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2"/>
  </p:notesMasterIdLst>
  <p:sldIdLst>
    <p:sldId id="256" r:id="rId2"/>
    <p:sldId id="260" r:id="rId3"/>
    <p:sldId id="264" r:id="rId4"/>
    <p:sldId id="261" r:id="rId5"/>
    <p:sldId id="259" r:id="rId6"/>
    <p:sldId id="263" r:id="rId7"/>
    <p:sldId id="269" r:id="rId8"/>
    <p:sldId id="286" r:id="rId9"/>
    <p:sldId id="287" r:id="rId10"/>
    <p:sldId id="285" r:id="rId11"/>
  </p:sldIdLst>
  <p:sldSz cx="9144000" cy="5143500" type="screen16x9"/>
  <p:notesSz cx="6858000" cy="9144000"/>
  <p:embeddedFontLst>
    <p:embeddedFont>
      <p:font typeface="Lato" panose="02000000000000000000" pitchFamily="2" charset="0"/>
      <p:regular r:id="rId13"/>
      <p:bold r:id="rId14"/>
      <p:italic r:id="rId15"/>
      <p:boldItalic r:id="rId16"/>
    </p:embeddedFont>
    <p:embeddedFont>
      <p:font typeface="Merriweather" panose="02000000000000000000" pitchFamily="2" charset="0"/>
      <p:regular r:id="rId17"/>
      <p:bold r:id="rId18"/>
      <p:italic r:id="rId19"/>
      <p:boldItalic r:id="rId20"/>
    </p:embeddedFont>
    <p:embeddedFont>
      <p:font typeface="Merriweather Black" panose="02000000000000000000" pitchFamily="2" charset="0"/>
      <p:bold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991B366-995A-41E9-B368-2A6095728A70}">
  <a:tblStyle styleId="{E991B366-995A-41E9-B368-2A6095728A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0" d="100"/>
          <a:sy n="80" d="100"/>
        </p:scale>
        <p:origin x="-258" y="-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47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font" Target="fonts/font1.fntdata" /><Relationship Id="rId18" Type="http://schemas.openxmlformats.org/officeDocument/2006/relationships/font" Target="fonts/font6.fntdata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21" Type="http://schemas.openxmlformats.org/officeDocument/2006/relationships/font" Target="fonts/font9.fntdata" /><Relationship Id="rId7" Type="http://schemas.openxmlformats.org/officeDocument/2006/relationships/slide" Target="slides/slide6.xml" /><Relationship Id="rId12" Type="http://schemas.openxmlformats.org/officeDocument/2006/relationships/notesMaster" Target="notesMasters/notesMaster1.xml" /><Relationship Id="rId17" Type="http://schemas.openxmlformats.org/officeDocument/2006/relationships/font" Target="fonts/font5.fntdata" /><Relationship Id="rId25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font" Target="fonts/font4.fntdata" /><Relationship Id="rId20" Type="http://schemas.openxmlformats.org/officeDocument/2006/relationships/font" Target="fonts/font8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font" Target="fonts/font3.fntdata" /><Relationship Id="rId23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font" Target="fonts/font7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font" Target="fonts/font2.fntdata" /><Relationship Id="rId22" Type="http://schemas.openxmlformats.org/officeDocument/2006/relationships/font" Target="fonts/font10.fntdata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2" name="Google Shape;4642;g99f2f57a7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3" name="Google Shape;4643;g99f2f57a7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gf55d7b4b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0" name="Google Shape;1360;gf55d7b4b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5" name="Google Shape;2145;g99f2f57a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6" name="Google Shape;2146;g99f2f57a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1" name="Google Shape;1401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gf1640cbb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9" name="Google Shape;1209;gf1640cbb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gf551b9a261_0_4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2" name="Google Shape;1582;gf551b9a261_0_4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gf54514e9b7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0" name="Google Shape;3470;gf54514e9b7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0" name="Google Shape;4810;gf5b2ad8c66_0_210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1" name="Google Shape;4811;gf5b2ad8c66_0_210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gf1640cbb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9" name="Google Shape;1209;gf1640cbb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6" Type="http://schemas.openxmlformats.org/officeDocument/2006/relationships/hyperlink" Target="http://bit.ly/2TtBDfr" TargetMode="External" /><Relationship Id="rId5" Type="http://schemas.openxmlformats.org/officeDocument/2006/relationships/hyperlink" Target="http://bit.ly/2TyoMsr" TargetMode="External" /><Relationship Id="rId4" Type="http://schemas.openxmlformats.org/officeDocument/2006/relationships/hyperlink" Target="http://bit.ly/2Tynxth" TargetMode="Externa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3901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713100" y="993563"/>
            <a:ext cx="5060400" cy="268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latin typeface="Merriweather Black"/>
                <a:ea typeface="Merriweather Black"/>
                <a:cs typeface="Merriweather Black"/>
                <a:sym typeface="Merriweather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713100" y="3730650"/>
            <a:ext cx="4836000" cy="3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27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39019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27"/>
          <p:cNvSpPr txBox="1">
            <a:spLocks noGrp="1"/>
          </p:cNvSpPr>
          <p:nvPr>
            <p:ph type="title"/>
          </p:nvPr>
        </p:nvSpPr>
        <p:spPr>
          <a:xfrm>
            <a:off x="2424600" y="539412"/>
            <a:ext cx="4294800" cy="87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27"/>
          <p:cNvSpPr txBox="1">
            <a:spLocks noGrp="1"/>
          </p:cNvSpPr>
          <p:nvPr>
            <p:ph type="subTitle" idx="1"/>
          </p:nvPr>
        </p:nvSpPr>
        <p:spPr>
          <a:xfrm>
            <a:off x="2854650" y="1605350"/>
            <a:ext cx="3434700" cy="129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27"/>
          <p:cNvSpPr txBox="1"/>
          <p:nvPr/>
        </p:nvSpPr>
        <p:spPr>
          <a:xfrm>
            <a:off x="2212650" y="3583275"/>
            <a:ext cx="4718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including icons by 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28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 rot="10800000" flipH="1">
            <a:off x="-178050" y="-99870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0" y="2231"/>
            <a:ext cx="9143997" cy="51390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7" name="Google Shape;417;p28"/>
          <p:cNvGrpSpPr/>
          <p:nvPr/>
        </p:nvGrpSpPr>
        <p:grpSpPr>
          <a:xfrm>
            <a:off x="713100" y="3930399"/>
            <a:ext cx="7717801" cy="654727"/>
            <a:chOff x="713100" y="3930399"/>
            <a:chExt cx="7717801" cy="654727"/>
          </a:xfrm>
        </p:grpSpPr>
        <p:sp>
          <p:nvSpPr>
            <p:cNvPr id="418" name="Google Shape;418;p28"/>
            <p:cNvSpPr/>
            <p:nvPr/>
          </p:nvSpPr>
          <p:spPr>
            <a:xfrm>
              <a:off x="8033246" y="4272790"/>
              <a:ext cx="32479" cy="1036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8"/>
            <p:cNvSpPr/>
            <p:nvPr/>
          </p:nvSpPr>
          <p:spPr>
            <a:xfrm>
              <a:off x="986339" y="4223609"/>
              <a:ext cx="375428" cy="349855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8"/>
            <p:cNvSpPr/>
            <p:nvPr/>
          </p:nvSpPr>
          <p:spPr>
            <a:xfrm>
              <a:off x="1040209" y="4436297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8"/>
            <p:cNvSpPr/>
            <p:nvPr/>
          </p:nvSpPr>
          <p:spPr>
            <a:xfrm>
              <a:off x="713100" y="3930399"/>
              <a:ext cx="351548" cy="372068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8"/>
            <p:cNvSpPr/>
            <p:nvPr/>
          </p:nvSpPr>
          <p:spPr>
            <a:xfrm>
              <a:off x="760306" y="4013697"/>
              <a:ext cx="90525" cy="238790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8"/>
            <p:cNvSpPr/>
            <p:nvPr/>
          </p:nvSpPr>
          <p:spPr>
            <a:xfrm>
              <a:off x="1093524" y="4325788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8"/>
            <p:cNvSpPr/>
            <p:nvPr/>
          </p:nvSpPr>
          <p:spPr>
            <a:xfrm>
              <a:off x="921362" y="4159747"/>
              <a:ext cx="42208" cy="37762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8"/>
            <p:cNvSpPr/>
            <p:nvPr/>
          </p:nvSpPr>
          <p:spPr>
            <a:xfrm>
              <a:off x="8079908" y="3930399"/>
              <a:ext cx="350992" cy="372068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8"/>
            <p:cNvSpPr/>
            <p:nvPr/>
          </p:nvSpPr>
          <p:spPr>
            <a:xfrm>
              <a:off x="8293723" y="4008144"/>
              <a:ext cx="96079" cy="238234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8"/>
            <p:cNvSpPr/>
            <p:nvPr/>
          </p:nvSpPr>
          <p:spPr>
            <a:xfrm>
              <a:off x="7788342" y="4223609"/>
              <a:ext cx="375428" cy="361517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8"/>
            <p:cNvSpPr/>
            <p:nvPr/>
          </p:nvSpPr>
          <p:spPr>
            <a:xfrm>
              <a:off x="7871647" y="4436297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8"/>
            <p:cNvSpPr/>
            <p:nvPr/>
          </p:nvSpPr>
          <p:spPr>
            <a:xfrm>
              <a:off x="8187094" y="4158081"/>
              <a:ext cx="36099" cy="39428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8"/>
            <p:cNvSpPr/>
            <p:nvPr/>
          </p:nvSpPr>
          <p:spPr>
            <a:xfrm>
              <a:off x="8020484" y="4325788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8"/>
            <p:cNvSpPr/>
            <p:nvPr/>
          </p:nvSpPr>
          <p:spPr>
            <a:xfrm>
              <a:off x="8219742" y="4373963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8"/>
            <p:cNvSpPr/>
            <p:nvPr/>
          </p:nvSpPr>
          <p:spPr>
            <a:xfrm>
              <a:off x="713122" y="4373963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3" name="Google Shape;433;p28"/>
          <p:cNvGrpSpPr/>
          <p:nvPr/>
        </p:nvGrpSpPr>
        <p:grpSpPr>
          <a:xfrm>
            <a:off x="713100" y="539399"/>
            <a:ext cx="7717801" cy="654727"/>
            <a:chOff x="713100" y="539399"/>
            <a:chExt cx="7717801" cy="654727"/>
          </a:xfrm>
        </p:grpSpPr>
        <p:sp>
          <p:nvSpPr>
            <p:cNvPr id="434" name="Google Shape;434;p28"/>
            <p:cNvSpPr/>
            <p:nvPr/>
          </p:nvSpPr>
          <p:spPr>
            <a:xfrm rot="10800000" flipH="1">
              <a:off x="8033246" y="748084"/>
              <a:ext cx="32479" cy="1036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8"/>
            <p:cNvSpPr/>
            <p:nvPr/>
          </p:nvSpPr>
          <p:spPr>
            <a:xfrm rot="10800000" flipH="1">
              <a:off x="986339" y="551061"/>
              <a:ext cx="375428" cy="349855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8"/>
            <p:cNvSpPr/>
            <p:nvPr/>
          </p:nvSpPr>
          <p:spPr>
            <a:xfrm rot="10800000" flipH="1">
              <a:off x="1040209" y="592711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8"/>
            <p:cNvSpPr/>
            <p:nvPr/>
          </p:nvSpPr>
          <p:spPr>
            <a:xfrm rot="10800000" flipH="1">
              <a:off x="713100" y="822058"/>
              <a:ext cx="351548" cy="372068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8"/>
            <p:cNvSpPr/>
            <p:nvPr/>
          </p:nvSpPr>
          <p:spPr>
            <a:xfrm rot="10800000" flipH="1">
              <a:off x="760306" y="872038"/>
              <a:ext cx="90525" cy="238790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8"/>
            <p:cNvSpPr/>
            <p:nvPr/>
          </p:nvSpPr>
          <p:spPr>
            <a:xfrm rot="10800000" flipH="1">
              <a:off x="1093524" y="760419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8"/>
            <p:cNvSpPr/>
            <p:nvPr/>
          </p:nvSpPr>
          <p:spPr>
            <a:xfrm rot="10800000" flipH="1">
              <a:off x="921362" y="927016"/>
              <a:ext cx="42208" cy="37762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8"/>
            <p:cNvSpPr/>
            <p:nvPr/>
          </p:nvSpPr>
          <p:spPr>
            <a:xfrm rot="10800000" flipH="1">
              <a:off x="8079908" y="822058"/>
              <a:ext cx="350992" cy="372068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8"/>
            <p:cNvSpPr/>
            <p:nvPr/>
          </p:nvSpPr>
          <p:spPr>
            <a:xfrm rot="10800000" flipH="1">
              <a:off x="8293723" y="878146"/>
              <a:ext cx="96079" cy="238234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8"/>
            <p:cNvSpPr/>
            <p:nvPr/>
          </p:nvSpPr>
          <p:spPr>
            <a:xfrm rot="10800000" flipH="1">
              <a:off x="7788342" y="539399"/>
              <a:ext cx="375428" cy="361517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8"/>
            <p:cNvSpPr/>
            <p:nvPr/>
          </p:nvSpPr>
          <p:spPr>
            <a:xfrm rot="10800000" flipH="1">
              <a:off x="7871647" y="592711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8"/>
            <p:cNvSpPr/>
            <p:nvPr/>
          </p:nvSpPr>
          <p:spPr>
            <a:xfrm rot="10800000" flipH="1">
              <a:off x="8187094" y="927016"/>
              <a:ext cx="36099" cy="39428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8"/>
            <p:cNvSpPr/>
            <p:nvPr/>
          </p:nvSpPr>
          <p:spPr>
            <a:xfrm rot="10800000" flipH="1">
              <a:off x="8020484" y="760419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8"/>
            <p:cNvSpPr/>
            <p:nvPr/>
          </p:nvSpPr>
          <p:spPr>
            <a:xfrm rot="10800000" flipH="1">
              <a:off x="8219742" y="539428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8"/>
            <p:cNvSpPr/>
            <p:nvPr/>
          </p:nvSpPr>
          <p:spPr>
            <a:xfrm rot="10800000" flipH="1">
              <a:off x="713122" y="539428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29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 rot="10800000"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" y="22706"/>
            <a:ext cx="9143997" cy="51390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2" name="Google Shape;452;p29"/>
          <p:cNvGrpSpPr/>
          <p:nvPr/>
        </p:nvGrpSpPr>
        <p:grpSpPr>
          <a:xfrm>
            <a:off x="813747" y="4138272"/>
            <a:ext cx="7516757" cy="446863"/>
            <a:chOff x="500210" y="4475281"/>
            <a:chExt cx="4478525" cy="266259"/>
          </a:xfrm>
        </p:grpSpPr>
        <p:sp>
          <p:nvSpPr>
            <p:cNvPr id="453" name="Google Shape;453;p29"/>
            <p:cNvSpPr/>
            <p:nvPr/>
          </p:nvSpPr>
          <p:spPr>
            <a:xfrm>
              <a:off x="4817033" y="4614523"/>
              <a:ext cx="13207" cy="421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9"/>
            <p:cNvSpPr/>
            <p:nvPr/>
          </p:nvSpPr>
          <p:spPr>
            <a:xfrm>
              <a:off x="67907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9"/>
            <p:cNvSpPr/>
            <p:nvPr/>
          </p:nvSpPr>
          <p:spPr>
            <a:xfrm>
              <a:off x="778439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9"/>
            <p:cNvSpPr/>
            <p:nvPr/>
          </p:nvSpPr>
          <p:spPr>
            <a:xfrm>
              <a:off x="87983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9"/>
            <p:cNvSpPr/>
            <p:nvPr/>
          </p:nvSpPr>
          <p:spPr>
            <a:xfrm>
              <a:off x="98146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9"/>
            <p:cNvSpPr/>
            <p:nvPr/>
          </p:nvSpPr>
          <p:spPr>
            <a:xfrm>
              <a:off x="108308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9"/>
            <p:cNvSpPr/>
            <p:nvPr/>
          </p:nvSpPr>
          <p:spPr>
            <a:xfrm>
              <a:off x="1182005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9"/>
            <p:cNvSpPr/>
            <p:nvPr/>
          </p:nvSpPr>
          <p:spPr>
            <a:xfrm>
              <a:off x="128363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9"/>
            <p:cNvSpPr/>
            <p:nvPr/>
          </p:nvSpPr>
          <p:spPr>
            <a:xfrm>
              <a:off x="138525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9"/>
            <p:cNvSpPr/>
            <p:nvPr/>
          </p:nvSpPr>
          <p:spPr>
            <a:xfrm>
              <a:off x="148688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9"/>
            <p:cNvSpPr/>
            <p:nvPr/>
          </p:nvSpPr>
          <p:spPr>
            <a:xfrm>
              <a:off x="158828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9"/>
            <p:cNvSpPr/>
            <p:nvPr/>
          </p:nvSpPr>
          <p:spPr>
            <a:xfrm>
              <a:off x="1687648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9"/>
            <p:cNvSpPr/>
            <p:nvPr/>
          </p:nvSpPr>
          <p:spPr>
            <a:xfrm>
              <a:off x="178904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9"/>
            <p:cNvSpPr/>
            <p:nvPr/>
          </p:nvSpPr>
          <p:spPr>
            <a:xfrm>
              <a:off x="189067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9"/>
            <p:cNvSpPr/>
            <p:nvPr/>
          </p:nvSpPr>
          <p:spPr>
            <a:xfrm>
              <a:off x="199229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9"/>
            <p:cNvSpPr/>
            <p:nvPr/>
          </p:nvSpPr>
          <p:spPr>
            <a:xfrm>
              <a:off x="209392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9"/>
            <p:cNvSpPr/>
            <p:nvPr/>
          </p:nvSpPr>
          <p:spPr>
            <a:xfrm>
              <a:off x="219284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5" y="55"/>
                    <a:pt x="814" y="55"/>
                  </a:cubicBez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3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9"/>
            <p:cNvSpPr/>
            <p:nvPr/>
          </p:nvSpPr>
          <p:spPr>
            <a:xfrm>
              <a:off x="229446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9"/>
            <p:cNvSpPr/>
            <p:nvPr/>
          </p:nvSpPr>
          <p:spPr>
            <a:xfrm>
              <a:off x="239609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4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14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9"/>
            <p:cNvSpPr/>
            <p:nvPr/>
          </p:nvSpPr>
          <p:spPr>
            <a:xfrm>
              <a:off x="249749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86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7" y="114"/>
                    <a:pt x="41" y="116"/>
                    <a:pt x="44" y="119"/>
                  </a:cubicBezTo>
                  <a:lnTo>
                    <a:pt x="55" y="119"/>
                  </a:lnTo>
                  <a:lnTo>
                    <a:pt x="44" y="108"/>
                  </a:ln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36" y="290"/>
                    <a:pt x="248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33"/>
                  </a:cubicBezTo>
                  <a:cubicBezTo>
                    <a:pt x="708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9"/>
            <p:cNvSpPr/>
            <p:nvPr/>
          </p:nvSpPr>
          <p:spPr>
            <a:xfrm>
              <a:off x="259911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9"/>
            <p:cNvSpPr/>
            <p:nvPr/>
          </p:nvSpPr>
          <p:spPr>
            <a:xfrm>
              <a:off x="269825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3" y="33"/>
                  </a:lnTo>
                  <a:cubicBezTo>
                    <a:pt x="804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7" y="290"/>
                    <a:pt x="258" y="279"/>
                    <a:pt x="268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1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9"/>
            <p:cNvSpPr/>
            <p:nvPr/>
          </p:nvSpPr>
          <p:spPr>
            <a:xfrm>
              <a:off x="279988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9"/>
            <p:cNvSpPr/>
            <p:nvPr/>
          </p:nvSpPr>
          <p:spPr>
            <a:xfrm>
              <a:off x="2901509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9"/>
            <p:cNvSpPr/>
            <p:nvPr/>
          </p:nvSpPr>
          <p:spPr>
            <a:xfrm>
              <a:off x="300313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6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36" y="290"/>
                    <a:pt x="246" y="279"/>
                    <a:pt x="267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9"/>
            <p:cNvSpPr/>
            <p:nvPr/>
          </p:nvSpPr>
          <p:spPr>
            <a:xfrm>
              <a:off x="310453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36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9"/>
            <p:cNvSpPr/>
            <p:nvPr/>
          </p:nvSpPr>
          <p:spPr>
            <a:xfrm>
              <a:off x="320367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9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9"/>
            <p:cNvSpPr/>
            <p:nvPr/>
          </p:nvSpPr>
          <p:spPr>
            <a:xfrm>
              <a:off x="330530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9"/>
            <p:cNvSpPr/>
            <p:nvPr/>
          </p:nvSpPr>
          <p:spPr>
            <a:xfrm>
              <a:off x="340670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47" y="108"/>
                  </a:cubicBezTo>
                  <a:cubicBezTo>
                    <a:pt x="56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1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9"/>
            <p:cNvSpPr/>
            <p:nvPr/>
          </p:nvSpPr>
          <p:spPr>
            <a:xfrm>
              <a:off x="350832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33"/>
                  </a:cubicBez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9"/>
            <p:cNvSpPr/>
            <p:nvPr/>
          </p:nvSpPr>
          <p:spPr>
            <a:xfrm>
              <a:off x="360995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9"/>
            <p:cNvSpPr/>
            <p:nvPr/>
          </p:nvSpPr>
          <p:spPr>
            <a:xfrm>
              <a:off x="3709093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9"/>
            <p:cNvSpPr/>
            <p:nvPr/>
          </p:nvSpPr>
          <p:spPr>
            <a:xfrm>
              <a:off x="3810719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3" y="183"/>
                    <a:pt x="322" y="205"/>
                    <a:pt x="300" y="215"/>
                  </a:cubicBezTo>
                  <a:cubicBezTo>
                    <a:pt x="28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65"/>
                    <a:pt x="814" y="65"/>
                    <a:pt x="814" y="65"/>
                  </a:cubicBezTo>
                  <a:lnTo>
                    <a:pt x="814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9"/>
            <p:cNvSpPr/>
            <p:nvPr/>
          </p:nvSpPr>
          <p:spPr>
            <a:xfrm>
              <a:off x="391234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7" y="129"/>
                    <a:pt x="396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0" y="279"/>
                    <a:pt x="182" y="290"/>
                    <a:pt x="214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9"/>
            <p:cNvSpPr/>
            <p:nvPr/>
          </p:nvSpPr>
          <p:spPr>
            <a:xfrm>
              <a:off x="401374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4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lnTo>
                    <a:pt x="44" y="108"/>
                  </a:ln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708" y="33"/>
                    <a:pt x="718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9"/>
            <p:cNvSpPr/>
            <p:nvPr/>
          </p:nvSpPr>
          <p:spPr>
            <a:xfrm>
              <a:off x="4115370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4" y="194"/>
                    <a:pt x="32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9"/>
            <p:cNvSpPr/>
            <p:nvPr/>
          </p:nvSpPr>
          <p:spPr>
            <a:xfrm>
              <a:off x="421451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3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9"/>
            <p:cNvSpPr/>
            <p:nvPr/>
          </p:nvSpPr>
          <p:spPr>
            <a:xfrm>
              <a:off x="4315911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9" y="129"/>
                    <a:pt x="398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7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65"/>
                    <a:pt x="815" y="65"/>
                    <a:pt x="815" y="65"/>
                  </a:cubicBezTo>
                  <a:lnTo>
                    <a:pt x="815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9"/>
            <p:cNvSpPr/>
            <p:nvPr/>
          </p:nvSpPr>
          <p:spPr>
            <a:xfrm>
              <a:off x="4417536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9"/>
            <p:cNvSpPr/>
            <p:nvPr/>
          </p:nvSpPr>
          <p:spPr>
            <a:xfrm>
              <a:off x="451916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9"/>
            <p:cNvSpPr/>
            <p:nvPr/>
          </p:nvSpPr>
          <p:spPr>
            <a:xfrm>
              <a:off x="4620788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4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4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11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39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2" y="44"/>
                    <a:pt x="792" y="55"/>
                    <a:pt x="804" y="5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9"/>
            <p:cNvSpPr/>
            <p:nvPr/>
          </p:nvSpPr>
          <p:spPr>
            <a:xfrm>
              <a:off x="611321" y="4594522"/>
              <a:ext cx="152664" cy="142276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9"/>
            <p:cNvSpPr/>
            <p:nvPr/>
          </p:nvSpPr>
          <p:spPr>
            <a:xfrm>
              <a:off x="633227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9"/>
            <p:cNvSpPr/>
            <p:nvPr/>
          </p:nvSpPr>
          <p:spPr>
            <a:xfrm>
              <a:off x="500210" y="4475281"/>
              <a:ext cx="142954" cy="151309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9"/>
            <p:cNvSpPr/>
            <p:nvPr/>
          </p:nvSpPr>
          <p:spPr>
            <a:xfrm>
              <a:off x="519406" y="4509157"/>
              <a:ext cx="36811" cy="97109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9"/>
            <p:cNvSpPr/>
            <p:nvPr/>
          </p:nvSpPr>
          <p:spPr>
            <a:xfrm>
              <a:off x="654907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9"/>
            <p:cNvSpPr/>
            <p:nvPr/>
          </p:nvSpPr>
          <p:spPr>
            <a:xfrm>
              <a:off x="584898" y="4568551"/>
              <a:ext cx="17163" cy="15357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9"/>
            <p:cNvSpPr/>
            <p:nvPr/>
          </p:nvSpPr>
          <p:spPr>
            <a:xfrm>
              <a:off x="4836008" y="4475281"/>
              <a:ext cx="142728" cy="151309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9"/>
            <p:cNvSpPr/>
            <p:nvPr/>
          </p:nvSpPr>
          <p:spPr>
            <a:xfrm>
              <a:off x="4922954" y="4506898"/>
              <a:ext cx="39069" cy="96883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4717445" y="4594522"/>
              <a:ext cx="152664" cy="147019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4751320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4879594" y="4567874"/>
              <a:ext cx="14679" cy="16034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9"/>
            <p:cNvSpPr/>
            <p:nvPr/>
          </p:nvSpPr>
          <p:spPr>
            <a:xfrm>
              <a:off x="4811844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6" name="Google Shape;506;p29"/>
          <p:cNvGrpSpPr/>
          <p:nvPr/>
        </p:nvGrpSpPr>
        <p:grpSpPr>
          <a:xfrm rot="10800000" flipH="1">
            <a:off x="813747" y="559472"/>
            <a:ext cx="7516757" cy="446863"/>
            <a:chOff x="500210" y="4475281"/>
            <a:chExt cx="4478525" cy="266259"/>
          </a:xfrm>
        </p:grpSpPr>
        <p:sp>
          <p:nvSpPr>
            <p:cNvPr id="507" name="Google Shape;507;p29"/>
            <p:cNvSpPr/>
            <p:nvPr/>
          </p:nvSpPr>
          <p:spPr>
            <a:xfrm>
              <a:off x="4817033" y="4614523"/>
              <a:ext cx="13207" cy="421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67907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778439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9"/>
            <p:cNvSpPr/>
            <p:nvPr/>
          </p:nvSpPr>
          <p:spPr>
            <a:xfrm>
              <a:off x="87983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9"/>
            <p:cNvSpPr/>
            <p:nvPr/>
          </p:nvSpPr>
          <p:spPr>
            <a:xfrm>
              <a:off x="98146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9"/>
            <p:cNvSpPr/>
            <p:nvPr/>
          </p:nvSpPr>
          <p:spPr>
            <a:xfrm>
              <a:off x="108308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9"/>
            <p:cNvSpPr/>
            <p:nvPr/>
          </p:nvSpPr>
          <p:spPr>
            <a:xfrm>
              <a:off x="1182005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9"/>
            <p:cNvSpPr/>
            <p:nvPr/>
          </p:nvSpPr>
          <p:spPr>
            <a:xfrm>
              <a:off x="128363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9"/>
            <p:cNvSpPr/>
            <p:nvPr/>
          </p:nvSpPr>
          <p:spPr>
            <a:xfrm>
              <a:off x="138525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9"/>
            <p:cNvSpPr/>
            <p:nvPr/>
          </p:nvSpPr>
          <p:spPr>
            <a:xfrm>
              <a:off x="148688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9"/>
            <p:cNvSpPr/>
            <p:nvPr/>
          </p:nvSpPr>
          <p:spPr>
            <a:xfrm>
              <a:off x="158828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9"/>
            <p:cNvSpPr/>
            <p:nvPr/>
          </p:nvSpPr>
          <p:spPr>
            <a:xfrm>
              <a:off x="1687648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9"/>
            <p:cNvSpPr/>
            <p:nvPr/>
          </p:nvSpPr>
          <p:spPr>
            <a:xfrm>
              <a:off x="178904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9"/>
            <p:cNvSpPr/>
            <p:nvPr/>
          </p:nvSpPr>
          <p:spPr>
            <a:xfrm>
              <a:off x="189067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9"/>
            <p:cNvSpPr/>
            <p:nvPr/>
          </p:nvSpPr>
          <p:spPr>
            <a:xfrm>
              <a:off x="199229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9"/>
            <p:cNvSpPr/>
            <p:nvPr/>
          </p:nvSpPr>
          <p:spPr>
            <a:xfrm>
              <a:off x="209392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9"/>
            <p:cNvSpPr/>
            <p:nvPr/>
          </p:nvSpPr>
          <p:spPr>
            <a:xfrm>
              <a:off x="219284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5" y="55"/>
                    <a:pt x="814" y="55"/>
                  </a:cubicBez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3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9"/>
            <p:cNvSpPr/>
            <p:nvPr/>
          </p:nvSpPr>
          <p:spPr>
            <a:xfrm>
              <a:off x="229446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9"/>
            <p:cNvSpPr/>
            <p:nvPr/>
          </p:nvSpPr>
          <p:spPr>
            <a:xfrm>
              <a:off x="239609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4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14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9"/>
            <p:cNvSpPr/>
            <p:nvPr/>
          </p:nvSpPr>
          <p:spPr>
            <a:xfrm>
              <a:off x="249749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86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7" y="114"/>
                    <a:pt x="41" y="116"/>
                    <a:pt x="44" y="119"/>
                  </a:cubicBezTo>
                  <a:lnTo>
                    <a:pt x="55" y="119"/>
                  </a:lnTo>
                  <a:lnTo>
                    <a:pt x="44" y="108"/>
                  </a:ln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36" y="290"/>
                    <a:pt x="248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33"/>
                  </a:cubicBezTo>
                  <a:cubicBezTo>
                    <a:pt x="708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9"/>
            <p:cNvSpPr/>
            <p:nvPr/>
          </p:nvSpPr>
          <p:spPr>
            <a:xfrm>
              <a:off x="259911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9"/>
            <p:cNvSpPr/>
            <p:nvPr/>
          </p:nvSpPr>
          <p:spPr>
            <a:xfrm>
              <a:off x="269825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3" y="33"/>
                  </a:lnTo>
                  <a:cubicBezTo>
                    <a:pt x="804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7" y="290"/>
                    <a:pt x="258" y="279"/>
                    <a:pt x="268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1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9"/>
            <p:cNvSpPr/>
            <p:nvPr/>
          </p:nvSpPr>
          <p:spPr>
            <a:xfrm>
              <a:off x="279988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9"/>
            <p:cNvSpPr/>
            <p:nvPr/>
          </p:nvSpPr>
          <p:spPr>
            <a:xfrm>
              <a:off x="2901509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9"/>
            <p:cNvSpPr/>
            <p:nvPr/>
          </p:nvSpPr>
          <p:spPr>
            <a:xfrm>
              <a:off x="300313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6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36" y="290"/>
                    <a:pt x="246" y="279"/>
                    <a:pt x="267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9"/>
            <p:cNvSpPr/>
            <p:nvPr/>
          </p:nvSpPr>
          <p:spPr>
            <a:xfrm>
              <a:off x="310453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36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9"/>
            <p:cNvSpPr/>
            <p:nvPr/>
          </p:nvSpPr>
          <p:spPr>
            <a:xfrm>
              <a:off x="320367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9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9"/>
            <p:cNvSpPr/>
            <p:nvPr/>
          </p:nvSpPr>
          <p:spPr>
            <a:xfrm>
              <a:off x="330530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9"/>
            <p:cNvSpPr/>
            <p:nvPr/>
          </p:nvSpPr>
          <p:spPr>
            <a:xfrm>
              <a:off x="340670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47" y="108"/>
                  </a:cubicBezTo>
                  <a:cubicBezTo>
                    <a:pt x="56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1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9"/>
            <p:cNvSpPr/>
            <p:nvPr/>
          </p:nvSpPr>
          <p:spPr>
            <a:xfrm>
              <a:off x="350832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33"/>
                  </a:cubicBez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9"/>
            <p:cNvSpPr/>
            <p:nvPr/>
          </p:nvSpPr>
          <p:spPr>
            <a:xfrm>
              <a:off x="360995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9"/>
            <p:cNvSpPr/>
            <p:nvPr/>
          </p:nvSpPr>
          <p:spPr>
            <a:xfrm>
              <a:off x="3709093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9"/>
            <p:cNvSpPr/>
            <p:nvPr/>
          </p:nvSpPr>
          <p:spPr>
            <a:xfrm>
              <a:off x="3810719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3" y="183"/>
                    <a:pt x="322" y="205"/>
                    <a:pt x="300" y="215"/>
                  </a:cubicBezTo>
                  <a:cubicBezTo>
                    <a:pt x="28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65"/>
                    <a:pt x="814" y="65"/>
                    <a:pt x="814" y="65"/>
                  </a:cubicBezTo>
                  <a:lnTo>
                    <a:pt x="814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9"/>
            <p:cNvSpPr/>
            <p:nvPr/>
          </p:nvSpPr>
          <p:spPr>
            <a:xfrm>
              <a:off x="391234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7" y="129"/>
                    <a:pt x="396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0" y="279"/>
                    <a:pt x="182" y="290"/>
                    <a:pt x="214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9"/>
            <p:cNvSpPr/>
            <p:nvPr/>
          </p:nvSpPr>
          <p:spPr>
            <a:xfrm>
              <a:off x="401374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4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lnTo>
                    <a:pt x="44" y="108"/>
                  </a:ln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708" y="33"/>
                    <a:pt x="718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9"/>
            <p:cNvSpPr/>
            <p:nvPr/>
          </p:nvSpPr>
          <p:spPr>
            <a:xfrm>
              <a:off x="4115370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4" y="194"/>
                    <a:pt x="32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9"/>
            <p:cNvSpPr/>
            <p:nvPr/>
          </p:nvSpPr>
          <p:spPr>
            <a:xfrm>
              <a:off x="421451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3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9"/>
            <p:cNvSpPr/>
            <p:nvPr/>
          </p:nvSpPr>
          <p:spPr>
            <a:xfrm>
              <a:off x="4315911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9" y="129"/>
                    <a:pt x="398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7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65"/>
                    <a:pt x="815" y="65"/>
                    <a:pt x="815" y="65"/>
                  </a:cubicBezTo>
                  <a:lnTo>
                    <a:pt x="815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9"/>
            <p:cNvSpPr/>
            <p:nvPr/>
          </p:nvSpPr>
          <p:spPr>
            <a:xfrm>
              <a:off x="4417536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9"/>
            <p:cNvSpPr/>
            <p:nvPr/>
          </p:nvSpPr>
          <p:spPr>
            <a:xfrm>
              <a:off x="451916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9"/>
            <p:cNvSpPr/>
            <p:nvPr/>
          </p:nvSpPr>
          <p:spPr>
            <a:xfrm>
              <a:off x="4620788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4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4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11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39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2" y="44"/>
                    <a:pt x="792" y="55"/>
                    <a:pt x="804" y="5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9"/>
            <p:cNvSpPr/>
            <p:nvPr/>
          </p:nvSpPr>
          <p:spPr>
            <a:xfrm>
              <a:off x="611321" y="4594522"/>
              <a:ext cx="152664" cy="142276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9"/>
            <p:cNvSpPr/>
            <p:nvPr/>
          </p:nvSpPr>
          <p:spPr>
            <a:xfrm>
              <a:off x="633227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9"/>
            <p:cNvSpPr/>
            <p:nvPr/>
          </p:nvSpPr>
          <p:spPr>
            <a:xfrm>
              <a:off x="500210" y="4475281"/>
              <a:ext cx="142954" cy="151309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9"/>
            <p:cNvSpPr/>
            <p:nvPr/>
          </p:nvSpPr>
          <p:spPr>
            <a:xfrm>
              <a:off x="519406" y="4509157"/>
              <a:ext cx="36811" cy="97109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9"/>
            <p:cNvSpPr/>
            <p:nvPr/>
          </p:nvSpPr>
          <p:spPr>
            <a:xfrm>
              <a:off x="654907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9"/>
            <p:cNvSpPr/>
            <p:nvPr/>
          </p:nvSpPr>
          <p:spPr>
            <a:xfrm>
              <a:off x="584898" y="4568551"/>
              <a:ext cx="17163" cy="15357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9"/>
            <p:cNvSpPr/>
            <p:nvPr/>
          </p:nvSpPr>
          <p:spPr>
            <a:xfrm>
              <a:off x="4836008" y="4475281"/>
              <a:ext cx="142728" cy="151309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9"/>
            <p:cNvSpPr/>
            <p:nvPr/>
          </p:nvSpPr>
          <p:spPr>
            <a:xfrm>
              <a:off x="4922954" y="4506898"/>
              <a:ext cx="39069" cy="96883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9"/>
            <p:cNvSpPr/>
            <p:nvPr/>
          </p:nvSpPr>
          <p:spPr>
            <a:xfrm>
              <a:off x="4717445" y="4594522"/>
              <a:ext cx="152664" cy="147019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9"/>
            <p:cNvSpPr/>
            <p:nvPr/>
          </p:nvSpPr>
          <p:spPr>
            <a:xfrm>
              <a:off x="4751320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9"/>
            <p:cNvSpPr/>
            <p:nvPr/>
          </p:nvSpPr>
          <p:spPr>
            <a:xfrm>
              <a:off x="4879594" y="4567874"/>
              <a:ext cx="14679" cy="16034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9"/>
            <p:cNvSpPr/>
            <p:nvPr/>
          </p:nvSpPr>
          <p:spPr>
            <a:xfrm>
              <a:off x="4811844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0" name="Google Shape;560;p29"/>
          <p:cNvSpPr/>
          <p:nvPr/>
        </p:nvSpPr>
        <p:spPr>
          <a:xfrm>
            <a:off x="8186387" y="559463"/>
            <a:ext cx="144101" cy="144101"/>
          </a:xfrm>
          <a:custGeom>
            <a:avLst/>
            <a:gdLst/>
            <a:ahLst/>
            <a:cxnLst/>
            <a:rect l="l" t="t" r="r" b="b"/>
            <a:pathLst>
              <a:path w="2250" h="2250" extrusionOk="0">
                <a:moveTo>
                  <a:pt x="1125" y="1"/>
                </a:moveTo>
                <a:cubicBezTo>
                  <a:pt x="996" y="558"/>
                  <a:pt x="558" y="996"/>
                  <a:pt x="1" y="1125"/>
                </a:cubicBezTo>
                <a:cubicBezTo>
                  <a:pt x="558" y="1253"/>
                  <a:pt x="996" y="1693"/>
                  <a:pt x="1125" y="2249"/>
                </a:cubicBezTo>
                <a:cubicBezTo>
                  <a:pt x="1253" y="1693"/>
                  <a:pt x="1682" y="1253"/>
                  <a:pt x="2249" y="1125"/>
                </a:cubicBezTo>
                <a:cubicBezTo>
                  <a:pt x="1682" y="996"/>
                  <a:pt x="1253" y="558"/>
                  <a:pt x="11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9"/>
          <p:cNvSpPr/>
          <p:nvPr/>
        </p:nvSpPr>
        <p:spPr>
          <a:xfrm>
            <a:off x="813762" y="559463"/>
            <a:ext cx="144101" cy="144101"/>
          </a:xfrm>
          <a:custGeom>
            <a:avLst/>
            <a:gdLst/>
            <a:ahLst/>
            <a:cxnLst/>
            <a:rect l="l" t="t" r="r" b="b"/>
            <a:pathLst>
              <a:path w="2250" h="2250" extrusionOk="0">
                <a:moveTo>
                  <a:pt x="1125" y="1"/>
                </a:moveTo>
                <a:cubicBezTo>
                  <a:pt x="996" y="558"/>
                  <a:pt x="558" y="996"/>
                  <a:pt x="1" y="1125"/>
                </a:cubicBezTo>
                <a:cubicBezTo>
                  <a:pt x="558" y="1253"/>
                  <a:pt x="996" y="1693"/>
                  <a:pt x="1125" y="2249"/>
                </a:cubicBezTo>
                <a:cubicBezTo>
                  <a:pt x="1253" y="1693"/>
                  <a:pt x="1682" y="1253"/>
                  <a:pt x="2249" y="1125"/>
                </a:cubicBezTo>
                <a:cubicBezTo>
                  <a:pt x="1682" y="996"/>
                  <a:pt x="1253" y="558"/>
                  <a:pt x="11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29"/>
          <p:cNvSpPr/>
          <p:nvPr/>
        </p:nvSpPr>
        <p:spPr>
          <a:xfrm>
            <a:off x="8186387" y="4441013"/>
            <a:ext cx="144101" cy="144101"/>
          </a:xfrm>
          <a:custGeom>
            <a:avLst/>
            <a:gdLst/>
            <a:ahLst/>
            <a:cxnLst/>
            <a:rect l="l" t="t" r="r" b="b"/>
            <a:pathLst>
              <a:path w="2250" h="2250" extrusionOk="0">
                <a:moveTo>
                  <a:pt x="1125" y="1"/>
                </a:moveTo>
                <a:cubicBezTo>
                  <a:pt x="996" y="558"/>
                  <a:pt x="558" y="996"/>
                  <a:pt x="1" y="1125"/>
                </a:cubicBezTo>
                <a:cubicBezTo>
                  <a:pt x="558" y="1253"/>
                  <a:pt x="996" y="1693"/>
                  <a:pt x="1125" y="2249"/>
                </a:cubicBezTo>
                <a:cubicBezTo>
                  <a:pt x="1253" y="1693"/>
                  <a:pt x="1682" y="1253"/>
                  <a:pt x="2249" y="1125"/>
                </a:cubicBezTo>
                <a:cubicBezTo>
                  <a:pt x="1682" y="996"/>
                  <a:pt x="1253" y="558"/>
                  <a:pt x="11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29"/>
          <p:cNvSpPr/>
          <p:nvPr/>
        </p:nvSpPr>
        <p:spPr>
          <a:xfrm>
            <a:off x="813762" y="4441013"/>
            <a:ext cx="144101" cy="144101"/>
          </a:xfrm>
          <a:custGeom>
            <a:avLst/>
            <a:gdLst/>
            <a:ahLst/>
            <a:cxnLst/>
            <a:rect l="l" t="t" r="r" b="b"/>
            <a:pathLst>
              <a:path w="2250" h="2250" extrusionOk="0">
                <a:moveTo>
                  <a:pt x="1125" y="1"/>
                </a:moveTo>
                <a:cubicBezTo>
                  <a:pt x="996" y="558"/>
                  <a:pt x="558" y="996"/>
                  <a:pt x="1" y="1125"/>
                </a:cubicBezTo>
                <a:cubicBezTo>
                  <a:pt x="558" y="1253"/>
                  <a:pt x="996" y="1693"/>
                  <a:pt x="1125" y="2249"/>
                </a:cubicBezTo>
                <a:cubicBezTo>
                  <a:pt x="1253" y="1693"/>
                  <a:pt x="1682" y="1253"/>
                  <a:pt x="2249" y="1125"/>
                </a:cubicBezTo>
                <a:cubicBezTo>
                  <a:pt x="1682" y="996"/>
                  <a:pt x="1253" y="558"/>
                  <a:pt x="11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6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3901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7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3901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720000" y="1682100"/>
            <a:ext cx="4529700" cy="29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AutoNum type="arabicPeriod"/>
              <a:defRPr>
                <a:solidFill>
                  <a:srgbClr val="434343"/>
                </a:solidFill>
              </a:defRPr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302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731151" y="451726"/>
            <a:ext cx="4529700" cy="11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73" name="Google Shape;73;p7"/>
          <p:cNvGrpSpPr/>
          <p:nvPr/>
        </p:nvGrpSpPr>
        <p:grpSpPr>
          <a:xfrm>
            <a:off x="7788342" y="539399"/>
            <a:ext cx="642558" cy="654727"/>
            <a:chOff x="7788342" y="539399"/>
            <a:chExt cx="642558" cy="654727"/>
          </a:xfrm>
        </p:grpSpPr>
        <p:sp>
          <p:nvSpPr>
            <p:cNvPr id="74" name="Google Shape;74;p7"/>
            <p:cNvSpPr/>
            <p:nvPr/>
          </p:nvSpPr>
          <p:spPr>
            <a:xfrm rot="10800000" flipH="1">
              <a:off x="8033246" y="748084"/>
              <a:ext cx="32479" cy="1036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7"/>
            <p:cNvSpPr/>
            <p:nvPr/>
          </p:nvSpPr>
          <p:spPr>
            <a:xfrm rot="10800000" flipH="1">
              <a:off x="8079908" y="822058"/>
              <a:ext cx="350992" cy="372068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7"/>
            <p:cNvSpPr/>
            <p:nvPr/>
          </p:nvSpPr>
          <p:spPr>
            <a:xfrm rot="10800000" flipH="1">
              <a:off x="8293723" y="878146"/>
              <a:ext cx="96079" cy="238234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7"/>
            <p:cNvSpPr/>
            <p:nvPr/>
          </p:nvSpPr>
          <p:spPr>
            <a:xfrm rot="10800000" flipH="1">
              <a:off x="7788342" y="539399"/>
              <a:ext cx="375428" cy="361517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7"/>
            <p:cNvSpPr/>
            <p:nvPr/>
          </p:nvSpPr>
          <p:spPr>
            <a:xfrm rot="10800000" flipH="1">
              <a:off x="7871647" y="592711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7"/>
            <p:cNvSpPr/>
            <p:nvPr/>
          </p:nvSpPr>
          <p:spPr>
            <a:xfrm rot="10800000" flipH="1">
              <a:off x="8187094" y="927016"/>
              <a:ext cx="36099" cy="39428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7"/>
            <p:cNvSpPr/>
            <p:nvPr/>
          </p:nvSpPr>
          <p:spPr>
            <a:xfrm rot="10800000" flipH="1">
              <a:off x="8020484" y="760419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7"/>
            <p:cNvSpPr/>
            <p:nvPr/>
          </p:nvSpPr>
          <p:spPr>
            <a:xfrm rot="10800000" flipH="1">
              <a:off x="8219742" y="539428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82;p7"/>
          <p:cNvGrpSpPr/>
          <p:nvPr/>
        </p:nvGrpSpPr>
        <p:grpSpPr>
          <a:xfrm rot="10800000" flipH="1">
            <a:off x="7788342" y="3949374"/>
            <a:ext cx="642558" cy="654727"/>
            <a:chOff x="7788342" y="539399"/>
            <a:chExt cx="642558" cy="654727"/>
          </a:xfrm>
        </p:grpSpPr>
        <p:sp>
          <p:nvSpPr>
            <p:cNvPr id="83" name="Google Shape;83;p7"/>
            <p:cNvSpPr/>
            <p:nvPr/>
          </p:nvSpPr>
          <p:spPr>
            <a:xfrm rot="10800000" flipH="1">
              <a:off x="8033246" y="748084"/>
              <a:ext cx="32479" cy="1036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7"/>
            <p:cNvSpPr/>
            <p:nvPr/>
          </p:nvSpPr>
          <p:spPr>
            <a:xfrm rot="10800000" flipH="1">
              <a:off x="8079908" y="822058"/>
              <a:ext cx="350992" cy="372068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7"/>
            <p:cNvSpPr/>
            <p:nvPr/>
          </p:nvSpPr>
          <p:spPr>
            <a:xfrm rot="10800000" flipH="1">
              <a:off x="8293723" y="878146"/>
              <a:ext cx="96079" cy="238234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7"/>
            <p:cNvSpPr/>
            <p:nvPr/>
          </p:nvSpPr>
          <p:spPr>
            <a:xfrm rot="10800000" flipH="1">
              <a:off x="7788342" y="539399"/>
              <a:ext cx="375428" cy="361517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7"/>
            <p:cNvSpPr/>
            <p:nvPr/>
          </p:nvSpPr>
          <p:spPr>
            <a:xfrm rot="10800000" flipH="1">
              <a:off x="7871647" y="592711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7"/>
            <p:cNvSpPr/>
            <p:nvPr/>
          </p:nvSpPr>
          <p:spPr>
            <a:xfrm rot="10800000" flipH="1">
              <a:off x="8187094" y="927016"/>
              <a:ext cx="36099" cy="39428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7"/>
            <p:cNvSpPr/>
            <p:nvPr/>
          </p:nvSpPr>
          <p:spPr>
            <a:xfrm rot="10800000" flipH="1">
              <a:off x="8020484" y="760419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7"/>
            <p:cNvSpPr/>
            <p:nvPr/>
          </p:nvSpPr>
          <p:spPr>
            <a:xfrm rot="10800000" flipH="1">
              <a:off x="8219742" y="539428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9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3901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9"/>
          <p:cNvSpPr txBox="1">
            <a:spLocks noGrp="1"/>
          </p:cNvSpPr>
          <p:nvPr>
            <p:ph type="title"/>
          </p:nvPr>
        </p:nvSpPr>
        <p:spPr>
          <a:xfrm>
            <a:off x="720000" y="1240186"/>
            <a:ext cx="7704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subTitle" idx="1"/>
          </p:nvPr>
        </p:nvSpPr>
        <p:spPr>
          <a:xfrm>
            <a:off x="2288100" y="2081975"/>
            <a:ext cx="45678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00" name="Google Shape;100;p9"/>
          <p:cNvGrpSpPr/>
          <p:nvPr/>
        </p:nvGrpSpPr>
        <p:grpSpPr>
          <a:xfrm>
            <a:off x="713100" y="3930399"/>
            <a:ext cx="7717801" cy="654727"/>
            <a:chOff x="713100" y="3930399"/>
            <a:chExt cx="7717801" cy="654727"/>
          </a:xfrm>
        </p:grpSpPr>
        <p:sp>
          <p:nvSpPr>
            <p:cNvPr id="101" name="Google Shape;101;p9"/>
            <p:cNvSpPr/>
            <p:nvPr/>
          </p:nvSpPr>
          <p:spPr>
            <a:xfrm>
              <a:off x="8033246" y="4272790"/>
              <a:ext cx="32479" cy="1036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986339" y="4223609"/>
              <a:ext cx="375428" cy="349855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1040209" y="4436297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713100" y="3930399"/>
              <a:ext cx="351548" cy="372068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760306" y="4013697"/>
              <a:ext cx="90525" cy="238790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1093524" y="4325788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9"/>
            <p:cNvSpPr/>
            <p:nvPr/>
          </p:nvSpPr>
          <p:spPr>
            <a:xfrm>
              <a:off x="921362" y="4159747"/>
              <a:ext cx="42208" cy="37762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8079908" y="3930399"/>
              <a:ext cx="350992" cy="372068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8293723" y="4008144"/>
              <a:ext cx="96079" cy="238234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9"/>
            <p:cNvSpPr/>
            <p:nvPr/>
          </p:nvSpPr>
          <p:spPr>
            <a:xfrm>
              <a:off x="7788342" y="4223609"/>
              <a:ext cx="375428" cy="361517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9"/>
            <p:cNvSpPr/>
            <p:nvPr/>
          </p:nvSpPr>
          <p:spPr>
            <a:xfrm>
              <a:off x="7871647" y="4436297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9"/>
            <p:cNvSpPr/>
            <p:nvPr/>
          </p:nvSpPr>
          <p:spPr>
            <a:xfrm>
              <a:off x="8187094" y="4158081"/>
              <a:ext cx="36099" cy="39428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9"/>
            <p:cNvSpPr/>
            <p:nvPr/>
          </p:nvSpPr>
          <p:spPr>
            <a:xfrm>
              <a:off x="8020484" y="4325788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9"/>
            <p:cNvSpPr/>
            <p:nvPr/>
          </p:nvSpPr>
          <p:spPr>
            <a:xfrm>
              <a:off x="8219742" y="4373963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9"/>
            <p:cNvSpPr/>
            <p:nvPr/>
          </p:nvSpPr>
          <p:spPr>
            <a:xfrm>
              <a:off x="713122" y="4373963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" name="Google Shape;116;p9"/>
          <p:cNvGrpSpPr/>
          <p:nvPr/>
        </p:nvGrpSpPr>
        <p:grpSpPr>
          <a:xfrm>
            <a:off x="713100" y="539399"/>
            <a:ext cx="7717801" cy="654727"/>
            <a:chOff x="713100" y="539399"/>
            <a:chExt cx="7717801" cy="654727"/>
          </a:xfrm>
        </p:grpSpPr>
        <p:sp>
          <p:nvSpPr>
            <p:cNvPr id="117" name="Google Shape;117;p9"/>
            <p:cNvSpPr/>
            <p:nvPr/>
          </p:nvSpPr>
          <p:spPr>
            <a:xfrm rot="10800000" flipH="1">
              <a:off x="8033246" y="748084"/>
              <a:ext cx="32479" cy="1036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9"/>
            <p:cNvSpPr/>
            <p:nvPr/>
          </p:nvSpPr>
          <p:spPr>
            <a:xfrm rot="10800000" flipH="1">
              <a:off x="986339" y="551061"/>
              <a:ext cx="375428" cy="349855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9"/>
            <p:cNvSpPr/>
            <p:nvPr/>
          </p:nvSpPr>
          <p:spPr>
            <a:xfrm rot="10800000" flipH="1">
              <a:off x="1040209" y="592711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9"/>
            <p:cNvSpPr/>
            <p:nvPr/>
          </p:nvSpPr>
          <p:spPr>
            <a:xfrm rot="10800000" flipH="1">
              <a:off x="713100" y="822058"/>
              <a:ext cx="351548" cy="372068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9"/>
            <p:cNvSpPr/>
            <p:nvPr/>
          </p:nvSpPr>
          <p:spPr>
            <a:xfrm rot="10800000" flipH="1">
              <a:off x="760306" y="872038"/>
              <a:ext cx="90525" cy="238790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9"/>
            <p:cNvSpPr/>
            <p:nvPr/>
          </p:nvSpPr>
          <p:spPr>
            <a:xfrm rot="10800000" flipH="1">
              <a:off x="1093524" y="760419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9"/>
            <p:cNvSpPr/>
            <p:nvPr/>
          </p:nvSpPr>
          <p:spPr>
            <a:xfrm rot="10800000" flipH="1">
              <a:off x="921362" y="927016"/>
              <a:ext cx="42208" cy="37762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9"/>
            <p:cNvSpPr/>
            <p:nvPr/>
          </p:nvSpPr>
          <p:spPr>
            <a:xfrm rot="10800000" flipH="1">
              <a:off x="8079908" y="822058"/>
              <a:ext cx="350992" cy="372068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9"/>
            <p:cNvSpPr/>
            <p:nvPr/>
          </p:nvSpPr>
          <p:spPr>
            <a:xfrm rot="10800000" flipH="1">
              <a:off x="8293723" y="878146"/>
              <a:ext cx="96079" cy="238234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9"/>
            <p:cNvSpPr/>
            <p:nvPr/>
          </p:nvSpPr>
          <p:spPr>
            <a:xfrm rot="10800000" flipH="1">
              <a:off x="7788342" y="539399"/>
              <a:ext cx="375428" cy="361517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9"/>
            <p:cNvSpPr/>
            <p:nvPr/>
          </p:nvSpPr>
          <p:spPr>
            <a:xfrm rot="10800000" flipH="1">
              <a:off x="7871647" y="592711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9"/>
            <p:cNvSpPr/>
            <p:nvPr/>
          </p:nvSpPr>
          <p:spPr>
            <a:xfrm rot="10800000" flipH="1">
              <a:off x="8187094" y="927016"/>
              <a:ext cx="36099" cy="39428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9"/>
            <p:cNvSpPr/>
            <p:nvPr/>
          </p:nvSpPr>
          <p:spPr>
            <a:xfrm rot="10800000" flipH="1">
              <a:off x="8020484" y="760419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10800000" flipH="1">
              <a:off x="8219742" y="539428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9"/>
            <p:cNvSpPr/>
            <p:nvPr/>
          </p:nvSpPr>
          <p:spPr>
            <a:xfrm rot="10800000" flipH="1">
              <a:off x="713122" y="539428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3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3901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title" idx="2"/>
          </p:nvPr>
        </p:nvSpPr>
        <p:spPr>
          <a:xfrm>
            <a:off x="624225" y="1842125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subTitle" idx="1"/>
          </p:nvPr>
        </p:nvSpPr>
        <p:spPr>
          <a:xfrm>
            <a:off x="720000" y="2193175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3"/>
          </p:nvPr>
        </p:nvSpPr>
        <p:spPr>
          <a:xfrm>
            <a:off x="3323425" y="1842125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6" name="Google Shape;166;p13"/>
          <p:cNvSpPr txBox="1">
            <a:spLocks noGrp="1"/>
          </p:cNvSpPr>
          <p:nvPr>
            <p:ph type="subTitle" idx="4"/>
          </p:nvPr>
        </p:nvSpPr>
        <p:spPr>
          <a:xfrm>
            <a:off x="3419271" y="2193175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 idx="5"/>
          </p:nvPr>
        </p:nvSpPr>
        <p:spPr>
          <a:xfrm>
            <a:off x="624225" y="3506100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6"/>
          </p:nvPr>
        </p:nvSpPr>
        <p:spPr>
          <a:xfrm>
            <a:off x="720000" y="3855300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title" idx="7"/>
          </p:nvPr>
        </p:nvSpPr>
        <p:spPr>
          <a:xfrm>
            <a:off x="3323425" y="3506100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8"/>
          </p:nvPr>
        </p:nvSpPr>
        <p:spPr>
          <a:xfrm>
            <a:off x="3419271" y="3855300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title" idx="9"/>
          </p:nvPr>
        </p:nvSpPr>
        <p:spPr>
          <a:xfrm>
            <a:off x="6022700" y="1842125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2" name="Google Shape;172;p13"/>
          <p:cNvSpPr txBox="1">
            <a:spLocks noGrp="1"/>
          </p:cNvSpPr>
          <p:nvPr>
            <p:ph type="subTitle" idx="13"/>
          </p:nvPr>
        </p:nvSpPr>
        <p:spPr>
          <a:xfrm>
            <a:off x="6118549" y="2193175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title" idx="14"/>
          </p:nvPr>
        </p:nvSpPr>
        <p:spPr>
          <a:xfrm>
            <a:off x="6022700" y="3506100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4" name="Google Shape;174;p13"/>
          <p:cNvSpPr txBox="1">
            <a:spLocks noGrp="1"/>
          </p:cNvSpPr>
          <p:nvPr>
            <p:ph type="subTitle" idx="15"/>
          </p:nvPr>
        </p:nvSpPr>
        <p:spPr>
          <a:xfrm>
            <a:off x="6118549" y="3855300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"/>
          <p:cNvSpPr txBox="1">
            <a:spLocks noGrp="1"/>
          </p:cNvSpPr>
          <p:nvPr>
            <p:ph type="title" idx="16" hasCustomPrompt="1"/>
          </p:nvPr>
        </p:nvSpPr>
        <p:spPr>
          <a:xfrm>
            <a:off x="1336350" y="1368988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76" name="Google Shape;176;p13"/>
          <p:cNvSpPr txBox="1">
            <a:spLocks noGrp="1"/>
          </p:cNvSpPr>
          <p:nvPr>
            <p:ph type="title" idx="17" hasCustomPrompt="1"/>
          </p:nvPr>
        </p:nvSpPr>
        <p:spPr>
          <a:xfrm>
            <a:off x="4035621" y="1374113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77" name="Google Shape;177;p13"/>
          <p:cNvSpPr txBox="1">
            <a:spLocks noGrp="1"/>
          </p:cNvSpPr>
          <p:nvPr>
            <p:ph type="title" idx="18" hasCustomPrompt="1"/>
          </p:nvPr>
        </p:nvSpPr>
        <p:spPr>
          <a:xfrm>
            <a:off x="6734899" y="1374113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78" name="Google Shape;178;p13"/>
          <p:cNvSpPr txBox="1">
            <a:spLocks noGrp="1"/>
          </p:cNvSpPr>
          <p:nvPr>
            <p:ph type="title" idx="19" hasCustomPrompt="1"/>
          </p:nvPr>
        </p:nvSpPr>
        <p:spPr>
          <a:xfrm>
            <a:off x="1336350" y="3038100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79" name="Google Shape;179;p13"/>
          <p:cNvSpPr txBox="1">
            <a:spLocks noGrp="1"/>
          </p:cNvSpPr>
          <p:nvPr>
            <p:ph type="title" idx="20" hasCustomPrompt="1"/>
          </p:nvPr>
        </p:nvSpPr>
        <p:spPr>
          <a:xfrm>
            <a:off x="4035621" y="3038100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80" name="Google Shape;180;p13"/>
          <p:cNvSpPr txBox="1">
            <a:spLocks noGrp="1"/>
          </p:cNvSpPr>
          <p:nvPr>
            <p:ph type="title" idx="21" hasCustomPrompt="1"/>
          </p:nvPr>
        </p:nvSpPr>
        <p:spPr>
          <a:xfrm>
            <a:off x="6734899" y="3038100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5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3901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5"/>
          <p:cNvSpPr txBox="1">
            <a:spLocks noGrp="1"/>
          </p:cNvSpPr>
          <p:nvPr>
            <p:ph type="title"/>
          </p:nvPr>
        </p:nvSpPr>
        <p:spPr>
          <a:xfrm>
            <a:off x="2391900" y="3261338"/>
            <a:ext cx="4360200" cy="3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subTitle" idx="1"/>
          </p:nvPr>
        </p:nvSpPr>
        <p:spPr>
          <a:xfrm>
            <a:off x="1343250" y="1480541"/>
            <a:ext cx="6457500" cy="17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2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3901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22"/>
          <p:cNvSpPr/>
          <p:nvPr/>
        </p:nvSpPr>
        <p:spPr>
          <a:xfrm rot="10800000" flipH="1">
            <a:off x="986339" y="551061"/>
            <a:ext cx="375428" cy="349855"/>
          </a:xfrm>
          <a:custGeom>
            <a:avLst/>
            <a:gdLst/>
            <a:ahLst/>
            <a:cxnLst/>
            <a:rect l="l" t="t" r="r" b="b"/>
            <a:pathLst>
              <a:path w="676" h="630" extrusionOk="0">
                <a:moveTo>
                  <a:pt x="215" y="1"/>
                </a:moveTo>
                <a:cubicBezTo>
                  <a:pt x="196" y="1"/>
                  <a:pt x="178" y="3"/>
                  <a:pt x="162" y="8"/>
                </a:cubicBezTo>
                <a:cubicBezTo>
                  <a:pt x="98" y="30"/>
                  <a:pt x="44" y="73"/>
                  <a:pt x="22" y="148"/>
                </a:cubicBezTo>
                <a:cubicBezTo>
                  <a:pt x="1" y="201"/>
                  <a:pt x="1" y="276"/>
                  <a:pt x="22" y="341"/>
                </a:cubicBezTo>
                <a:cubicBezTo>
                  <a:pt x="44" y="394"/>
                  <a:pt x="87" y="448"/>
                  <a:pt x="129" y="479"/>
                </a:cubicBezTo>
                <a:cubicBezTo>
                  <a:pt x="183" y="522"/>
                  <a:pt x="236" y="544"/>
                  <a:pt x="290" y="555"/>
                </a:cubicBezTo>
                <a:cubicBezTo>
                  <a:pt x="312" y="565"/>
                  <a:pt x="344" y="565"/>
                  <a:pt x="365" y="565"/>
                </a:cubicBezTo>
                <a:lnTo>
                  <a:pt x="408" y="565"/>
                </a:lnTo>
                <a:cubicBezTo>
                  <a:pt x="419" y="555"/>
                  <a:pt x="429" y="555"/>
                  <a:pt x="440" y="555"/>
                </a:cubicBezTo>
                <a:lnTo>
                  <a:pt x="558" y="555"/>
                </a:lnTo>
                <a:cubicBezTo>
                  <a:pt x="590" y="555"/>
                  <a:pt x="622" y="565"/>
                  <a:pt x="643" y="576"/>
                </a:cubicBezTo>
                <a:cubicBezTo>
                  <a:pt x="665" y="598"/>
                  <a:pt x="665" y="619"/>
                  <a:pt x="665" y="629"/>
                </a:cubicBezTo>
                <a:cubicBezTo>
                  <a:pt x="676" y="619"/>
                  <a:pt x="676" y="619"/>
                  <a:pt x="665" y="608"/>
                </a:cubicBezTo>
                <a:cubicBezTo>
                  <a:pt x="665" y="598"/>
                  <a:pt x="665" y="587"/>
                  <a:pt x="654" y="576"/>
                </a:cubicBezTo>
                <a:cubicBezTo>
                  <a:pt x="633" y="555"/>
                  <a:pt x="600" y="544"/>
                  <a:pt x="558" y="533"/>
                </a:cubicBezTo>
                <a:cubicBezTo>
                  <a:pt x="526" y="533"/>
                  <a:pt x="483" y="522"/>
                  <a:pt x="440" y="522"/>
                </a:cubicBezTo>
                <a:lnTo>
                  <a:pt x="365" y="522"/>
                </a:lnTo>
                <a:cubicBezTo>
                  <a:pt x="344" y="522"/>
                  <a:pt x="322" y="522"/>
                  <a:pt x="301" y="512"/>
                </a:cubicBezTo>
                <a:cubicBezTo>
                  <a:pt x="248" y="501"/>
                  <a:pt x="205" y="479"/>
                  <a:pt x="162" y="448"/>
                </a:cubicBezTo>
                <a:cubicBezTo>
                  <a:pt x="119" y="415"/>
                  <a:pt x="87" y="372"/>
                  <a:pt x="76" y="319"/>
                </a:cubicBezTo>
                <a:cubicBezTo>
                  <a:pt x="55" y="265"/>
                  <a:pt x="55" y="212"/>
                  <a:pt x="76" y="158"/>
                </a:cubicBezTo>
                <a:cubicBezTo>
                  <a:pt x="76" y="137"/>
                  <a:pt x="98" y="115"/>
                  <a:pt x="108" y="94"/>
                </a:cubicBezTo>
                <a:cubicBezTo>
                  <a:pt x="129" y="84"/>
                  <a:pt x="151" y="73"/>
                  <a:pt x="183" y="62"/>
                </a:cubicBezTo>
                <a:cubicBezTo>
                  <a:pt x="195" y="59"/>
                  <a:pt x="207" y="58"/>
                  <a:pt x="220" y="58"/>
                </a:cubicBezTo>
                <a:cubicBezTo>
                  <a:pt x="254" y="58"/>
                  <a:pt x="291" y="68"/>
                  <a:pt x="322" y="84"/>
                </a:cubicBezTo>
                <a:cubicBezTo>
                  <a:pt x="333" y="94"/>
                  <a:pt x="344" y="105"/>
                  <a:pt x="344" y="115"/>
                </a:cubicBezTo>
                <a:lnTo>
                  <a:pt x="355" y="115"/>
                </a:lnTo>
                <a:lnTo>
                  <a:pt x="355" y="127"/>
                </a:lnTo>
                <a:lnTo>
                  <a:pt x="365" y="137"/>
                </a:lnTo>
                <a:cubicBezTo>
                  <a:pt x="376" y="158"/>
                  <a:pt x="376" y="180"/>
                  <a:pt x="376" y="201"/>
                </a:cubicBezTo>
                <a:cubicBezTo>
                  <a:pt x="365" y="255"/>
                  <a:pt x="333" y="287"/>
                  <a:pt x="301" y="308"/>
                </a:cubicBezTo>
                <a:cubicBezTo>
                  <a:pt x="286" y="308"/>
                  <a:pt x="272" y="313"/>
                  <a:pt x="261" y="313"/>
                </a:cubicBezTo>
                <a:cubicBezTo>
                  <a:pt x="256" y="313"/>
                  <a:pt x="251" y="312"/>
                  <a:pt x="248" y="308"/>
                </a:cubicBezTo>
                <a:cubicBezTo>
                  <a:pt x="226" y="308"/>
                  <a:pt x="215" y="298"/>
                  <a:pt x="194" y="287"/>
                </a:cubicBezTo>
                <a:lnTo>
                  <a:pt x="194" y="276"/>
                </a:lnTo>
                <a:lnTo>
                  <a:pt x="183" y="276"/>
                </a:lnTo>
                <a:lnTo>
                  <a:pt x="183" y="265"/>
                </a:lnTo>
                <a:cubicBezTo>
                  <a:pt x="172" y="265"/>
                  <a:pt x="172" y="255"/>
                  <a:pt x="172" y="255"/>
                </a:cubicBezTo>
                <a:lnTo>
                  <a:pt x="172" y="212"/>
                </a:lnTo>
                <a:lnTo>
                  <a:pt x="194" y="191"/>
                </a:lnTo>
                <a:lnTo>
                  <a:pt x="236" y="191"/>
                </a:lnTo>
                <a:cubicBezTo>
                  <a:pt x="236" y="191"/>
                  <a:pt x="226" y="191"/>
                  <a:pt x="226" y="180"/>
                </a:cubicBezTo>
                <a:lnTo>
                  <a:pt x="194" y="180"/>
                </a:lnTo>
                <a:cubicBezTo>
                  <a:pt x="183" y="191"/>
                  <a:pt x="172" y="191"/>
                  <a:pt x="162" y="212"/>
                </a:cubicBezTo>
                <a:cubicBezTo>
                  <a:pt x="162" y="222"/>
                  <a:pt x="151" y="234"/>
                  <a:pt x="162" y="255"/>
                </a:cubicBezTo>
                <a:lnTo>
                  <a:pt x="162" y="276"/>
                </a:lnTo>
                <a:lnTo>
                  <a:pt x="172" y="287"/>
                </a:lnTo>
                <a:cubicBezTo>
                  <a:pt x="172" y="298"/>
                  <a:pt x="183" y="298"/>
                  <a:pt x="183" y="308"/>
                </a:cubicBezTo>
                <a:cubicBezTo>
                  <a:pt x="194" y="319"/>
                  <a:pt x="215" y="330"/>
                  <a:pt x="236" y="341"/>
                </a:cubicBezTo>
                <a:cubicBezTo>
                  <a:pt x="258" y="341"/>
                  <a:pt x="290" y="341"/>
                  <a:pt x="312" y="330"/>
                </a:cubicBezTo>
                <a:cubicBezTo>
                  <a:pt x="355" y="319"/>
                  <a:pt x="397" y="276"/>
                  <a:pt x="419" y="212"/>
                </a:cubicBezTo>
                <a:cubicBezTo>
                  <a:pt x="419" y="191"/>
                  <a:pt x="419" y="158"/>
                  <a:pt x="408" y="127"/>
                </a:cubicBezTo>
                <a:cubicBezTo>
                  <a:pt x="408" y="115"/>
                  <a:pt x="397" y="105"/>
                  <a:pt x="397" y="105"/>
                </a:cubicBezTo>
                <a:lnTo>
                  <a:pt x="397" y="94"/>
                </a:lnTo>
                <a:lnTo>
                  <a:pt x="386" y="94"/>
                </a:lnTo>
                <a:lnTo>
                  <a:pt x="386" y="84"/>
                </a:lnTo>
                <a:lnTo>
                  <a:pt x="355" y="51"/>
                </a:lnTo>
                <a:cubicBezTo>
                  <a:pt x="322" y="30"/>
                  <a:pt x="301" y="19"/>
                  <a:pt x="269" y="8"/>
                </a:cubicBezTo>
                <a:cubicBezTo>
                  <a:pt x="253" y="3"/>
                  <a:pt x="234" y="1"/>
                  <a:pt x="2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2"/>
          <p:cNvSpPr/>
          <p:nvPr/>
        </p:nvSpPr>
        <p:spPr>
          <a:xfrm rot="10800000" flipH="1">
            <a:off x="1040209" y="592711"/>
            <a:ext cx="238253" cy="95516"/>
          </a:xfrm>
          <a:custGeom>
            <a:avLst/>
            <a:gdLst/>
            <a:ahLst/>
            <a:cxnLst/>
            <a:rect l="l" t="t" r="r" b="b"/>
            <a:pathLst>
              <a:path w="429" h="172" extrusionOk="0">
                <a:moveTo>
                  <a:pt x="247" y="1"/>
                </a:moveTo>
                <a:cubicBezTo>
                  <a:pt x="225" y="1"/>
                  <a:pt x="215" y="11"/>
                  <a:pt x="204" y="11"/>
                </a:cubicBezTo>
                <a:cubicBezTo>
                  <a:pt x="182" y="11"/>
                  <a:pt x="172" y="11"/>
                  <a:pt x="161" y="22"/>
                </a:cubicBezTo>
                <a:lnTo>
                  <a:pt x="54" y="22"/>
                </a:lnTo>
                <a:cubicBezTo>
                  <a:pt x="44" y="22"/>
                  <a:pt x="32" y="22"/>
                  <a:pt x="22" y="11"/>
                </a:cubicBezTo>
                <a:lnTo>
                  <a:pt x="1" y="11"/>
                </a:lnTo>
                <a:cubicBezTo>
                  <a:pt x="1" y="11"/>
                  <a:pt x="11" y="22"/>
                  <a:pt x="22" y="22"/>
                </a:cubicBezTo>
                <a:cubicBezTo>
                  <a:pt x="22" y="32"/>
                  <a:pt x="22" y="32"/>
                  <a:pt x="32" y="32"/>
                </a:cubicBezTo>
                <a:lnTo>
                  <a:pt x="44" y="43"/>
                </a:lnTo>
                <a:lnTo>
                  <a:pt x="54" y="43"/>
                </a:lnTo>
                <a:cubicBezTo>
                  <a:pt x="65" y="54"/>
                  <a:pt x="65" y="54"/>
                  <a:pt x="75" y="54"/>
                </a:cubicBezTo>
                <a:cubicBezTo>
                  <a:pt x="86" y="65"/>
                  <a:pt x="97" y="65"/>
                  <a:pt x="118" y="65"/>
                </a:cubicBezTo>
                <a:lnTo>
                  <a:pt x="204" y="65"/>
                </a:lnTo>
                <a:cubicBezTo>
                  <a:pt x="225" y="65"/>
                  <a:pt x="236" y="65"/>
                  <a:pt x="258" y="54"/>
                </a:cubicBezTo>
                <a:lnTo>
                  <a:pt x="289" y="54"/>
                </a:lnTo>
                <a:cubicBezTo>
                  <a:pt x="300" y="65"/>
                  <a:pt x="311" y="65"/>
                  <a:pt x="311" y="65"/>
                </a:cubicBezTo>
                <a:lnTo>
                  <a:pt x="332" y="65"/>
                </a:lnTo>
                <a:cubicBezTo>
                  <a:pt x="343" y="75"/>
                  <a:pt x="354" y="75"/>
                  <a:pt x="365" y="86"/>
                </a:cubicBezTo>
                <a:cubicBezTo>
                  <a:pt x="365" y="86"/>
                  <a:pt x="375" y="86"/>
                  <a:pt x="375" y="96"/>
                </a:cubicBezTo>
                <a:cubicBezTo>
                  <a:pt x="386" y="96"/>
                  <a:pt x="386" y="108"/>
                  <a:pt x="386" y="108"/>
                </a:cubicBezTo>
                <a:cubicBezTo>
                  <a:pt x="396" y="108"/>
                  <a:pt x="396" y="118"/>
                  <a:pt x="396" y="118"/>
                </a:cubicBezTo>
                <a:cubicBezTo>
                  <a:pt x="408" y="118"/>
                  <a:pt x="408" y="129"/>
                  <a:pt x="408" y="129"/>
                </a:cubicBezTo>
                <a:cubicBezTo>
                  <a:pt x="418" y="139"/>
                  <a:pt x="418" y="150"/>
                  <a:pt x="418" y="150"/>
                </a:cubicBezTo>
                <a:cubicBezTo>
                  <a:pt x="429" y="161"/>
                  <a:pt x="429" y="172"/>
                  <a:pt x="429" y="172"/>
                </a:cubicBezTo>
                <a:lnTo>
                  <a:pt x="429" y="161"/>
                </a:lnTo>
                <a:lnTo>
                  <a:pt x="429" y="150"/>
                </a:lnTo>
                <a:lnTo>
                  <a:pt x="429" y="118"/>
                </a:lnTo>
                <a:cubicBezTo>
                  <a:pt x="429" y="108"/>
                  <a:pt x="418" y="96"/>
                  <a:pt x="418" y="86"/>
                </a:cubicBezTo>
                <a:lnTo>
                  <a:pt x="386" y="54"/>
                </a:lnTo>
                <a:lnTo>
                  <a:pt x="354" y="22"/>
                </a:lnTo>
                <a:cubicBezTo>
                  <a:pt x="332" y="11"/>
                  <a:pt x="322" y="11"/>
                  <a:pt x="300" y="11"/>
                </a:cubicBezTo>
                <a:cubicBezTo>
                  <a:pt x="279" y="1"/>
                  <a:pt x="268" y="1"/>
                  <a:pt x="2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2"/>
          <p:cNvSpPr/>
          <p:nvPr/>
        </p:nvSpPr>
        <p:spPr>
          <a:xfrm rot="10800000" flipH="1">
            <a:off x="713100" y="822058"/>
            <a:ext cx="351548" cy="372068"/>
          </a:xfrm>
          <a:custGeom>
            <a:avLst/>
            <a:gdLst/>
            <a:ahLst/>
            <a:cxnLst/>
            <a:rect l="l" t="t" r="r" b="b"/>
            <a:pathLst>
              <a:path w="633" h="670" extrusionOk="0">
                <a:moveTo>
                  <a:pt x="440" y="429"/>
                </a:moveTo>
                <a:lnTo>
                  <a:pt x="440" y="440"/>
                </a:lnTo>
                <a:cubicBezTo>
                  <a:pt x="450" y="440"/>
                  <a:pt x="450" y="440"/>
                  <a:pt x="450" y="451"/>
                </a:cubicBezTo>
                <a:lnTo>
                  <a:pt x="450" y="429"/>
                </a:lnTo>
                <a:close/>
                <a:moveTo>
                  <a:pt x="0" y="1"/>
                </a:moveTo>
                <a:cubicBezTo>
                  <a:pt x="22" y="1"/>
                  <a:pt x="43" y="12"/>
                  <a:pt x="54" y="22"/>
                </a:cubicBezTo>
                <a:cubicBezTo>
                  <a:pt x="76" y="44"/>
                  <a:pt x="76" y="76"/>
                  <a:pt x="76" y="108"/>
                </a:cubicBezTo>
                <a:cubicBezTo>
                  <a:pt x="86" y="151"/>
                  <a:pt x="76" y="194"/>
                  <a:pt x="76" y="236"/>
                </a:cubicBezTo>
                <a:lnTo>
                  <a:pt x="76" y="269"/>
                </a:lnTo>
                <a:lnTo>
                  <a:pt x="76" y="279"/>
                </a:lnTo>
                <a:lnTo>
                  <a:pt x="76" y="290"/>
                </a:lnTo>
                <a:lnTo>
                  <a:pt x="76" y="301"/>
                </a:lnTo>
                <a:lnTo>
                  <a:pt x="76" y="386"/>
                </a:lnTo>
                <a:cubicBezTo>
                  <a:pt x="86" y="440"/>
                  <a:pt x="119" y="493"/>
                  <a:pt x="150" y="536"/>
                </a:cubicBezTo>
                <a:cubicBezTo>
                  <a:pt x="193" y="590"/>
                  <a:pt x="236" y="622"/>
                  <a:pt x="300" y="643"/>
                </a:cubicBezTo>
                <a:cubicBezTo>
                  <a:pt x="336" y="661"/>
                  <a:pt x="371" y="669"/>
                  <a:pt x="407" y="669"/>
                </a:cubicBezTo>
                <a:cubicBezTo>
                  <a:pt x="435" y="669"/>
                  <a:pt x="464" y="664"/>
                  <a:pt x="493" y="655"/>
                </a:cubicBezTo>
                <a:cubicBezTo>
                  <a:pt x="557" y="633"/>
                  <a:pt x="611" y="569"/>
                  <a:pt x="621" y="505"/>
                </a:cubicBezTo>
                <a:cubicBezTo>
                  <a:pt x="633" y="472"/>
                  <a:pt x="633" y="440"/>
                  <a:pt x="633" y="408"/>
                </a:cubicBezTo>
                <a:cubicBezTo>
                  <a:pt x="621" y="376"/>
                  <a:pt x="611" y="344"/>
                  <a:pt x="590" y="322"/>
                </a:cubicBezTo>
                <a:lnTo>
                  <a:pt x="557" y="290"/>
                </a:lnTo>
                <a:lnTo>
                  <a:pt x="547" y="279"/>
                </a:lnTo>
                <a:lnTo>
                  <a:pt x="536" y="269"/>
                </a:lnTo>
                <a:cubicBezTo>
                  <a:pt x="525" y="269"/>
                  <a:pt x="514" y="269"/>
                  <a:pt x="514" y="258"/>
                </a:cubicBezTo>
                <a:cubicBezTo>
                  <a:pt x="498" y="253"/>
                  <a:pt x="482" y="250"/>
                  <a:pt x="466" y="250"/>
                </a:cubicBezTo>
                <a:cubicBezTo>
                  <a:pt x="450" y="250"/>
                  <a:pt x="434" y="253"/>
                  <a:pt x="418" y="258"/>
                </a:cubicBezTo>
                <a:cubicBezTo>
                  <a:pt x="364" y="269"/>
                  <a:pt x="322" y="312"/>
                  <a:pt x="300" y="365"/>
                </a:cubicBezTo>
                <a:cubicBezTo>
                  <a:pt x="290" y="386"/>
                  <a:pt x="290" y="408"/>
                  <a:pt x="300" y="429"/>
                </a:cubicBezTo>
                <a:cubicBezTo>
                  <a:pt x="300" y="462"/>
                  <a:pt x="322" y="472"/>
                  <a:pt x="333" y="483"/>
                </a:cubicBezTo>
                <a:cubicBezTo>
                  <a:pt x="333" y="493"/>
                  <a:pt x="343" y="493"/>
                  <a:pt x="343" y="493"/>
                </a:cubicBezTo>
                <a:cubicBezTo>
                  <a:pt x="343" y="505"/>
                  <a:pt x="343" y="505"/>
                  <a:pt x="354" y="505"/>
                </a:cubicBezTo>
                <a:cubicBezTo>
                  <a:pt x="364" y="515"/>
                  <a:pt x="376" y="515"/>
                  <a:pt x="386" y="515"/>
                </a:cubicBezTo>
                <a:cubicBezTo>
                  <a:pt x="397" y="515"/>
                  <a:pt x="418" y="515"/>
                  <a:pt x="429" y="505"/>
                </a:cubicBezTo>
                <a:cubicBezTo>
                  <a:pt x="440" y="493"/>
                  <a:pt x="450" y="483"/>
                  <a:pt x="450" y="472"/>
                </a:cubicBezTo>
                <a:lnTo>
                  <a:pt x="450" y="451"/>
                </a:lnTo>
                <a:cubicBezTo>
                  <a:pt x="450" y="462"/>
                  <a:pt x="450" y="462"/>
                  <a:pt x="440" y="472"/>
                </a:cubicBezTo>
                <a:cubicBezTo>
                  <a:pt x="440" y="483"/>
                  <a:pt x="429" y="493"/>
                  <a:pt x="418" y="493"/>
                </a:cubicBezTo>
                <a:cubicBezTo>
                  <a:pt x="407" y="505"/>
                  <a:pt x="397" y="505"/>
                  <a:pt x="386" y="505"/>
                </a:cubicBezTo>
                <a:cubicBezTo>
                  <a:pt x="376" y="493"/>
                  <a:pt x="376" y="493"/>
                  <a:pt x="364" y="493"/>
                </a:cubicBezTo>
                <a:lnTo>
                  <a:pt x="364" y="483"/>
                </a:lnTo>
                <a:lnTo>
                  <a:pt x="354" y="483"/>
                </a:lnTo>
                <a:cubicBezTo>
                  <a:pt x="354" y="483"/>
                  <a:pt x="354" y="472"/>
                  <a:pt x="343" y="472"/>
                </a:cubicBezTo>
                <a:cubicBezTo>
                  <a:pt x="333" y="462"/>
                  <a:pt x="333" y="440"/>
                  <a:pt x="322" y="429"/>
                </a:cubicBezTo>
                <a:cubicBezTo>
                  <a:pt x="322" y="408"/>
                  <a:pt x="322" y="386"/>
                  <a:pt x="333" y="376"/>
                </a:cubicBezTo>
                <a:cubicBezTo>
                  <a:pt x="343" y="333"/>
                  <a:pt x="386" y="312"/>
                  <a:pt x="429" y="301"/>
                </a:cubicBezTo>
                <a:cubicBezTo>
                  <a:pt x="435" y="298"/>
                  <a:pt x="441" y="297"/>
                  <a:pt x="447" y="297"/>
                </a:cubicBezTo>
                <a:cubicBezTo>
                  <a:pt x="462" y="297"/>
                  <a:pt x="478" y="304"/>
                  <a:pt x="493" y="312"/>
                </a:cubicBezTo>
                <a:lnTo>
                  <a:pt x="504" y="312"/>
                </a:lnTo>
                <a:lnTo>
                  <a:pt x="514" y="322"/>
                </a:lnTo>
                <a:lnTo>
                  <a:pt x="525" y="322"/>
                </a:lnTo>
                <a:cubicBezTo>
                  <a:pt x="536" y="333"/>
                  <a:pt x="536" y="344"/>
                  <a:pt x="547" y="355"/>
                </a:cubicBezTo>
                <a:cubicBezTo>
                  <a:pt x="579" y="386"/>
                  <a:pt x="590" y="440"/>
                  <a:pt x="579" y="493"/>
                </a:cubicBezTo>
                <a:cubicBezTo>
                  <a:pt x="568" y="515"/>
                  <a:pt x="557" y="536"/>
                  <a:pt x="536" y="558"/>
                </a:cubicBezTo>
                <a:cubicBezTo>
                  <a:pt x="525" y="579"/>
                  <a:pt x="493" y="590"/>
                  <a:pt x="471" y="601"/>
                </a:cubicBezTo>
                <a:cubicBezTo>
                  <a:pt x="450" y="611"/>
                  <a:pt x="423" y="617"/>
                  <a:pt x="397" y="617"/>
                </a:cubicBezTo>
                <a:cubicBezTo>
                  <a:pt x="370" y="617"/>
                  <a:pt x="343" y="611"/>
                  <a:pt x="322" y="601"/>
                </a:cubicBezTo>
                <a:cubicBezTo>
                  <a:pt x="268" y="579"/>
                  <a:pt x="226" y="547"/>
                  <a:pt x="193" y="505"/>
                </a:cubicBezTo>
                <a:cubicBezTo>
                  <a:pt x="150" y="472"/>
                  <a:pt x="129" y="419"/>
                  <a:pt x="119" y="376"/>
                </a:cubicBezTo>
                <a:cubicBezTo>
                  <a:pt x="119" y="355"/>
                  <a:pt x="107" y="322"/>
                  <a:pt x="107" y="301"/>
                </a:cubicBezTo>
                <a:lnTo>
                  <a:pt x="107" y="290"/>
                </a:lnTo>
                <a:lnTo>
                  <a:pt x="107" y="279"/>
                </a:lnTo>
                <a:lnTo>
                  <a:pt x="107" y="269"/>
                </a:lnTo>
                <a:lnTo>
                  <a:pt x="107" y="236"/>
                </a:lnTo>
                <a:cubicBezTo>
                  <a:pt x="107" y="194"/>
                  <a:pt x="107" y="151"/>
                  <a:pt x="97" y="108"/>
                </a:cubicBezTo>
                <a:cubicBezTo>
                  <a:pt x="97" y="76"/>
                  <a:pt x="86" y="44"/>
                  <a:pt x="65" y="22"/>
                </a:cubicBezTo>
                <a:cubicBezTo>
                  <a:pt x="54" y="12"/>
                  <a:pt x="43" y="1"/>
                  <a:pt x="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2"/>
          <p:cNvSpPr/>
          <p:nvPr/>
        </p:nvSpPr>
        <p:spPr>
          <a:xfrm rot="10800000" flipH="1">
            <a:off x="760306" y="872038"/>
            <a:ext cx="90525" cy="238790"/>
          </a:xfrm>
          <a:custGeom>
            <a:avLst/>
            <a:gdLst/>
            <a:ahLst/>
            <a:cxnLst/>
            <a:rect l="l" t="t" r="r" b="b"/>
            <a:pathLst>
              <a:path w="163" h="430" extrusionOk="0">
                <a:moveTo>
                  <a:pt x="1" y="1"/>
                </a:moveTo>
                <a:lnTo>
                  <a:pt x="22" y="12"/>
                </a:lnTo>
                <a:lnTo>
                  <a:pt x="34" y="22"/>
                </a:lnTo>
                <a:cubicBezTo>
                  <a:pt x="44" y="33"/>
                  <a:pt x="44" y="33"/>
                  <a:pt x="55" y="33"/>
                </a:cubicBezTo>
                <a:cubicBezTo>
                  <a:pt x="55" y="33"/>
                  <a:pt x="55" y="44"/>
                  <a:pt x="65" y="44"/>
                </a:cubicBezTo>
                <a:cubicBezTo>
                  <a:pt x="65" y="44"/>
                  <a:pt x="65" y="55"/>
                  <a:pt x="76" y="55"/>
                </a:cubicBezTo>
                <a:cubicBezTo>
                  <a:pt x="76" y="65"/>
                  <a:pt x="76" y="65"/>
                  <a:pt x="87" y="65"/>
                </a:cubicBezTo>
                <a:cubicBezTo>
                  <a:pt x="87" y="76"/>
                  <a:pt x="98" y="86"/>
                  <a:pt x="98" y="98"/>
                </a:cubicBezTo>
                <a:cubicBezTo>
                  <a:pt x="108" y="108"/>
                  <a:pt x="108" y="119"/>
                  <a:pt x="108" y="119"/>
                </a:cubicBezTo>
                <a:lnTo>
                  <a:pt x="108" y="140"/>
                </a:lnTo>
                <a:lnTo>
                  <a:pt x="108" y="183"/>
                </a:lnTo>
                <a:lnTo>
                  <a:pt x="108" y="226"/>
                </a:lnTo>
                <a:cubicBezTo>
                  <a:pt x="108" y="236"/>
                  <a:pt x="98" y="258"/>
                  <a:pt x="98" y="269"/>
                </a:cubicBezTo>
                <a:cubicBezTo>
                  <a:pt x="98" y="290"/>
                  <a:pt x="108" y="301"/>
                  <a:pt x="108" y="322"/>
                </a:cubicBezTo>
                <a:cubicBezTo>
                  <a:pt x="108" y="333"/>
                  <a:pt x="108" y="343"/>
                  <a:pt x="119" y="355"/>
                </a:cubicBezTo>
                <a:lnTo>
                  <a:pt x="119" y="376"/>
                </a:lnTo>
                <a:lnTo>
                  <a:pt x="129" y="386"/>
                </a:lnTo>
                <a:cubicBezTo>
                  <a:pt x="129" y="397"/>
                  <a:pt x="129" y="397"/>
                  <a:pt x="141" y="408"/>
                </a:cubicBezTo>
                <a:cubicBezTo>
                  <a:pt x="151" y="429"/>
                  <a:pt x="162" y="429"/>
                  <a:pt x="162" y="429"/>
                </a:cubicBezTo>
                <a:cubicBezTo>
                  <a:pt x="162" y="429"/>
                  <a:pt x="151" y="419"/>
                  <a:pt x="151" y="408"/>
                </a:cubicBezTo>
                <a:lnTo>
                  <a:pt x="151" y="386"/>
                </a:lnTo>
                <a:lnTo>
                  <a:pt x="151" y="365"/>
                </a:lnTo>
                <a:lnTo>
                  <a:pt x="151" y="355"/>
                </a:lnTo>
                <a:cubicBezTo>
                  <a:pt x="141" y="343"/>
                  <a:pt x="151" y="333"/>
                  <a:pt x="151" y="312"/>
                </a:cubicBezTo>
                <a:lnTo>
                  <a:pt x="151" y="279"/>
                </a:lnTo>
                <a:cubicBezTo>
                  <a:pt x="151" y="258"/>
                  <a:pt x="151" y="248"/>
                  <a:pt x="162" y="236"/>
                </a:cubicBezTo>
                <a:lnTo>
                  <a:pt x="162" y="183"/>
                </a:lnTo>
                <a:lnTo>
                  <a:pt x="162" y="129"/>
                </a:lnTo>
                <a:cubicBezTo>
                  <a:pt x="162" y="119"/>
                  <a:pt x="151" y="98"/>
                  <a:pt x="141" y="86"/>
                </a:cubicBezTo>
                <a:cubicBezTo>
                  <a:pt x="141" y="65"/>
                  <a:pt x="129" y="55"/>
                  <a:pt x="119" y="44"/>
                </a:cubicBezTo>
                <a:cubicBezTo>
                  <a:pt x="108" y="33"/>
                  <a:pt x="87" y="22"/>
                  <a:pt x="76" y="22"/>
                </a:cubicBezTo>
                <a:cubicBezTo>
                  <a:pt x="65" y="12"/>
                  <a:pt x="55" y="12"/>
                  <a:pt x="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2"/>
          <p:cNvSpPr/>
          <p:nvPr/>
        </p:nvSpPr>
        <p:spPr>
          <a:xfrm rot="10800000" flipH="1">
            <a:off x="1093524" y="760419"/>
            <a:ext cx="36099" cy="38317"/>
          </a:xfrm>
          <a:custGeom>
            <a:avLst/>
            <a:gdLst/>
            <a:ahLst/>
            <a:cxnLst/>
            <a:rect l="l" t="t" r="r" b="b"/>
            <a:pathLst>
              <a:path w="65" h="69" extrusionOk="0">
                <a:moveTo>
                  <a:pt x="33" y="1"/>
                </a:moveTo>
                <a:cubicBezTo>
                  <a:pt x="25" y="1"/>
                  <a:pt x="17" y="6"/>
                  <a:pt x="12" y="17"/>
                </a:cubicBezTo>
                <a:cubicBezTo>
                  <a:pt x="1" y="28"/>
                  <a:pt x="1" y="50"/>
                  <a:pt x="12" y="60"/>
                </a:cubicBezTo>
                <a:cubicBezTo>
                  <a:pt x="17" y="65"/>
                  <a:pt x="25" y="68"/>
                  <a:pt x="33" y="68"/>
                </a:cubicBezTo>
                <a:cubicBezTo>
                  <a:pt x="41" y="68"/>
                  <a:pt x="49" y="65"/>
                  <a:pt x="55" y="60"/>
                </a:cubicBezTo>
                <a:cubicBezTo>
                  <a:pt x="65" y="50"/>
                  <a:pt x="65" y="28"/>
                  <a:pt x="55" y="17"/>
                </a:cubicBezTo>
                <a:cubicBezTo>
                  <a:pt x="49" y="6"/>
                  <a:pt x="41" y="1"/>
                  <a:pt x="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2"/>
          <p:cNvSpPr/>
          <p:nvPr/>
        </p:nvSpPr>
        <p:spPr>
          <a:xfrm rot="10800000" flipH="1">
            <a:off x="921362" y="927016"/>
            <a:ext cx="42208" cy="37762"/>
          </a:xfrm>
          <a:custGeom>
            <a:avLst/>
            <a:gdLst/>
            <a:ahLst/>
            <a:cxnLst/>
            <a:rect l="l" t="t" r="r" b="b"/>
            <a:pathLst>
              <a:path w="76" h="68" extrusionOk="0">
                <a:moveTo>
                  <a:pt x="43" y="0"/>
                </a:moveTo>
                <a:cubicBezTo>
                  <a:pt x="35" y="0"/>
                  <a:pt x="27" y="6"/>
                  <a:pt x="22" y="16"/>
                </a:cubicBezTo>
                <a:cubicBezTo>
                  <a:pt x="1" y="27"/>
                  <a:pt x="1" y="49"/>
                  <a:pt x="22" y="59"/>
                </a:cubicBezTo>
                <a:cubicBezTo>
                  <a:pt x="27" y="65"/>
                  <a:pt x="35" y="67"/>
                  <a:pt x="43" y="67"/>
                </a:cubicBezTo>
                <a:cubicBezTo>
                  <a:pt x="51" y="67"/>
                  <a:pt x="59" y="65"/>
                  <a:pt x="65" y="59"/>
                </a:cubicBezTo>
                <a:cubicBezTo>
                  <a:pt x="75" y="49"/>
                  <a:pt x="75" y="27"/>
                  <a:pt x="65" y="16"/>
                </a:cubicBezTo>
                <a:cubicBezTo>
                  <a:pt x="59" y="6"/>
                  <a:pt x="51" y="0"/>
                  <a:pt x="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2"/>
          <p:cNvSpPr/>
          <p:nvPr/>
        </p:nvSpPr>
        <p:spPr>
          <a:xfrm rot="10800000" flipH="1">
            <a:off x="713122" y="539428"/>
            <a:ext cx="211134" cy="211134"/>
          </a:xfrm>
          <a:custGeom>
            <a:avLst/>
            <a:gdLst/>
            <a:ahLst/>
            <a:cxnLst/>
            <a:rect l="l" t="t" r="r" b="b"/>
            <a:pathLst>
              <a:path w="2250" h="2250" extrusionOk="0">
                <a:moveTo>
                  <a:pt x="1125" y="1"/>
                </a:moveTo>
                <a:cubicBezTo>
                  <a:pt x="996" y="558"/>
                  <a:pt x="558" y="996"/>
                  <a:pt x="1" y="1125"/>
                </a:cubicBezTo>
                <a:cubicBezTo>
                  <a:pt x="558" y="1253"/>
                  <a:pt x="996" y="1693"/>
                  <a:pt x="1125" y="2249"/>
                </a:cubicBezTo>
                <a:cubicBezTo>
                  <a:pt x="1253" y="1693"/>
                  <a:pt x="1682" y="1253"/>
                  <a:pt x="2249" y="1125"/>
                </a:cubicBezTo>
                <a:cubicBezTo>
                  <a:pt x="1682" y="996"/>
                  <a:pt x="1253" y="558"/>
                  <a:pt x="11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2"/>
          <p:cNvSpPr/>
          <p:nvPr/>
        </p:nvSpPr>
        <p:spPr>
          <a:xfrm>
            <a:off x="986339" y="4242613"/>
            <a:ext cx="375428" cy="349855"/>
          </a:xfrm>
          <a:custGeom>
            <a:avLst/>
            <a:gdLst/>
            <a:ahLst/>
            <a:cxnLst/>
            <a:rect l="l" t="t" r="r" b="b"/>
            <a:pathLst>
              <a:path w="676" h="630" extrusionOk="0">
                <a:moveTo>
                  <a:pt x="215" y="1"/>
                </a:moveTo>
                <a:cubicBezTo>
                  <a:pt x="196" y="1"/>
                  <a:pt x="178" y="3"/>
                  <a:pt x="162" y="8"/>
                </a:cubicBezTo>
                <a:cubicBezTo>
                  <a:pt x="98" y="30"/>
                  <a:pt x="44" y="73"/>
                  <a:pt x="22" y="148"/>
                </a:cubicBezTo>
                <a:cubicBezTo>
                  <a:pt x="1" y="201"/>
                  <a:pt x="1" y="276"/>
                  <a:pt x="22" y="341"/>
                </a:cubicBezTo>
                <a:cubicBezTo>
                  <a:pt x="44" y="394"/>
                  <a:pt x="87" y="448"/>
                  <a:pt x="129" y="479"/>
                </a:cubicBezTo>
                <a:cubicBezTo>
                  <a:pt x="183" y="522"/>
                  <a:pt x="236" y="544"/>
                  <a:pt x="290" y="555"/>
                </a:cubicBezTo>
                <a:cubicBezTo>
                  <a:pt x="312" y="565"/>
                  <a:pt x="344" y="565"/>
                  <a:pt x="365" y="565"/>
                </a:cubicBezTo>
                <a:lnTo>
                  <a:pt x="408" y="565"/>
                </a:lnTo>
                <a:cubicBezTo>
                  <a:pt x="419" y="555"/>
                  <a:pt x="429" y="555"/>
                  <a:pt x="440" y="555"/>
                </a:cubicBezTo>
                <a:lnTo>
                  <a:pt x="558" y="555"/>
                </a:lnTo>
                <a:cubicBezTo>
                  <a:pt x="590" y="555"/>
                  <a:pt x="622" y="565"/>
                  <a:pt x="643" y="576"/>
                </a:cubicBezTo>
                <a:cubicBezTo>
                  <a:pt x="665" y="598"/>
                  <a:pt x="665" y="619"/>
                  <a:pt x="665" y="629"/>
                </a:cubicBezTo>
                <a:cubicBezTo>
                  <a:pt x="676" y="619"/>
                  <a:pt x="676" y="619"/>
                  <a:pt x="665" y="608"/>
                </a:cubicBezTo>
                <a:cubicBezTo>
                  <a:pt x="665" y="598"/>
                  <a:pt x="665" y="587"/>
                  <a:pt x="654" y="576"/>
                </a:cubicBezTo>
                <a:cubicBezTo>
                  <a:pt x="633" y="555"/>
                  <a:pt x="600" y="544"/>
                  <a:pt x="558" y="533"/>
                </a:cubicBezTo>
                <a:cubicBezTo>
                  <a:pt x="526" y="533"/>
                  <a:pt x="483" y="522"/>
                  <a:pt x="440" y="522"/>
                </a:cubicBezTo>
                <a:lnTo>
                  <a:pt x="365" y="522"/>
                </a:lnTo>
                <a:cubicBezTo>
                  <a:pt x="344" y="522"/>
                  <a:pt x="322" y="522"/>
                  <a:pt x="301" y="512"/>
                </a:cubicBezTo>
                <a:cubicBezTo>
                  <a:pt x="248" y="501"/>
                  <a:pt x="205" y="479"/>
                  <a:pt x="162" y="448"/>
                </a:cubicBezTo>
                <a:cubicBezTo>
                  <a:pt x="119" y="415"/>
                  <a:pt x="87" y="372"/>
                  <a:pt x="76" y="319"/>
                </a:cubicBezTo>
                <a:cubicBezTo>
                  <a:pt x="55" y="265"/>
                  <a:pt x="55" y="212"/>
                  <a:pt x="76" y="158"/>
                </a:cubicBezTo>
                <a:cubicBezTo>
                  <a:pt x="76" y="137"/>
                  <a:pt x="98" y="115"/>
                  <a:pt x="108" y="94"/>
                </a:cubicBezTo>
                <a:cubicBezTo>
                  <a:pt x="129" y="84"/>
                  <a:pt x="151" y="73"/>
                  <a:pt x="183" y="62"/>
                </a:cubicBezTo>
                <a:cubicBezTo>
                  <a:pt x="195" y="59"/>
                  <a:pt x="207" y="58"/>
                  <a:pt x="220" y="58"/>
                </a:cubicBezTo>
                <a:cubicBezTo>
                  <a:pt x="254" y="58"/>
                  <a:pt x="291" y="68"/>
                  <a:pt x="322" y="84"/>
                </a:cubicBezTo>
                <a:cubicBezTo>
                  <a:pt x="333" y="94"/>
                  <a:pt x="344" y="105"/>
                  <a:pt x="344" y="115"/>
                </a:cubicBezTo>
                <a:lnTo>
                  <a:pt x="355" y="115"/>
                </a:lnTo>
                <a:lnTo>
                  <a:pt x="355" y="127"/>
                </a:lnTo>
                <a:lnTo>
                  <a:pt x="365" y="137"/>
                </a:lnTo>
                <a:cubicBezTo>
                  <a:pt x="376" y="158"/>
                  <a:pt x="376" y="180"/>
                  <a:pt x="376" y="201"/>
                </a:cubicBezTo>
                <a:cubicBezTo>
                  <a:pt x="365" y="255"/>
                  <a:pt x="333" y="287"/>
                  <a:pt x="301" y="308"/>
                </a:cubicBezTo>
                <a:cubicBezTo>
                  <a:pt x="286" y="308"/>
                  <a:pt x="272" y="313"/>
                  <a:pt x="261" y="313"/>
                </a:cubicBezTo>
                <a:cubicBezTo>
                  <a:pt x="256" y="313"/>
                  <a:pt x="251" y="312"/>
                  <a:pt x="248" y="308"/>
                </a:cubicBezTo>
                <a:cubicBezTo>
                  <a:pt x="226" y="308"/>
                  <a:pt x="215" y="298"/>
                  <a:pt x="194" y="287"/>
                </a:cubicBezTo>
                <a:lnTo>
                  <a:pt x="194" y="276"/>
                </a:lnTo>
                <a:lnTo>
                  <a:pt x="183" y="276"/>
                </a:lnTo>
                <a:lnTo>
                  <a:pt x="183" y="265"/>
                </a:lnTo>
                <a:cubicBezTo>
                  <a:pt x="172" y="265"/>
                  <a:pt x="172" y="255"/>
                  <a:pt x="172" y="255"/>
                </a:cubicBezTo>
                <a:lnTo>
                  <a:pt x="172" y="212"/>
                </a:lnTo>
                <a:lnTo>
                  <a:pt x="194" y="191"/>
                </a:lnTo>
                <a:lnTo>
                  <a:pt x="236" y="191"/>
                </a:lnTo>
                <a:cubicBezTo>
                  <a:pt x="236" y="191"/>
                  <a:pt x="226" y="191"/>
                  <a:pt x="226" y="180"/>
                </a:cubicBezTo>
                <a:lnTo>
                  <a:pt x="194" y="180"/>
                </a:lnTo>
                <a:cubicBezTo>
                  <a:pt x="183" y="191"/>
                  <a:pt x="172" y="191"/>
                  <a:pt x="162" y="212"/>
                </a:cubicBezTo>
                <a:cubicBezTo>
                  <a:pt x="162" y="222"/>
                  <a:pt x="151" y="234"/>
                  <a:pt x="162" y="255"/>
                </a:cubicBezTo>
                <a:lnTo>
                  <a:pt x="162" y="276"/>
                </a:lnTo>
                <a:lnTo>
                  <a:pt x="172" y="287"/>
                </a:lnTo>
                <a:cubicBezTo>
                  <a:pt x="172" y="298"/>
                  <a:pt x="183" y="298"/>
                  <a:pt x="183" y="308"/>
                </a:cubicBezTo>
                <a:cubicBezTo>
                  <a:pt x="194" y="319"/>
                  <a:pt x="215" y="330"/>
                  <a:pt x="236" y="341"/>
                </a:cubicBezTo>
                <a:cubicBezTo>
                  <a:pt x="258" y="341"/>
                  <a:pt x="290" y="341"/>
                  <a:pt x="312" y="330"/>
                </a:cubicBezTo>
                <a:cubicBezTo>
                  <a:pt x="355" y="319"/>
                  <a:pt x="397" y="276"/>
                  <a:pt x="419" y="212"/>
                </a:cubicBezTo>
                <a:cubicBezTo>
                  <a:pt x="419" y="191"/>
                  <a:pt x="419" y="158"/>
                  <a:pt x="408" y="127"/>
                </a:cubicBezTo>
                <a:cubicBezTo>
                  <a:pt x="408" y="115"/>
                  <a:pt x="397" y="105"/>
                  <a:pt x="397" y="105"/>
                </a:cubicBezTo>
                <a:lnTo>
                  <a:pt x="397" y="94"/>
                </a:lnTo>
                <a:lnTo>
                  <a:pt x="386" y="94"/>
                </a:lnTo>
                <a:lnTo>
                  <a:pt x="386" y="84"/>
                </a:lnTo>
                <a:lnTo>
                  <a:pt x="355" y="51"/>
                </a:lnTo>
                <a:cubicBezTo>
                  <a:pt x="322" y="30"/>
                  <a:pt x="301" y="19"/>
                  <a:pt x="269" y="8"/>
                </a:cubicBezTo>
                <a:cubicBezTo>
                  <a:pt x="253" y="3"/>
                  <a:pt x="234" y="1"/>
                  <a:pt x="2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2"/>
          <p:cNvSpPr/>
          <p:nvPr/>
        </p:nvSpPr>
        <p:spPr>
          <a:xfrm>
            <a:off x="1040209" y="4455301"/>
            <a:ext cx="238253" cy="95516"/>
          </a:xfrm>
          <a:custGeom>
            <a:avLst/>
            <a:gdLst/>
            <a:ahLst/>
            <a:cxnLst/>
            <a:rect l="l" t="t" r="r" b="b"/>
            <a:pathLst>
              <a:path w="429" h="172" extrusionOk="0">
                <a:moveTo>
                  <a:pt x="247" y="1"/>
                </a:moveTo>
                <a:cubicBezTo>
                  <a:pt x="225" y="1"/>
                  <a:pt x="215" y="11"/>
                  <a:pt x="204" y="11"/>
                </a:cubicBezTo>
                <a:cubicBezTo>
                  <a:pt x="182" y="11"/>
                  <a:pt x="172" y="11"/>
                  <a:pt x="161" y="22"/>
                </a:cubicBezTo>
                <a:lnTo>
                  <a:pt x="54" y="22"/>
                </a:lnTo>
                <a:cubicBezTo>
                  <a:pt x="44" y="22"/>
                  <a:pt x="32" y="22"/>
                  <a:pt x="22" y="11"/>
                </a:cubicBezTo>
                <a:lnTo>
                  <a:pt x="1" y="11"/>
                </a:lnTo>
                <a:cubicBezTo>
                  <a:pt x="1" y="11"/>
                  <a:pt x="11" y="22"/>
                  <a:pt x="22" y="22"/>
                </a:cubicBezTo>
                <a:cubicBezTo>
                  <a:pt x="22" y="32"/>
                  <a:pt x="22" y="32"/>
                  <a:pt x="32" y="32"/>
                </a:cubicBezTo>
                <a:lnTo>
                  <a:pt x="44" y="43"/>
                </a:lnTo>
                <a:lnTo>
                  <a:pt x="54" y="43"/>
                </a:lnTo>
                <a:cubicBezTo>
                  <a:pt x="65" y="54"/>
                  <a:pt x="65" y="54"/>
                  <a:pt x="75" y="54"/>
                </a:cubicBezTo>
                <a:cubicBezTo>
                  <a:pt x="86" y="65"/>
                  <a:pt x="97" y="65"/>
                  <a:pt x="118" y="65"/>
                </a:cubicBezTo>
                <a:lnTo>
                  <a:pt x="204" y="65"/>
                </a:lnTo>
                <a:cubicBezTo>
                  <a:pt x="225" y="65"/>
                  <a:pt x="236" y="65"/>
                  <a:pt x="258" y="54"/>
                </a:cubicBezTo>
                <a:lnTo>
                  <a:pt x="289" y="54"/>
                </a:lnTo>
                <a:cubicBezTo>
                  <a:pt x="300" y="65"/>
                  <a:pt x="311" y="65"/>
                  <a:pt x="311" y="65"/>
                </a:cubicBezTo>
                <a:lnTo>
                  <a:pt x="332" y="65"/>
                </a:lnTo>
                <a:cubicBezTo>
                  <a:pt x="343" y="75"/>
                  <a:pt x="354" y="75"/>
                  <a:pt x="365" y="86"/>
                </a:cubicBezTo>
                <a:cubicBezTo>
                  <a:pt x="365" y="86"/>
                  <a:pt x="375" y="86"/>
                  <a:pt x="375" y="96"/>
                </a:cubicBezTo>
                <a:cubicBezTo>
                  <a:pt x="386" y="96"/>
                  <a:pt x="386" y="108"/>
                  <a:pt x="386" y="108"/>
                </a:cubicBezTo>
                <a:cubicBezTo>
                  <a:pt x="396" y="108"/>
                  <a:pt x="396" y="118"/>
                  <a:pt x="396" y="118"/>
                </a:cubicBezTo>
                <a:cubicBezTo>
                  <a:pt x="408" y="118"/>
                  <a:pt x="408" y="129"/>
                  <a:pt x="408" y="129"/>
                </a:cubicBezTo>
                <a:cubicBezTo>
                  <a:pt x="418" y="139"/>
                  <a:pt x="418" y="150"/>
                  <a:pt x="418" y="150"/>
                </a:cubicBezTo>
                <a:cubicBezTo>
                  <a:pt x="429" y="161"/>
                  <a:pt x="429" y="172"/>
                  <a:pt x="429" y="172"/>
                </a:cubicBezTo>
                <a:lnTo>
                  <a:pt x="429" y="161"/>
                </a:lnTo>
                <a:lnTo>
                  <a:pt x="429" y="150"/>
                </a:lnTo>
                <a:lnTo>
                  <a:pt x="429" y="118"/>
                </a:lnTo>
                <a:cubicBezTo>
                  <a:pt x="429" y="108"/>
                  <a:pt x="418" y="96"/>
                  <a:pt x="418" y="86"/>
                </a:cubicBezTo>
                <a:lnTo>
                  <a:pt x="386" y="54"/>
                </a:lnTo>
                <a:lnTo>
                  <a:pt x="354" y="22"/>
                </a:lnTo>
                <a:cubicBezTo>
                  <a:pt x="332" y="11"/>
                  <a:pt x="322" y="11"/>
                  <a:pt x="300" y="11"/>
                </a:cubicBezTo>
                <a:cubicBezTo>
                  <a:pt x="279" y="1"/>
                  <a:pt x="268" y="1"/>
                  <a:pt x="2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22"/>
          <p:cNvSpPr/>
          <p:nvPr/>
        </p:nvSpPr>
        <p:spPr>
          <a:xfrm>
            <a:off x="713100" y="3949403"/>
            <a:ext cx="351548" cy="372068"/>
          </a:xfrm>
          <a:custGeom>
            <a:avLst/>
            <a:gdLst/>
            <a:ahLst/>
            <a:cxnLst/>
            <a:rect l="l" t="t" r="r" b="b"/>
            <a:pathLst>
              <a:path w="633" h="670" extrusionOk="0">
                <a:moveTo>
                  <a:pt x="440" y="429"/>
                </a:moveTo>
                <a:lnTo>
                  <a:pt x="440" y="440"/>
                </a:lnTo>
                <a:cubicBezTo>
                  <a:pt x="450" y="440"/>
                  <a:pt x="450" y="440"/>
                  <a:pt x="450" y="451"/>
                </a:cubicBezTo>
                <a:lnTo>
                  <a:pt x="450" y="429"/>
                </a:lnTo>
                <a:close/>
                <a:moveTo>
                  <a:pt x="0" y="1"/>
                </a:moveTo>
                <a:cubicBezTo>
                  <a:pt x="22" y="1"/>
                  <a:pt x="43" y="12"/>
                  <a:pt x="54" y="22"/>
                </a:cubicBezTo>
                <a:cubicBezTo>
                  <a:pt x="76" y="44"/>
                  <a:pt x="76" y="76"/>
                  <a:pt x="76" y="108"/>
                </a:cubicBezTo>
                <a:cubicBezTo>
                  <a:pt x="86" y="151"/>
                  <a:pt x="76" y="194"/>
                  <a:pt x="76" y="236"/>
                </a:cubicBezTo>
                <a:lnTo>
                  <a:pt x="76" y="269"/>
                </a:lnTo>
                <a:lnTo>
                  <a:pt x="76" y="279"/>
                </a:lnTo>
                <a:lnTo>
                  <a:pt x="76" y="290"/>
                </a:lnTo>
                <a:lnTo>
                  <a:pt x="76" y="301"/>
                </a:lnTo>
                <a:lnTo>
                  <a:pt x="76" y="386"/>
                </a:lnTo>
                <a:cubicBezTo>
                  <a:pt x="86" y="440"/>
                  <a:pt x="119" y="493"/>
                  <a:pt x="150" y="536"/>
                </a:cubicBezTo>
                <a:cubicBezTo>
                  <a:pt x="193" y="590"/>
                  <a:pt x="236" y="622"/>
                  <a:pt x="300" y="643"/>
                </a:cubicBezTo>
                <a:cubicBezTo>
                  <a:pt x="336" y="661"/>
                  <a:pt x="371" y="669"/>
                  <a:pt x="407" y="669"/>
                </a:cubicBezTo>
                <a:cubicBezTo>
                  <a:pt x="435" y="669"/>
                  <a:pt x="464" y="664"/>
                  <a:pt x="493" y="655"/>
                </a:cubicBezTo>
                <a:cubicBezTo>
                  <a:pt x="557" y="633"/>
                  <a:pt x="611" y="569"/>
                  <a:pt x="621" y="505"/>
                </a:cubicBezTo>
                <a:cubicBezTo>
                  <a:pt x="633" y="472"/>
                  <a:pt x="633" y="440"/>
                  <a:pt x="633" y="408"/>
                </a:cubicBezTo>
                <a:cubicBezTo>
                  <a:pt x="621" y="376"/>
                  <a:pt x="611" y="344"/>
                  <a:pt x="590" y="322"/>
                </a:cubicBezTo>
                <a:lnTo>
                  <a:pt x="557" y="290"/>
                </a:lnTo>
                <a:lnTo>
                  <a:pt x="547" y="279"/>
                </a:lnTo>
                <a:lnTo>
                  <a:pt x="536" y="269"/>
                </a:lnTo>
                <a:cubicBezTo>
                  <a:pt x="525" y="269"/>
                  <a:pt x="514" y="269"/>
                  <a:pt x="514" y="258"/>
                </a:cubicBezTo>
                <a:cubicBezTo>
                  <a:pt x="498" y="253"/>
                  <a:pt x="482" y="250"/>
                  <a:pt x="466" y="250"/>
                </a:cubicBezTo>
                <a:cubicBezTo>
                  <a:pt x="450" y="250"/>
                  <a:pt x="434" y="253"/>
                  <a:pt x="418" y="258"/>
                </a:cubicBezTo>
                <a:cubicBezTo>
                  <a:pt x="364" y="269"/>
                  <a:pt x="322" y="312"/>
                  <a:pt x="300" y="365"/>
                </a:cubicBezTo>
                <a:cubicBezTo>
                  <a:pt x="290" y="386"/>
                  <a:pt x="290" y="408"/>
                  <a:pt x="300" y="429"/>
                </a:cubicBezTo>
                <a:cubicBezTo>
                  <a:pt x="300" y="462"/>
                  <a:pt x="322" y="472"/>
                  <a:pt x="333" y="483"/>
                </a:cubicBezTo>
                <a:cubicBezTo>
                  <a:pt x="333" y="493"/>
                  <a:pt x="343" y="493"/>
                  <a:pt x="343" y="493"/>
                </a:cubicBezTo>
                <a:cubicBezTo>
                  <a:pt x="343" y="505"/>
                  <a:pt x="343" y="505"/>
                  <a:pt x="354" y="505"/>
                </a:cubicBezTo>
                <a:cubicBezTo>
                  <a:pt x="364" y="515"/>
                  <a:pt x="376" y="515"/>
                  <a:pt x="386" y="515"/>
                </a:cubicBezTo>
                <a:cubicBezTo>
                  <a:pt x="397" y="515"/>
                  <a:pt x="418" y="515"/>
                  <a:pt x="429" y="505"/>
                </a:cubicBezTo>
                <a:cubicBezTo>
                  <a:pt x="440" y="493"/>
                  <a:pt x="450" y="483"/>
                  <a:pt x="450" y="472"/>
                </a:cubicBezTo>
                <a:lnTo>
                  <a:pt x="450" y="451"/>
                </a:lnTo>
                <a:cubicBezTo>
                  <a:pt x="450" y="462"/>
                  <a:pt x="450" y="462"/>
                  <a:pt x="440" y="472"/>
                </a:cubicBezTo>
                <a:cubicBezTo>
                  <a:pt x="440" y="483"/>
                  <a:pt x="429" y="493"/>
                  <a:pt x="418" y="493"/>
                </a:cubicBezTo>
                <a:cubicBezTo>
                  <a:pt x="407" y="505"/>
                  <a:pt x="397" y="505"/>
                  <a:pt x="386" y="505"/>
                </a:cubicBezTo>
                <a:cubicBezTo>
                  <a:pt x="376" y="493"/>
                  <a:pt x="376" y="493"/>
                  <a:pt x="364" y="493"/>
                </a:cubicBezTo>
                <a:lnTo>
                  <a:pt x="364" y="483"/>
                </a:lnTo>
                <a:lnTo>
                  <a:pt x="354" y="483"/>
                </a:lnTo>
                <a:cubicBezTo>
                  <a:pt x="354" y="483"/>
                  <a:pt x="354" y="472"/>
                  <a:pt x="343" y="472"/>
                </a:cubicBezTo>
                <a:cubicBezTo>
                  <a:pt x="333" y="462"/>
                  <a:pt x="333" y="440"/>
                  <a:pt x="322" y="429"/>
                </a:cubicBezTo>
                <a:cubicBezTo>
                  <a:pt x="322" y="408"/>
                  <a:pt x="322" y="386"/>
                  <a:pt x="333" y="376"/>
                </a:cubicBezTo>
                <a:cubicBezTo>
                  <a:pt x="343" y="333"/>
                  <a:pt x="386" y="312"/>
                  <a:pt x="429" y="301"/>
                </a:cubicBezTo>
                <a:cubicBezTo>
                  <a:pt x="435" y="298"/>
                  <a:pt x="441" y="297"/>
                  <a:pt x="447" y="297"/>
                </a:cubicBezTo>
                <a:cubicBezTo>
                  <a:pt x="462" y="297"/>
                  <a:pt x="478" y="304"/>
                  <a:pt x="493" y="312"/>
                </a:cubicBezTo>
                <a:lnTo>
                  <a:pt x="504" y="312"/>
                </a:lnTo>
                <a:lnTo>
                  <a:pt x="514" y="322"/>
                </a:lnTo>
                <a:lnTo>
                  <a:pt x="525" y="322"/>
                </a:lnTo>
                <a:cubicBezTo>
                  <a:pt x="536" y="333"/>
                  <a:pt x="536" y="344"/>
                  <a:pt x="547" y="355"/>
                </a:cubicBezTo>
                <a:cubicBezTo>
                  <a:pt x="579" y="386"/>
                  <a:pt x="590" y="440"/>
                  <a:pt x="579" y="493"/>
                </a:cubicBezTo>
                <a:cubicBezTo>
                  <a:pt x="568" y="515"/>
                  <a:pt x="557" y="536"/>
                  <a:pt x="536" y="558"/>
                </a:cubicBezTo>
                <a:cubicBezTo>
                  <a:pt x="525" y="579"/>
                  <a:pt x="493" y="590"/>
                  <a:pt x="471" y="601"/>
                </a:cubicBezTo>
                <a:cubicBezTo>
                  <a:pt x="450" y="611"/>
                  <a:pt x="423" y="617"/>
                  <a:pt x="397" y="617"/>
                </a:cubicBezTo>
                <a:cubicBezTo>
                  <a:pt x="370" y="617"/>
                  <a:pt x="343" y="611"/>
                  <a:pt x="322" y="601"/>
                </a:cubicBezTo>
                <a:cubicBezTo>
                  <a:pt x="268" y="579"/>
                  <a:pt x="226" y="547"/>
                  <a:pt x="193" y="505"/>
                </a:cubicBezTo>
                <a:cubicBezTo>
                  <a:pt x="150" y="472"/>
                  <a:pt x="129" y="419"/>
                  <a:pt x="119" y="376"/>
                </a:cubicBezTo>
                <a:cubicBezTo>
                  <a:pt x="119" y="355"/>
                  <a:pt x="107" y="322"/>
                  <a:pt x="107" y="301"/>
                </a:cubicBezTo>
                <a:lnTo>
                  <a:pt x="107" y="290"/>
                </a:lnTo>
                <a:lnTo>
                  <a:pt x="107" y="279"/>
                </a:lnTo>
                <a:lnTo>
                  <a:pt x="107" y="269"/>
                </a:lnTo>
                <a:lnTo>
                  <a:pt x="107" y="236"/>
                </a:lnTo>
                <a:cubicBezTo>
                  <a:pt x="107" y="194"/>
                  <a:pt x="107" y="151"/>
                  <a:pt x="97" y="108"/>
                </a:cubicBezTo>
                <a:cubicBezTo>
                  <a:pt x="97" y="76"/>
                  <a:pt x="86" y="44"/>
                  <a:pt x="65" y="22"/>
                </a:cubicBezTo>
                <a:cubicBezTo>
                  <a:pt x="54" y="12"/>
                  <a:pt x="43" y="1"/>
                  <a:pt x="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2"/>
          <p:cNvSpPr/>
          <p:nvPr/>
        </p:nvSpPr>
        <p:spPr>
          <a:xfrm>
            <a:off x="760306" y="4032701"/>
            <a:ext cx="90525" cy="238790"/>
          </a:xfrm>
          <a:custGeom>
            <a:avLst/>
            <a:gdLst/>
            <a:ahLst/>
            <a:cxnLst/>
            <a:rect l="l" t="t" r="r" b="b"/>
            <a:pathLst>
              <a:path w="163" h="430" extrusionOk="0">
                <a:moveTo>
                  <a:pt x="1" y="1"/>
                </a:moveTo>
                <a:lnTo>
                  <a:pt x="22" y="12"/>
                </a:lnTo>
                <a:lnTo>
                  <a:pt x="34" y="22"/>
                </a:lnTo>
                <a:cubicBezTo>
                  <a:pt x="44" y="33"/>
                  <a:pt x="44" y="33"/>
                  <a:pt x="55" y="33"/>
                </a:cubicBezTo>
                <a:cubicBezTo>
                  <a:pt x="55" y="33"/>
                  <a:pt x="55" y="44"/>
                  <a:pt x="65" y="44"/>
                </a:cubicBezTo>
                <a:cubicBezTo>
                  <a:pt x="65" y="44"/>
                  <a:pt x="65" y="55"/>
                  <a:pt x="76" y="55"/>
                </a:cubicBezTo>
                <a:cubicBezTo>
                  <a:pt x="76" y="65"/>
                  <a:pt x="76" y="65"/>
                  <a:pt x="87" y="65"/>
                </a:cubicBezTo>
                <a:cubicBezTo>
                  <a:pt x="87" y="76"/>
                  <a:pt x="98" y="86"/>
                  <a:pt x="98" y="98"/>
                </a:cubicBezTo>
                <a:cubicBezTo>
                  <a:pt x="108" y="108"/>
                  <a:pt x="108" y="119"/>
                  <a:pt x="108" y="119"/>
                </a:cubicBezTo>
                <a:lnTo>
                  <a:pt x="108" y="140"/>
                </a:lnTo>
                <a:lnTo>
                  <a:pt x="108" y="183"/>
                </a:lnTo>
                <a:lnTo>
                  <a:pt x="108" y="226"/>
                </a:lnTo>
                <a:cubicBezTo>
                  <a:pt x="108" y="236"/>
                  <a:pt x="98" y="258"/>
                  <a:pt x="98" y="269"/>
                </a:cubicBezTo>
                <a:cubicBezTo>
                  <a:pt x="98" y="290"/>
                  <a:pt x="108" y="301"/>
                  <a:pt x="108" y="322"/>
                </a:cubicBezTo>
                <a:cubicBezTo>
                  <a:pt x="108" y="333"/>
                  <a:pt x="108" y="343"/>
                  <a:pt x="119" y="355"/>
                </a:cubicBezTo>
                <a:lnTo>
                  <a:pt x="119" y="376"/>
                </a:lnTo>
                <a:lnTo>
                  <a:pt x="129" y="386"/>
                </a:lnTo>
                <a:cubicBezTo>
                  <a:pt x="129" y="397"/>
                  <a:pt x="129" y="397"/>
                  <a:pt x="141" y="408"/>
                </a:cubicBezTo>
                <a:cubicBezTo>
                  <a:pt x="151" y="429"/>
                  <a:pt x="162" y="429"/>
                  <a:pt x="162" y="429"/>
                </a:cubicBezTo>
                <a:cubicBezTo>
                  <a:pt x="162" y="429"/>
                  <a:pt x="151" y="419"/>
                  <a:pt x="151" y="408"/>
                </a:cubicBezTo>
                <a:lnTo>
                  <a:pt x="151" y="386"/>
                </a:lnTo>
                <a:lnTo>
                  <a:pt x="151" y="365"/>
                </a:lnTo>
                <a:lnTo>
                  <a:pt x="151" y="355"/>
                </a:lnTo>
                <a:cubicBezTo>
                  <a:pt x="141" y="343"/>
                  <a:pt x="151" y="333"/>
                  <a:pt x="151" y="312"/>
                </a:cubicBezTo>
                <a:lnTo>
                  <a:pt x="151" y="279"/>
                </a:lnTo>
                <a:cubicBezTo>
                  <a:pt x="151" y="258"/>
                  <a:pt x="151" y="248"/>
                  <a:pt x="162" y="236"/>
                </a:cubicBezTo>
                <a:lnTo>
                  <a:pt x="162" y="183"/>
                </a:lnTo>
                <a:lnTo>
                  <a:pt x="162" y="129"/>
                </a:lnTo>
                <a:cubicBezTo>
                  <a:pt x="162" y="119"/>
                  <a:pt x="151" y="98"/>
                  <a:pt x="141" y="86"/>
                </a:cubicBezTo>
                <a:cubicBezTo>
                  <a:pt x="141" y="65"/>
                  <a:pt x="129" y="55"/>
                  <a:pt x="119" y="44"/>
                </a:cubicBezTo>
                <a:cubicBezTo>
                  <a:pt x="108" y="33"/>
                  <a:pt x="87" y="22"/>
                  <a:pt x="76" y="22"/>
                </a:cubicBezTo>
                <a:cubicBezTo>
                  <a:pt x="65" y="12"/>
                  <a:pt x="55" y="12"/>
                  <a:pt x="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2"/>
          <p:cNvSpPr/>
          <p:nvPr/>
        </p:nvSpPr>
        <p:spPr>
          <a:xfrm>
            <a:off x="1093524" y="4344792"/>
            <a:ext cx="36099" cy="38317"/>
          </a:xfrm>
          <a:custGeom>
            <a:avLst/>
            <a:gdLst/>
            <a:ahLst/>
            <a:cxnLst/>
            <a:rect l="l" t="t" r="r" b="b"/>
            <a:pathLst>
              <a:path w="65" h="69" extrusionOk="0">
                <a:moveTo>
                  <a:pt x="33" y="1"/>
                </a:moveTo>
                <a:cubicBezTo>
                  <a:pt x="25" y="1"/>
                  <a:pt x="17" y="6"/>
                  <a:pt x="12" y="17"/>
                </a:cubicBezTo>
                <a:cubicBezTo>
                  <a:pt x="1" y="28"/>
                  <a:pt x="1" y="50"/>
                  <a:pt x="12" y="60"/>
                </a:cubicBezTo>
                <a:cubicBezTo>
                  <a:pt x="17" y="65"/>
                  <a:pt x="25" y="68"/>
                  <a:pt x="33" y="68"/>
                </a:cubicBezTo>
                <a:cubicBezTo>
                  <a:pt x="41" y="68"/>
                  <a:pt x="49" y="65"/>
                  <a:pt x="55" y="60"/>
                </a:cubicBezTo>
                <a:cubicBezTo>
                  <a:pt x="65" y="50"/>
                  <a:pt x="65" y="28"/>
                  <a:pt x="55" y="17"/>
                </a:cubicBezTo>
                <a:cubicBezTo>
                  <a:pt x="49" y="6"/>
                  <a:pt x="41" y="1"/>
                  <a:pt x="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2"/>
          <p:cNvSpPr/>
          <p:nvPr/>
        </p:nvSpPr>
        <p:spPr>
          <a:xfrm>
            <a:off x="921362" y="4178751"/>
            <a:ext cx="42208" cy="37762"/>
          </a:xfrm>
          <a:custGeom>
            <a:avLst/>
            <a:gdLst/>
            <a:ahLst/>
            <a:cxnLst/>
            <a:rect l="l" t="t" r="r" b="b"/>
            <a:pathLst>
              <a:path w="76" h="68" extrusionOk="0">
                <a:moveTo>
                  <a:pt x="43" y="0"/>
                </a:moveTo>
                <a:cubicBezTo>
                  <a:pt x="35" y="0"/>
                  <a:pt x="27" y="6"/>
                  <a:pt x="22" y="16"/>
                </a:cubicBezTo>
                <a:cubicBezTo>
                  <a:pt x="1" y="27"/>
                  <a:pt x="1" y="49"/>
                  <a:pt x="22" y="59"/>
                </a:cubicBezTo>
                <a:cubicBezTo>
                  <a:pt x="27" y="65"/>
                  <a:pt x="35" y="67"/>
                  <a:pt x="43" y="67"/>
                </a:cubicBezTo>
                <a:cubicBezTo>
                  <a:pt x="51" y="67"/>
                  <a:pt x="59" y="65"/>
                  <a:pt x="65" y="59"/>
                </a:cubicBezTo>
                <a:cubicBezTo>
                  <a:pt x="75" y="49"/>
                  <a:pt x="75" y="27"/>
                  <a:pt x="65" y="16"/>
                </a:cubicBezTo>
                <a:cubicBezTo>
                  <a:pt x="59" y="6"/>
                  <a:pt x="51" y="0"/>
                  <a:pt x="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2"/>
          <p:cNvSpPr/>
          <p:nvPr/>
        </p:nvSpPr>
        <p:spPr>
          <a:xfrm>
            <a:off x="713122" y="4392966"/>
            <a:ext cx="211134" cy="211134"/>
          </a:xfrm>
          <a:custGeom>
            <a:avLst/>
            <a:gdLst/>
            <a:ahLst/>
            <a:cxnLst/>
            <a:rect l="l" t="t" r="r" b="b"/>
            <a:pathLst>
              <a:path w="2250" h="2250" extrusionOk="0">
                <a:moveTo>
                  <a:pt x="1125" y="1"/>
                </a:moveTo>
                <a:cubicBezTo>
                  <a:pt x="996" y="558"/>
                  <a:pt x="558" y="996"/>
                  <a:pt x="1" y="1125"/>
                </a:cubicBezTo>
                <a:cubicBezTo>
                  <a:pt x="558" y="1253"/>
                  <a:pt x="996" y="1693"/>
                  <a:pt x="1125" y="2249"/>
                </a:cubicBezTo>
                <a:cubicBezTo>
                  <a:pt x="1253" y="1693"/>
                  <a:pt x="1682" y="1253"/>
                  <a:pt x="2249" y="1125"/>
                </a:cubicBezTo>
                <a:cubicBezTo>
                  <a:pt x="1682" y="996"/>
                  <a:pt x="1253" y="558"/>
                  <a:pt x="11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2"/>
          <p:cNvSpPr/>
          <p:nvPr/>
        </p:nvSpPr>
        <p:spPr>
          <a:xfrm rot="10800000">
            <a:off x="7782225" y="551061"/>
            <a:ext cx="375428" cy="349855"/>
          </a:xfrm>
          <a:custGeom>
            <a:avLst/>
            <a:gdLst/>
            <a:ahLst/>
            <a:cxnLst/>
            <a:rect l="l" t="t" r="r" b="b"/>
            <a:pathLst>
              <a:path w="676" h="630" extrusionOk="0">
                <a:moveTo>
                  <a:pt x="215" y="1"/>
                </a:moveTo>
                <a:cubicBezTo>
                  <a:pt x="196" y="1"/>
                  <a:pt x="178" y="3"/>
                  <a:pt x="162" y="8"/>
                </a:cubicBezTo>
                <a:cubicBezTo>
                  <a:pt x="98" y="30"/>
                  <a:pt x="44" y="73"/>
                  <a:pt x="22" y="148"/>
                </a:cubicBezTo>
                <a:cubicBezTo>
                  <a:pt x="1" y="201"/>
                  <a:pt x="1" y="276"/>
                  <a:pt x="22" y="341"/>
                </a:cubicBezTo>
                <a:cubicBezTo>
                  <a:pt x="44" y="394"/>
                  <a:pt x="87" y="448"/>
                  <a:pt x="129" y="479"/>
                </a:cubicBezTo>
                <a:cubicBezTo>
                  <a:pt x="183" y="522"/>
                  <a:pt x="236" y="544"/>
                  <a:pt x="290" y="555"/>
                </a:cubicBezTo>
                <a:cubicBezTo>
                  <a:pt x="312" y="565"/>
                  <a:pt x="344" y="565"/>
                  <a:pt x="365" y="565"/>
                </a:cubicBezTo>
                <a:lnTo>
                  <a:pt x="408" y="565"/>
                </a:lnTo>
                <a:cubicBezTo>
                  <a:pt x="419" y="555"/>
                  <a:pt x="429" y="555"/>
                  <a:pt x="440" y="555"/>
                </a:cubicBezTo>
                <a:lnTo>
                  <a:pt x="558" y="555"/>
                </a:lnTo>
                <a:cubicBezTo>
                  <a:pt x="590" y="555"/>
                  <a:pt x="622" y="565"/>
                  <a:pt x="643" y="576"/>
                </a:cubicBezTo>
                <a:cubicBezTo>
                  <a:pt x="665" y="598"/>
                  <a:pt x="665" y="619"/>
                  <a:pt x="665" y="629"/>
                </a:cubicBezTo>
                <a:cubicBezTo>
                  <a:pt x="676" y="619"/>
                  <a:pt x="676" y="619"/>
                  <a:pt x="665" y="608"/>
                </a:cubicBezTo>
                <a:cubicBezTo>
                  <a:pt x="665" y="598"/>
                  <a:pt x="665" y="587"/>
                  <a:pt x="654" y="576"/>
                </a:cubicBezTo>
                <a:cubicBezTo>
                  <a:pt x="633" y="555"/>
                  <a:pt x="600" y="544"/>
                  <a:pt x="558" y="533"/>
                </a:cubicBezTo>
                <a:cubicBezTo>
                  <a:pt x="526" y="533"/>
                  <a:pt x="483" y="522"/>
                  <a:pt x="440" y="522"/>
                </a:cubicBezTo>
                <a:lnTo>
                  <a:pt x="365" y="522"/>
                </a:lnTo>
                <a:cubicBezTo>
                  <a:pt x="344" y="522"/>
                  <a:pt x="322" y="522"/>
                  <a:pt x="301" y="512"/>
                </a:cubicBezTo>
                <a:cubicBezTo>
                  <a:pt x="248" y="501"/>
                  <a:pt x="205" y="479"/>
                  <a:pt x="162" y="448"/>
                </a:cubicBezTo>
                <a:cubicBezTo>
                  <a:pt x="119" y="415"/>
                  <a:pt x="87" y="372"/>
                  <a:pt x="76" y="319"/>
                </a:cubicBezTo>
                <a:cubicBezTo>
                  <a:pt x="55" y="265"/>
                  <a:pt x="55" y="212"/>
                  <a:pt x="76" y="158"/>
                </a:cubicBezTo>
                <a:cubicBezTo>
                  <a:pt x="76" y="137"/>
                  <a:pt x="98" y="115"/>
                  <a:pt x="108" y="94"/>
                </a:cubicBezTo>
                <a:cubicBezTo>
                  <a:pt x="129" y="84"/>
                  <a:pt x="151" y="73"/>
                  <a:pt x="183" y="62"/>
                </a:cubicBezTo>
                <a:cubicBezTo>
                  <a:pt x="195" y="59"/>
                  <a:pt x="207" y="58"/>
                  <a:pt x="220" y="58"/>
                </a:cubicBezTo>
                <a:cubicBezTo>
                  <a:pt x="254" y="58"/>
                  <a:pt x="291" y="68"/>
                  <a:pt x="322" y="84"/>
                </a:cubicBezTo>
                <a:cubicBezTo>
                  <a:pt x="333" y="94"/>
                  <a:pt x="344" y="105"/>
                  <a:pt x="344" y="115"/>
                </a:cubicBezTo>
                <a:lnTo>
                  <a:pt x="355" y="115"/>
                </a:lnTo>
                <a:lnTo>
                  <a:pt x="355" y="127"/>
                </a:lnTo>
                <a:lnTo>
                  <a:pt x="365" y="137"/>
                </a:lnTo>
                <a:cubicBezTo>
                  <a:pt x="376" y="158"/>
                  <a:pt x="376" y="180"/>
                  <a:pt x="376" y="201"/>
                </a:cubicBezTo>
                <a:cubicBezTo>
                  <a:pt x="365" y="255"/>
                  <a:pt x="333" y="287"/>
                  <a:pt x="301" y="308"/>
                </a:cubicBezTo>
                <a:cubicBezTo>
                  <a:pt x="286" y="308"/>
                  <a:pt x="272" y="313"/>
                  <a:pt x="261" y="313"/>
                </a:cubicBezTo>
                <a:cubicBezTo>
                  <a:pt x="256" y="313"/>
                  <a:pt x="251" y="312"/>
                  <a:pt x="248" y="308"/>
                </a:cubicBezTo>
                <a:cubicBezTo>
                  <a:pt x="226" y="308"/>
                  <a:pt x="215" y="298"/>
                  <a:pt x="194" y="287"/>
                </a:cubicBezTo>
                <a:lnTo>
                  <a:pt x="194" y="276"/>
                </a:lnTo>
                <a:lnTo>
                  <a:pt x="183" y="276"/>
                </a:lnTo>
                <a:lnTo>
                  <a:pt x="183" y="265"/>
                </a:lnTo>
                <a:cubicBezTo>
                  <a:pt x="172" y="265"/>
                  <a:pt x="172" y="255"/>
                  <a:pt x="172" y="255"/>
                </a:cubicBezTo>
                <a:lnTo>
                  <a:pt x="172" y="212"/>
                </a:lnTo>
                <a:lnTo>
                  <a:pt x="194" y="191"/>
                </a:lnTo>
                <a:lnTo>
                  <a:pt x="236" y="191"/>
                </a:lnTo>
                <a:cubicBezTo>
                  <a:pt x="236" y="191"/>
                  <a:pt x="226" y="191"/>
                  <a:pt x="226" y="180"/>
                </a:cubicBezTo>
                <a:lnTo>
                  <a:pt x="194" y="180"/>
                </a:lnTo>
                <a:cubicBezTo>
                  <a:pt x="183" y="191"/>
                  <a:pt x="172" y="191"/>
                  <a:pt x="162" y="212"/>
                </a:cubicBezTo>
                <a:cubicBezTo>
                  <a:pt x="162" y="222"/>
                  <a:pt x="151" y="234"/>
                  <a:pt x="162" y="255"/>
                </a:cubicBezTo>
                <a:lnTo>
                  <a:pt x="162" y="276"/>
                </a:lnTo>
                <a:lnTo>
                  <a:pt x="172" y="287"/>
                </a:lnTo>
                <a:cubicBezTo>
                  <a:pt x="172" y="298"/>
                  <a:pt x="183" y="298"/>
                  <a:pt x="183" y="308"/>
                </a:cubicBezTo>
                <a:cubicBezTo>
                  <a:pt x="194" y="319"/>
                  <a:pt x="215" y="330"/>
                  <a:pt x="236" y="341"/>
                </a:cubicBezTo>
                <a:cubicBezTo>
                  <a:pt x="258" y="341"/>
                  <a:pt x="290" y="341"/>
                  <a:pt x="312" y="330"/>
                </a:cubicBezTo>
                <a:cubicBezTo>
                  <a:pt x="355" y="319"/>
                  <a:pt x="397" y="276"/>
                  <a:pt x="419" y="212"/>
                </a:cubicBezTo>
                <a:cubicBezTo>
                  <a:pt x="419" y="191"/>
                  <a:pt x="419" y="158"/>
                  <a:pt x="408" y="127"/>
                </a:cubicBezTo>
                <a:cubicBezTo>
                  <a:pt x="408" y="115"/>
                  <a:pt x="397" y="105"/>
                  <a:pt x="397" y="105"/>
                </a:cubicBezTo>
                <a:lnTo>
                  <a:pt x="397" y="94"/>
                </a:lnTo>
                <a:lnTo>
                  <a:pt x="386" y="94"/>
                </a:lnTo>
                <a:lnTo>
                  <a:pt x="386" y="84"/>
                </a:lnTo>
                <a:lnTo>
                  <a:pt x="355" y="51"/>
                </a:lnTo>
                <a:cubicBezTo>
                  <a:pt x="322" y="30"/>
                  <a:pt x="301" y="19"/>
                  <a:pt x="269" y="8"/>
                </a:cubicBezTo>
                <a:cubicBezTo>
                  <a:pt x="253" y="3"/>
                  <a:pt x="234" y="1"/>
                  <a:pt x="2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2"/>
          <p:cNvSpPr/>
          <p:nvPr/>
        </p:nvSpPr>
        <p:spPr>
          <a:xfrm rot="10800000">
            <a:off x="7865530" y="592711"/>
            <a:ext cx="238253" cy="95516"/>
          </a:xfrm>
          <a:custGeom>
            <a:avLst/>
            <a:gdLst/>
            <a:ahLst/>
            <a:cxnLst/>
            <a:rect l="l" t="t" r="r" b="b"/>
            <a:pathLst>
              <a:path w="429" h="172" extrusionOk="0">
                <a:moveTo>
                  <a:pt x="247" y="1"/>
                </a:moveTo>
                <a:cubicBezTo>
                  <a:pt x="225" y="1"/>
                  <a:pt x="215" y="11"/>
                  <a:pt x="204" y="11"/>
                </a:cubicBezTo>
                <a:cubicBezTo>
                  <a:pt x="182" y="11"/>
                  <a:pt x="172" y="11"/>
                  <a:pt x="161" y="22"/>
                </a:cubicBezTo>
                <a:lnTo>
                  <a:pt x="54" y="22"/>
                </a:lnTo>
                <a:cubicBezTo>
                  <a:pt x="44" y="22"/>
                  <a:pt x="32" y="22"/>
                  <a:pt x="22" y="11"/>
                </a:cubicBezTo>
                <a:lnTo>
                  <a:pt x="1" y="11"/>
                </a:lnTo>
                <a:cubicBezTo>
                  <a:pt x="1" y="11"/>
                  <a:pt x="11" y="22"/>
                  <a:pt x="22" y="22"/>
                </a:cubicBezTo>
                <a:cubicBezTo>
                  <a:pt x="22" y="32"/>
                  <a:pt x="22" y="32"/>
                  <a:pt x="32" y="32"/>
                </a:cubicBezTo>
                <a:lnTo>
                  <a:pt x="44" y="43"/>
                </a:lnTo>
                <a:lnTo>
                  <a:pt x="54" y="43"/>
                </a:lnTo>
                <a:cubicBezTo>
                  <a:pt x="65" y="54"/>
                  <a:pt x="65" y="54"/>
                  <a:pt x="75" y="54"/>
                </a:cubicBezTo>
                <a:cubicBezTo>
                  <a:pt x="86" y="65"/>
                  <a:pt x="97" y="65"/>
                  <a:pt x="118" y="65"/>
                </a:cubicBezTo>
                <a:lnTo>
                  <a:pt x="204" y="65"/>
                </a:lnTo>
                <a:cubicBezTo>
                  <a:pt x="225" y="65"/>
                  <a:pt x="236" y="65"/>
                  <a:pt x="258" y="54"/>
                </a:cubicBezTo>
                <a:lnTo>
                  <a:pt x="289" y="54"/>
                </a:lnTo>
                <a:cubicBezTo>
                  <a:pt x="300" y="65"/>
                  <a:pt x="311" y="65"/>
                  <a:pt x="311" y="65"/>
                </a:cubicBezTo>
                <a:lnTo>
                  <a:pt x="332" y="65"/>
                </a:lnTo>
                <a:cubicBezTo>
                  <a:pt x="343" y="75"/>
                  <a:pt x="354" y="75"/>
                  <a:pt x="365" y="86"/>
                </a:cubicBezTo>
                <a:cubicBezTo>
                  <a:pt x="365" y="86"/>
                  <a:pt x="375" y="86"/>
                  <a:pt x="375" y="96"/>
                </a:cubicBezTo>
                <a:cubicBezTo>
                  <a:pt x="386" y="96"/>
                  <a:pt x="386" y="108"/>
                  <a:pt x="386" y="108"/>
                </a:cubicBezTo>
                <a:cubicBezTo>
                  <a:pt x="396" y="108"/>
                  <a:pt x="396" y="118"/>
                  <a:pt x="396" y="118"/>
                </a:cubicBezTo>
                <a:cubicBezTo>
                  <a:pt x="408" y="118"/>
                  <a:pt x="408" y="129"/>
                  <a:pt x="408" y="129"/>
                </a:cubicBezTo>
                <a:cubicBezTo>
                  <a:pt x="418" y="139"/>
                  <a:pt x="418" y="150"/>
                  <a:pt x="418" y="150"/>
                </a:cubicBezTo>
                <a:cubicBezTo>
                  <a:pt x="429" y="161"/>
                  <a:pt x="429" y="172"/>
                  <a:pt x="429" y="172"/>
                </a:cubicBezTo>
                <a:lnTo>
                  <a:pt x="429" y="161"/>
                </a:lnTo>
                <a:lnTo>
                  <a:pt x="429" y="150"/>
                </a:lnTo>
                <a:lnTo>
                  <a:pt x="429" y="118"/>
                </a:lnTo>
                <a:cubicBezTo>
                  <a:pt x="429" y="108"/>
                  <a:pt x="418" y="96"/>
                  <a:pt x="418" y="86"/>
                </a:cubicBezTo>
                <a:lnTo>
                  <a:pt x="386" y="54"/>
                </a:lnTo>
                <a:lnTo>
                  <a:pt x="354" y="22"/>
                </a:lnTo>
                <a:cubicBezTo>
                  <a:pt x="332" y="11"/>
                  <a:pt x="322" y="11"/>
                  <a:pt x="300" y="11"/>
                </a:cubicBezTo>
                <a:cubicBezTo>
                  <a:pt x="279" y="1"/>
                  <a:pt x="268" y="1"/>
                  <a:pt x="2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2"/>
          <p:cNvSpPr/>
          <p:nvPr/>
        </p:nvSpPr>
        <p:spPr>
          <a:xfrm rot="10800000">
            <a:off x="8079345" y="822058"/>
            <a:ext cx="351548" cy="372068"/>
          </a:xfrm>
          <a:custGeom>
            <a:avLst/>
            <a:gdLst/>
            <a:ahLst/>
            <a:cxnLst/>
            <a:rect l="l" t="t" r="r" b="b"/>
            <a:pathLst>
              <a:path w="633" h="670" extrusionOk="0">
                <a:moveTo>
                  <a:pt x="440" y="429"/>
                </a:moveTo>
                <a:lnTo>
                  <a:pt x="440" y="440"/>
                </a:lnTo>
                <a:cubicBezTo>
                  <a:pt x="450" y="440"/>
                  <a:pt x="450" y="440"/>
                  <a:pt x="450" y="451"/>
                </a:cubicBezTo>
                <a:lnTo>
                  <a:pt x="450" y="429"/>
                </a:lnTo>
                <a:close/>
                <a:moveTo>
                  <a:pt x="0" y="1"/>
                </a:moveTo>
                <a:cubicBezTo>
                  <a:pt x="22" y="1"/>
                  <a:pt x="43" y="12"/>
                  <a:pt x="54" y="22"/>
                </a:cubicBezTo>
                <a:cubicBezTo>
                  <a:pt x="76" y="44"/>
                  <a:pt x="76" y="76"/>
                  <a:pt x="76" y="108"/>
                </a:cubicBezTo>
                <a:cubicBezTo>
                  <a:pt x="86" y="151"/>
                  <a:pt x="76" y="194"/>
                  <a:pt x="76" y="236"/>
                </a:cubicBezTo>
                <a:lnTo>
                  <a:pt x="76" y="269"/>
                </a:lnTo>
                <a:lnTo>
                  <a:pt x="76" y="279"/>
                </a:lnTo>
                <a:lnTo>
                  <a:pt x="76" y="290"/>
                </a:lnTo>
                <a:lnTo>
                  <a:pt x="76" y="301"/>
                </a:lnTo>
                <a:lnTo>
                  <a:pt x="76" y="386"/>
                </a:lnTo>
                <a:cubicBezTo>
                  <a:pt x="86" y="440"/>
                  <a:pt x="119" y="493"/>
                  <a:pt x="150" y="536"/>
                </a:cubicBezTo>
                <a:cubicBezTo>
                  <a:pt x="193" y="590"/>
                  <a:pt x="236" y="622"/>
                  <a:pt x="300" y="643"/>
                </a:cubicBezTo>
                <a:cubicBezTo>
                  <a:pt x="336" y="661"/>
                  <a:pt x="371" y="669"/>
                  <a:pt x="407" y="669"/>
                </a:cubicBezTo>
                <a:cubicBezTo>
                  <a:pt x="435" y="669"/>
                  <a:pt x="464" y="664"/>
                  <a:pt x="493" y="655"/>
                </a:cubicBezTo>
                <a:cubicBezTo>
                  <a:pt x="557" y="633"/>
                  <a:pt x="611" y="569"/>
                  <a:pt x="621" y="505"/>
                </a:cubicBezTo>
                <a:cubicBezTo>
                  <a:pt x="633" y="472"/>
                  <a:pt x="633" y="440"/>
                  <a:pt x="633" y="408"/>
                </a:cubicBezTo>
                <a:cubicBezTo>
                  <a:pt x="621" y="376"/>
                  <a:pt x="611" y="344"/>
                  <a:pt x="590" y="322"/>
                </a:cubicBezTo>
                <a:lnTo>
                  <a:pt x="557" y="290"/>
                </a:lnTo>
                <a:lnTo>
                  <a:pt x="547" y="279"/>
                </a:lnTo>
                <a:lnTo>
                  <a:pt x="536" y="269"/>
                </a:lnTo>
                <a:cubicBezTo>
                  <a:pt x="525" y="269"/>
                  <a:pt x="514" y="269"/>
                  <a:pt x="514" y="258"/>
                </a:cubicBezTo>
                <a:cubicBezTo>
                  <a:pt x="498" y="253"/>
                  <a:pt x="482" y="250"/>
                  <a:pt x="466" y="250"/>
                </a:cubicBezTo>
                <a:cubicBezTo>
                  <a:pt x="450" y="250"/>
                  <a:pt x="434" y="253"/>
                  <a:pt x="418" y="258"/>
                </a:cubicBezTo>
                <a:cubicBezTo>
                  <a:pt x="364" y="269"/>
                  <a:pt x="322" y="312"/>
                  <a:pt x="300" y="365"/>
                </a:cubicBezTo>
                <a:cubicBezTo>
                  <a:pt x="290" y="386"/>
                  <a:pt x="290" y="408"/>
                  <a:pt x="300" y="429"/>
                </a:cubicBezTo>
                <a:cubicBezTo>
                  <a:pt x="300" y="462"/>
                  <a:pt x="322" y="472"/>
                  <a:pt x="333" y="483"/>
                </a:cubicBezTo>
                <a:cubicBezTo>
                  <a:pt x="333" y="493"/>
                  <a:pt x="343" y="493"/>
                  <a:pt x="343" y="493"/>
                </a:cubicBezTo>
                <a:cubicBezTo>
                  <a:pt x="343" y="505"/>
                  <a:pt x="343" y="505"/>
                  <a:pt x="354" y="505"/>
                </a:cubicBezTo>
                <a:cubicBezTo>
                  <a:pt x="364" y="515"/>
                  <a:pt x="376" y="515"/>
                  <a:pt x="386" y="515"/>
                </a:cubicBezTo>
                <a:cubicBezTo>
                  <a:pt x="397" y="515"/>
                  <a:pt x="418" y="515"/>
                  <a:pt x="429" y="505"/>
                </a:cubicBezTo>
                <a:cubicBezTo>
                  <a:pt x="440" y="493"/>
                  <a:pt x="450" y="483"/>
                  <a:pt x="450" y="472"/>
                </a:cubicBezTo>
                <a:lnTo>
                  <a:pt x="450" y="451"/>
                </a:lnTo>
                <a:cubicBezTo>
                  <a:pt x="450" y="462"/>
                  <a:pt x="450" y="462"/>
                  <a:pt x="440" y="472"/>
                </a:cubicBezTo>
                <a:cubicBezTo>
                  <a:pt x="440" y="483"/>
                  <a:pt x="429" y="493"/>
                  <a:pt x="418" y="493"/>
                </a:cubicBezTo>
                <a:cubicBezTo>
                  <a:pt x="407" y="505"/>
                  <a:pt x="397" y="505"/>
                  <a:pt x="386" y="505"/>
                </a:cubicBezTo>
                <a:cubicBezTo>
                  <a:pt x="376" y="493"/>
                  <a:pt x="376" y="493"/>
                  <a:pt x="364" y="493"/>
                </a:cubicBezTo>
                <a:lnTo>
                  <a:pt x="364" y="483"/>
                </a:lnTo>
                <a:lnTo>
                  <a:pt x="354" y="483"/>
                </a:lnTo>
                <a:cubicBezTo>
                  <a:pt x="354" y="483"/>
                  <a:pt x="354" y="472"/>
                  <a:pt x="343" y="472"/>
                </a:cubicBezTo>
                <a:cubicBezTo>
                  <a:pt x="333" y="462"/>
                  <a:pt x="333" y="440"/>
                  <a:pt x="322" y="429"/>
                </a:cubicBezTo>
                <a:cubicBezTo>
                  <a:pt x="322" y="408"/>
                  <a:pt x="322" y="386"/>
                  <a:pt x="333" y="376"/>
                </a:cubicBezTo>
                <a:cubicBezTo>
                  <a:pt x="343" y="333"/>
                  <a:pt x="386" y="312"/>
                  <a:pt x="429" y="301"/>
                </a:cubicBezTo>
                <a:cubicBezTo>
                  <a:pt x="435" y="298"/>
                  <a:pt x="441" y="297"/>
                  <a:pt x="447" y="297"/>
                </a:cubicBezTo>
                <a:cubicBezTo>
                  <a:pt x="462" y="297"/>
                  <a:pt x="478" y="304"/>
                  <a:pt x="493" y="312"/>
                </a:cubicBezTo>
                <a:lnTo>
                  <a:pt x="504" y="312"/>
                </a:lnTo>
                <a:lnTo>
                  <a:pt x="514" y="322"/>
                </a:lnTo>
                <a:lnTo>
                  <a:pt x="525" y="322"/>
                </a:lnTo>
                <a:cubicBezTo>
                  <a:pt x="536" y="333"/>
                  <a:pt x="536" y="344"/>
                  <a:pt x="547" y="355"/>
                </a:cubicBezTo>
                <a:cubicBezTo>
                  <a:pt x="579" y="386"/>
                  <a:pt x="590" y="440"/>
                  <a:pt x="579" y="493"/>
                </a:cubicBezTo>
                <a:cubicBezTo>
                  <a:pt x="568" y="515"/>
                  <a:pt x="557" y="536"/>
                  <a:pt x="536" y="558"/>
                </a:cubicBezTo>
                <a:cubicBezTo>
                  <a:pt x="525" y="579"/>
                  <a:pt x="493" y="590"/>
                  <a:pt x="471" y="601"/>
                </a:cubicBezTo>
                <a:cubicBezTo>
                  <a:pt x="450" y="611"/>
                  <a:pt x="423" y="617"/>
                  <a:pt x="397" y="617"/>
                </a:cubicBezTo>
                <a:cubicBezTo>
                  <a:pt x="370" y="617"/>
                  <a:pt x="343" y="611"/>
                  <a:pt x="322" y="601"/>
                </a:cubicBezTo>
                <a:cubicBezTo>
                  <a:pt x="268" y="579"/>
                  <a:pt x="226" y="547"/>
                  <a:pt x="193" y="505"/>
                </a:cubicBezTo>
                <a:cubicBezTo>
                  <a:pt x="150" y="472"/>
                  <a:pt x="129" y="419"/>
                  <a:pt x="119" y="376"/>
                </a:cubicBezTo>
                <a:cubicBezTo>
                  <a:pt x="119" y="355"/>
                  <a:pt x="107" y="322"/>
                  <a:pt x="107" y="301"/>
                </a:cubicBezTo>
                <a:lnTo>
                  <a:pt x="107" y="290"/>
                </a:lnTo>
                <a:lnTo>
                  <a:pt x="107" y="279"/>
                </a:lnTo>
                <a:lnTo>
                  <a:pt x="107" y="269"/>
                </a:lnTo>
                <a:lnTo>
                  <a:pt x="107" y="236"/>
                </a:lnTo>
                <a:cubicBezTo>
                  <a:pt x="107" y="194"/>
                  <a:pt x="107" y="151"/>
                  <a:pt x="97" y="108"/>
                </a:cubicBezTo>
                <a:cubicBezTo>
                  <a:pt x="97" y="76"/>
                  <a:pt x="86" y="44"/>
                  <a:pt x="65" y="22"/>
                </a:cubicBezTo>
                <a:cubicBezTo>
                  <a:pt x="54" y="12"/>
                  <a:pt x="43" y="1"/>
                  <a:pt x="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2"/>
          <p:cNvSpPr/>
          <p:nvPr/>
        </p:nvSpPr>
        <p:spPr>
          <a:xfrm rot="10800000">
            <a:off x="8293162" y="872038"/>
            <a:ext cx="90525" cy="238790"/>
          </a:xfrm>
          <a:custGeom>
            <a:avLst/>
            <a:gdLst/>
            <a:ahLst/>
            <a:cxnLst/>
            <a:rect l="l" t="t" r="r" b="b"/>
            <a:pathLst>
              <a:path w="163" h="430" extrusionOk="0">
                <a:moveTo>
                  <a:pt x="1" y="1"/>
                </a:moveTo>
                <a:lnTo>
                  <a:pt x="22" y="12"/>
                </a:lnTo>
                <a:lnTo>
                  <a:pt x="34" y="22"/>
                </a:lnTo>
                <a:cubicBezTo>
                  <a:pt x="44" y="33"/>
                  <a:pt x="44" y="33"/>
                  <a:pt x="55" y="33"/>
                </a:cubicBezTo>
                <a:cubicBezTo>
                  <a:pt x="55" y="33"/>
                  <a:pt x="55" y="44"/>
                  <a:pt x="65" y="44"/>
                </a:cubicBezTo>
                <a:cubicBezTo>
                  <a:pt x="65" y="44"/>
                  <a:pt x="65" y="55"/>
                  <a:pt x="76" y="55"/>
                </a:cubicBezTo>
                <a:cubicBezTo>
                  <a:pt x="76" y="65"/>
                  <a:pt x="76" y="65"/>
                  <a:pt x="87" y="65"/>
                </a:cubicBezTo>
                <a:cubicBezTo>
                  <a:pt x="87" y="76"/>
                  <a:pt x="98" y="86"/>
                  <a:pt x="98" y="98"/>
                </a:cubicBezTo>
                <a:cubicBezTo>
                  <a:pt x="108" y="108"/>
                  <a:pt x="108" y="119"/>
                  <a:pt x="108" y="119"/>
                </a:cubicBezTo>
                <a:lnTo>
                  <a:pt x="108" y="140"/>
                </a:lnTo>
                <a:lnTo>
                  <a:pt x="108" y="183"/>
                </a:lnTo>
                <a:lnTo>
                  <a:pt x="108" y="226"/>
                </a:lnTo>
                <a:cubicBezTo>
                  <a:pt x="108" y="236"/>
                  <a:pt x="98" y="258"/>
                  <a:pt x="98" y="269"/>
                </a:cubicBezTo>
                <a:cubicBezTo>
                  <a:pt x="98" y="290"/>
                  <a:pt x="108" y="301"/>
                  <a:pt x="108" y="322"/>
                </a:cubicBezTo>
                <a:cubicBezTo>
                  <a:pt x="108" y="333"/>
                  <a:pt x="108" y="343"/>
                  <a:pt x="119" y="355"/>
                </a:cubicBezTo>
                <a:lnTo>
                  <a:pt x="119" y="376"/>
                </a:lnTo>
                <a:lnTo>
                  <a:pt x="129" y="386"/>
                </a:lnTo>
                <a:cubicBezTo>
                  <a:pt x="129" y="397"/>
                  <a:pt x="129" y="397"/>
                  <a:pt x="141" y="408"/>
                </a:cubicBezTo>
                <a:cubicBezTo>
                  <a:pt x="151" y="429"/>
                  <a:pt x="162" y="429"/>
                  <a:pt x="162" y="429"/>
                </a:cubicBezTo>
                <a:cubicBezTo>
                  <a:pt x="162" y="429"/>
                  <a:pt x="151" y="419"/>
                  <a:pt x="151" y="408"/>
                </a:cubicBezTo>
                <a:lnTo>
                  <a:pt x="151" y="386"/>
                </a:lnTo>
                <a:lnTo>
                  <a:pt x="151" y="365"/>
                </a:lnTo>
                <a:lnTo>
                  <a:pt x="151" y="355"/>
                </a:lnTo>
                <a:cubicBezTo>
                  <a:pt x="141" y="343"/>
                  <a:pt x="151" y="333"/>
                  <a:pt x="151" y="312"/>
                </a:cubicBezTo>
                <a:lnTo>
                  <a:pt x="151" y="279"/>
                </a:lnTo>
                <a:cubicBezTo>
                  <a:pt x="151" y="258"/>
                  <a:pt x="151" y="248"/>
                  <a:pt x="162" y="236"/>
                </a:cubicBezTo>
                <a:lnTo>
                  <a:pt x="162" y="183"/>
                </a:lnTo>
                <a:lnTo>
                  <a:pt x="162" y="129"/>
                </a:lnTo>
                <a:cubicBezTo>
                  <a:pt x="162" y="119"/>
                  <a:pt x="151" y="98"/>
                  <a:pt x="141" y="86"/>
                </a:cubicBezTo>
                <a:cubicBezTo>
                  <a:pt x="141" y="65"/>
                  <a:pt x="129" y="55"/>
                  <a:pt x="119" y="44"/>
                </a:cubicBezTo>
                <a:cubicBezTo>
                  <a:pt x="108" y="33"/>
                  <a:pt x="87" y="22"/>
                  <a:pt x="76" y="22"/>
                </a:cubicBezTo>
                <a:cubicBezTo>
                  <a:pt x="65" y="12"/>
                  <a:pt x="55" y="12"/>
                  <a:pt x="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22"/>
          <p:cNvSpPr/>
          <p:nvPr/>
        </p:nvSpPr>
        <p:spPr>
          <a:xfrm rot="10800000">
            <a:off x="8014369" y="760419"/>
            <a:ext cx="36099" cy="38317"/>
          </a:xfrm>
          <a:custGeom>
            <a:avLst/>
            <a:gdLst/>
            <a:ahLst/>
            <a:cxnLst/>
            <a:rect l="l" t="t" r="r" b="b"/>
            <a:pathLst>
              <a:path w="65" h="69" extrusionOk="0">
                <a:moveTo>
                  <a:pt x="33" y="1"/>
                </a:moveTo>
                <a:cubicBezTo>
                  <a:pt x="25" y="1"/>
                  <a:pt x="17" y="6"/>
                  <a:pt x="12" y="17"/>
                </a:cubicBezTo>
                <a:cubicBezTo>
                  <a:pt x="1" y="28"/>
                  <a:pt x="1" y="50"/>
                  <a:pt x="12" y="60"/>
                </a:cubicBezTo>
                <a:cubicBezTo>
                  <a:pt x="17" y="65"/>
                  <a:pt x="25" y="68"/>
                  <a:pt x="33" y="68"/>
                </a:cubicBezTo>
                <a:cubicBezTo>
                  <a:pt x="41" y="68"/>
                  <a:pt x="49" y="65"/>
                  <a:pt x="55" y="60"/>
                </a:cubicBezTo>
                <a:cubicBezTo>
                  <a:pt x="65" y="50"/>
                  <a:pt x="65" y="28"/>
                  <a:pt x="55" y="17"/>
                </a:cubicBezTo>
                <a:cubicBezTo>
                  <a:pt x="49" y="6"/>
                  <a:pt x="41" y="1"/>
                  <a:pt x="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2"/>
          <p:cNvSpPr/>
          <p:nvPr/>
        </p:nvSpPr>
        <p:spPr>
          <a:xfrm rot="10800000">
            <a:off x="8180423" y="927016"/>
            <a:ext cx="42208" cy="37762"/>
          </a:xfrm>
          <a:custGeom>
            <a:avLst/>
            <a:gdLst/>
            <a:ahLst/>
            <a:cxnLst/>
            <a:rect l="l" t="t" r="r" b="b"/>
            <a:pathLst>
              <a:path w="76" h="68" extrusionOk="0">
                <a:moveTo>
                  <a:pt x="43" y="0"/>
                </a:moveTo>
                <a:cubicBezTo>
                  <a:pt x="35" y="0"/>
                  <a:pt x="27" y="6"/>
                  <a:pt x="22" y="16"/>
                </a:cubicBezTo>
                <a:cubicBezTo>
                  <a:pt x="1" y="27"/>
                  <a:pt x="1" y="49"/>
                  <a:pt x="22" y="59"/>
                </a:cubicBezTo>
                <a:cubicBezTo>
                  <a:pt x="27" y="65"/>
                  <a:pt x="35" y="67"/>
                  <a:pt x="43" y="67"/>
                </a:cubicBezTo>
                <a:cubicBezTo>
                  <a:pt x="51" y="67"/>
                  <a:pt x="59" y="65"/>
                  <a:pt x="65" y="59"/>
                </a:cubicBezTo>
                <a:cubicBezTo>
                  <a:pt x="75" y="49"/>
                  <a:pt x="75" y="27"/>
                  <a:pt x="65" y="16"/>
                </a:cubicBezTo>
                <a:cubicBezTo>
                  <a:pt x="59" y="6"/>
                  <a:pt x="51" y="0"/>
                  <a:pt x="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2"/>
          <p:cNvSpPr/>
          <p:nvPr/>
        </p:nvSpPr>
        <p:spPr>
          <a:xfrm rot="10800000">
            <a:off x="8219736" y="539428"/>
            <a:ext cx="211134" cy="211134"/>
          </a:xfrm>
          <a:custGeom>
            <a:avLst/>
            <a:gdLst/>
            <a:ahLst/>
            <a:cxnLst/>
            <a:rect l="l" t="t" r="r" b="b"/>
            <a:pathLst>
              <a:path w="2250" h="2250" extrusionOk="0">
                <a:moveTo>
                  <a:pt x="1125" y="1"/>
                </a:moveTo>
                <a:cubicBezTo>
                  <a:pt x="996" y="558"/>
                  <a:pt x="558" y="996"/>
                  <a:pt x="1" y="1125"/>
                </a:cubicBezTo>
                <a:cubicBezTo>
                  <a:pt x="558" y="1253"/>
                  <a:pt x="996" y="1693"/>
                  <a:pt x="1125" y="2249"/>
                </a:cubicBezTo>
                <a:cubicBezTo>
                  <a:pt x="1253" y="1693"/>
                  <a:pt x="1682" y="1253"/>
                  <a:pt x="2249" y="1125"/>
                </a:cubicBezTo>
                <a:cubicBezTo>
                  <a:pt x="1682" y="996"/>
                  <a:pt x="1253" y="558"/>
                  <a:pt x="11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2"/>
          <p:cNvSpPr/>
          <p:nvPr/>
        </p:nvSpPr>
        <p:spPr>
          <a:xfrm flipH="1">
            <a:off x="7782225" y="4242613"/>
            <a:ext cx="375428" cy="349855"/>
          </a:xfrm>
          <a:custGeom>
            <a:avLst/>
            <a:gdLst/>
            <a:ahLst/>
            <a:cxnLst/>
            <a:rect l="l" t="t" r="r" b="b"/>
            <a:pathLst>
              <a:path w="676" h="630" extrusionOk="0">
                <a:moveTo>
                  <a:pt x="215" y="1"/>
                </a:moveTo>
                <a:cubicBezTo>
                  <a:pt x="196" y="1"/>
                  <a:pt x="178" y="3"/>
                  <a:pt x="162" y="8"/>
                </a:cubicBezTo>
                <a:cubicBezTo>
                  <a:pt x="98" y="30"/>
                  <a:pt x="44" y="73"/>
                  <a:pt x="22" y="148"/>
                </a:cubicBezTo>
                <a:cubicBezTo>
                  <a:pt x="1" y="201"/>
                  <a:pt x="1" y="276"/>
                  <a:pt x="22" y="341"/>
                </a:cubicBezTo>
                <a:cubicBezTo>
                  <a:pt x="44" y="394"/>
                  <a:pt x="87" y="448"/>
                  <a:pt x="129" y="479"/>
                </a:cubicBezTo>
                <a:cubicBezTo>
                  <a:pt x="183" y="522"/>
                  <a:pt x="236" y="544"/>
                  <a:pt x="290" y="555"/>
                </a:cubicBezTo>
                <a:cubicBezTo>
                  <a:pt x="312" y="565"/>
                  <a:pt x="344" y="565"/>
                  <a:pt x="365" y="565"/>
                </a:cubicBezTo>
                <a:lnTo>
                  <a:pt x="408" y="565"/>
                </a:lnTo>
                <a:cubicBezTo>
                  <a:pt x="419" y="555"/>
                  <a:pt x="429" y="555"/>
                  <a:pt x="440" y="555"/>
                </a:cubicBezTo>
                <a:lnTo>
                  <a:pt x="558" y="555"/>
                </a:lnTo>
                <a:cubicBezTo>
                  <a:pt x="590" y="555"/>
                  <a:pt x="622" y="565"/>
                  <a:pt x="643" y="576"/>
                </a:cubicBezTo>
                <a:cubicBezTo>
                  <a:pt x="665" y="598"/>
                  <a:pt x="665" y="619"/>
                  <a:pt x="665" y="629"/>
                </a:cubicBezTo>
                <a:cubicBezTo>
                  <a:pt x="676" y="619"/>
                  <a:pt x="676" y="619"/>
                  <a:pt x="665" y="608"/>
                </a:cubicBezTo>
                <a:cubicBezTo>
                  <a:pt x="665" y="598"/>
                  <a:pt x="665" y="587"/>
                  <a:pt x="654" y="576"/>
                </a:cubicBezTo>
                <a:cubicBezTo>
                  <a:pt x="633" y="555"/>
                  <a:pt x="600" y="544"/>
                  <a:pt x="558" y="533"/>
                </a:cubicBezTo>
                <a:cubicBezTo>
                  <a:pt x="526" y="533"/>
                  <a:pt x="483" y="522"/>
                  <a:pt x="440" y="522"/>
                </a:cubicBezTo>
                <a:lnTo>
                  <a:pt x="365" y="522"/>
                </a:lnTo>
                <a:cubicBezTo>
                  <a:pt x="344" y="522"/>
                  <a:pt x="322" y="522"/>
                  <a:pt x="301" y="512"/>
                </a:cubicBezTo>
                <a:cubicBezTo>
                  <a:pt x="248" y="501"/>
                  <a:pt x="205" y="479"/>
                  <a:pt x="162" y="448"/>
                </a:cubicBezTo>
                <a:cubicBezTo>
                  <a:pt x="119" y="415"/>
                  <a:pt x="87" y="372"/>
                  <a:pt x="76" y="319"/>
                </a:cubicBezTo>
                <a:cubicBezTo>
                  <a:pt x="55" y="265"/>
                  <a:pt x="55" y="212"/>
                  <a:pt x="76" y="158"/>
                </a:cubicBezTo>
                <a:cubicBezTo>
                  <a:pt x="76" y="137"/>
                  <a:pt x="98" y="115"/>
                  <a:pt x="108" y="94"/>
                </a:cubicBezTo>
                <a:cubicBezTo>
                  <a:pt x="129" y="84"/>
                  <a:pt x="151" y="73"/>
                  <a:pt x="183" y="62"/>
                </a:cubicBezTo>
                <a:cubicBezTo>
                  <a:pt x="195" y="59"/>
                  <a:pt x="207" y="58"/>
                  <a:pt x="220" y="58"/>
                </a:cubicBezTo>
                <a:cubicBezTo>
                  <a:pt x="254" y="58"/>
                  <a:pt x="291" y="68"/>
                  <a:pt x="322" y="84"/>
                </a:cubicBezTo>
                <a:cubicBezTo>
                  <a:pt x="333" y="94"/>
                  <a:pt x="344" y="105"/>
                  <a:pt x="344" y="115"/>
                </a:cubicBezTo>
                <a:lnTo>
                  <a:pt x="355" y="115"/>
                </a:lnTo>
                <a:lnTo>
                  <a:pt x="355" y="127"/>
                </a:lnTo>
                <a:lnTo>
                  <a:pt x="365" y="137"/>
                </a:lnTo>
                <a:cubicBezTo>
                  <a:pt x="376" y="158"/>
                  <a:pt x="376" y="180"/>
                  <a:pt x="376" y="201"/>
                </a:cubicBezTo>
                <a:cubicBezTo>
                  <a:pt x="365" y="255"/>
                  <a:pt x="333" y="287"/>
                  <a:pt x="301" y="308"/>
                </a:cubicBezTo>
                <a:cubicBezTo>
                  <a:pt x="286" y="308"/>
                  <a:pt x="272" y="313"/>
                  <a:pt x="261" y="313"/>
                </a:cubicBezTo>
                <a:cubicBezTo>
                  <a:pt x="256" y="313"/>
                  <a:pt x="251" y="312"/>
                  <a:pt x="248" y="308"/>
                </a:cubicBezTo>
                <a:cubicBezTo>
                  <a:pt x="226" y="308"/>
                  <a:pt x="215" y="298"/>
                  <a:pt x="194" y="287"/>
                </a:cubicBezTo>
                <a:lnTo>
                  <a:pt x="194" y="276"/>
                </a:lnTo>
                <a:lnTo>
                  <a:pt x="183" y="276"/>
                </a:lnTo>
                <a:lnTo>
                  <a:pt x="183" y="265"/>
                </a:lnTo>
                <a:cubicBezTo>
                  <a:pt x="172" y="265"/>
                  <a:pt x="172" y="255"/>
                  <a:pt x="172" y="255"/>
                </a:cubicBezTo>
                <a:lnTo>
                  <a:pt x="172" y="212"/>
                </a:lnTo>
                <a:lnTo>
                  <a:pt x="194" y="191"/>
                </a:lnTo>
                <a:lnTo>
                  <a:pt x="236" y="191"/>
                </a:lnTo>
                <a:cubicBezTo>
                  <a:pt x="236" y="191"/>
                  <a:pt x="226" y="191"/>
                  <a:pt x="226" y="180"/>
                </a:cubicBezTo>
                <a:lnTo>
                  <a:pt x="194" y="180"/>
                </a:lnTo>
                <a:cubicBezTo>
                  <a:pt x="183" y="191"/>
                  <a:pt x="172" y="191"/>
                  <a:pt x="162" y="212"/>
                </a:cubicBezTo>
                <a:cubicBezTo>
                  <a:pt x="162" y="222"/>
                  <a:pt x="151" y="234"/>
                  <a:pt x="162" y="255"/>
                </a:cubicBezTo>
                <a:lnTo>
                  <a:pt x="162" y="276"/>
                </a:lnTo>
                <a:lnTo>
                  <a:pt x="172" y="287"/>
                </a:lnTo>
                <a:cubicBezTo>
                  <a:pt x="172" y="298"/>
                  <a:pt x="183" y="298"/>
                  <a:pt x="183" y="308"/>
                </a:cubicBezTo>
                <a:cubicBezTo>
                  <a:pt x="194" y="319"/>
                  <a:pt x="215" y="330"/>
                  <a:pt x="236" y="341"/>
                </a:cubicBezTo>
                <a:cubicBezTo>
                  <a:pt x="258" y="341"/>
                  <a:pt x="290" y="341"/>
                  <a:pt x="312" y="330"/>
                </a:cubicBezTo>
                <a:cubicBezTo>
                  <a:pt x="355" y="319"/>
                  <a:pt x="397" y="276"/>
                  <a:pt x="419" y="212"/>
                </a:cubicBezTo>
                <a:cubicBezTo>
                  <a:pt x="419" y="191"/>
                  <a:pt x="419" y="158"/>
                  <a:pt x="408" y="127"/>
                </a:cubicBezTo>
                <a:cubicBezTo>
                  <a:pt x="408" y="115"/>
                  <a:pt x="397" y="105"/>
                  <a:pt x="397" y="105"/>
                </a:cubicBezTo>
                <a:lnTo>
                  <a:pt x="397" y="94"/>
                </a:lnTo>
                <a:lnTo>
                  <a:pt x="386" y="94"/>
                </a:lnTo>
                <a:lnTo>
                  <a:pt x="386" y="84"/>
                </a:lnTo>
                <a:lnTo>
                  <a:pt x="355" y="51"/>
                </a:lnTo>
                <a:cubicBezTo>
                  <a:pt x="322" y="30"/>
                  <a:pt x="301" y="19"/>
                  <a:pt x="269" y="8"/>
                </a:cubicBezTo>
                <a:cubicBezTo>
                  <a:pt x="253" y="3"/>
                  <a:pt x="234" y="1"/>
                  <a:pt x="2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2"/>
          <p:cNvSpPr/>
          <p:nvPr/>
        </p:nvSpPr>
        <p:spPr>
          <a:xfrm flipH="1">
            <a:off x="7865530" y="4455301"/>
            <a:ext cx="238253" cy="95516"/>
          </a:xfrm>
          <a:custGeom>
            <a:avLst/>
            <a:gdLst/>
            <a:ahLst/>
            <a:cxnLst/>
            <a:rect l="l" t="t" r="r" b="b"/>
            <a:pathLst>
              <a:path w="429" h="172" extrusionOk="0">
                <a:moveTo>
                  <a:pt x="247" y="1"/>
                </a:moveTo>
                <a:cubicBezTo>
                  <a:pt x="225" y="1"/>
                  <a:pt x="215" y="11"/>
                  <a:pt x="204" y="11"/>
                </a:cubicBezTo>
                <a:cubicBezTo>
                  <a:pt x="182" y="11"/>
                  <a:pt x="172" y="11"/>
                  <a:pt x="161" y="22"/>
                </a:cubicBezTo>
                <a:lnTo>
                  <a:pt x="54" y="22"/>
                </a:lnTo>
                <a:cubicBezTo>
                  <a:pt x="44" y="22"/>
                  <a:pt x="32" y="22"/>
                  <a:pt x="22" y="11"/>
                </a:cubicBezTo>
                <a:lnTo>
                  <a:pt x="1" y="11"/>
                </a:lnTo>
                <a:cubicBezTo>
                  <a:pt x="1" y="11"/>
                  <a:pt x="11" y="22"/>
                  <a:pt x="22" y="22"/>
                </a:cubicBezTo>
                <a:cubicBezTo>
                  <a:pt x="22" y="32"/>
                  <a:pt x="22" y="32"/>
                  <a:pt x="32" y="32"/>
                </a:cubicBezTo>
                <a:lnTo>
                  <a:pt x="44" y="43"/>
                </a:lnTo>
                <a:lnTo>
                  <a:pt x="54" y="43"/>
                </a:lnTo>
                <a:cubicBezTo>
                  <a:pt x="65" y="54"/>
                  <a:pt x="65" y="54"/>
                  <a:pt x="75" y="54"/>
                </a:cubicBezTo>
                <a:cubicBezTo>
                  <a:pt x="86" y="65"/>
                  <a:pt x="97" y="65"/>
                  <a:pt x="118" y="65"/>
                </a:cubicBezTo>
                <a:lnTo>
                  <a:pt x="204" y="65"/>
                </a:lnTo>
                <a:cubicBezTo>
                  <a:pt x="225" y="65"/>
                  <a:pt x="236" y="65"/>
                  <a:pt x="258" y="54"/>
                </a:cubicBezTo>
                <a:lnTo>
                  <a:pt x="289" y="54"/>
                </a:lnTo>
                <a:cubicBezTo>
                  <a:pt x="300" y="65"/>
                  <a:pt x="311" y="65"/>
                  <a:pt x="311" y="65"/>
                </a:cubicBezTo>
                <a:lnTo>
                  <a:pt x="332" y="65"/>
                </a:lnTo>
                <a:cubicBezTo>
                  <a:pt x="343" y="75"/>
                  <a:pt x="354" y="75"/>
                  <a:pt x="365" y="86"/>
                </a:cubicBezTo>
                <a:cubicBezTo>
                  <a:pt x="365" y="86"/>
                  <a:pt x="375" y="86"/>
                  <a:pt x="375" y="96"/>
                </a:cubicBezTo>
                <a:cubicBezTo>
                  <a:pt x="386" y="96"/>
                  <a:pt x="386" y="108"/>
                  <a:pt x="386" y="108"/>
                </a:cubicBezTo>
                <a:cubicBezTo>
                  <a:pt x="396" y="108"/>
                  <a:pt x="396" y="118"/>
                  <a:pt x="396" y="118"/>
                </a:cubicBezTo>
                <a:cubicBezTo>
                  <a:pt x="408" y="118"/>
                  <a:pt x="408" y="129"/>
                  <a:pt x="408" y="129"/>
                </a:cubicBezTo>
                <a:cubicBezTo>
                  <a:pt x="418" y="139"/>
                  <a:pt x="418" y="150"/>
                  <a:pt x="418" y="150"/>
                </a:cubicBezTo>
                <a:cubicBezTo>
                  <a:pt x="429" y="161"/>
                  <a:pt x="429" y="172"/>
                  <a:pt x="429" y="172"/>
                </a:cubicBezTo>
                <a:lnTo>
                  <a:pt x="429" y="161"/>
                </a:lnTo>
                <a:lnTo>
                  <a:pt x="429" y="150"/>
                </a:lnTo>
                <a:lnTo>
                  <a:pt x="429" y="118"/>
                </a:lnTo>
                <a:cubicBezTo>
                  <a:pt x="429" y="108"/>
                  <a:pt x="418" y="96"/>
                  <a:pt x="418" y="86"/>
                </a:cubicBezTo>
                <a:lnTo>
                  <a:pt x="386" y="54"/>
                </a:lnTo>
                <a:lnTo>
                  <a:pt x="354" y="22"/>
                </a:lnTo>
                <a:cubicBezTo>
                  <a:pt x="332" y="11"/>
                  <a:pt x="322" y="11"/>
                  <a:pt x="300" y="11"/>
                </a:cubicBezTo>
                <a:cubicBezTo>
                  <a:pt x="279" y="1"/>
                  <a:pt x="268" y="1"/>
                  <a:pt x="24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2"/>
          <p:cNvSpPr/>
          <p:nvPr/>
        </p:nvSpPr>
        <p:spPr>
          <a:xfrm flipH="1">
            <a:off x="8079345" y="3949403"/>
            <a:ext cx="351548" cy="372068"/>
          </a:xfrm>
          <a:custGeom>
            <a:avLst/>
            <a:gdLst/>
            <a:ahLst/>
            <a:cxnLst/>
            <a:rect l="l" t="t" r="r" b="b"/>
            <a:pathLst>
              <a:path w="633" h="670" extrusionOk="0">
                <a:moveTo>
                  <a:pt x="440" y="429"/>
                </a:moveTo>
                <a:lnTo>
                  <a:pt x="440" y="440"/>
                </a:lnTo>
                <a:cubicBezTo>
                  <a:pt x="450" y="440"/>
                  <a:pt x="450" y="440"/>
                  <a:pt x="450" y="451"/>
                </a:cubicBezTo>
                <a:lnTo>
                  <a:pt x="450" y="429"/>
                </a:lnTo>
                <a:close/>
                <a:moveTo>
                  <a:pt x="0" y="1"/>
                </a:moveTo>
                <a:cubicBezTo>
                  <a:pt x="22" y="1"/>
                  <a:pt x="43" y="12"/>
                  <a:pt x="54" y="22"/>
                </a:cubicBezTo>
                <a:cubicBezTo>
                  <a:pt x="76" y="44"/>
                  <a:pt x="76" y="76"/>
                  <a:pt x="76" y="108"/>
                </a:cubicBezTo>
                <a:cubicBezTo>
                  <a:pt x="86" y="151"/>
                  <a:pt x="76" y="194"/>
                  <a:pt x="76" y="236"/>
                </a:cubicBezTo>
                <a:lnTo>
                  <a:pt x="76" y="269"/>
                </a:lnTo>
                <a:lnTo>
                  <a:pt x="76" y="279"/>
                </a:lnTo>
                <a:lnTo>
                  <a:pt x="76" y="290"/>
                </a:lnTo>
                <a:lnTo>
                  <a:pt x="76" y="301"/>
                </a:lnTo>
                <a:lnTo>
                  <a:pt x="76" y="386"/>
                </a:lnTo>
                <a:cubicBezTo>
                  <a:pt x="86" y="440"/>
                  <a:pt x="119" y="493"/>
                  <a:pt x="150" y="536"/>
                </a:cubicBezTo>
                <a:cubicBezTo>
                  <a:pt x="193" y="590"/>
                  <a:pt x="236" y="622"/>
                  <a:pt x="300" y="643"/>
                </a:cubicBezTo>
                <a:cubicBezTo>
                  <a:pt x="336" y="661"/>
                  <a:pt x="371" y="669"/>
                  <a:pt x="407" y="669"/>
                </a:cubicBezTo>
                <a:cubicBezTo>
                  <a:pt x="435" y="669"/>
                  <a:pt x="464" y="664"/>
                  <a:pt x="493" y="655"/>
                </a:cubicBezTo>
                <a:cubicBezTo>
                  <a:pt x="557" y="633"/>
                  <a:pt x="611" y="569"/>
                  <a:pt x="621" y="505"/>
                </a:cubicBezTo>
                <a:cubicBezTo>
                  <a:pt x="633" y="472"/>
                  <a:pt x="633" y="440"/>
                  <a:pt x="633" y="408"/>
                </a:cubicBezTo>
                <a:cubicBezTo>
                  <a:pt x="621" y="376"/>
                  <a:pt x="611" y="344"/>
                  <a:pt x="590" y="322"/>
                </a:cubicBezTo>
                <a:lnTo>
                  <a:pt x="557" y="290"/>
                </a:lnTo>
                <a:lnTo>
                  <a:pt x="547" y="279"/>
                </a:lnTo>
                <a:lnTo>
                  <a:pt x="536" y="269"/>
                </a:lnTo>
                <a:cubicBezTo>
                  <a:pt x="525" y="269"/>
                  <a:pt x="514" y="269"/>
                  <a:pt x="514" y="258"/>
                </a:cubicBezTo>
                <a:cubicBezTo>
                  <a:pt x="498" y="253"/>
                  <a:pt x="482" y="250"/>
                  <a:pt x="466" y="250"/>
                </a:cubicBezTo>
                <a:cubicBezTo>
                  <a:pt x="450" y="250"/>
                  <a:pt x="434" y="253"/>
                  <a:pt x="418" y="258"/>
                </a:cubicBezTo>
                <a:cubicBezTo>
                  <a:pt x="364" y="269"/>
                  <a:pt x="322" y="312"/>
                  <a:pt x="300" y="365"/>
                </a:cubicBezTo>
                <a:cubicBezTo>
                  <a:pt x="290" y="386"/>
                  <a:pt x="290" y="408"/>
                  <a:pt x="300" y="429"/>
                </a:cubicBezTo>
                <a:cubicBezTo>
                  <a:pt x="300" y="462"/>
                  <a:pt x="322" y="472"/>
                  <a:pt x="333" y="483"/>
                </a:cubicBezTo>
                <a:cubicBezTo>
                  <a:pt x="333" y="493"/>
                  <a:pt x="343" y="493"/>
                  <a:pt x="343" y="493"/>
                </a:cubicBezTo>
                <a:cubicBezTo>
                  <a:pt x="343" y="505"/>
                  <a:pt x="343" y="505"/>
                  <a:pt x="354" y="505"/>
                </a:cubicBezTo>
                <a:cubicBezTo>
                  <a:pt x="364" y="515"/>
                  <a:pt x="376" y="515"/>
                  <a:pt x="386" y="515"/>
                </a:cubicBezTo>
                <a:cubicBezTo>
                  <a:pt x="397" y="515"/>
                  <a:pt x="418" y="515"/>
                  <a:pt x="429" y="505"/>
                </a:cubicBezTo>
                <a:cubicBezTo>
                  <a:pt x="440" y="493"/>
                  <a:pt x="450" y="483"/>
                  <a:pt x="450" y="472"/>
                </a:cubicBezTo>
                <a:lnTo>
                  <a:pt x="450" y="451"/>
                </a:lnTo>
                <a:cubicBezTo>
                  <a:pt x="450" y="462"/>
                  <a:pt x="450" y="462"/>
                  <a:pt x="440" y="472"/>
                </a:cubicBezTo>
                <a:cubicBezTo>
                  <a:pt x="440" y="483"/>
                  <a:pt x="429" y="493"/>
                  <a:pt x="418" y="493"/>
                </a:cubicBezTo>
                <a:cubicBezTo>
                  <a:pt x="407" y="505"/>
                  <a:pt x="397" y="505"/>
                  <a:pt x="386" y="505"/>
                </a:cubicBezTo>
                <a:cubicBezTo>
                  <a:pt x="376" y="493"/>
                  <a:pt x="376" y="493"/>
                  <a:pt x="364" y="493"/>
                </a:cubicBezTo>
                <a:lnTo>
                  <a:pt x="364" y="483"/>
                </a:lnTo>
                <a:lnTo>
                  <a:pt x="354" y="483"/>
                </a:lnTo>
                <a:cubicBezTo>
                  <a:pt x="354" y="483"/>
                  <a:pt x="354" y="472"/>
                  <a:pt x="343" y="472"/>
                </a:cubicBezTo>
                <a:cubicBezTo>
                  <a:pt x="333" y="462"/>
                  <a:pt x="333" y="440"/>
                  <a:pt x="322" y="429"/>
                </a:cubicBezTo>
                <a:cubicBezTo>
                  <a:pt x="322" y="408"/>
                  <a:pt x="322" y="386"/>
                  <a:pt x="333" y="376"/>
                </a:cubicBezTo>
                <a:cubicBezTo>
                  <a:pt x="343" y="333"/>
                  <a:pt x="386" y="312"/>
                  <a:pt x="429" y="301"/>
                </a:cubicBezTo>
                <a:cubicBezTo>
                  <a:pt x="435" y="298"/>
                  <a:pt x="441" y="297"/>
                  <a:pt x="447" y="297"/>
                </a:cubicBezTo>
                <a:cubicBezTo>
                  <a:pt x="462" y="297"/>
                  <a:pt x="478" y="304"/>
                  <a:pt x="493" y="312"/>
                </a:cubicBezTo>
                <a:lnTo>
                  <a:pt x="504" y="312"/>
                </a:lnTo>
                <a:lnTo>
                  <a:pt x="514" y="322"/>
                </a:lnTo>
                <a:lnTo>
                  <a:pt x="525" y="322"/>
                </a:lnTo>
                <a:cubicBezTo>
                  <a:pt x="536" y="333"/>
                  <a:pt x="536" y="344"/>
                  <a:pt x="547" y="355"/>
                </a:cubicBezTo>
                <a:cubicBezTo>
                  <a:pt x="579" y="386"/>
                  <a:pt x="590" y="440"/>
                  <a:pt x="579" y="493"/>
                </a:cubicBezTo>
                <a:cubicBezTo>
                  <a:pt x="568" y="515"/>
                  <a:pt x="557" y="536"/>
                  <a:pt x="536" y="558"/>
                </a:cubicBezTo>
                <a:cubicBezTo>
                  <a:pt x="525" y="579"/>
                  <a:pt x="493" y="590"/>
                  <a:pt x="471" y="601"/>
                </a:cubicBezTo>
                <a:cubicBezTo>
                  <a:pt x="450" y="611"/>
                  <a:pt x="423" y="617"/>
                  <a:pt x="397" y="617"/>
                </a:cubicBezTo>
                <a:cubicBezTo>
                  <a:pt x="370" y="617"/>
                  <a:pt x="343" y="611"/>
                  <a:pt x="322" y="601"/>
                </a:cubicBezTo>
                <a:cubicBezTo>
                  <a:pt x="268" y="579"/>
                  <a:pt x="226" y="547"/>
                  <a:pt x="193" y="505"/>
                </a:cubicBezTo>
                <a:cubicBezTo>
                  <a:pt x="150" y="472"/>
                  <a:pt x="129" y="419"/>
                  <a:pt x="119" y="376"/>
                </a:cubicBezTo>
                <a:cubicBezTo>
                  <a:pt x="119" y="355"/>
                  <a:pt x="107" y="322"/>
                  <a:pt x="107" y="301"/>
                </a:cubicBezTo>
                <a:lnTo>
                  <a:pt x="107" y="290"/>
                </a:lnTo>
                <a:lnTo>
                  <a:pt x="107" y="279"/>
                </a:lnTo>
                <a:lnTo>
                  <a:pt x="107" y="269"/>
                </a:lnTo>
                <a:lnTo>
                  <a:pt x="107" y="236"/>
                </a:lnTo>
                <a:cubicBezTo>
                  <a:pt x="107" y="194"/>
                  <a:pt x="107" y="151"/>
                  <a:pt x="97" y="108"/>
                </a:cubicBezTo>
                <a:cubicBezTo>
                  <a:pt x="97" y="76"/>
                  <a:pt x="86" y="44"/>
                  <a:pt x="65" y="22"/>
                </a:cubicBezTo>
                <a:cubicBezTo>
                  <a:pt x="54" y="12"/>
                  <a:pt x="43" y="1"/>
                  <a:pt x="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2"/>
          <p:cNvSpPr/>
          <p:nvPr/>
        </p:nvSpPr>
        <p:spPr>
          <a:xfrm flipH="1">
            <a:off x="8293162" y="4032701"/>
            <a:ext cx="90525" cy="238790"/>
          </a:xfrm>
          <a:custGeom>
            <a:avLst/>
            <a:gdLst/>
            <a:ahLst/>
            <a:cxnLst/>
            <a:rect l="l" t="t" r="r" b="b"/>
            <a:pathLst>
              <a:path w="163" h="430" extrusionOk="0">
                <a:moveTo>
                  <a:pt x="1" y="1"/>
                </a:moveTo>
                <a:lnTo>
                  <a:pt x="22" y="12"/>
                </a:lnTo>
                <a:lnTo>
                  <a:pt x="34" y="22"/>
                </a:lnTo>
                <a:cubicBezTo>
                  <a:pt x="44" y="33"/>
                  <a:pt x="44" y="33"/>
                  <a:pt x="55" y="33"/>
                </a:cubicBezTo>
                <a:cubicBezTo>
                  <a:pt x="55" y="33"/>
                  <a:pt x="55" y="44"/>
                  <a:pt x="65" y="44"/>
                </a:cubicBezTo>
                <a:cubicBezTo>
                  <a:pt x="65" y="44"/>
                  <a:pt x="65" y="55"/>
                  <a:pt x="76" y="55"/>
                </a:cubicBezTo>
                <a:cubicBezTo>
                  <a:pt x="76" y="65"/>
                  <a:pt x="76" y="65"/>
                  <a:pt x="87" y="65"/>
                </a:cubicBezTo>
                <a:cubicBezTo>
                  <a:pt x="87" y="76"/>
                  <a:pt x="98" y="86"/>
                  <a:pt x="98" y="98"/>
                </a:cubicBezTo>
                <a:cubicBezTo>
                  <a:pt x="108" y="108"/>
                  <a:pt x="108" y="119"/>
                  <a:pt x="108" y="119"/>
                </a:cubicBezTo>
                <a:lnTo>
                  <a:pt x="108" y="140"/>
                </a:lnTo>
                <a:lnTo>
                  <a:pt x="108" y="183"/>
                </a:lnTo>
                <a:lnTo>
                  <a:pt x="108" y="226"/>
                </a:lnTo>
                <a:cubicBezTo>
                  <a:pt x="108" y="236"/>
                  <a:pt x="98" y="258"/>
                  <a:pt x="98" y="269"/>
                </a:cubicBezTo>
                <a:cubicBezTo>
                  <a:pt x="98" y="290"/>
                  <a:pt x="108" y="301"/>
                  <a:pt x="108" y="322"/>
                </a:cubicBezTo>
                <a:cubicBezTo>
                  <a:pt x="108" y="333"/>
                  <a:pt x="108" y="343"/>
                  <a:pt x="119" y="355"/>
                </a:cubicBezTo>
                <a:lnTo>
                  <a:pt x="119" y="376"/>
                </a:lnTo>
                <a:lnTo>
                  <a:pt x="129" y="386"/>
                </a:lnTo>
                <a:cubicBezTo>
                  <a:pt x="129" y="397"/>
                  <a:pt x="129" y="397"/>
                  <a:pt x="141" y="408"/>
                </a:cubicBezTo>
                <a:cubicBezTo>
                  <a:pt x="151" y="429"/>
                  <a:pt x="162" y="429"/>
                  <a:pt x="162" y="429"/>
                </a:cubicBezTo>
                <a:cubicBezTo>
                  <a:pt x="162" y="429"/>
                  <a:pt x="151" y="419"/>
                  <a:pt x="151" y="408"/>
                </a:cubicBezTo>
                <a:lnTo>
                  <a:pt x="151" y="386"/>
                </a:lnTo>
                <a:lnTo>
                  <a:pt x="151" y="365"/>
                </a:lnTo>
                <a:lnTo>
                  <a:pt x="151" y="355"/>
                </a:lnTo>
                <a:cubicBezTo>
                  <a:pt x="141" y="343"/>
                  <a:pt x="151" y="333"/>
                  <a:pt x="151" y="312"/>
                </a:cubicBezTo>
                <a:lnTo>
                  <a:pt x="151" y="279"/>
                </a:lnTo>
                <a:cubicBezTo>
                  <a:pt x="151" y="258"/>
                  <a:pt x="151" y="248"/>
                  <a:pt x="162" y="236"/>
                </a:cubicBezTo>
                <a:lnTo>
                  <a:pt x="162" y="183"/>
                </a:lnTo>
                <a:lnTo>
                  <a:pt x="162" y="129"/>
                </a:lnTo>
                <a:cubicBezTo>
                  <a:pt x="162" y="119"/>
                  <a:pt x="151" y="98"/>
                  <a:pt x="141" y="86"/>
                </a:cubicBezTo>
                <a:cubicBezTo>
                  <a:pt x="141" y="65"/>
                  <a:pt x="129" y="55"/>
                  <a:pt x="119" y="44"/>
                </a:cubicBezTo>
                <a:cubicBezTo>
                  <a:pt x="108" y="33"/>
                  <a:pt x="87" y="22"/>
                  <a:pt x="76" y="22"/>
                </a:cubicBezTo>
                <a:cubicBezTo>
                  <a:pt x="65" y="12"/>
                  <a:pt x="55" y="12"/>
                  <a:pt x="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2"/>
          <p:cNvSpPr/>
          <p:nvPr/>
        </p:nvSpPr>
        <p:spPr>
          <a:xfrm flipH="1">
            <a:off x="8014369" y="4344792"/>
            <a:ext cx="36099" cy="38317"/>
          </a:xfrm>
          <a:custGeom>
            <a:avLst/>
            <a:gdLst/>
            <a:ahLst/>
            <a:cxnLst/>
            <a:rect l="l" t="t" r="r" b="b"/>
            <a:pathLst>
              <a:path w="65" h="69" extrusionOk="0">
                <a:moveTo>
                  <a:pt x="33" y="1"/>
                </a:moveTo>
                <a:cubicBezTo>
                  <a:pt x="25" y="1"/>
                  <a:pt x="17" y="6"/>
                  <a:pt x="12" y="17"/>
                </a:cubicBezTo>
                <a:cubicBezTo>
                  <a:pt x="1" y="28"/>
                  <a:pt x="1" y="50"/>
                  <a:pt x="12" y="60"/>
                </a:cubicBezTo>
                <a:cubicBezTo>
                  <a:pt x="17" y="65"/>
                  <a:pt x="25" y="68"/>
                  <a:pt x="33" y="68"/>
                </a:cubicBezTo>
                <a:cubicBezTo>
                  <a:pt x="41" y="68"/>
                  <a:pt x="49" y="65"/>
                  <a:pt x="55" y="60"/>
                </a:cubicBezTo>
                <a:cubicBezTo>
                  <a:pt x="65" y="50"/>
                  <a:pt x="65" y="28"/>
                  <a:pt x="55" y="17"/>
                </a:cubicBezTo>
                <a:cubicBezTo>
                  <a:pt x="49" y="6"/>
                  <a:pt x="41" y="1"/>
                  <a:pt x="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2"/>
          <p:cNvSpPr/>
          <p:nvPr/>
        </p:nvSpPr>
        <p:spPr>
          <a:xfrm flipH="1">
            <a:off x="8180423" y="4178751"/>
            <a:ext cx="42208" cy="37762"/>
          </a:xfrm>
          <a:custGeom>
            <a:avLst/>
            <a:gdLst/>
            <a:ahLst/>
            <a:cxnLst/>
            <a:rect l="l" t="t" r="r" b="b"/>
            <a:pathLst>
              <a:path w="76" h="68" extrusionOk="0">
                <a:moveTo>
                  <a:pt x="43" y="0"/>
                </a:moveTo>
                <a:cubicBezTo>
                  <a:pt x="35" y="0"/>
                  <a:pt x="27" y="6"/>
                  <a:pt x="22" y="16"/>
                </a:cubicBezTo>
                <a:cubicBezTo>
                  <a:pt x="1" y="27"/>
                  <a:pt x="1" y="49"/>
                  <a:pt x="22" y="59"/>
                </a:cubicBezTo>
                <a:cubicBezTo>
                  <a:pt x="27" y="65"/>
                  <a:pt x="35" y="67"/>
                  <a:pt x="43" y="67"/>
                </a:cubicBezTo>
                <a:cubicBezTo>
                  <a:pt x="51" y="67"/>
                  <a:pt x="59" y="65"/>
                  <a:pt x="65" y="59"/>
                </a:cubicBezTo>
                <a:cubicBezTo>
                  <a:pt x="75" y="49"/>
                  <a:pt x="75" y="27"/>
                  <a:pt x="65" y="16"/>
                </a:cubicBezTo>
                <a:cubicBezTo>
                  <a:pt x="59" y="6"/>
                  <a:pt x="51" y="0"/>
                  <a:pt x="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2"/>
          <p:cNvSpPr/>
          <p:nvPr/>
        </p:nvSpPr>
        <p:spPr>
          <a:xfrm flipH="1">
            <a:off x="8219736" y="4392966"/>
            <a:ext cx="211134" cy="211134"/>
          </a:xfrm>
          <a:custGeom>
            <a:avLst/>
            <a:gdLst/>
            <a:ahLst/>
            <a:cxnLst/>
            <a:rect l="l" t="t" r="r" b="b"/>
            <a:pathLst>
              <a:path w="2250" h="2250" extrusionOk="0">
                <a:moveTo>
                  <a:pt x="1125" y="1"/>
                </a:moveTo>
                <a:cubicBezTo>
                  <a:pt x="996" y="558"/>
                  <a:pt x="558" y="996"/>
                  <a:pt x="1" y="1125"/>
                </a:cubicBezTo>
                <a:cubicBezTo>
                  <a:pt x="558" y="1253"/>
                  <a:pt x="996" y="1693"/>
                  <a:pt x="1125" y="2249"/>
                </a:cubicBezTo>
                <a:cubicBezTo>
                  <a:pt x="1253" y="1693"/>
                  <a:pt x="1682" y="1253"/>
                  <a:pt x="2249" y="1125"/>
                </a:cubicBezTo>
                <a:cubicBezTo>
                  <a:pt x="1682" y="996"/>
                  <a:pt x="1253" y="558"/>
                  <a:pt x="11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1_2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25"/>
          <p:cNvPicPr preferRelativeResize="0"/>
          <p:nvPr/>
        </p:nvPicPr>
        <p:blipFill>
          <a:blip r:embed="rId2">
            <a:alphaModFix amt="58000"/>
          </a:blip>
          <a:stretch>
            <a:fillRect/>
          </a:stretch>
        </p:blipFill>
        <p:spPr>
          <a:xfrm>
            <a:off x="-178050" y="-88725"/>
            <a:ext cx="9500099" cy="533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39019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69" name="Google Shape;369;p25"/>
          <p:cNvGrpSpPr/>
          <p:nvPr/>
        </p:nvGrpSpPr>
        <p:grpSpPr>
          <a:xfrm>
            <a:off x="713100" y="3949403"/>
            <a:ext cx="7717793" cy="654698"/>
            <a:chOff x="713100" y="3949403"/>
            <a:chExt cx="7717793" cy="654698"/>
          </a:xfrm>
        </p:grpSpPr>
        <p:sp>
          <p:nvSpPr>
            <p:cNvPr id="370" name="Google Shape;370;p25"/>
            <p:cNvSpPr/>
            <p:nvPr/>
          </p:nvSpPr>
          <p:spPr>
            <a:xfrm>
              <a:off x="986339" y="4242613"/>
              <a:ext cx="375428" cy="349855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5"/>
            <p:cNvSpPr/>
            <p:nvPr/>
          </p:nvSpPr>
          <p:spPr>
            <a:xfrm>
              <a:off x="1040209" y="4455301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5"/>
            <p:cNvSpPr/>
            <p:nvPr/>
          </p:nvSpPr>
          <p:spPr>
            <a:xfrm>
              <a:off x="713100" y="3949403"/>
              <a:ext cx="351548" cy="372068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760306" y="4032701"/>
              <a:ext cx="90525" cy="238790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5"/>
            <p:cNvSpPr/>
            <p:nvPr/>
          </p:nvSpPr>
          <p:spPr>
            <a:xfrm>
              <a:off x="1093524" y="4344792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5"/>
            <p:cNvSpPr/>
            <p:nvPr/>
          </p:nvSpPr>
          <p:spPr>
            <a:xfrm>
              <a:off x="921362" y="4178751"/>
              <a:ext cx="42208" cy="37762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5"/>
            <p:cNvSpPr/>
            <p:nvPr/>
          </p:nvSpPr>
          <p:spPr>
            <a:xfrm>
              <a:off x="713122" y="4392966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5"/>
            <p:cNvSpPr/>
            <p:nvPr/>
          </p:nvSpPr>
          <p:spPr>
            <a:xfrm flipH="1">
              <a:off x="7782225" y="4242613"/>
              <a:ext cx="375428" cy="349855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5"/>
            <p:cNvSpPr/>
            <p:nvPr/>
          </p:nvSpPr>
          <p:spPr>
            <a:xfrm flipH="1">
              <a:off x="7865530" y="4455301"/>
              <a:ext cx="238253" cy="95516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5"/>
            <p:cNvSpPr/>
            <p:nvPr/>
          </p:nvSpPr>
          <p:spPr>
            <a:xfrm flipH="1">
              <a:off x="8079345" y="3949403"/>
              <a:ext cx="351548" cy="372068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5"/>
            <p:cNvSpPr/>
            <p:nvPr/>
          </p:nvSpPr>
          <p:spPr>
            <a:xfrm flipH="1">
              <a:off x="8293162" y="4032701"/>
              <a:ext cx="90525" cy="238790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5"/>
            <p:cNvSpPr/>
            <p:nvPr/>
          </p:nvSpPr>
          <p:spPr>
            <a:xfrm flipH="1">
              <a:off x="8014369" y="4344792"/>
              <a:ext cx="36099" cy="38317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5"/>
            <p:cNvSpPr/>
            <p:nvPr/>
          </p:nvSpPr>
          <p:spPr>
            <a:xfrm flipH="1">
              <a:off x="8180423" y="4178751"/>
              <a:ext cx="42208" cy="37762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5"/>
            <p:cNvSpPr/>
            <p:nvPr/>
          </p:nvSpPr>
          <p:spPr>
            <a:xfrm flipH="1">
              <a:off x="8219736" y="4392966"/>
              <a:ext cx="211134" cy="211134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"/>
              <a:buNone/>
              <a:defRPr sz="3000" b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5" r:id="rId4"/>
    <p:sldLayoutId id="2147483658" r:id="rId5"/>
    <p:sldLayoutId id="2147483659" r:id="rId6"/>
    <p:sldLayoutId id="2147483661" r:id="rId7"/>
    <p:sldLayoutId id="2147483668" r:id="rId8"/>
    <p:sldLayoutId id="2147483671" r:id="rId9"/>
    <p:sldLayoutId id="2147483673" r:id="rId10"/>
    <p:sldLayoutId id="2147483674" r:id="rId11"/>
    <p:sldLayoutId id="2147483675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4.jpe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0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9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3"/>
          <p:cNvSpPr/>
          <p:nvPr/>
        </p:nvSpPr>
        <p:spPr>
          <a:xfrm>
            <a:off x="5184385" y="823925"/>
            <a:ext cx="3583761" cy="3495659"/>
          </a:xfrm>
          <a:custGeom>
            <a:avLst/>
            <a:gdLst/>
            <a:ahLst/>
            <a:cxnLst/>
            <a:rect l="l" t="t" r="r" b="b"/>
            <a:pathLst>
              <a:path w="20420" h="19918" extrusionOk="0">
                <a:moveTo>
                  <a:pt x="19009" y="0"/>
                </a:moveTo>
                <a:cubicBezTo>
                  <a:pt x="18879" y="0"/>
                  <a:pt x="18734" y="42"/>
                  <a:pt x="18610" y="87"/>
                </a:cubicBezTo>
                <a:cubicBezTo>
                  <a:pt x="18696" y="302"/>
                  <a:pt x="18406" y="580"/>
                  <a:pt x="18182" y="591"/>
                </a:cubicBezTo>
                <a:cubicBezTo>
                  <a:pt x="17957" y="591"/>
                  <a:pt x="17742" y="473"/>
                  <a:pt x="17528" y="398"/>
                </a:cubicBezTo>
                <a:cubicBezTo>
                  <a:pt x="17451" y="376"/>
                  <a:pt x="17367" y="363"/>
                  <a:pt x="17285" y="363"/>
                </a:cubicBezTo>
                <a:cubicBezTo>
                  <a:pt x="17130" y="363"/>
                  <a:pt x="16981" y="411"/>
                  <a:pt x="16897" y="537"/>
                </a:cubicBezTo>
                <a:cubicBezTo>
                  <a:pt x="16681" y="235"/>
                  <a:pt x="16297" y="177"/>
                  <a:pt x="15921" y="177"/>
                </a:cubicBezTo>
                <a:cubicBezTo>
                  <a:pt x="15831" y="177"/>
                  <a:pt x="15742" y="180"/>
                  <a:pt x="15655" y="184"/>
                </a:cubicBezTo>
                <a:cubicBezTo>
                  <a:pt x="15023" y="227"/>
                  <a:pt x="14295" y="313"/>
                  <a:pt x="13952" y="858"/>
                </a:cubicBezTo>
                <a:cubicBezTo>
                  <a:pt x="13821" y="474"/>
                  <a:pt x="13383" y="300"/>
                  <a:pt x="12974" y="300"/>
                </a:cubicBezTo>
                <a:cubicBezTo>
                  <a:pt x="12950" y="300"/>
                  <a:pt x="12926" y="300"/>
                  <a:pt x="12903" y="302"/>
                </a:cubicBezTo>
                <a:cubicBezTo>
                  <a:pt x="12485" y="323"/>
                  <a:pt x="12067" y="484"/>
                  <a:pt x="11650" y="505"/>
                </a:cubicBezTo>
                <a:cubicBezTo>
                  <a:pt x="11601" y="509"/>
                  <a:pt x="11551" y="510"/>
                  <a:pt x="11501" y="510"/>
                </a:cubicBezTo>
                <a:cubicBezTo>
                  <a:pt x="11039" y="510"/>
                  <a:pt x="10550" y="386"/>
                  <a:pt x="10101" y="386"/>
                </a:cubicBezTo>
                <a:cubicBezTo>
                  <a:pt x="9796" y="386"/>
                  <a:pt x="9510" y="443"/>
                  <a:pt x="9262" y="634"/>
                </a:cubicBezTo>
                <a:cubicBezTo>
                  <a:pt x="9219" y="677"/>
                  <a:pt x="9166" y="720"/>
                  <a:pt x="9102" y="730"/>
                </a:cubicBezTo>
                <a:cubicBezTo>
                  <a:pt x="9097" y="730"/>
                  <a:pt x="9091" y="731"/>
                  <a:pt x="9086" y="731"/>
                </a:cubicBezTo>
                <a:cubicBezTo>
                  <a:pt x="8977" y="731"/>
                  <a:pt x="8906" y="619"/>
                  <a:pt x="8834" y="537"/>
                </a:cubicBezTo>
                <a:cubicBezTo>
                  <a:pt x="8623" y="286"/>
                  <a:pt x="8280" y="205"/>
                  <a:pt x="7955" y="205"/>
                </a:cubicBezTo>
                <a:cubicBezTo>
                  <a:pt x="7934" y="205"/>
                  <a:pt x="7913" y="205"/>
                  <a:pt x="7891" y="206"/>
                </a:cubicBezTo>
                <a:cubicBezTo>
                  <a:pt x="7549" y="216"/>
                  <a:pt x="7217" y="313"/>
                  <a:pt x="6863" y="323"/>
                </a:cubicBezTo>
                <a:cubicBezTo>
                  <a:pt x="6808" y="327"/>
                  <a:pt x="6753" y="328"/>
                  <a:pt x="6698" y="328"/>
                </a:cubicBezTo>
                <a:cubicBezTo>
                  <a:pt x="6516" y="328"/>
                  <a:pt x="6331" y="313"/>
                  <a:pt x="6148" y="313"/>
                </a:cubicBezTo>
                <a:cubicBezTo>
                  <a:pt x="6072" y="313"/>
                  <a:pt x="5996" y="315"/>
                  <a:pt x="5921" y="323"/>
                </a:cubicBezTo>
                <a:cubicBezTo>
                  <a:pt x="5611" y="356"/>
                  <a:pt x="5279" y="494"/>
                  <a:pt x="5119" y="773"/>
                </a:cubicBezTo>
                <a:cubicBezTo>
                  <a:pt x="5065" y="570"/>
                  <a:pt x="4850" y="452"/>
                  <a:pt x="4647" y="441"/>
                </a:cubicBezTo>
                <a:cubicBezTo>
                  <a:pt x="4629" y="440"/>
                  <a:pt x="4610" y="440"/>
                  <a:pt x="4591" y="440"/>
                </a:cubicBezTo>
                <a:cubicBezTo>
                  <a:pt x="4406" y="440"/>
                  <a:pt x="4222" y="485"/>
                  <a:pt x="4037" y="494"/>
                </a:cubicBezTo>
                <a:cubicBezTo>
                  <a:pt x="4022" y="495"/>
                  <a:pt x="4008" y="495"/>
                  <a:pt x="3993" y="495"/>
                </a:cubicBezTo>
                <a:cubicBezTo>
                  <a:pt x="3551" y="495"/>
                  <a:pt x="3081" y="278"/>
                  <a:pt x="2663" y="278"/>
                </a:cubicBezTo>
                <a:cubicBezTo>
                  <a:pt x="2485" y="278"/>
                  <a:pt x="2316" y="317"/>
                  <a:pt x="2163" y="430"/>
                </a:cubicBezTo>
                <a:cubicBezTo>
                  <a:pt x="2066" y="489"/>
                  <a:pt x="1977" y="583"/>
                  <a:pt x="1864" y="583"/>
                </a:cubicBezTo>
                <a:cubicBezTo>
                  <a:pt x="1853" y="583"/>
                  <a:pt x="1842" y="582"/>
                  <a:pt x="1831" y="580"/>
                </a:cubicBezTo>
                <a:cubicBezTo>
                  <a:pt x="1735" y="570"/>
                  <a:pt x="1671" y="473"/>
                  <a:pt x="1606" y="409"/>
                </a:cubicBezTo>
                <a:cubicBezTo>
                  <a:pt x="1503" y="316"/>
                  <a:pt x="1385" y="282"/>
                  <a:pt x="1262" y="282"/>
                </a:cubicBezTo>
                <a:cubicBezTo>
                  <a:pt x="1144" y="282"/>
                  <a:pt x="1020" y="314"/>
                  <a:pt x="900" y="356"/>
                </a:cubicBezTo>
                <a:cubicBezTo>
                  <a:pt x="664" y="430"/>
                  <a:pt x="567" y="858"/>
                  <a:pt x="514" y="1051"/>
                </a:cubicBezTo>
                <a:cubicBezTo>
                  <a:pt x="268" y="1940"/>
                  <a:pt x="353" y="2936"/>
                  <a:pt x="300" y="3846"/>
                </a:cubicBezTo>
                <a:cubicBezTo>
                  <a:pt x="225" y="4970"/>
                  <a:pt x="129" y="6095"/>
                  <a:pt x="182" y="7219"/>
                </a:cubicBezTo>
                <a:cubicBezTo>
                  <a:pt x="225" y="8194"/>
                  <a:pt x="386" y="9157"/>
                  <a:pt x="439" y="10142"/>
                </a:cubicBezTo>
                <a:cubicBezTo>
                  <a:pt x="503" y="11566"/>
                  <a:pt x="332" y="12991"/>
                  <a:pt x="310" y="14425"/>
                </a:cubicBezTo>
                <a:cubicBezTo>
                  <a:pt x="310" y="15111"/>
                  <a:pt x="332" y="15828"/>
                  <a:pt x="589" y="16470"/>
                </a:cubicBezTo>
                <a:cubicBezTo>
                  <a:pt x="653" y="16641"/>
                  <a:pt x="750" y="16834"/>
                  <a:pt x="696" y="17017"/>
                </a:cubicBezTo>
                <a:cubicBezTo>
                  <a:pt x="653" y="17220"/>
                  <a:pt x="450" y="17348"/>
                  <a:pt x="375" y="17552"/>
                </a:cubicBezTo>
                <a:cubicBezTo>
                  <a:pt x="193" y="18002"/>
                  <a:pt x="696" y="18601"/>
                  <a:pt x="364" y="18965"/>
                </a:cubicBezTo>
                <a:cubicBezTo>
                  <a:pt x="289" y="19051"/>
                  <a:pt x="160" y="19115"/>
                  <a:pt x="118" y="19233"/>
                </a:cubicBezTo>
                <a:cubicBezTo>
                  <a:pt x="0" y="19233"/>
                  <a:pt x="139" y="19501"/>
                  <a:pt x="22" y="19511"/>
                </a:cubicBezTo>
                <a:cubicBezTo>
                  <a:pt x="450" y="19565"/>
                  <a:pt x="867" y="19629"/>
                  <a:pt x="1295" y="19694"/>
                </a:cubicBezTo>
                <a:cubicBezTo>
                  <a:pt x="1363" y="19703"/>
                  <a:pt x="1434" y="19713"/>
                  <a:pt x="1503" y="19713"/>
                </a:cubicBezTo>
                <a:cubicBezTo>
                  <a:pt x="1588" y="19713"/>
                  <a:pt x="1670" y="19698"/>
                  <a:pt x="1735" y="19651"/>
                </a:cubicBezTo>
                <a:cubicBezTo>
                  <a:pt x="1849" y="19568"/>
                  <a:pt x="1923" y="19393"/>
                  <a:pt x="2054" y="19393"/>
                </a:cubicBezTo>
                <a:cubicBezTo>
                  <a:pt x="2058" y="19393"/>
                  <a:pt x="2062" y="19393"/>
                  <a:pt x="2066" y="19394"/>
                </a:cubicBezTo>
                <a:cubicBezTo>
                  <a:pt x="2195" y="19394"/>
                  <a:pt x="2270" y="19533"/>
                  <a:pt x="2366" y="19597"/>
                </a:cubicBezTo>
                <a:cubicBezTo>
                  <a:pt x="2426" y="19640"/>
                  <a:pt x="2489" y="19660"/>
                  <a:pt x="2553" y="19660"/>
                </a:cubicBezTo>
                <a:cubicBezTo>
                  <a:pt x="2788" y="19660"/>
                  <a:pt x="3037" y="19404"/>
                  <a:pt x="3180" y="19168"/>
                </a:cubicBezTo>
                <a:cubicBezTo>
                  <a:pt x="3244" y="19308"/>
                  <a:pt x="3309" y="19447"/>
                  <a:pt x="3373" y="19575"/>
                </a:cubicBezTo>
                <a:lnTo>
                  <a:pt x="6104" y="19608"/>
                </a:lnTo>
                <a:cubicBezTo>
                  <a:pt x="6489" y="19608"/>
                  <a:pt x="6896" y="19608"/>
                  <a:pt x="7249" y="19437"/>
                </a:cubicBezTo>
                <a:cubicBezTo>
                  <a:pt x="7478" y="19337"/>
                  <a:pt x="7697" y="19155"/>
                  <a:pt x="7941" y="19155"/>
                </a:cubicBezTo>
                <a:cubicBezTo>
                  <a:pt x="7960" y="19155"/>
                  <a:pt x="7979" y="19156"/>
                  <a:pt x="7998" y="19158"/>
                </a:cubicBezTo>
                <a:cubicBezTo>
                  <a:pt x="8234" y="19190"/>
                  <a:pt x="8395" y="19404"/>
                  <a:pt x="8609" y="19511"/>
                </a:cubicBezTo>
                <a:cubicBezTo>
                  <a:pt x="8668" y="19541"/>
                  <a:pt x="8738" y="19555"/>
                  <a:pt x="8807" y="19555"/>
                </a:cubicBezTo>
                <a:cubicBezTo>
                  <a:pt x="8981" y="19555"/>
                  <a:pt x="9153" y="19465"/>
                  <a:pt x="9146" y="19307"/>
                </a:cubicBezTo>
                <a:lnTo>
                  <a:pt x="9146" y="19307"/>
                </a:lnTo>
                <a:cubicBezTo>
                  <a:pt x="9167" y="19462"/>
                  <a:pt x="9329" y="19561"/>
                  <a:pt x="9488" y="19561"/>
                </a:cubicBezTo>
                <a:cubicBezTo>
                  <a:pt x="9535" y="19561"/>
                  <a:pt x="9583" y="19552"/>
                  <a:pt x="9626" y="19533"/>
                </a:cubicBezTo>
                <a:cubicBezTo>
                  <a:pt x="9830" y="19458"/>
                  <a:pt x="9947" y="19254"/>
                  <a:pt x="10001" y="19051"/>
                </a:cubicBezTo>
                <a:lnTo>
                  <a:pt x="10001" y="19051"/>
                </a:lnTo>
                <a:cubicBezTo>
                  <a:pt x="9958" y="19318"/>
                  <a:pt x="10183" y="19575"/>
                  <a:pt x="10451" y="19661"/>
                </a:cubicBezTo>
                <a:cubicBezTo>
                  <a:pt x="10578" y="19702"/>
                  <a:pt x="10707" y="19713"/>
                  <a:pt x="10838" y="19713"/>
                </a:cubicBezTo>
                <a:cubicBezTo>
                  <a:pt x="10982" y="19713"/>
                  <a:pt x="11129" y="19699"/>
                  <a:pt x="11275" y="19694"/>
                </a:cubicBezTo>
                <a:cubicBezTo>
                  <a:pt x="11423" y="19682"/>
                  <a:pt x="11571" y="19677"/>
                  <a:pt x="11719" y="19677"/>
                </a:cubicBezTo>
                <a:cubicBezTo>
                  <a:pt x="12280" y="19677"/>
                  <a:pt x="12843" y="19757"/>
                  <a:pt x="13385" y="19918"/>
                </a:cubicBezTo>
                <a:cubicBezTo>
                  <a:pt x="13545" y="19651"/>
                  <a:pt x="13706" y="19383"/>
                  <a:pt x="13866" y="19104"/>
                </a:cubicBezTo>
                <a:cubicBezTo>
                  <a:pt x="13973" y="19490"/>
                  <a:pt x="14466" y="19565"/>
                  <a:pt x="14862" y="19565"/>
                </a:cubicBezTo>
                <a:cubicBezTo>
                  <a:pt x="15049" y="19567"/>
                  <a:pt x="15236" y="19569"/>
                  <a:pt x="15423" y="19569"/>
                </a:cubicBezTo>
                <a:cubicBezTo>
                  <a:pt x="16139" y="19569"/>
                  <a:pt x="16856" y="19544"/>
                  <a:pt x="17561" y="19425"/>
                </a:cubicBezTo>
                <a:cubicBezTo>
                  <a:pt x="17665" y="19402"/>
                  <a:pt x="17775" y="19383"/>
                  <a:pt x="17881" y="19383"/>
                </a:cubicBezTo>
                <a:cubicBezTo>
                  <a:pt x="17972" y="19383"/>
                  <a:pt x="18060" y="19397"/>
                  <a:pt x="18139" y="19437"/>
                </a:cubicBezTo>
                <a:cubicBezTo>
                  <a:pt x="18192" y="19468"/>
                  <a:pt x="18246" y="19511"/>
                  <a:pt x="18310" y="19522"/>
                </a:cubicBezTo>
                <a:cubicBezTo>
                  <a:pt x="18321" y="19524"/>
                  <a:pt x="18331" y="19525"/>
                  <a:pt x="18341" y="19525"/>
                </a:cubicBezTo>
                <a:cubicBezTo>
                  <a:pt x="18465" y="19525"/>
                  <a:pt x="18562" y="19406"/>
                  <a:pt x="18632" y="19297"/>
                </a:cubicBezTo>
                <a:cubicBezTo>
                  <a:pt x="18739" y="19575"/>
                  <a:pt x="19017" y="19747"/>
                  <a:pt x="19306" y="19811"/>
                </a:cubicBezTo>
                <a:cubicBezTo>
                  <a:pt x="19416" y="19835"/>
                  <a:pt x="19526" y="19844"/>
                  <a:pt x="19636" y="19844"/>
                </a:cubicBezTo>
                <a:cubicBezTo>
                  <a:pt x="19825" y="19844"/>
                  <a:pt x="20012" y="19817"/>
                  <a:pt x="20195" y="19789"/>
                </a:cubicBezTo>
                <a:cubicBezTo>
                  <a:pt x="20195" y="19618"/>
                  <a:pt x="20088" y="19447"/>
                  <a:pt x="20098" y="19265"/>
                </a:cubicBezTo>
                <a:cubicBezTo>
                  <a:pt x="20195" y="18355"/>
                  <a:pt x="20291" y="17488"/>
                  <a:pt x="20366" y="16556"/>
                </a:cubicBezTo>
                <a:cubicBezTo>
                  <a:pt x="20398" y="16213"/>
                  <a:pt x="20419" y="15839"/>
                  <a:pt x="20248" y="15539"/>
                </a:cubicBezTo>
                <a:cubicBezTo>
                  <a:pt x="20131" y="15325"/>
                  <a:pt x="19916" y="15164"/>
                  <a:pt x="19852" y="14918"/>
                </a:cubicBezTo>
                <a:cubicBezTo>
                  <a:pt x="19809" y="14731"/>
                  <a:pt x="19976" y="14503"/>
                  <a:pt x="20138" y="14503"/>
                </a:cubicBezTo>
                <a:cubicBezTo>
                  <a:pt x="20180" y="14503"/>
                  <a:pt x="20222" y="14519"/>
                  <a:pt x="20259" y="14554"/>
                </a:cubicBezTo>
                <a:cubicBezTo>
                  <a:pt x="20162" y="12615"/>
                  <a:pt x="20066" y="10688"/>
                  <a:pt x="19981" y="8761"/>
                </a:cubicBezTo>
                <a:cubicBezTo>
                  <a:pt x="19970" y="8568"/>
                  <a:pt x="19959" y="8354"/>
                  <a:pt x="20066" y="8204"/>
                </a:cubicBezTo>
                <a:cubicBezTo>
                  <a:pt x="20152" y="8075"/>
                  <a:pt x="20281" y="8001"/>
                  <a:pt x="20323" y="7861"/>
                </a:cubicBezTo>
                <a:cubicBezTo>
                  <a:pt x="20345" y="7776"/>
                  <a:pt x="20334" y="7680"/>
                  <a:pt x="20312" y="7583"/>
                </a:cubicBezTo>
                <a:cubicBezTo>
                  <a:pt x="19991" y="5859"/>
                  <a:pt x="20066" y="4082"/>
                  <a:pt x="20141" y="2326"/>
                </a:cubicBezTo>
                <a:lnTo>
                  <a:pt x="20173" y="1362"/>
                </a:lnTo>
                <a:cubicBezTo>
                  <a:pt x="20184" y="1212"/>
                  <a:pt x="20184" y="1051"/>
                  <a:pt x="20109" y="923"/>
                </a:cubicBezTo>
                <a:cubicBezTo>
                  <a:pt x="19981" y="698"/>
                  <a:pt x="19638" y="473"/>
                  <a:pt x="19381" y="463"/>
                </a:cubicBezTo>
                <a:cubicBezTo>
                  <a:pt x="19381" y="344"/>
                  <a:pt x="19370" y="227"/>
                  <a:pt x="19295" y="130"/>
                </a:cubicBezTo>
                <a:cubicBezTo>
                  <a:pt x="19229" y="34"/>
                  <a:pt x="19125" y="0"/>
                  <a:pt x="19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5" name="Google Shape;575;p33"/>
          <p:cNvGrpSpPr/>
          <p:nvPr/>
        </p:nvGrpSpPr>
        <p:grpSpPr>
          <a:xfrm>
            <a:off x="5379368" y="969739"/>
            <a:ext cx="3193623" cy="3203913"/>
            <a:chOff x="2265593" y="1283425"/>
            <a:chExt cx="3083838" cy="3093775"/>
          </a:xfrm>
        </p:grpSpPr>
        <p:sp>
          <p:nvSpPr>
            <p:cNvPr id="576" name="Google Shape;576;p33"/>
            <p:cNvSpPr/>
            <p:nvPr/>
          </p:nvSpPr>
          <p:spPr>
            <a:xfrm>
              <a:off x="5234850" y="4289879"/>
              <a:ext cx="9080" cy="28978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3"/>
            <p:cNvSpPr/>
            <p:nvPr/>
          </p:nvSpPr>
          <p:spPr>
            <a:xfrm>
              <a:off x="2390108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86"/>
                    <a:pt x="462" y="98"/>
                    <a:pt x="440" y="119"/>
                  </a:cubicBezTo>
                  <a:cubicBezTo>
                    <a:pt x="419" y="140"/>
                    <a:pt x="386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47" y="226"/>
                  </a:cubicBezTo>
                  <a:cubicBezTo>
                    <a:pt x="236" y="236"/>
                    <a:pt x="226" y="236"/>
                    <a:pt x="215" y="236"/>
                  </a:cubicBezTo>
                  <a:cubicBezTo>
                    <a:pt x="183" y="236"/>
                    <a:pt x="162" y="236"/>
                    <a:pt x="129" y="226"/>
                  </a:cubicBezTo>
                  <a:cubicBezTo>
                    <a:pt x="108" y="226"/>
                    <a:pt x="86" y="215"/>
                    <a:pt x="65" y="215"/>
                  </a:cubicBezTo>
                  <a:lnTo>
                    <a:pt x="22" y="172"/>
                  </a:lnTo>
                  <a:cubicBezTo>
                    <a:pt x="12" y="162"/>
                    <a:pt x="12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8" y="114"/>
                  </a:cubicBezTo>
                  <a:cubicBezTo>
                    <a:pt x="21" y="114"/>
                    <a:pt x="9" y="122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58"/>
                    <a:pt x="97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47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11" y="65"/>
                  </a:cubicBezTo>
                  <a:cubicBezTo>
                    <a:pt x="633" y="55"/>
                    <a:pt x="654" y="44"/>
                    <a:pt x="676" y="44"/>
                  </a:cubicBezTo>
                  <a:cubicBezTo>
                    <a:pt x="697" y="33"/>
                    <a:pt x="719" y="33"/>
                    <a:pt x="740" y="33"/>
                  </a:cubicBezTo>
                  <a:cubicBezTo>
                    <a:pt x="750" y="33"/>
                    <a:pt x="772" y="33"/>
                    <a:pt x="783" y="44"/>
                  </a:cubicBezTo>
                  <a:cubicBezTo>
                    <a:pt x="793" y="44"/>
                    <a:pt x="793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1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3"/>
            <p:cNvSpPr/>
            <p:nvPr/>
          </p:nvSpPr>
          <p:spPr>
            <a:xfrm>
              <a:off x="2458420" y="135810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86"/>
                    <a:pt x="471" y="98"/>
                    <a:pt x="450" y="119"/>
                  </a:cubicBezTo>
                  <a:cubicBezTo>
                    <a:pt x="417" y="140"/>
                    <a:pt x="396" y="162"/>
                    <a:pt x="374" y="172"/>
                  </a:cubicBezTo>
                  <a:cubicBezTo>
                    <a:pt x="353" y="193"/>
                    <a:pt x="321" y="205"/>
                    <a:pt x="300" y="215"/>
                  </a:cubicBezTo>
                  <a:cubicBezTo>
                    <a:pt x="289" y="226"/>
                    <a:pt x="267" y="226"/>
                    <a:pt x="257" y="226"/>
                  </a:cubicBezTo>
                  <a:cubicBezTo>
                    <a:pt x="246" y="236"/>
                    <a:pt x="236" y="236"/>
                    <a:pt x="225" y="236"/>
                  </a:cubicBezTo>
                  <a:cubicBezTo>
                    <a:pt x="193" y="236"/>
                    <a:pt x="171" y="236"/>
                    <a:pt x="139" y="226"/>
                  </a:cubicBezTo>
                  <a:cubicBezTo>
                    <a:pt x="117" y="226"/>
                    <a:pt x="96" y="215"/>
                    <a:pt x="75" y="215"/>
                  </a:cubicBezTo>
                  <a:cubicBezTo>
                    <a:pt x="53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2" y="119"/>
                    <a:pt x="32" y="119"/>
                    <a:pt x="43" y="119"/>
                  </a:cubicBezTo>
                  <a:cubicBezTo>
                    <a:pt x="43" y="116"/>
                    <a:pt x="41" y="114"/>
                    <a:pt x="38" y="114"/>
                  </a:cubicBezTo>
                  <a:cubicBezTo>
                    <a:pt x="31" y="114"/>
                    <a:pt x="18" y="122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58"/>
                    <a:pt x="107" y="269"/>
                    <a:pt x="129" y="279"/>
                  </a:cubicBezTo>
                  <a:cubicBezTo>
                    <a:pt x="160" y="290"/>
                    <a:pt x="193" y="290"/>
                    <a:pt x="225" y="290"/>
                  </a:cubicBezTo>
                  <a:lnTo>
                    <a:pt x="267" y="290"/>
                  </a:ln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47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51"/>
                    <a:pt x="536" y="129"/>
                    <a:pt x="55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28" y="33"/>
                    <a:pt x="750" y="33"/>
                  </a:cubicBezTo>
                  <a:cubicBezTo>
                    <a:pt x="760" y="33"/>
                    <a:pt x="781" y="33"/>
                    <a:pt x="792" y="44"/>
                  </a:cubicBezTo>
                  <a:cubicBezTo>
                    <a:pt x="803" y="44"/>
                    <a:pt x="803" y="55"/>
                    <a:pt x="803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3" y="44"/>
                    <a:pt x="792" y="33"/>
                  </a:cubicBezTo>
                  <a:cubicBezTo>
                    <a:pt x="781" y="22"/>
                    <a:pt x="771" y="12"/>
                    <a:pt x="750" y="12"/>
                  </a:cubicBezTo>
                  <a:cubicBezTo>
                    <a:pt x="728" y="1"/>
                    <a:pt x="707" y="1"/>
                    <a:pt x="6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3"/>
            <p:cNvSpPr/>
            <p:nvPr/>
          </p:nvSpPr>
          <p:spPr>
            <a:xfrm>
              <a:off x="2528130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65"/>
                  </a:moveTo>
                  <a:lnTo>
                    <a:pt x="803" y="76"/>
                  </a:lnTo>
                  <a:cubicBezTo>
                    <a:pt x="803" y="76"/>
                    <a:pt x="815" y="76"/>
                    <a:pt x="803" y="6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86"/>
                    <a:pt x="472" y="98"/>
                    <a:pt x="451" y="119"/>
                  </a:cubicBezTo>
                  <a:cubicBezTo>
                    <a:pt x="418" y="140"/>
                    <a:pt x="397" y="162"/>
                    <a:pt x="375" y="172"/>
                  </a:cubicBezTo>
                  <a:cubicBezTo>
                    <a:pt x="343" y="193"/>
                    <a:pt x="322" y="205"/>
                    <a:pt x="301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47" y="236"/>
                    <a:pt x="236" y="236"/>
                    <a:pt x="215" y="236"/>
                  </a:cubicBezTo>
                  <a:cubicBezTo>
                    <a:pt x="194" y="236"/>
                    <a:pt x="161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2" y="290"/>
                    <a:pt x="225" y="290"/>
                  </a:cubicBezTo>
                  <a:lnTo>
                    <a:pt x="268" y="290"/>
                  </a:ln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47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58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39" y="33"/>
                  </a:cubicBezTo>
                  <a:cubicBezTo>
                    <a:pt x="761" y="33"/>
                    <a:pt x="772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2"/>
                  </a:cubicBezTo>
                  <a:cubicBezTo>
                    <a:pt x="729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3"/>
            <p:cNvSpPr/>
            <p:nvPr/>
          </p:nvSpPr>
          <p:spPr>
            <a:xfrm>
              <a:off x="2597995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86"/>
                    <a:pt x="472" y="98"/>
                    <a:pt x="439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43" y="193"/>
                    <a:pt x="322" y="205"/>
                    <a:pt x="289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47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68" y="98"/>
                    <a:pt x="589" y="76"/>
                    <a:pt x="622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18" y="33"/>
                    <a:pt x="739" y="33"/>
                  </a:cubicBezTo>
                  <a:cubicBezTo>
                    <a:pt x="760" y="33"/>
                    <a:pt x="772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2"/>
                  </a:cubicBezTo>
                  <a:cubicBezTo>
                    <a:pt x="729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3"/>
            <p:cNvSpPr/>
            <p:nvPr/>
          </p:nvSpPr>
          <p:spPr>
            <a:xfrm>
              <a:off x="2667860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86"/>
                    <a:pt x="460" y="98"/>
                    <a:pt x="439" y="119"/>
                  </a:cubicBezTo>
                  <a:cubicBezTo>
                    <a:pt x="417" y="140"/>
                    <a:pt x="396" y="162"/>
                    <a:pt x="364" y="172"/>
                  </a:cubicBezTo>
                  <a:cubicBezTo>
                    <a:pt x="343" y="193"/>
                    <a:pt x="322" y="205"/>
                    <a:pt x="289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36" y="236"/>
                    <a:pt x="225" y="236"/>
                    <a:pt x="214" y="236"/>
                  </a:cubicBezTo>
                  <a:cubicBezTo>
                    <a:pt x="193" y="236"/>
                    <a:pt x="160" y="236"/>
                    <a:pt x="139" y="226"/>
                  </a:cubicBezTo>
                  <a:cubicBezTo>
                    <a:pt x="107" y="226"/>
                    <a:pt x="86" y="215"/>
                    <a:pt x="75" y="215"/>
                  </a:cubicBezTo>
                  <a:cubicBezTo>
                    <a:pt x="53" y="205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19"/>
                    <a:pt x="32" y="119"/>
                    <a:pt x="32" y="119"/>
                  </a:cubicBezTo>
                  <a:lnTo>
                    <a:pt x="43" y="119"/>
                  </a:lnTo>
                  <a:cubicBezTo>
                    <a:pt x="40" y="116"/>
                    <a:pt x="36" y="114"/>
                    <a:pt x="31" y="114"/>
                  </a:cubicBezTo>
                  <a:cubicBezTo>
                    <a:pt x="21" y="114"/>
                    <a:pt x="11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50" y="290"/>
                    <a:pt x="182" y="290"/>
                    <a:pt x="214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47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67" y="98"/>
                    <a:pt x="589" y="76"/>
                    <a:pt x="610" y="65"/>
                  </a:cubicBezTo>
                  <a:cubicBezTo>
                    <a:pt x="632" y="55"/>
                    <a:pt x="653" y="44"/>
                    <a:pt x="674" y="44"/>
                  </a:cubicBezTo>
                  <a:cubicBezTo>
                    <a:pt x="696" y="33"/>
                    <a:pt x="717" y="33"/>
                    <a:pt x="739" y="33"/>
                  </a:cubicBezTo>
                  <a:cubicBezTo>
                    <a:pt x="760" y="33"/>
                    <a:pt x="771" y="33"/>
                    <a:pt x="782" y="44"/>
                  </a:cubicBezTo>
                  <a:cubicBezTo>
                    <a:pt x="793" y="44"/>
                    <a:pt x="79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2"/>
                  </a:cubicBezTo>
                  <a:cubicBezTo>
                    <a:pt x="717" y="1"/>
                    <a:pt x="696" y="1"/>
                    <a:pt x="6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3"/>
            <p:cNvSpPr/>
            <p:nvPr/>
          </p:nvSpPr>
          <p:spPr>
            <a:xfrm>
              <a:off x="2735862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86"/>
                    <a:pt x="472" y="98"/>
                    <a:pt x="451" y="119"/>
                  </a:cubicBezTo>
                  <a:cubicBezTo>
                    <a:pt x="429" y="140"/>
                    <a:pt x="397" y="162"/>
                    <a:pt x="376" y="172"/>
                  </a:cubicBezTo>
                  <a:cubicBezTo>
                    <a:pt x="355" y="193"/>
                    <a:pt x="322" y="205"/>
                    <a:pt x="301" y="215"/>
                  </a:cubicBezTo>
                  <a:cubicBezTo>
                    <a:pt x="290" y="226"/>
                    <a:pt x="279" y="226"/>
                    <a:pt x="258" y="226"/>
                  </a:cubicBezTo>
                  <a:cubicBezTo>
                    <a:pt x="248" y="236"/>
                    <a:pt x="236" y="236"/>
                    <a:pt x="226" y="236"/>
                  </a:cubicBezTo>
                  <a:cubicBezTo>
                    <a:pt x="194" y="236"/>
                    <a:pt x="172" y="236"/>
                    <a:pt x="140" y="226"/>
                  </a:cubicBezTo>
                  <a:cubicBezTo>
                    <a:pt x="119" y="226"/>
                    <a:pt x="98" y="215"/>
                    <a:pt x="76" y="215"/>
                  </a:cubicBezTo>
                  <a:lnTo>
                    <a:pt x="33" y="172"/>
                  </a:lnTo>
                  <a:cubicBezTo>
                    <a:pt x="22" y="162"/>
                    <a:pt x="22" y="140"/>
                    <a:pt x="33" y="129"/>
                  </a:cubicBezTo>
                  <a:cubicBezTo>
                    <a:pt x="33" y="119"/>
                    <a:pt x="44" y="119"/>
                    <a:pt x="44" y="119"/>
                  </a:cubicBezTo>
                  <a:cubicBezTo>
                    <a:pt x="44" y="116"/>
                    <a:pt x="42" y="114"/>
                    <a:pt x="39" y="114"/>
                  </a:cubicBezTo>
                  <a:cubicBezTo>
                    <a:pt x="32" y="114"/>
                    <a:pt x="19" y="122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2" y="290"/>
                    <a:pt x="194" y="290"/>
                    <a:pt x="226" y="290"/>
                  </a:cubicBezTo>
                  <a:lnTo>
                    <a:pt x="279" y="290"/>
                  </a:ln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47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51"/>
                    <a:pt x="536" y="129"/>
                    <a:pt x="558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50" y="33"/>
                  </a:cubicBezTo>
                  <a:cubicBezTo>
                    <a:pt x="762" y="33"/>
                    <a:pt x="783" y="33"/>
                    <a:pt x="793" y="44"/>
                  </a:cubicBezTo>
                  <a:cubicBezTo>
                    <a:pt x="804" y="44"/>
                    <a:pt x="804" y="55"/>
                    <a:pt x="815" y="65"/>
                  </a:cubicBezTo>
                  <a:cubicBezTo>
                    <a:pt x="815" y="55"/>
                    <a:pt x="815" y="44"/>
                    <a:pt x="793" y="33"/>
                  </a:cubicBezTo>
                  <a:cubicBezTo>
                    <a:pt x="783" y="22"/>
                    <a:pt x="772" y="12"/>
                    <a:pt x="750" y="12"/>
                  </a:cubicBezTo>
                  <a:cubicBezTo>
                    <a:pt x="729" y="1"/>
                    <a:pt x="708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3"/>
            <p:cNvSpPr/>
            <p:nvPr/>
          </p:nvSpPr>
          <p:spPr>
            <a:xfrm>
              <a:off x="2805727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19" y="140"/>
                    <a:pt x="397" y="162"/>
                    <a:pt x="376" y="172"/>
                  </a:cubicBezTo>
                  <a:cubicBezTo>
                    <a:pt x="354" y="193"/>
                    <a:pt x="322" y="205"/>
                    <a:pt x="300" y="215"/>
                  </a:cubicBezTo>
                  <a:cubicBezTo>
                    <a:pt x="290" y="226"/>
                    <a:pt x="269" y="226"/>
                    <a:pt x="258" y="226"/>
                  </a:cubicBezTo>
                  <a:cubicBezTo>
                    <a:pt x="247" y="236"/>
                    <a:pt x="236" y="236"/>
                    <a:pt x="226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cubicBezTo>
                    <a:pt x="55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2" y="290"/>
                    <a:pt x="193" y="290"/>
                    <a:pt x="226" y="290"/>
                  </a:cubicBezTo>
                  <a:lnTo>
                    <a:pt x="269" y="290"/>
                  </a:ln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9" y="33"/>
                    <a:pt x="740" y="33"/>
                  </a:cubicBezTo>
                  <a:cubicBezTo>
                    <a:pt x="761" y="33"/>
                    <a:pt x="783" y="33"/>
                    <a:pt x="793" y="44"/>
                  </a:cubicBezTo>
                  <a:cubicBezTo>
                    <a:pt x="804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2"/>
                  </a:cubicBezTo>
                  <a:cubicBezTo>
                    <a:pt x="729" y="1"/>
                    <a:pt x="707" y="1"/>
                    <a:pt x="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3"/>
            <p:cNvSpPr/>
            <p:nvPr/>
          </p:nvSpPr>
          <p:spPr>
            <a:xfrm>
              <a:off x="2875592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65"/>
                  </a:moveTo>
                  <a:lnTo>
                    <a:pt x="804" y="76"/>
                  </a:lnTo>
                  <a:cubicBezTo>
                    <a:pt x="804" y="76"/>
                    <a:pt x="814" y="76"/>
                    <a:pt x="804" y="6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86"/>
                    <a:pt x="471" y="98"/>
                    <a:pt x="450" y="119"/>
                  </a:cubicBezTo>
                  <a:cubicBezTo>
                    <a:pt x="418" y="140"/>
                    <a:pt x="397" y="162"/>
                    <a:pt x="376" y="172"/>
                  </a:cubicBezTo>
                  <a:cubicBezTo>
                    <a:pt x="343" y="193"/>
                    <a:pt x="322" y="205"/>
                    <a:pt x="300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4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61" y="290"/>
                    <a:pt x="183" y="290"/>
                    <a:pt x="226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47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79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8" y="33"/>
                    <a:pt x="740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3"/>
            <p:cNvSpPr/>
            <p:nvPr/>
          </p:nvSpPr>
          <p:spPr>
            <a:xfrm>
              <a:off x="2945457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86"/>
                    <a:pt x="471" y="98"/>
                    <a:pt x="439" y="119"/>
                  </a:cubicBezTo>
                  <a:cubicBezTo>
                    <a:pt x="418" y="140"/>
                    <a:pt x="397" y="162"/>
                    <a:pt x="364" y="172"/>
                  </a:cubicBezTo>
                  <a:cubicBezTo>
                    <a:pt x="343" y="193"/>
                    <a:pt x="321" y="205"/>
                    <a:pt x="290" y="215"/>
                  </a:cubicBezTo>
                  <a:cubicBezTo>
                    <a:pt x="278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4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8" y="226"/>
                    <a:pt x="86" y="215"/>
                    <a:pt x="75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8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2" y="290"/>
                    <a:pt x="214" y="290"/>
                  </a:cubicBezTo>
                  <a:lnTo>
                    <a:pt x="268" y="290"/>
                  </a:ln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47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44"/>
                  </a:cubicBezTo>
                  <a:cubicBezTo>
                    <a:pt x="707" y="33"/>
                    <a:pt x="718" y="33"/>
                    <a:pt x="739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2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2"/>
                  </a:cubicBezTo>
                  <a:cubicBezTo>
                    <a:pt x="72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3"/>
            <p:cNvSpPr/>
            <p:nvPr/>
          </p:nvSpPr>
          <p:spPr>
            <a:xfrm>
              <a:off x="3015166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86"/>
                    <a:pt x="462" y="98"/>
                    <a:pt x="440" y="119"/>
                  </a:cubicBezTo>
                  <a:cubicBezTo>
                    <a:pt x="419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36" y="236"/>
                    <a:pt x="226" y="236"/>
                    <a:pt x="215" y="236"/>
                  </a:cubicBezTo>
                  <a:cubicBezTo>
                    <a:pt x="183" y="236"/>
                    <a:pt x="162" y="236"/>
                    <a:pt x="140" y="226"/>
                  </a:cubicBezTo>
                  <a:cubicBezTo>
                    <a:pt x="108" y="226"/>
                    <a:pt x="86" y="215"/>
                    <a:pt x="76" y="215"/>
                  </a:cubicBezTo>
                  <a:cubicBezTo>
                    <a:pt x="55" y="205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lnTo>
                    <a:pt x="44" y="119"/>
                  </a:lnTo>
                  <a:cubicBezTo>
                    <a:pt x="41" y="116"/>
                    <a:pt x="37" y="114"/>
                    <a:pt x="32" y="114"/>
                  </a:cubicBezTo>
                  <a:cubicBezTo>
                    <a:pt x="23" y="114"/>
                    <a:pt x="12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58"/>
                    <a:pt x="98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47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12" y="65"/>
                  </a:cubicBezTo>
                  <a:cubicBezTo>
                    <a:pt x="633" y="55"/>
                    <a:pt x="654" y="44"/>
                    <a:pt x="676" y="44"/>
                  </a:cubicBezTo>
                  <a:cubicBezTo>
                    <a:pt x="697" y="33"/>
                    <a:pt x="719" y="33"/>
                    <a:pt x="740" y="33"/>
                  </a:cubicBezTo>
                  <a:cubicBezTo>
                    <a:pt x="761" y="33"/>
                    <a:pt x="772" y="33"/>
                    <a:pt x="783" y="44"/>
                  </a:cubicBezTo>
                  <a:cubicBezTo>
                    <a:pt x="793" y="44"/>
                    <a:pt x="793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1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3"/>
            <p:cNvSpPr/>
            <p:nvPr/>
          </p:nvSpPr>
          <p:spPr>
            <a:xfrm>
              <a:off x="3083479" y="135810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86"/>
                    <a:pt x="471" y="98"/>
                    <a:pt x="450" y="119"/>
                  </a:cubicBezTo>
                  <a:cubicBezTo>
                    <a:pt x="428" y="140"/>
                    <a:pt x="396" y="162"/>
                    <a:pt x="375" y="172"/>
                  </a:cubicBezTo>
                  <a:cubicBezTo>
                    <a:pt x="353" y="193"/>
                    <a:pt x="321" y="205"/>
                    <a:pt x="300" y="215"/>
                  </a:cubicBezTo>
                  <a:cubicBezTo>
                    <a:pt x="289" y="226"/>
                    <a:pt x="279" y="226"/>
                    <a:pt x="257" y="226"/>
                  </a:cubicBezTo>
                  <a:cubicBezTo>
                    <a:pt x="246" y="236"/>
                    <a:pt x="236" y="236"/>
                    <a:pt x="225" y="236"/>
                  </a:cubicBezTo>
                  <a:cubicBezTo>
                    <a:pt x="193" y="236"/>
                    <a:pt x="172" y="236"/>
                    <a:pt x="139" y="226"/>
                  </a:cubicBezTo>
                  <a:cubicBezTo>
                    <a:pt x="118" y="226"/>
                    <a:pt x="96" y="215"/>
                    <a:pt x="75" y="215"/>
                  </a:cubicBezTo>
                  <a:lnTo>
                    <a:pt x="32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2" y="119"/>
                    <a:pt x="43" y="119"/>
                    <a:pt x="43" y="119"/>
                  </a:cubicBezTo>
                  <a:cubicBezTo>
                    <a:pt x="43" y="116"/>
                    <a:pt x="41" y="114"/>
                    <a:pt x="38" y="114"/>
                  </a:cubicBezTo>
                  <a:cubicBezTo>
                    <a:pt x="31" y="114"/>
                    <a:pt x="18" y="122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58"/>
                    <a:pt x="107" y="269"/>
                    <a:pt x="129" y="279"/>
                  </a:cubicBezTo>
                  <a:cubicBezTo>
                    <a:pt x="160" y="290"/>
                    <a:pt x="193" y="290"/>
                    <a:pt x="225" y="290"/>
                  </a:cubicBezTo>
                  <a:lnTo>
                    <a:pt x="279" y="290"/>
                  </a:ln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47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51"/>
                    <a:pt x="536" y="129"/>
                    <a:pt x="55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28" y="33"/>
                    <a:pt x="750" y="33"/>
                  </a:cubicBezTo>
                  <a:cubicBezTo>
                    <a:pt x="760" y="33"/>
                    <a:pt x="781" y="33"/>
                    <a:pt x="793" y="44"/>
                  </a:cubicBezTo>
                  <a:cubicBezTo>
                    <a:pt x="803" y="44"/>
                    <a:pt x="803" y="55"/>
                    <a:pt x="814" y="65"/>
                  </a:cubicBezTo>
                  <a:cubicBezTo>
                    <a:pt x="814" y="55"/>
                    <a:pt x="803" y="44"/>
                    <a:pt x="793" y="33"/>
                  </a:cubicBezTo>
                  <a:cubicBezTo>
                    <a:pt x="781" y="22"/>
                    <a:pt x="771" y="12"/>
                    <a:pt x="750" y="12"/>
                  </a:cubicBezTo>
                  <a:cubicBezTo>
                    <a:pt x="728" y="1"/>
                    <a:pt x="707" y="1"/>
                    <a:pt x="6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3"/>
            <p:cNvSpPr/>
            <p:nvPr/>
          </p:nvSpPr>
          <p:spPr>
            <a:xfrm>
              <a:off x="3153188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86"/>
                    <a:pt x="472" y="98"/>
                    <a:pt x="451" y="119"/>
                  </a:cubicBezTo>
                  <a:cubicBezTo>
                    <a:pt x="418" y="140"/>
                    <a:pt x="397" y="162"/>
                    <a:pt x="375" y="172"/>
                  </a:cubicBezTo>
                  <a:cubicBezTo>
                    <a:pt x="354" y="193"/>
                    <a:pt x="322" y="205"/>
                    <a:pt x="301" y="215"/>
                  </a:cubicBezTo>
                  <a:cubicBezTo>
                    <a:pt x="290" y="226"/>
                    <a:pt x="268" y="226"/>
                    <a:pt x="258" y="226"/>
                  </a:cubicBezTo>
                  <a:cubicBezTo>
                    <a:pt x="247" y="236"/>
                    <a:pt x="236" y="236"/>
                    <a:pt x="225" y="236"/>
                  </a:cubicBezTo>
                  <a:cubicBezTo>
                    <a:pt x="194" y="236"/>
                    <a:pt x="161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4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4" y="290"/>
                    <a:pt x="225" y="290"/>
                  </a:cubicBezTo>
                  <a:lnTo>
                    <a:pt x="268" y="290"/>
                  </a:ln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51"/>
                    <a:pt x="536" y="129"/>
                    <a:pt x="558" y="108"/>
                  </a:cubicBezTo>
                  <a:cubicBezTo>
                    <a:pt x="579" y="98"/>
                    <a:pt x="601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39" y="33"/>
                  </a:cubicBezTo>
                  <a:cubicBezTo>
                    <a:pt x="761" y="33"/>
                    <a:pt x="782" y="33"/>
                    <a:pt x="793" y="44"/>
                  </a:cubicBezTo>
                  <a:cubicBezTo>
                    <a:pt x="793" y="44"/>
                    <a:pt x="804" y="55"/>
                    <a:pt x="804" y="65"/>
                  </a:cubicBezTo>
                  <a:lnTo>
                    <a:pt x="815" y="76"/>
                  </a:lnTo>
                  <a:lnTo>
                    <a:pt x="815" y="65"/>
                  </a:lnTo>
                  <a:cubicBezTo>
                    <a:pt x="815" y="55"/>
                    <a:pt x="804" y="44"/>
                    <a:pt x="793" y="33"/>
                  </a:cubicBezTo>
                  <a:cubicBezTo>
                    <a:pt x="782" y="22"/>
                    <a:pt x="772" y="12"/>
                    <a:pt x="750" y="12"/>
                  </a:cubicBezTo>
                  <a:cubicBezTo>
                    <a:pt x="729" y="1"/>
                    <a:pt x="708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3"/>
            <p:cNvSpPr/>
            <p:nvPr/>
          </p:nvSpPr>
          <p:spPr>
            <a:xfrm>
              <a:off x="3223053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65"/>
                  </a:moveTo>
                  <a:lnTo>
                    <a:pt x="803" y="76"/>
                  </a:lnTo>
                  <a:cubicBezTo>
                    <a:pt x="803" y="76"/>
                    <a:pt x="814" y="76"/>
                    <a:pt x="803" y="6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86"/>
                    <a:pt x="472" y="98"/>
                    <a:pt x="439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43" y="193"/>
                    <a:pt x="322" y="205"/>
                    <a:pt x="300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47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29" y="33"/>
                    <a:pt x="739" y="33"/>
                  </a:cubicBezTo>
                  <a:cubicBezTo>
                    <a:pt x="760" y="33"/>
                    <a:pt x="772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2"/>
                  </a:cubicBezTo>
                  <a:cubicBezTo>
                    <a:pt x="729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3"/>
            <p:cNvSpPr/>
            <p:nvPr/>
          </p:nvSpPr>
          <p:spPr>
            <a:xfrm>
              <a:off x="3292918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86"/>
                    <a:pt x="471" y="98"/>
                    <a:pt x="439" y="119"/>
                  </a:cubicBezTo>
                  <a:cubicBezTo>
                    <a:pt x="418" y="140"/>
                    <a:pt x="396" y="162"/>
                    <a:pt x="364" y="172"/>
                  </a:cubicBezTo>
                  <a:cubicBezTo>
                    <a:pt x="343" y="193"/>
                    <a:pt x="322" y="205"/>
                    <a:pt x="289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86" y="215"/>
                    <a:pt x="75" y="215"/>
                  </a:cubicBezTo>
                  <a:cubicBezTo>
                    <a:pt x="53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3" y="114"/>
                  </a:cubicBezTo>
                  <a:cubicBezTo>
                    <a:pt x="26" y="114"/>
                    <a:pt x="18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6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47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67" y="98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17" y="33"/>
                    <a:pt x="739" y="33"/>
                  </a:cubicBezTo>
                  <a:cubicBezTo>
                    <a:pt x="760" y="33"/>
                    <a:pt x="771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2"/>
                  </a:cubicBezTo>
                  <a:cubicBezTo>
                    <a:pt x="72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3"/>
            <p:cNvSpPr/>
            <p:nvPr/>
          </p:nvSpPr>
          <p:spPr>
            <a:xfrm>
              <a:off x="3362783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86"/>
                    <a:pt x="460" y="98"/>
                    <a:pt x="439" y="119"/>
                  </a:cubicBezTo>
                  <a:cubicBezTo>
                    <a:pt x="417" y="140"/>
                    <a:pt x="396" y="162"/>
                    <a:pt x="364" y="172"/>
                  </a:cubicBezTo>
                  <a:cubicBezTo>
                    <a:pt x="343" y="193"/>
                    <a:pt x="321" y="205"/>
                    <a:pt x="289" y="215"/>
                  </a:cubicBezTo>
                  <a:cubicBezTo>
                    <a:pt x="278" y="226"/>
                    <a:pt x="267" y="226"/>
                    <a:pt x="257" y="226"/>
                  </a:cubicBezTo>
                  <a:cubicBezTo>
                    <a:pt x="236" y="236"/>
                    <a:pt x="225" y="236"/>
                    <a:pt x="214" y="236"/>
                  </a:cubicBezTo>
                  <a:cubicBezTo>
                    <a:pt x="182" y="236"/>
                    <a:pt x="160" y="236"/>
                    <a:pt x="139" y="226"/>
                  </a:cubicBezTo>
                  <a:cubicBezTo>
                    <a:pt x="107" y="226"/>
                    <a:pt x="86" y="215"/>
                    <a:pt x="75" y="215"/>
                  </a:cubicBezTo>
                  <a:cubicBezTo>
                    <a:pt x="53" y="205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19"/>
                    <a:pt x="32" y="119"/>
                    <a:pt x="32" y="119"/>
                  </a:cubicBezTo>
                  <a:cubicBezTo>
                    <a:pt x="32" y="116"/>
                    <a:pt x="30" y="114"/>
                    <a:pt x="27" y="114"/>
                  </a:cubicBezTo>
                  <a:cubicBezTo>
                    <a:pt x="21" y="114"/>
                    <a:pt x="10" y="122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50" y="290"/>
                    <a:pt x="182" y="290"/>
                    <a:pt x="214" y="290"/>
                  </a:cubicBezTo>
                  <a:lnTo>
                    <a:pt x="267" y="290"/>
                  </a:ln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47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51"/>
                    <a:pt x="524" y="129"/>
                    <a:pt x="546" y="108"/>
                  </a:cubicBezTo>
                  <a:cubicBezTo>
                    <a:pt x="567" y="98"/>
                    <a:pt x="589" y="76"/>
                    <a:pt x="610" y="65"/>
                  </a:cubicBezTo>
                  <a:cubicBezTo>
                    <a:pt x="631" y="55"/>
                    <a:pt x="653" y="44"/>
                    <a:pt x="674" y="44"/>
                  </a:cubicBezTo>
                  <a:cubicBezTo>
                    <a:pt x="696" y="33"/>
                    <a:pt x="717" y="33"/>
                    <a:pt x="738" y="33"/>
                  </a:cubicBezTo>
                  <a:cubicBezTo>
                    <a:pt x="750" y="33"/>
                    <a:pt x="771" y="33"/>
                    <a:pt x="781" y="44"/>
                  </a:cubicBezTo>
                  <a:cubicBezTo>
                    <a:pt x="792" y="44"/>
                    <a:pt x="792" y="55"/>
                    <a:pt x="803" y="6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2"/>
                  </a:cubicBezTo>
                  <a:cubicBezTo>
                    <a:pt x="717" y="1"/>
                    <a:pt x="696" y="1"/>
                    <a:pt x="6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3"/>
            <p:cNvSpPr/>
            <p:nvPr/>
          </p:nvSpPr>
          <p:spPr>
            <a:xfrm>
              <a:off x="3430785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29" y="140"/>
                    <a:pt x="397" y="162"/>
                    <a:pt x="376" y="172"/>
                  </a:cubicBezTo>
                  <a:cubicBezTo>
                    <a:pt x="354" y="193"/>
                    <a:pt x="322" y="205"/>
                    <a:pt x="300" y="215"/>
                  </a:cubicBezTo>
                  <a:cubicBezTo>
                    <a:pt x="290" y="226"/>
                    <a:pt x="279" y="226"/>
                    <a:pt x="258" y="226"/>
                  </a:cubicBezTo>
                  <a:cubicBezTo>
                    <a:pt x="247" y="236"/>
                    <a:pt x="236" y="236"/>
                    <a:pt x="226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lnTo>
                    <a:pt x="33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43" y="119"/>
                    <a:pt x="43" y="119"/>
                  </a:cubicBezTo>
                  <a:cubicBezTo>
                    <a:pt x="43" y="116"/>
                    <a:pt x="42" y="114"/>
                    <a:pt x="39" y="114"/>
                  </a:cubicBezTo>
                  <a:cubicBezTo>
                    <a:pt x="32" y="114"/>
                    <a:pt x="19" y="122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2" y="290"/>
                    <a:pt x="193" y="290"/>
                    <a:pt x="226" y="290"/>
                  </a:cubicBezTo>
                  <a:lnTo>
                    <a:pt x="269" y="290"/>
                  </a:ln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29" y="33"/>
                    <a:pt x="750" y="33"/>
                  </a:cubicBezTo>
                  <a:cubicBezTo>
                    <a:pt x="761" y="33"/>
                    <a:pt x="783" y="33"/>
                    <a:pt x="793" y="44"/>
                  </a:cubicBezTo>
                  <a:cubicBezTo>
                    <a:pt x="804" y="44"/>
                    <a:pt x="804" y="55"/>
                    <a:pt x="814" y="65"/>
                  </a:cubicBezTo>
                  <a:cubicBezTo>
                    <a:pt x="81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2"/>
                  </a:cubicBezTo>
                  <a:cubicBezTo>
                    <a:pt x="729" y="1"/>
                    <a:pt x="707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3"/>
            <p:cNvSpPr/>
            <p:nvPr/>
          </p:nvSpPr>
          <p:spPr>
            <a:xfrm>
              <a:off x="3500650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18" y="140"/>
                    <a:pt x="397" y="162"/>
                    <a:pt x="376" y="172"/>
                  </a:cubicBezTo>
                  <a:cubicBezTo>
                    <a:pt x="354" y="193"/>
                    <a:pt x="322" y="205"/>
                    <a:pt x="300" y="215"/>
                  </a:cubicBezTo>
                  <a:cubicBezTo>
                    <a:pt x="290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107" y="269"/>
                    <a:pt x="129" y="279"/>
                  </a:cubicBezTo>
                  <a:cubicBezTo>
                    <a:pt x="161" y="290"/>
                    <a:pt x="193" y="290"/>
                    <a:pt x="226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8" y="33"/>
                    <a:pt x="740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8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3570515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86"/>
                    <a:pt x="471" y="98"/>
                    <a:pt x="440" y="119"/>
                  </a:cubicBezTo>
                  <a:cubicBezTo>
                    <a:pt x="418" y="140"/>
                    <a:pt x="397" y="162"/>
                    <a:pt x="375" y="172"/>
                  </a:cubicBezTo>
                  <a:cubicBezTo>
                    <a:pt x="343" y="193"/>
                    <a:pt x="321" y="205"/>
                    <a:pt x="300" y="215"/>
                  </a:cubicBezTo>
                  <a:cubicBezTo>
                    <a:pt x="278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4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8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3" y="290"/>
                    <a:pt x="214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47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28" y="33"/>
                    <a:pt x="739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2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2"/>
                  </a:cubicBezTo>
                  <a:cubicBezTo>
                    <a:pt x="72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3640225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86"/>
                    <a:pt x="472" y="98"/>
                    <a:pt x="440" y="119"/>
                  </a:cubicBezTo>
                  <a:cubicBezTo>
                    <a:pt x="419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36" y="236"/>
                    <a:pt x="236" y="236"/>
                    <a:pt x="215" y="236"/>
                  </a:cubicBezTo>
                  <a:cubicBezTo>
                    <a:pt x="194" y="236"/>
                    <a:pt x="162" y="236"/>
                    <a:pt x="140" y="226"/>
                  </a:cubicBezTo>
                  <a:cubicBezTo>
                    <a:pt x="119" y="226"/>
                    <a:pt x="86" y="215"/>
                    <a:pt x="76" y="215"/>
                  </a:cubicBezTo>
                  <a:cubicBezTo>
                    <a:pt x="55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1" y="116"/>
                    <a:pt x="37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58"/>
                    <a:pt x="98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47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19" y="33"/>
                    <a:pt x="740" y="33"/>
                  </a:cubicBezTo>
                  <a:cubicBezTo>
                    <a:pt x="761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2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3"/>
            <p:cNvSpPr/>
            <p:nvPr/>
          </p:nvSpPr>
          <p:spPr>
            <a:xfrm>
              <a:off x="3710090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9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36" y="236"/>
                    <a:pt x="226" y="236"/>
                    <a:pt x="215" y="236"/>
                  </a:cubicBezTo>
                  <a:cubicBezTo>
                    <a:pt x="183" y="236"/>
                    <a:pt x="162" y="236"/>
                    <a:pt x="140" y="226"/>
                  </a:cubicBezTo>
                  <a:cubicBezTo>
                    <a:pt x="108" y="226"/>
                    <a:pt x="86" y="215"/>
                    <a:pt x="76" y="215"/>
                  </a:cubicBezTo>
                  <a:cubicBezTo>
                    <a:pt x="54" y="205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9" y="114"/>
                  </a:cubicBezTo>
                  <a:cubicBezTo>
                    <a:pt x="22" y="114"/>
                    <a:pt x="12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50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47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8" y="98"/>
                    <a:pt x="590" y="76"/>
                    <a:pt x="611" y="65"/>
                  </a:cubicBezTo>
                  <a:cubicBezTo>
                    <a:pt x="633" y="55"/>
                    <a:pt x="654" y="44"/>
                    <a:pt x="676" y="44"/>
                  </a:cubicBezTo>
                  <a:cubicBezTo>
                    <a:pt x="697" y="33"/>
                    <a:pt x="718" y="33"/>
                    <a:pt x="740" y="33"/>
                  </a:cubicBezTo>
                  <a:cubicBezTo>
                    <a:pt x="750" y="33"/>
                    <a:pt x="771" y="33"/>
                    <a:pt x="783" y="44"/>
                  </a:cubicBezTo>
                  <a:cubicBezTo>
                    <a:pt x="793" y="44"/>
                    <a:pt x="793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18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3"/>
            <p:cNvSpPr/>
            <p:nvPr/>
          </p:nvSpPr>
          <p:spPr>
            <a:xfrm>
              <a:off x="3778247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86"/>
                    <a:pt x="472" y="98"/>
                    <a:pt x="451" y="119"/>
                  </a:cubicBezTo>
                  <a:cubicBezTo>
                    <a:pt x="429" y="140"/>
                    <a:pt x="397" y="162"/>
                    <a:pt x="375" y="172"/>
                  </a:cubicBezTo>
                  <a:cubicBezTo>
                    <a:pt x="354" y="193"/>
                    <a:pt x="322" y="205"/>
                    <a:pt x="301" y="215"/>
                  </a:cubicBezTo>
                  <a:cubicBezTo>
                    <a:pt x="290" y="226"/>
                    <a:pt x="279" y="226"/>
                    <a:pt x="258" y="226"/>
                  </a:cubicBezTo>
                  <a:cubicBezTo>
                    <a:pt x="247" y="236"/>
                    <a:pt x="237" y="236"/>
                    <a:pt x="225" y="236"/>
                  </a:cubicBezTo>
                  <a:cubicBezTo>
                    <a:pt x="194" y="236"/>
                    <a:pt x="172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lnTo>
                    <a:pt x="33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44" y="119"/>
                    <a:pt x="44" y="119"/>
                  </a:cubicBezTo>
                  <a:cubicBezTo>
                    <a:pt x="44" y="116"/>
                    <a:pt x="42" y="114"/>
                    <a:pt x="39" y="114"/>
                  </a:cubicBezTo>
                  <a:cubicBezTo>
                    <a:pt x="32" y="114"/>
                    <a:pt x="19" y="122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4" y="290"/>
                    <a:pt x="225" y="290"/>
                  </a:cubicBezTo>
                  <a:lnTo>
                    <a:pt x="268" y="290"/>
                  </a:ln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51"/>
                    <a:pt x="536" y="129"/>
                    <a:pt x="558" y="108"/>
                  </a:cubicBezTo>
                  <a:cubicBezTo>
                    <a:pt x="579" y="98"/>
                    <a:pt x="601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51" y="33"/>
                  </a:cubicBezTo>
                  <a:cubicBezTo>
                    <a:pt x="761" y="33"/>
                    <a:pt x="782" y="33"/>
                    <a:pt x="793" y="44"/>
                  </a:cubicBezTo>
                  <a:cubicBezTo>
                    <a:pt x="804" y="44"/>
                    <a:pt x="804" y="55"/>
                    <a:pt x="804" y="65"/>
                  </a:cubicBezTo>
                  <a:lnTo>
                    <a:pt x="815" y="76"/>
                  </a:lnTo>
                  <a:lnTo>
                    <a:pt x="815" y="65"/>
                  </a:lnTo>
                  <a:cubicBezTo>
                    <a:pt x="815" y="55"/>
                    <a:pt x="804" y="44"/>
                    <a:pt x="793" y="33"/>
                  </a:cubicBezTo>
                  <a:cubicBezTo>
                    <a:pt x="782" y="22"/>
                    <a:pt x="772" y="12"/>
                    <a:pt x="751" y="12"/>
                  </a:cubicBezTo>
                  <a:cubicBezTo>
                    <a:pt x="729" y="1"/>
                    <a:pt x="708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3"/>
            <p:cNvSpPr/>
            <p:nvPr/>
          </p:nvSpPr>
          <p:spPr>
            <a:xfrm>
              <a:off x="3848112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54" y="193"/>
                    <a:pt x="322" y="205"/>
                    <a:pt x="301" y="215"/>
                  </a:cubicBezTo>
                  <a:cubicBezTo>
                    <a:pt x="289" y="226"/>
                    <a:pt x="268" y="226"/>
                    <a:pt x="258" y="226"/>
                  </a:cubicBezTo>
                  <a:cubicBezTo>
                    <a:pt x="247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2" y="119"/>
                    <a:pt x="32" y="119"/>
                    <a:pt x="44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3" y="290"/>
                    <a:pt x="225" y="290"/>
                  </a:cubicBezTo>
                  <a:lnTo>
                    <a:pt x="268" y="290"/>
                  </a:ln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29" y="33"/>
                    <a:pt x="739" y="33"/>
                  </a:cubicBezTo>
                  <a:cubicBezTo>
                    <a:pt x="761" y="33"/>
                    <a:pt x="772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2"/>
                  </a:cubicBezTo>
                  <a:cubicBezTo>
                    <a:pt x="729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3"/>
            <p:cNvSpPr/>
            <p:nvPr/>
          </p:nvSpPr>
          <p:spPr>
            <a:xfrm>
              <a:off x="3917977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86"/>
                    <a:pt x="472" y="98"/>
                    <a:pt x="439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43" y="193"/>
                    <a:pt x="322" y="205"/>
                    <a:pt x="300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6" y="215"/>
                    <a:pt x="75" y="215"/>
                  </a:cubicBezTo>
                  <a:cubicBezTo>
                    <a:pt x="54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6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47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79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9" y="33"/>
                    <a:pt x="739" y="33"/>
                  </a:cubicBezTo>
                  <a:cubicBezTo>
                    <a:pt x="760" y="33"/>
                    <a:pt x="771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2"/>
                  </a:cubicBezTo>
                  <a:cubicBezTo>
                    <a:pt x="729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3"/>
            <p:cNvSpPr/>
            <p:nvPr/>
          </p:nvSpPr>
          <p:spPr>
            <a:xfrm>
              <a:off x="3987842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86"/>
                    <a:pt x="460" y="98"/>
                    <a:pt x="439" y="119"/>
                  </a:cubicBezTo>
                  <a:cubicBezTo>
                    <a:pt x="417" y="140"/>
                    <a:pt x="396" y="162"/>
                    <a:pt x="364" y="172"/>
                  </a:cubicBezTo>
                  <a:cubicBezTo>
                    <a:pt x="343" y="193"/>
                    <a:pt x="321" y="205"/>
                    <a:pt x="289" y="215"/>
                  </a:cubicBezTo>
                  <a:cubicBezTo>
                    <a:pt x="279" y="226"/>
                    <a:pt x="267" y="226"/>
                    <a:pt x="257" y="226"/>
                  </a:cubicBezTo>
                  <a:cubicBezTo>
                    <a:pt x="236" y="236"/>
                    <a:pt x="236" y="236"/>
                    <a:pt x="214" y="236"/>
                  </a:cubicBezTo>
                  <a:cubicBezTo>
                    <a:pt x="193" y="236"/>
                    <a:pt x="160" y="236"/>
                    <a:pt x="139" y="226"/>
                  </a:cubicBezTo>
                  <a:cubicBezTo>
                    <a:pt x="117" y="226"/>
                    <a:pt x="86" y="215"/>
                    <a:pt x="75" y="215"/>
                  </a:cubicBezTo>
                  <a:cubicBezTo>
                    <a:pt x="53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6" y="114"/>
                    <a:pt x="33" y="114"/>
                  </a:cubicBezTo>
                  <a:cubicBezTo>
                    <a:pt x="26" y="114"/>
                    <a:pt x="18" y="122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50" y="290"/>
                    <a:pt x="182" y="290"/>
                    <a:pt x="214" y="290"/>
                  </a:cubicBezTo>
                  <a:lnTo>
                    <a:pt x="267" y="290"/>
                  </a:ln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47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51"/>
                    <a:pt x="524" y="129"/>
                    <a:pt x="546" y="108"/>
                  </a:cubicBezTo>
                  <a:cubicBezTo>
                    <a:pt x="567" y="98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44"/>
                  </a:cubicBezTo>
                  <a:cubicBezTo>
                    <a:pt x="707" y="33"/>
                    <a:pt x="717" y="33"/>
                    <a:pt x="739" y="33"/>
                  </a:cubicBezTo>
                  <a:cubicBezTo>
                    <a:pt x="760" y="33"/>
                    <a:pt x="771" y="33"/>
                    <a:pt x="781" y="44"/>
                  </a:cubicBezTo>
                  <a:cubicBezTo>
                    <a:pt x="792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2"/>
                  </a:cubicBezTo>
                  <a:cubicBezTo>
                    <a:pt x="728" y="1"/>
                    <a:pt x="696" y="1"/>
                    <a:pt x="6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3"/>
            <p:cNvSpPr/>
            <p:nvPr/>
          </p:nvSpPr>
          <p:spPr>
            <a:xfrm>
              <a:off x="4057551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86"/>
                    <a:pt x="461" y="98"/>
                    <a:pt x="439" y="119"/>
                  </a:cubicBezTo>
                  <a:cubicBezTo>
                    <a:pt x="418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36" y="236"/>
                    <a:pt x="225" y="236"/>
                    <a:pt x="215" y="236"/>
                  </a:cubicBezTo>
                  <a:cubicBezTo>
                    <a:pt x="182" y="236"/>
                    <a:pt x="161" y="236"/>
                    <a:pt x="140" y="226"/>
                  </a:cubicBezTo>
                  <a:cubicBezTo>
                    <a:pt x="108" y="226"/>
                    <a:pt x="87" y="215"/>
                    <a:pt x="65" y="215"/>
                  </a:cubicBezTo>
                  <a:lnTo>
                    <a:pt x="22" y="172"/>
                  </a:lnTo>
                  <a:cubicBezTo>
                    <a:pt x="22" y="162"/>
                    <a:pt x="11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8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5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47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32" y="55"/>
                    <a:pt x="654" y="44"/>
                    <a:pt x="675" y="44"/>
                  </a:cubicBezTo>
                  <a:cubicBezTo>
                    <a:pt x="696" y="33"/>
                    <a:pt x="718" y="33"/>
                    <a:pt x="739" y="33"/>
                  </a:cubicBezTo>
                  <a:cubicBezTo>
                    <a:pt x="750" y="33"/>
                    <a:pt x="772" y="33"/>
                    <a:pt x="782" y="44"/>
                  </a:cubicBezTo>
                  <a:cubicBezTo>
                    <a:pt x="793" y="44"/>
                    <a:pt x="79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2"/>
                  </a:cubicBezTo>
                  <a:cubicBezTo>
                    <a:pt x="71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3"/>
            <p:cNvSpPr/>
            <p:nvPr/>
          </p:nvSpPr>
          <p:spPr>
            <a:xfrm>
              <a:off x="4125709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29" y="140"/>
                    <a:pt x="397" y="162"/>
                    <a:pt x="376" y="172"/>
                  </a:cubicBezTo>
                  <a:cubicBezTo>
                    <a:pt x="354" y="193"/>
                    <a:pt x="322" y="205"/>
                    <a:pt x="300" y="215"/>
                  </a:cubicBezTo>
                  <a:cubicBezTo>
                    <a:pt x="290" y="226"/>
                    <a:pt x="279" y="226"/>
                    <a:pt x="257" y="226"/>
                  </a:cubicBezTo>
                  <a:cubicBezTo>
                    <a:pt x="247" y="236"/>
                    <a:pt x="236" y="236"/>
                    <a:pt x="226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lnTo>
                    <a:pt x="33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43" y="119"/>
                    <a:pt x="43" y="119"/>
                  </a:cubicBezTo>
                  <a:cubicBezTo>
                    <a:pt x="43" y="116"/>
                    <a:pt x="41" y="114"/>
                    <a:pt x="39" y="114"/>
                  </a:cubicBezTo>
                  <a:cubicBezTo>
                    <a:pt x="32" y="114"/>
                    <a:pt x="19" y="122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1" y="290"/>
                    <a:pt x="193" y="290"/>
                    <a:pt x="226" y="290"/>
                  </a:cubicBezTo>
                  <a:lnTo>
                    <a:pt x="269" y="290"/>
                  </a:ln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9" y="33"/>
                    <a:pt x="750" y="33"/>
                  </a:cubicBezTo>
                  <a:cubicBezTo>
                    <a:pt x="761" y="33"/>
                    <a:pt x="783" y="33"/>
                    <a:pt x="793" y="44"/>
                  </a:cubicBezTo>
                  <a:cubicBezTo>
                    <a:pt x="804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4" y="44"/>
                    <a:pt x="793" y="33"/>
                  </a:cubicBezTo>
                  <a:cubicBezTo>
                    <a:pt x="783" y="22"/>
                    <a:pt x="771" y="12"/>
                    <a:pt x="750" y="12"/>
                  </a:cubicBezTo>
                  <a:cubicBezTo>
                    <a:pt x="729" y="1"/>
                    <a:pt x="707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3"/>
            <p:cNvSpPr/>
            <p:nvPr/>
          </p:nvSpPr>
          <p:spPr>
            <a:xfrm>
              <a:off x="4195573" y="135810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86"/>
                    <a:pt x="471" y="98"/>
                    <a:pt x="450" y="119"/>
                  </a:cubicBezTo>
                  <a:cubicBezTo>
                    <a:pt x="418" y="140"/>
                    <a:pt x="397" y="162"/>
                    <a:pt x="375" y="172"/>
                  </a:cubicBezTo>
                  <a:cubicBezTo>
                    <a:pt x="354" y="193"/>
                    <a:pt x="321" y="205"/>
                    <a:pt x="300" y="215"/>
                  </a:cubicBezTo>
                  <a:cubicBezTo>
                    <a:pt x="290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4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8" y="226"/>
                    <a:pt x="97" y="215"/>
                    <a:pt x="76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107" y="269"/>
                    <a:pt x="129" y="279"/>
                  </a:cubicBezTo>
                  <a:cubicBezTo>
                    <a:pt x="161" y="290"/>
                    <a:pt x="193" y="290"/>
                    <a:pt x="225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5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28" y="33"/>
                    <a:pt x="739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8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3"/>
            <p:cNvSpPr/>
            <p:nvPr/>
          </p:nvSpPr>
          <p:spPr>
            <a:xfrm>
              <a:off x="4265283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86"/>
                    <a:pt x="472" y="98"/>
                    <a:pt x="440" y="119"/>
                  </a:cubicBezTo>
                  <a:cubicBezTo>
                    <a:pt x="419" y="140"/>
                    <a:pt x="397" y="162"/>
                    <a:pt x="376" y="172"/>
                  </a:cubicBezTo>
                  <a:cubicBezTo>
                    <a:pt x="344" y="193"/>
                    <a:pt x="322" y="205"/>
                    <a:pt x="301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48" y="236"/>
                    <a:pt x="236" y="236"/>
                    <a:pt x="215" y="236"/>
                  </a:cubicBezTo>
                  <a:cubicBezTo>
                    <a:pt x="194" y="236"/>
                    <a:pt x="162" y="236"/>
                    <a:pt x="141" y="226"/>
                  </a:cubicBezTo>
                  <a:cubicBezTo>
                    <a:pt x="119" y="226"/>
                    <a:pt x="98" y="215"/>
                    <a:pt x="76" y="215"/>
                  </a:cubicBezTo>
                  <a:cubicBezTo>
                    <a:pt x="55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1" y="116"/>
                    <a:pt x="38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58"/>
                    <a:pt x="98" y="269"/>
                    <a:pt x="129" y="279"/>
                  </a:cubicBezTo>
                  <a:cubicBezTo>
                    <a:pt x="162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47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51"/>
                    <a:pt x="526" y="129"/>
                    <a:pt x="547" y="108"/>
                  </a:cubicBezTo>
                  <a:cubicBezTo>
                    <a:pt x="569" y="98"/>
                    <a:pt x="601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19" y="33"/>
                    <a:pt x="740" y="33"/>
                  </a:cubicBezTo>
                  <a:cubicBezTo>
                    <a:pt x="762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2"/>
                  </a:cubicBezTo>
                  <a:cubicBezTo>
                    <a:pt x="72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3"/>
            <p:cNvSpPr/>
            <p:nvPr/>
          </p:nvSpPr>
          <p:spPr>
            <a:xfrm>
              <a:off x="4335148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9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36" y="236"/>
                    <a:pt x="236" y="236"/>
                    <a:pt x="215" y="236"/>
                  </a:cubicBezTo>
                  <a:cubicBezTo>
                    <a:pt x="193" y="236"/>
                    <a:pt x="162" y="236"/>
                    <a:pt x="140" y="226"/>
                  </a:cubicBezTo>
                  <a:cubicBezTo>
                    <a:pt x="108" y="226"/>
                    <a:pt x="86" y="215"/>
                    <a:pt x="76" y="215"/>
                  </a:cubicBezTo>
                  <a:cubicBezTo>
                    <a:pt x="55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6" y="114"/>
                    <a:pt x="32" y="114"/>
                  </a:cubicBezTo>
                  <a:cubicBezTo>
                    <a:pt x="22" y="114"/>
                    <a:pt x="12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47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44"/>
                  </a:cubicBezTo>
                  <a:cubicBezTo>
                    <a:pt x="707" y="33"/>
                    <a:pt x="718" y="33"/>
                    <a:pt x="740" y="33"/>
                  </a:cubicBezTo>
                  <a:cubicBezTo>
                    <a:pt x="761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2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3"/>
            <p:cNvSpPr/>
            <p:nvPr/>
          </p:nvSpPr>
          <p:spPr>
            <a:xfrm>
              <a:off x="4405013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8" y="140"/>
                    <a:pt x="386" y="162"/>
                    <a:pt x="364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36" y="236"/>
                    <a:pt x="226" y="236"/>
                    <a:pt x="214" y="236"/>
                  </a:cubicBezTo>
                  <a:cubicBezTo>
                    <a:pt x="183" y="236"/>
                    <a:pt x="161" y="236"/>
                    <a:pt x="140" y="226"/>
                  </a:cubicBezTo>
                  <a:cubicBezTo>
                    <a:pt x="107" y="226"/>
                    <a:pt x="86" y="215"/>
                    <a:pt x="65" y="215"/>
                  </a:cubicBezTo>
                  <a:lnTo>
                    <a:pt x="22" y="172"/>
                  </a:lnTo>
                  <a:cubicBezTo>
                    <a:pt x="22" y="162"/>
                    <a:pt x="11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8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50" y="290"/>
                    <a:pt x="183" y="290"/>
                    <a:pt x="214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47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90" y="76"/>
                    <a:pt x="611" y="65"/>
                  </a:cubicBezTo>
                  <a:cubicBezTo>
                    <a:pt x="632" y="55"/>
                    <a:pt x="654" y="44"/>
                    <a:pt x="675" y="44"/>
                  </a:cubicBezTo>
                  <a:cubicBezTo>
                    <a:pt x="697" y="33"/>
                    <a:pt x="718" y="33"/>
                    <a:pt x="740" y="33"/>
                  </a:cubicBezTo>
                  <a:cubicBezTo>
                    <a:pt x="750" y="33"/>
                    <a:pt x="771" y="33"/>
                    <a:pt x="782" y="44"/>
                  </a:cubicBezTo>
                  <a:cubicBezTo>
                    <a:pt x="793" y="44"/>
                    <a:pt x="793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2"/>
                  </a:cubicBezTo>
                  <a:cubicBezTo>
                    <a:pt x="71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3"/>
            <p:cNvSpPr/>
            <p:nvPr/>
          </p:nvSpPr>
          <p:spPr>
            <a:xfrm>
              <a:off x="4473170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29" y="140"/>
                    <a:pt x="397" y="162"/>
                    <a:pt x="375" y="172"/>
                  </a:cubicBezTo>
                  <a:cubicBezTo>
                    <a:pt x="354" y="193"/>
                    <a:pt x="322" y="205"/>
                    <a:pt x="301" y="215"/>
                  </a:cubicBezTo>
                  <a:cubicBezTo>
                    <a:pt x="289" y="226"/>
                    <a:pt x="279" y="226"/>
                    <a:pt x="258" y="226"/>
                  </a:cubicBezTo>
                  <a:cubicBezTo>
                    <a:pt x="247" y="236"/>
                    <a:pt x="236" y="236"/>
                    <a:pt x="225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lnTo>
                    <a:pt x="32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2" y="119"/>
                    <a:pt x="44" y="119"/>
                    <a:pt x="44" y="119"/>
                  </a:cubicBezTo>
                  <a:cubicBezTo>
                    <a:pt x="44" y="116"/>
                    <a:pt x="42" y="114"/>
                    <a:pt x="39" y="114"/>
                  </a:cubicBezTo>
                  <a:cubicBezTo>
                    <a:pt x="32" y="114"/>
                    <a:pt x="19" y="122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3" y="290"/>
                    <a:pt x="225" y="290"/>
                  </a:cubicBezTo>
                  <a:lnTo>
                    <a:pt x="268" y="290"/>
                  </a:ln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51"/>
                    <a:pt x="536" y="129"/>
                    <a:pt x="558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29" y="33"/>
                    <a:pt x="750" y="33"/>
                  </a:cubicBezTo>
                  <a:cubicBezTo>
                    <a:pt x="761" y="33"/>
                    <a:pt x="782" y="33"/>
                    <a:pt x="793" y="44"/>
                  </a:cubicBezTo>
                  <a:cubicBezTo>
                    <a:pt x="803" y="44"/>
                    <a:pt x="803" y="55"/>
                    <a:pt x="803" y="65"/>
                  </a:cubicBezTo>
                  <a:lnTo>
                    <a:pt x="815" y="76"/>
                  </a:lnTo>
                  <a:lnTo>
                    <a:pt x="815" y="65"/>
                  </a:lnTo>
                  <a:cubicBezTo>
                    <a:pt x="815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2"/>
                  </a:cubicBezTo>
                  <a:cubicBezTo>
                    <a:pt x="729" y="1"/>
                    <a:pt x="707" y="1"/>
                    <a:pt x="6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3"/>
            <p:cNvSpPr/>
            <p:nvPr/>
          </p:nvSpPr>
          <p:spPr>
            <a:xfrm>
              <a:off x="4543035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53" y="193"/>
                    <a:pt x="322" y="205"/>
                    <a:pt x="300" y="215"/>
                  </a:cubicBezTo>
                  <a:cubicBezTo>
                    <a:pt x="289" y="226"/>
                    <a:pt x="268" y="226"/>
                    <a:pt x="257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6" y="215"/>
                    <a:pt x="75" y="215"/>
                  </a:cubicBezTo>
                  <a:cubicBezTo>
                    <a:pt x="54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3" y="290"/>
                    <a:pt x="225" y="290"/>
                  </a:cubicBezTo>
                  <a:lnTo>
                    <a:pt x="268" y="290"/>
                  </a:ln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47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51"/>
                    <a:pt x="525" y="129"/>
                    <a:pt x="557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9" y="33"/>
                    <a:pt x="739" y="33"/>
                  </a:cubicBezTo>
                  <a:cubicBezTo>
                    <a:pt x="760" y="33"/>
                    <a:pt x="771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76"/>
                    <a:pt x="814" y="76"/>
                    <a:pt x="814" y="76"/>
                  </a:cubicBezTo>
                  <a:lnTo>
                    <a:pt x="814" y="6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9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3"/>
            <p:cNvSpPr/>
            <p:nvPr/>
          </p:nvSpPr>
          <p:spPr>
            <a:xfrm>
              <a:off x="4612900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86"/>
                    <a:pt x="471" y="98"/>
                    <a:pt x="439" y="119"/>
                  </a:cubicBezTo>
                  <a:cubicBezTo>
                    <a:pt x="417" y="140"/>
                    <a:pt x="396" y="162"/>
                    <a:pt x="375" y="172"/>
                  </a:cubicBezTo>
                  <a:cubicBezTo>
                    <a:pt x="343" y="193"/>
                    <a:pt x="321" y="205"/>
                    <a:pt x="300" y="215"/>
                  </a:cubicBezTo>
                  <a:cubicBezTo>
                    <a:pt x="279" y="226"/>
                    <a:pt x="267" y="226"/>
                    <a:pt x="257" y="226"/>
                  </a:cubicBezTo>
                  <a:cubicBezTo>
                    <a:pt x="246" y="236"/>
                    <a:pt x="236" y="236"/>
                    <a:pt x="214" y="236"/>
                  </a:cubicBezTo>
                  <a:cubicBezTo>
                    <a:pt x="193" y="236"/>
                    <a:pt x="160" y="236"/>
                    <a:pt x="139" y="226"/>
                  </a:cubicBezTo>
                  <a:cubicBezTo>
                    <a:pt x="118" y="226"/>
                    <a:pt x="96" y="215"/>
                    <a:pt x="75" y="215"/>
                  </a:cubicBezTo>
                  <a:cubicBezTo>
                    <a:pt x="53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3" y="114"/>
                  </a:cubicBezTo>
                  <a:cubicBezTo>
                    <a:pt x="26" y="114"/>
                    <a:pt x="18" y="122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60" y="290"/>
                    <a:pt x="182" y="290"/>
                    <a:pt x="214" y="290"/>
                  </a:cubicBezTo>
                  <a:lnTo>
                    <a:pt x="267" y="290"/>
                  </a:ln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47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51"/>
                    <a:pt x="524" y="129"/>
                    <a:pt x="546" y="108"/>
                  </a:cubicBezTo>
                  <a:cubicBezTo>
                    <a:pt x="567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17" y="33"/>
                    <a:pt x="739" y="33"/>
                  </a:cubicBezTo>
                  <a:cubicBezTo>
                    <a:pt x="760" y="33"/>
                    <a:pt x="771" y="33"/>
                    <a:pt x="781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2"/>
                  </a:cubicBezTo>
                  <a:cubicBezTo>
                    <a:pt x="728" y="1"/>
                    <a:pt x="696" y="1"/>
                    <a:pt x="6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3"/>
            <p:cNvSpPr/>
            <p:nvPr/>
          </p:nvSpPr>
          <p:spPr>
            <a:xfrm>
              <a:off x="4682610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86"/>
                    <a:pt x="461" y="98"/>
                    <a:pt x="439" y="119"/>
                  </a:cubicBezTo>
                  <a:cubicBezTo>
                    <a:pt x="418" y="140"/>
                    <a:pt x="397" y="162"/>
                    <a:pt x="365" y="172"/>
                  </a:cubicBezTo>
                  <a:cubicBezTo>
                    <a:pt x="344" y="193"/>
                    <a:pt x="322" y="205"/>
                    <a:pt x="290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36" y="236"/>
                    <a:pt x="236" y="236"/>
                    <a:pt x="215" y="236"/>
                  </a:cubicBezTo>
                  <a:cubicBezTo>
                    <a:pt x="194" y="236"/>
                    <a:pt x="161" y="236"/>
                    <a:pt x="140" y="226"/>
                  </a:cubicBezTo>
                  <a:cubicBezTo>
                    <a:pt x="108" y="226"/>
                    <a:pt x="87" y="215"/>
                    <a:pt x="75" y="215"/>
                  </a:cubicBezTo>
                  <a:cubicBezTo>
                    <a:pt x="54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0" y="116"/>
                    <a:pt x="36" y="114"/>
                    <a:pt x="32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47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32" y="55"/>
                    <a:pt x="654" y="44"/>
                    <a:pt x="675" y="44"/>
                  </a:cubicBezTo>
                  <a:cubicBezTo>
                    <a:pt x="708" y="33"/>
                    <a:pt x="718" y="33"/>
                    <a:pt x="739" y="33"/>
                  </a:cubicBezTo>
                  <a:cubicBezTo>
                    <a:pt x="761" y="33"/>
                    <a:pt x="772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2"/>
                  </a:cubicBezTo>
                  <a:cubicBezTo>
                    <a:pt x="71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3"/>
            <p:cNvSpPr/>
            <p:nvPr/>
          </p:nvSpPr>
          <p:spPr>
            <a:xfrm>
              <a:off x="4752475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86"/>
                    <a:pt x="461" y="98"/>
                    <a:pt x="439" y="119"/>
                  </a:cubicBezTo>
                  <a:cubicBezTo>
                    <a:pt x="418" y="140"/>
                    <a:pt x="386" y="162"/>
                    <a:pt x="365" y="172"/>
                  </a:cubicBezTo>
                  <a:cubicBezTo>
                    <a:pt x="343" y="193"/>
                    <a:pt x="322" y="205"/>
                    <a:pt x="289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36" y="236"/>
                    <a:pt x="225" y="236"/>
                    <a:pt x="215" y="236"/>
                  </a:cubicBezTo>
                  <a:cubicBezTo>
                    <a:pt x="182" y="236"/>
                    <a:pt x="161" y="236"/>
                    <a:pt x="139" y="226"/>
                  </a:cubicBezTo>
                  <a:cubicBezTo>
                    <a:pt x="108" y="226"/>
                    <a:pt x="86" y="215"/>
                    <a:pt x="65" y="215"/>
                  </a:cubicBezTo>
                  <a:lnTo>
                    <a:pt x="22" y="172"/>
                  </a:lnTo>
                  <a:cubicBezTo>
                    <a:pt x="22" y="162"/>
                    <a:pt x="11" y="140"/>
                    <a:pt x="22" y="129"/>
                  </a:cubicBezTo>
                  <a:cubicBezTo>
                    <a:pt x="22" y="119"/>
                    <a:pt x="32" y="119"/>
                    <a:pt x="32" y="119"/>
                  </a:cubicBezTo>
                  <a:cubicBezTo>
                    <a:pt x="32" y="116"/>
                    <a:pt x="30" y="114"/>
                    <a:pt x="28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5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47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32" y="55"/>
                    <a:pt x="653" y="44"/>
                    <a:pt x="675" y="44"/>
                  </a:cubicBezTo>
                  <a:cubicBezTo>
                    <a:pt x="696" y="33"/>
                    <a:pt x="718" y="33"/>
                    <a:pt x="739" y="33"/>
                  </a:cubicBezTo>
                  <a:cubicBezTo>
                    <a:pt x="750" y="33"/>
                    <a:pt x="772" y="33"/>
                    <a:pt x="782" y="44"/>
                  </a:cubicBezTo>
                  <a:cubicBezTo>
                    <a:pt x="793" y="44"/>
                    <a:pt x="79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2"/>
                  </a:cubicBezTo>
                  <a:cubicBezTo>
                    <a:pt x="71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3"/>
            <p:cNvSpPr/>
            <p:nvPr/>
          </p:nvSpPr>
          <p:spPr>
            <a:xfrm>
              <a:off x="4820632" y="135810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86"/>
                    <a:pt x="471" y="98"/>
                    <a:pt x="450" y="119"/>
                  </a:cubicBezTo>
                  <a:cubicBezTo>
                    <a:pt x="429" y="140"/>
                    <a:pt x="397" y="162"/>
                    <a:pt x="375" y="172"/>
                  </a:cubicBezTo>
                  <a:cubicBezTo>
                    <a:pt x="354" y="193"/>
                    <a:pt x="321" y="205"/>
                    <a:pt x="300" y="215"/>
                  </a:cubicBezTo>
                  <a:cubicBezTo>
                    <a:pt x="290" y="226"/>
                    <a:pt x="279" y="226"/>
                    <a:pt x="257" y="226"/>
                  </a:cubicBezTo>
                  <a:cubicBezTo>
                    <a:pt x="247" y="236"/>
                    <a:pt x="236" y="236"/>
                    <a:pt x="226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8" y="226"/>
                    <a:pt x="97" y="215"/>
                    <a:pt x="76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3" y="119"/>
                  </a:cubicBezTo>
                  <a:cubicBezTo>
                    <a:pt x="43" y="116"/>
                    <a:pt x="41" y="114"/>
                    <a:pt x="38" y="114"/>
                  </a:cubicBezTo>
                  <a:cubicBezTo>
                    <a:pt x="31" y="114"/>
                    <a:pt x="19" y="122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107" y="269"/>
                    <a:pt x="129" y="279"/>
                  </a:cubicBezTo>
                  <a:cubicBezTo>
                    <a:pt x="161" y="290"/>
                    <a:pt x="193" y="290"/>
                    <a:pt x="226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51"/>
                    <a:pt x="536" y="129"/>
                    <a:pt x="55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8" y="33"/>
                    <a:pt x="750" y="33"/>
                  </a:cubicBezTo>
                  <a:cubicBezTo>
                    <a:pt x="761" y="33"/>
                    <a:pt x="782" y="33"/>
                    <a:pt x="793" y="44"/>
                  </a:cubicBezTo>
                  <a:cubicBezTo>
                    <a:pt x="804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8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3"/>
            <p:cNvSpPr/>
            <p:nvPr/>
          </p:nvSpPr>
          <p:spPr>
            <a:xfrm>
              <a:off x="4890342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86"/>
                    <a:pt x="472" y="98"/>
                    <a:pt x="451" y="119"/>
                  </a:cubicBezTo>
                  <a:cubicBezTo>
                    <a:pt x="419" y="140"/>
                    <a:pt x="398" y="162"/>
                    <a:pt x="376" y="172"/>
                  </a:cubicBezTo>
                  <a:cubicBezTo>
                    <a:pt x="344" y="193"/>
                    <a:pt x="322" y="205"/>
                    <a:pt x="301" y="215"/>
                  </a:cubicBezTo>
                  <a:cubicBezTo>
                    <a:pt x="290" y="226"/>
                    <a:pt x="269" y="226"/>
                    <a:pt x="258" y="226"/>
                  </a:cubicBezTo>
                  <a:cubicBezTo>
                    <a:pt x="248" y="236"/>
                    <a:pt x="237" y="236"/>
                    <a:pt x="215" y="236"/>
                  </a:cubicBezTo>
                  <a:cubicBezTo>
                    <a:pt x="194" y="236"/>
                    <a:pt x="162" y="236"/>
                    <a:pt x="141" y="226"/>
                  </a:cubicBezTo>
                  <a:cubicBezTo>
                    <a:pt x="119" y="226"/>
                    <a:pt x="98" y="215"/>
                    <a:pt x="76" y="215"/>
                  </a:cubicBezTo>
                  <a:cubicBezTo>
                    <a:pt x="55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1" y="116"/>
                    <a:pt x="38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2" y="290"/>
                    <a:pt x="194" y="290"/>
                    <a:pt x="226" y="290"/>
                  </a:cubicBezTo>
                  <a:lnTo>
                    <a:pt x="269" y="290"/>
                  </a:ln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47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51"/>
                    <a:pt x="526" y="129"/>
                    <a:pt x="558" y="108"/>
                  </a:cubicBezTo>
                  <a:cubicBezTo>
                    <a:pt x="579" y="98"/>
                    <a:pt x="601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40" y="33"/>
                  </a:cubicBezTo>
                  <a:cubicBezTo>
                    <a:pt x="762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76"/>
                    <a:pt x="815" y="76"/>
                    <a:pt x="815" y="76"/>
                  </a:cubicBezTo>
                  <a:lnTo>
                    <a:pt x="815" y="6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2"/>
                  </a:cubicBezTo>
                  <a:cubicBezTo>
                    <a:pt x="729" y="1"/>
                    <a:pt x="708" y="1"/>
                    <a:pt x="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3"/>
            <p:cNvSpPr/>
            <p:nvPr/>
          </p:nvSpPr>
          <p:spPr>
            <a:xfrm>
              <a:off x="4960206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86"/>
                    <a:pt x="472" y="98"/>
                    <a:pt x="440" y="119"/>
                  </a:cubicBezTo>
                  <a:cubicBezTo>
                    <a:pt x="419" y="140"/>
                    <a:pt x="397" y="162"/>
                    <a:pt x="376" y="172"/>
                  </a:cubicBezTo>
                  <a:cubicBezTo>
                    <a:pt x="343" y="193"/>
                    <a:pt x="322" y="205"/>
                    <a:pt x="30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47" y="236"/>
                    <a:pt x="236" y="236"/>
                    <a:pt x="215" y="236"/>
                  </a:cubicBezTo>
                  <a:cubicBezTo>
                    <a:pt x="193" y="236"/>
                    <a:pt x="162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cubicBezTo>
                    <a:pt x="55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62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47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18" y="33"/>
                    <a:pt x="740" y="33"/>
                  </a:cubicBezTo>
                  <a:cubicBezTo>
                    <a:pt x="761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2"/>
                  </a:cubicBezTo>
                  <a:cubicBezTo>
                    <a:pt x="72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3"/>
            <p:cNvSpPr/>
            <p:nvPr/>
          </p:nvSpPr>
          <p:spPr>
            <a:xfrm>
              <a:off x="5030071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8" y="140"/>
                    <a:pt x="397" y="162"/>
                    <a:pt x="364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36" y="236"/>
                    <a:pt x="226" y="236"/>
                    <a:pt x="215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07" y="226"/>
                    <a:pt x="86" y="215"/>
                    <a:pt x="76" y="215"/>
                  </a:cubicBezTo>
                  <a:cubicBezTo>
                    <a:pt x="54" y="205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6" y="114"/>
                    <a:pt x="32" y="114"/>
                  </a:cubicBezTo>
                  <a:cubicBezTo>
                    <a:pt x="22" y="114"/>
                    <a:pt x="12" y="122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50" y="290"/>
                    <a:pt x="183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47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90" y="76"/>
                    <a:pt x="611" y="65"/>
                  </a:cubicBezTo>
                  <a:cubicBezTo>
                    <a:pt x="633" y="55"/>
                    <a:pt x="654" y="44"/>
                    <a:pt x="675" y="44"/>
                  </a:cubicBezTo>
                  <a:cubicBezTo>
                    <a:pt x="697" y="33"/>
                    <a:pt x="718" y="33"/>
                    <a:pt x="740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2"/>
                  </a:cubicBezTo>
                  <a:cubicBezTo>
                    <a:pt x="71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5099936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8" y="140"/>
                    <a:pt x="386" y="162"/>
                    <a:pt x="364" y="172"/>
                  </a:cubicBezTo>
                  <a:cubicBezTo>
                    <a:pt x="343" y="193"/>
                    <a:pt x="321" y="205"/>
                    <a:pt x="290" y="215"/>
                  </a:cubicBezTo>
                  <a:cubicBezTo>
                    <a:pt x="278" y="226"/>
                    <a:pt x="268" y="226"/>
                    <a:pt x="247" y="226"/>
                  </a:cubicBezTo>
                  <a:cubicBezTo>
                    <a:pt x="236" y="236"/>
                    <a:pt x="225" y="236"/>
                    <a:pt x="214" y="236"/>
                  </a:cubicBezTo>
                  <a:cubicBezTo>
                    <a:pt x="183" y="236"/>
                    <a:pt x="161" y="236"/>
                    <a:pt x="140" y="226"/>
                  </a:cubicBezTo>
                  <a:cubicBezTo>
                    <a:pt x="107" y="226"/>
                    <a:pt x="86" y="215"/>
                    <a:pt x="64" y="215"/>
                  </a:cubicBezTo>
                  <a:lnTo>
                    <a:pt x="22" y="172"/>
                  </a:lnTo>
                  <a:cubicBezTo>
                    <a:pt x="11" y="162"/>
                    <a:pt x="11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8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58"/>
                    <a:pt x="97" y="269"/>
                    <a:pt x="129" y="279"/>
                  </a:cubicBezTo>
                  <a:cubicBezTo>
                    <a:pt x="150" y="290"/>
                    <a:pt x="183" y="290"/>
                    <a:pt x="214" y="290"/>
                  </a:cubicBezTo>
                  <a:lnTo>
                    <a:pt x="268" y="290"/>
                  </a:ln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47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32" y="55"/>
                    <a:pt x="654" y="44"/>
                    <a:pt x="675" y="44"/>
                  </a:cubicBezTo>
                  <a:cubicBezTo>
                    <a:pt x="697" y="33"/>
                    <a:pt x="718" y="33"/>
                    <a:pt x="739" y="33"/>
                  </a:cubicBezTo>
                  <a:cubicBezTo>
                    <a:pt x="750" y="33"/>
                    <a:pt x="771" y="33"/>
                    <a:pt x="782" y="44"/>
                  </a:cubicBezTo>
                  <a:cubicBezTo>
                    <a:pt x="792" y="44"/>
                    <a:pt x="792" y="55"/>
                    <a:pt x="804" y="6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2"/>
                  </a:cubicBezTo>
                  <a:cubicBezTo>
                    <a:pt x="71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2390108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2458420" y="425734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2528130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2597995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2667860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2735862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2805727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2875592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2945457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3015166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3083479" y="425734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3153188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3223053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3292918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3362783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3430785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5" y="55"/>
                    <a:pt x="814" y="55"/>
                  </a:cubicBez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3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3500650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3"/>
            <p:cNvSpPr/>
            <p:nvPr/>
          </p:nvSpPr>
          <p:spPr>
            <a:xfrm>
              <a:off x="3570515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4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14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3"/>
            <p:cNvSpPr/>
            <p:nvPr/>
          </p:nvSpPr>
          <p:spPr>
            <a:xfrm>
              <a:off x="3640225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86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7" y="114"/>
                    <a:pt x="41" y="116"/>
                    <a:pt x="44" y="119"/>
                  </a:cubicBezTo>
                  <a:lnTo>
                    <a:pt x="55" y="119"/>
                  </a:lnTo>
                  <a:lnTo>
                    <a:pt x="44" y="108"/>
                  </a:ln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36" y="290"/>
                    <a:pt x="248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33"/>
                  </a:cubicBezTo>
                  <a:cubicBezTo>
                    <a:pt x="708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3"/>
            <p:cNvSpPr/>
            <p:nvPr/>
          </p:nvSpPr>
          <p:spPr>
            <a:xfrm>
              <a:off x="3710090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3"/>
            <p:cNvSpPr/>
            <p:nvPr/>
          </p:nvSpPr>
          <p:spPr>
            <a:xfrm>
              <a:off x="3778247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3" y="33"/>
                  </a:lnTo>
                  <a:cubicBezTo>
                    <a:pt x="804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7" y="290"/>
                    <a:pt x="258" y="279"/>
                    <a:pt x="268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1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3"/>
            <p:cNvSpPr/>
            <p:nvPr/>
          </p:nvSpPr>
          <p:spPr>
            <a:xfrm>
              <a:off x="3848112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3"/>
            <p:cNvSpPr/>
            <p:nvPr/>
          </p:nvSpPr>
          <p:spPr>
            <a:xfrm>
              <a:off x="3917977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3"/>
            <p:cNvSpPr/>
            <p:nvPr/>
          </p:nvSpPr>
          <p:spPr>
            <a:xfrm>
              <a:off x="3987842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6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36" y="290"/>
                    <a:pt x="246" y="279"/>
                    <a:pt x="267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3"/>
            <p:cNvSpPr/>
            <p:nvPr/>
          </p:nvSpPr>
          <p:spPr>
            <a:xfrm>
              <a:off x="4057551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36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3"/>
            <p:cNvSpPr/>
            <p:nvPr/>
          </p:nvSpPr>
          <p:spPr>
            <a:xfrm>
              <a:off x="4125709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9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3"/>
            <p:cNvSpPr/>
            <p:nvPr/>
          </p:nvSpPr>
          <p:spPr>
            <a:xfrm>
              <a:off x="4195573" y="425734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3"/>
            <p:cNvSpPr/>
            <p:nvPr/>
          </p:nvSpPr>
          <p:spPr>
            <a:xfrm>
              <a:off x="4265283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47" y="108"/>
                  </a:cubicBezTo>
                  <a:cubicBezTo>
                    <a:pt x="56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1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3"/>
            <p:cNvSpPr/>
            <p:nvPr/>
          </p:nvSpPr>
          <p:spPr>
            <a:xfrm>
              <a:off x="4335148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33"/>
                  </a:cubicBez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4405013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3"/>
            <p:cNvSpPr/>
            <p:nvPr/>
          </p:nvSpPr>
          <p:spPr>
            <a:xfrm>
              <a:off x="4473170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3"/>
            <p:cNvSpPr/>
            <p:nvPr/>
          </p:nvSpPr>
          <p:spPr>
            <a:xfrm>
              <a:off x="4543035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3" y="183"/>
                    <a:pt x="322" y="205"/>
                    <a:pt x="300" y="215"/>
                  </a:cubicBezTo>
                  <a:cubicBezTo>
                    <a:pt x="28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65"/>
                    <a:pt x="814" y="65"/>
                    <a:pt x="814" y="65"/>
                  </a:cubicBezTo>
                  <a:lnTo>
                    <a:pt x="814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4612900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7" y="129"/>
                    <a:pt x="396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0" y="279"/>
                    <a:pt x="182" y="290"/>
                    <a:pt x="214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4682610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4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lnTo>
                    <a:pt x="44" y="108"/>
                  </a:ln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708" y="33"/>
                    <a:pt x="718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3"/>
            <p:cNvSpPr/>
            <p:nvPr/>
          </p:nvSpPr>
          <p:spPr>
            <a:xfrm>
              <a:off x="4752475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4" y="194"/>
                    <a:pt x="32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3"/>
            <p:cNvSpPr/>
            <p:nvPr/>
          </p:nvSpPr>
          <p:spPr>
            <a:xfrm>
              <a:off x="4820632" y="425734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3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3"/>
            <p:cNvSpPr/>
            <p:nvPr/>
          </p:nvSpPr>
          <p:spPr>
            <a:xfrm>
              <a:off x="4890342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9" y="129"/>
                    <a:pt x="398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7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65"/>
                    <a:pt x="815" y="65"/>
                    <a:pt x="815" y="65"/>
                  </a:cubicBezTo>
                  <a:lnTo>
                    <a:pt x="815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3"/>
            <p:cNvSpPr/>
            <p:nvPr/>
          </p:nvSpPr>
          <p:spPr>
            <a:xfrm>
              <a:off x="4960206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3"/>
            <p:cNvSpPr/>
            <p:nvPr/>
          </p:nvSpPr>
          <p:spPr>
            <a:xfrm>
              <a:off x="5030071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3"/>
            <p:cNvSpPr/>
            <p:nvPr/>
          </p:nvSpPr>
          <p:spPr>
            <a:xfrm>
              <a:off x="5099936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4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4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11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39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2" y="44"/>
                    <a:pt x="792" y="55"/>
                    <a:pt x="804" y="5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3"/>
            <p:cNvSpPr/>
            <p:nvPr/>
          </p:nvSpPr>
          <p:spPr>
            <a:xfrm>
              <a:off x="5234543" y="1412287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1"/>
                  </a:moveTo>
                  <a:cubicBezTo>
                    <a:pt x="121" y="1"/>
                    <a:pt x="115" y="2"/>
                    <a:pt x="108" y="5"/>
                  </a:cubicBezTo>
                  <a:cubicBezTo>
                    <a:pt x="87" y="16"/>
                    <a:pt x="65" y="37"/>
                    <a:pt x="44" y="48"/>
                  </a:cubicBezTo>
                  <a:cubicBezTo>
                    <a:pt x="33" y="70"/>
                    <a:pt x="22" y="101"/>
                    <a:pt x="11" y="123"/>
                  </a:cubicBezTo>
                  <a:cubicBezTo>
                    <a:pt x="1" y="155"/>
                    <a:pt x="1" y="187"/>
                    <a:pt x="1" y="220"/>
                  </a:cubicBezTo>
                  <a:lnTo>
                    <a:pt x="1" y="262"/>
                  </a:lnTo>
                  <a:cubicBezTo>
                    <a:pt x="1" y="284"/>
                    <a:pt x="11" y="305"/>
                    <a:pt x="11" y="316"/>
                  </a:cubicBezTo>
                  <a:cubicBezTo>
                    <a:pt x="22" y="348"/>
                    <a:pt x="44" y="380"/>
                    <a:pt x="65" y="401"/>
                  </a:cubicBezTo>
                  <a:cubicBezTo>
                    <a:pt x="75" y="434"/>
                    <a:pt x="97" y="455"/>
                    <a:pt x="118" y="477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194" y="573"/>
                    <a:pt x="215" y="594"/>
                    <a:pt x="225" y="615"/>
                  </a:cubicBezTo>
                  <a:cubicBezTo>
                    <a:pt x="236" y="637"/>
                    <a:pt x="247" y="658"/>
                    <a:pt x="247" y="680"/>
                  </a:cubicBezTo>
                  <a:cubicBezTo>
                    <a:pt x="258" y="701"/>
                    <a:pt x="258" y="722"/>
                    <a:pt x="258" y="744"/>
                  </a:cubicBezTo>
                  <a:cubicBezTo>
                    <a:pt x="258" y="755"/>
                    <a:pt x="247" y="776"/>
                    <a:pt x="247" y="787"/>
                  </a:cubicBezTo>
                  <a:cubicBezTo>
                    <a:pt x="236" y="798"/>
                    <a:pt x="225" y="798"/>
                    <a:pt x="225" y="808"/>
                  </a:cubicBezTo>
                  <a:cubicBezTo>
                    <a:pt x="236" y="808"/>
                    <a:pt x="247" y="798"/>
                    <a:pt x="258" y="787"/>
                  </a:cubicBezTo>
                  <a:cubicBezTo>
                    <a:pt x="268" y="776"/>
                    <a:pt x="279" y="765"/>
                    <a:pt x="279" y="744"/>
                  </a:cubicBezTo>
                  <a:cubicBezTo>
                    <a:pt x="290" y="722"/>
                    <a:pt x="290" y="701"/>
                    <a:pt x="290" y="680"/>
                  </a:cubicBezTo>
                  <a:cubicBezTo>
                    <a:pt x="279" y="648"/>
                    <a:pt x="279" y="627"/>
                    <a:pt x="268" y="594"/>
                  </a:cubicBezTo>
                  <a:cubicBezTo>
                    <a:pt x="258" y="573"/>
                    <a:pt x="236" y="541"/>
                    <a:pt x="225" y="519"/>
                  </a:cubicBezTo>
                  <a:cubicBezTo>
                    <a:pt x="204" y="487"/>
                    <a:pt x="182" y="465"/>
                    <a:pt x="172" y="444"/>
                  </a:cubicBezTo>
                  <a:cubicBezTo>
                    <a:pt x="151" y="423"/>
                    <a:pt x="129" y="391"/>
                    <a:pt x="118" y="370"/>
                  </a:cubicBezTo>
                  <a:cubicBezTo>
                    <a:pt x="97" y="348"/>
                    <a:pt x="87" y="316"/>
                    <a:pt x="75" y="294"/>
                  </a:cubicBezTo>
                  <a:cubicBezTo>
                    <a:pt x="65" y="284"/>
                    <a:pt x="65" y="273"/>
                    <a:pt x="54" y="251"/>
                  </a:cubicBezTo>
                  <a:lnTo>
                    <a:pt x="54" y="220"/>
                  </a:lnTo>
                  <a:lnTo>
                    <a:pt x="54" y="134"/>
                  </a:lnTo>
                  <a:cubicBezTo>
                    <a:pt x="65" y="113"/>
                    <a:pt x="65" y="91"/>
                    <a:pt x="75" y="70"/>
                  </a:cubicBezTo>
                  <a:cubicBezTo>
                    <a:pt x="87" y="59"/>
                    <a:pt x="97" y="37"/>
                    <a:pt x="118" y="27"/>
                  </a:cubicBezTo>
                  <a:cubicBezTo>
                    <a:pt x="129" y="16"/>
                    <a:pt x="140" y="16"/>
                    <a:pt x="151" y="16"/>
                  </a:cubicBezTo>
                  <a:lnTo>
                    <a:pt x="172" y="37"/>
                  </a:lnTo>
                  <a:cubicBezTo>
                    <a:pt x="172" y="37"/>
                    <a:pt x="172" y="16"/>
                    <a:pt x="161" y="5"/>
                  </a:cubicBezTo>
                  <a:cubicBezTo>
                    <a:pt x="147" y="5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3"/>
            <p:cNvSpPr/>
            <p:nvPr/>
          </p:nvSpPr>
          <p:spPr>
            <a:xfrm>
              <a:off x="5234543" y="1482152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6" y="0"/>
                  </a:moveTo>
                  <a:cubicBezTo>
                    <a:pt x="121" y="0"/>
                    <a:pt x="115" y="2"/>
                    <a:pt x="108" y="5"/>
                  </a:cubicBezTo>
                  <a:cubicBezTo>
                    <a:pt x="87" y="15"/>
                    <a:pt x="65" y="27"/>
                    <a:pt x="44" y="48"/>
                  </a:cubicBezTo>
                  <a:cubicBezTo>
                    <a:pt x="33" y="69"/>
                    <a:pt x="22" y="101"/>
                    <a:pt x="11" y="123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4"/>
                    <a:pt x="11" y="294"/>
                    <a:pt x="11" y="315"/>
                  </a:cubicBezTo>
                  <a:cubicBezTo>
                    <a:pt x="22" y="348"/>
                    <a:pt x="44" y="380"/>
                    <a:pt x="65" y="401"/>
                  </a:cubicBezTo>
                  <a:cubicBezTo>
                    <a:pt x="75" y="434"/>
                    <a:pt x="97" y="455"/>
                    <a:pt x="118" y="476"/>
                  </a:cubicBezTo>
                  <a:cubicBezTo>
                    <a:pt x="140" y="498"/>
                    <a:pt x="161" y="529"/>
                    <a:pt x="182" y="551"/>
                  </a:cubicBezTo>
                  <a:cubicBezTo>
                    <a:pt x="194" y="572"/>
                    <a:pt x="215" y="594"/>
                    <a:pt x="225" y="615"/>
                  </a:cubicBezTo>
                  <a:cubicBezTo>
                    <a:pt x="236" y="637"/>
                    <a:pt x="247" y="658"/>
                    <a:pt x="247" y="679"/>
                  </a:cubicBezTo>
                  <a:cubicBezTo>
                    <a:pt x="258" y="701"/>
                    <a:pt x="258" y="722"/>
                    <a:pt x="258" y="733"/>
                  </a:cubicBezTo>
                  <a:cubicBezTo>
                    <a:pt x="258" y="755"/>
                    <a:pt x="247" y="776"/>
                    <a:pt x="247" y="776"/>
                  </a:cubicBezTo>
                  <a:lnTo>
                    <a:pt x="225" y="798"/>
                  </a:ln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8"/>
                    <a:pt x="258" y="786"/>
                  </a:cubicBezTo>
                  <a:cubicBezTo>
                    <a:pt x="268" y="776"/>
                    <a:pt x="279" y="765"/>
                    <a:pt x="279" y="744"/>
                  </a:cubicBezTo>
                  <a:cubicBezTo>
                    <a:pt x="290" y="722"/>
                    <a:pt x="290" y="701"/>
                    <a:pt x="290" y="669"/>
                  </a:cubicBezTo>
                  <a:cubicBezTo>
                    <a:pt x="279" y="648"/>
                    <a:pt x="279" y="615"/>
                    <a:pt x="268" y="594"/>
                  </a:cubicBezTo>
                  <a:cubicBezTo>
                    <a:pt x="258" y="562"/>
                    <a:pt x="236" y="541"/>
                    <a:pt x="225" y="519"/>
                  </a:cubicBezTo>
                  <a:cubicBezTo>
                    <a:pt x="204" y="487"/>
                    <a:pt x="182" y="465"/>
                    <a:pt x="172" y="444"/>
                  </a:cubicBezTo>
                  <a:cubicBezTo>
                    <a:pt x="151" y="412"/>
                    <a:pt x="129" y="391"/>
                    <a:pt x="118" y="369"/>
                  </a:cubicBezTo>
                  <a:cubicBezTo>
                    <a:pt x="97" y="348"/>
                    <a:pt x="87" y="315"/>
                    <a:pt x="75" y="294"/>
                  </a:cubicBezTo>
                  <a:cubicBezTo>
                    <a:pt x="65" y="284"/>
                    <a:pt x="65" y="262"/>
                    <a:pt x="54" y="251"/>
                  </a:cubicBezTo>
                  <a:lnTo>
                    <a:pt x="54" y="208"/>
                  </a:lnTo>
                  <a:lnTo>
                    <a:pt x="54" y="134"/>
                  </a:lnTo>
                  <a:cubicBezTo>
                    <a:pt x="65" y="112"/>
                    <a:pt x="65" y="91"/>
                    <a:pt x="75" y="69"/>
                  </a:cubicBezTo>
                  <a:cubicBezTo>
                    <a:pt x="87" y="48"/>
                    <a:pt x="97" y="37"/>
                    <a:pt x="118" y="27"/>
                  </a:cubicBezTo>
                  <a:cubicBezTo>
                    <a:pt x="129" y="15"/>
                    <a:pt x="140" y="15"/>
                    <a:pt x="151" y="15"/>
                  </a:cubicBezTo>
                  <a:cubicBezTo>
                    <a:pt x="161" y="27"/>
                    <a:pt x="172" y="27"/>
                    <a:pt x="172" y="37"/>
                  </a:cubicBezTo>
                  <a:cubicBezTo>
                    <a:pt x="172" y="27"/>
                    <a:pt x="172" y="15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3"/>
            <p:cNvSpPr/>
            <p:nvPr/>
          </p:nvSpPr>
          <p:spPr>
            <a:xfrm>
              <a:off x="5234543" y="1551396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3"/>
                    <a:pt x="108" y="9"/>
                  </a:cubicBezTo>
                  <a:cubicBezTo>
                    <a:pt x="87" y="19"/>
                    <a:pt x="65" y="30"/>
                    <a:pt x="44" y="52"/>
                  </a:cubicBezTo>
                  <a:cubicBezTo>
                    <a:pt x="33" y="73"/>
                    <a:pt x="22" y="95"/>
                    <a:pt x="11" y="126"/>
                  </a:cubicBezTo>
                  <a:cubicBezTo>
                    <a:pt x="1" y="159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2"/>
                    <a:pt x="44" y="373"/>
                    <a:pt x="65" y="405"/>
                  </a:cubicBezTo>
                  <a:cubicBezTo>
                    <a:pt x="75" y="426"/>
                    <a:pt x="97" y="459"/>
                    <a:pt x="118" y="480"/>
                  </a:cubicBezTo>
                  <a:lnTo>
                    <a:pt x="182" y="544"/>
                  </a:lnTo>
                  <a:cubicBezTo>
                    <a:pt x="194" y="576"/>
                    <a:pt x="215" y="597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79" y="747"/>
                  </a:cubicBezTo>
                  <a:cubicBezTo>
                    <a:pt x="290" y="726"/>
                    <a:pt x="290" y="694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6"/>
                    <a:pt x="236" y="544"/>
                    <a:pt x="225" y="512"/>
                  </a:cubicBezTo>
                  <a:cubicBezTo>
                    <a:pt x="204" y="490"/>
                    <a:pt x="182" y="469"/>
                    <a:pt x="172" y="437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8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5"/>
                    <a:pt x="75" y="73"/>
                  </a:cubicBezTo>
                  <a:cubicBezTo>
                    <a:pt x="87" y="52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3"/>
            <p:cNvSpPr/>
            <p:nvPr/>
          </p:nvSpPr>
          <p:spPr>
            <a:xfrm>
              <a:off x="5234543" y="1621261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9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47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" y="276"/>
                    <a:pt x="11" y="297"/>
                    <a:pt x="11" y="308"/>
                  </a:cubicBezTo>
                  <a:cubicBezTo>
                    <a:pt x="22" y="340"/>
                    <a:pt x="44" y="373"/>
                    <a:pt x="65" y="404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15"/>
                    <a:pt x="258" y="737"/>
                  </a:cubicBezTo>
                  <a:cubicBezTo>
                    <a:pt x="258" y="758"/>
                    <a:pt x="247" y="768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79" y="737"/>
                  </a:cubicBezTo>
                  <a:cubicBezTo>
                    <a:pt x="290" y="726"/>
                    <a:pt x="290" y="694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5"/>
                    <a:pt x="236" y="544"/>
                    <a:pt x="225" y="511"/>
                  </a:cubicBezTo>
                  <a:cubicBezTo>
                    <a:pt x="204" y="490"/>
                    <a:pt x="182" y="469"/>
                    <a:pt x="172" y="437"/>
                  </a:cubicBezTo>
                  <a:cubicBezTo>
                    <a:pt x="151" y="416"/>
                    <a:pt x="129" y="394"/>
                    <a:pt x="118" y="362"/>
                  </a:cubicBezTo>
                  <a:cubicBezTo>
                    <a:pt x="97" y="340"/>
                    <a:pt x="87" y="319"/>
                    <a:pt x="75" y="287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83"/>
                    <a:pt x="75" y="73"/>
                  </a:cubicBezTo>
                  <a:cubicBezTo>
                    <a:pt x="87" y="51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3"/>
            <p:cNvSpPr/>
            <p:nvPr/>
          </p:nvSpPr>
          <p:spPr>
            <a:xfrm>
              <a:off x="5234543" y="1691126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8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47"/>
                    <a:pt x="1" y="180"/>
                    <a:pt x="1" y="211"/>
                  </a:cubicBezTo>
                  <a:lnTo>
                    <a:pt x="1" y="265"/>
                  </a:lnTo>
                  <a:cubicBezTo>
                    <a:pt x="1" y="276"/>
                    <a:pt x="11" y="297"/>
                    <a:pt x="11" y="308"/>
                  </a:cubicBezTo>
                  <a:cubicBezTo>
                    <a:pt x="22" y="340"/>
                    <a:pt x="44" y="372"/>
                    <a:pt x="65" y="404"/>
                  </a:cubicBezTo>
                  <a:cubicBezTo>
                    <a:pt x="75" y="426"/>
                    <a:pt x="97" y="447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29"/>
                    <a:pt x="247" y="651"/>
                    <a:pt x="247" y="672"/>
                  </a:cubicBezTo>
                  <a:cubicBezTo>
                    <a:pt x="258" y="694"/>
                    <a:pt x="258" y="715"/>
                    <a:pt x="258" y="736"/>
                  </a:cubicBezTo>
                  <a:cubicBezTo>
                    <a:pt x="258" y="747"/>
                    <a:pt x="247" y="768"/>
                    <a:pt x="247" y="779"/>
                  </a:cubicBezTo>
                  <a:cubicBezTo>
                    <a:pt x="236" y="790"/>
                    <a:pt x="225" y="790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36"/>
                  </a:cubicBezTo>
                  <a:cubicBezTo>
                    <a:pt x="290" y="715"/>
                    <a:pt x="290" y="694"/>
                    <a:pt x="290" y="672"/>
                  </a:cubicBezTo>
                  <a:cubicBezTo>
                    <a:pt x="279" y="640"/>
                    <a:pt x="279" y="618"/>
                    <a:pt x="268" y="587"/>
                  </a:cubicBezTo>
                  <a:cubicBezTo>
                    <a:pt x="258" y="565"/>
                    <a:pt x="236" y="533"/>
                    <a:pt x="225" y="511"/>
                  </a:cubicBezTo>
                  <a:cubicBezTo>
                    <a:pt x="204" y="490"/>
                    <a:pt x="182" y="458"/>
                    <a:pt x="172" y="437"/>
                  </a:cubicBezTo>
                  <a:cubicBezTo>
                    <a:pt x="151" y="415"/>
                    <a:pt x="129" y="394"/>
                    <a:pt x="118" y="361"/>
                  </a:cubicBezTo>
                  <a:cubicBezTo>
                    <a:pt x="97" y="340"/>
                    <a:pt x="87" y="318"/>
                    <a:pt x="75" y="287"/>
                  </a:cubicBezTo>
                  <a:cubicBezTo>
                    <a:pt x="65" y="276"/>
                    <a:pt x="65" y="265"/>
                    <a:pt x="54" y="254"/>
                  </a:cubicBezTo>
                  <a:lnTo>
                    <a:pt x="54" y="211"/>
                  </a:lnTo>
                  <a:lnTo>
                    <a:pt x="54" y="137"/>
                  </a:lnTo>
                  <a:cubicBezTo>
                    <a:pt x="65" y="104"/>
                    <a:pt x="65" y="83"/>
                    <a:pt x="75" y="73"/>
                  </a:cubicBezTo>
                  <a:cubicBezTo>
                    <a:pt x="87" y="51"/>
                    <a:pt x="97" y="30"/>
                    <a:pt x="118" y="19"/>
                  </a:cubicBezTo>
                  <a:cubicBezTo>
                    <a:pt x="126" y="19"/>
                    <a:pt x="133" y="14"/>
                    <a:pt x="140" y="14"/>
                  </a:cubicBezTo>
                  <a:cubicBezTo>
                    <a:pt x="143" y="14"/>
                    <a:pt x="147" y="15"/>
                    <a:pt x="151" y="19"/>
                  </a:cubicBezTo>
                  <a:cubicBezTo>
                    <a:pt x="161" y="19"/>
                    <a:pt x="172" y="30"/>
                    <a:pt x="172" y="30"/>
                  </a:cubicBezTo>
                  <a:cubicBezTo>
                    <a:pt x="172" y="30"/>
                    <a:pt x="172" y="8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3"/>
            <p:cNvSpPr/>
            <p:nvPr/>
          </p:nvSpPr>
          <p:spPr>
            <a:xfrm>
              <a:off x="5234543" y="1759749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0"/>
                  </a:moveTo>
                  <a:cubicBezTo>
                    <a:pt x="121" y="0"/>
                    <a:pt x="115" y="2"/>
                    <a:pt x="108" y="5"/>
                  </a:cubicBezTo>
                  <a:cubicBezTo>
                    <a:pt x="87" y="16"/>
                    <a:pt x="65" y="26"/>
                    <a:pt x="44" y="48"/>
                  </a:cubicBezTo>
                  <a:cubicBezTo>
                    <a:pt x="33" y="69"/>
                    <a:pt x="22" y="102"/>
                    <a:pt x="11" y="123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3"/>
                    <a:pt x="11" y="305"/>
                    <a:pt x="11" y="316"/>
                  </a:cubicBezTo>
                  <a:cubicBezTo>
                    <a:pt x="22" y="348"/>
                    <a:pt x="44" y="380"/>
                    <a:pt x="65" y="402"/>
                  </a:cubicBezTo>
                  <a:cubicBezTo>
                    <a:pt x="75" y="433"/>
                    <a:pt x="97" y="455"/>
                    <a:pt x="118" y="476"/>
                  </a:cubicBezTo>
                  <a:cubicBezTo>
                    <a:pt x="140" y="509"/>
                    <a:pt x="161" y="530"/>
                    <a:pt x="182" y="551"/>
                  </a:cubicBezTo>
                  <a:cubicBezTo>
                    <a:pt x="194" y="573"/>
                    <a:pt x="215" y="594"/>
                    <a:pt x="225" y="616"/>
                  </a:cubicBezTo>
                  <a:cubicBezTo>
                    <a:pt x="236" y="637"/>
                    <a:pt x="247" y="659"/>
                    <a:pt x="247" y="680"/>
                  </a:cubicBezTo>
                  <a:cubicBezTo>
                    <a:pt x="258" y="701"/>
                    <a:pt x="258" y="723"/>
                    <a:pt x="258" y="744"/>
                  </a:cubicBezTo>
                  <a:cubicBezTo>
                    <a:pt x="258" y="754"/>
                    <a:pt x="247" y="776"/>
                    <a:pt x="247" y="787"/>
                  </a:cubicBezTo>
                  <a:cubicBezTo>
                    <a:pt x="236" y="797"/>
                    <a:pt x="225" y="797"/>
                    <a:pt x="225" y="797"/>
                  </a:cubicBez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7"/>
                    <a:pt x="258" y="787"/>
                  </a:cubicBezTo>
                  <a:cubicBezTo>
                    <a:pt x="268" y="776"/>
                    <a:pt x="279" y="766"/>
                    <a:pt x="279" y="744"/>
                  </a:cubicBezTo>
                  <a:cubicBezTo>
                    <a:pt x="290" y="723"/>
                    <a:pt x="290" y="701"/>
                    <a:pt x="290" y="680"/>
                  </a:cubicBezTo>
                  <a:cubicBezTo>
                    <a:pt x="279" y="647"/>
                    <a:pt x="279" y="626"/>
                    <a:pt x="268" y="594"/>
                  </a:cubicBezTo>
                  <a:cubicBezTo>
                    <a:pt x="258" y="573"/>
                    <a:pt x="236" y="540"/>
                    <a:pt x="225" y="519"/>
                  </a:cubicBezTo>
                  <a:cubicBezTo>
                    <a:pt x="204" y="487"/>
                    <a:pt x="182" y="466"/>
                    <a:pt x="172" y="444"/>
                  </a:cubicBezTo>
                  <a:cubicBezTo>
                    <a:pt x="151" y="423"/>
                    <a:pt x="129" y="390"/>
                    <a:pt x="118" y="369"/>
                  </a:cubicBezTo>
                  <a:cubicBezTo>
                    <a:pt x="97" y="348"/>
                    <a:pt x="87" y="316"/>
                    <a:pt x="75" y="294"/>
                  </a:cubicBezTo>
                  <a:cubicBezTo>
                    <a:pt x="65" y="283"/>
                    <a:pt x="65" y="273"/>
                    <a:pt x="54" y="252"/>
                  </a:cubicBezTo>
                  <a:lnTo>
                    <a:pt x="54" y="219"/>
                  </a:lnTo>
                  <a:lnTo>
                    <a:pt x="54" y="133"/>
                  </a:lnTo>
                  <a:cubicBezTo>
                    <a:pt x="65" y="112"/>
                    <a:pt x="65" y="91"/>
                    <a:pt x="75" y="69"/>
                  </a:cubicBezTo>
                  <a:cubicBezTo>
                    <a:pt x="87" y="59"/>
                    <a:pt x="97" y="38"/>
                    <a:pt x="118" y="26"/>
                  </a:cubicBezTo>
                  <a:cubicBezTo>
                    <a:pt x="129" y="16"/>
                    <a:pt x="140" y="16"/>
                    <a:pt x="151" y="16"/>
                  </a:cubicBezTo>
                  <a:lnTo>
                    <a:pt x="172" y="38"/>
                  </a:lnTo>
                  <a:cubicBezTo>
                    <a:pt x="172" y="38"/>
                    <a:pt x="172" y="16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3"/>
            <p:cNvSpPr/>
            <p:nvPr/>
          </p:nvSpPr>
          <p:spPr>
            <a:xfrm>
              <a:off x="5234543" y="1828993"/>
              <a:ext cx="45024" cy="126222"/>
            </a:xfrm>
            <a:custGeom>
              <a:avLst/>
              <a:gdLst/>
              <a:ahLst/>
              <a:cxnLst/>
              <a:rect l="l" t="t" r="r" b="b"/>
              <a:pathLst>
                <a:path w="290" h="813" extrusionOk="0">
                  <a:moveTo>
                    <a:pt x="134" y="1"/>
                  </a:moveTo>
                  <a:cubicBezTo>
                    <a:pt x="127" y="1"/>
                    <a:pt x="119" y="4"/>
                    <a:pt x="108" y="9"/>
                  </a:cubicBezTo>
                  <a:cubicBezTo>
                    <a:pt x="87" y="20"/>
                    <a:pt x="65" y="30"/>
                    <a:pt x="44" y="52"/>
                  </a:cubicBezTo>
                  <a:cubicBezTo>
                    <a:pt x="33" y="73"/>
                    <a:pt x="22" y="105"/>
                    <a:pt x="11" y="127"/>
                  </a:cubicBezTo>
                  <a:cubicBezTo>
                    <a:pt x="1" y="159"/>
                    <a:pt x="1" y="191"/>
                    <a:pt x="1" y="223"/>
                  </a:cubicBezTo>
                  <a:lnTo>
                    <a:pt x="1" y="266"/>
                  </a:lnTo>
                  <a:cubicBezTo>
                    <a:pt x="1" y="287"/>
                    <a:pt x="11" y="298"/>
                    <a:pt x="11" y="320"/>
                  </a:cubicBezTo>
                  <a:cubicBezTo>
                    <a:pt x="22" y="351"/>
                    <a:pt x="44" y="384"/>
                    <a:pt x="65" y="405"/>
                  </a:cubicBezTo>
                  <a:cubicBezTo>
                    <a:pt x="75" y="437"/>
                    <a:pt x="97" y="458"/>
                    <a:pt x="118" y="480"/>
                  </a:cubicBezTo>
                  <a:cubicBezTo>
                    <a:pt x="140" y="501"/>
                    <a:pt x="161" y="534"/>
                    <a:pt x="182" y="555"/>
                  </a:cubicBezTo>
                  <a:cubicBezTo>
                    <a:pt x="194" y="577"/>
                    <a:pt x="215" y="598"/>
                    <a:pt x="225" y="619"/>
                  </a:cubicBezTo>
                  <a:cubicBezTo>
                    <a:pt x="236" y="641"/>
                    <a:pt x="247" y="662"/>
                    <a:pt x="247" y="684"/>
                  </a:cubicBezTo>
                  <a:cubicBezTo>
                    <a:pt x="258" y="705"/>
                    <a:pt x="258" y="727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lnTo>
                    <a:pt x="215" y="812"/>
                  </a:lnTo>
                  <a:lnTo>
                    <a:pt x="225" y="812"/>
                  </a:lnTo>
                  <a:cubicBezTo>
                    <a:pt x="236" y="812"/>
                    <a:pt x="247" y="801"/>
                    <a:pt x="258" y="791"/>
                  </a:cubicBezTo>
                  <a:cubicBezTo>
                    <a:pt x="268" y="780"/>
                    <a:pt x="279" y="769"/>
                    <a:pt x="279" y="748"/>
                  </a:cubicBezTo>
                  <a:cubicBezTo>
                    <a:pt x="290" y="727"/>
                    <a:pt x="290" y="705"/>
                    <a:pt x="290" y="673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23"/>
                  </a:cubicBezTo>
                  <a:cubicBezTo>
                    <a:pt x="204" y="491"/>
                    <a:pt x="182" y="470"/>
                    <a:pt x="172" y="448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51"/>
                    <a:pt x="87" y="320"/>
                    <a:pt x="75" y="298"/>
                  </a:cubicBezTo>
                  <a:cubicBezTo>
                    <a:pt x="65" y="287"/>
                    <a:pt x="65" y="266"/>
                    <a:pt x="54" y="255"/>
                  </a:cubicBezTo>
                  <a:lnTo>
                    <a:pt x="54" y="213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2"/>
                    <a:pt x="97" y="41"/>
                    <a:pt x="118" y="30"/>
                  </a:cubicBezTo>
                  <a:cubicBezTo>
                    <a:pt x="129" y="20"/>
                    <a:pt x="140" y="20"/>
                    <a:pt x="151" y="20"/>
                  </a:cubicBezTo>
                  <a:cubicBezTo>
                    <a:pt x="161" y="30"/>
                    <a:pt x="172" y="30"/>
                    <a:pt x="172" y="41"/>
                  </a:cubicBezTo>
                  <a:cubicBezTo>
                    <a:pt x="172" y="30"/>
                    <a:pt x="172" y="20"/>
                    <a:pt x="161" y="9"/>
                  </a:cubicBezTo>
                  <a:cubicBezTo>
                    <a:pt x="150" y="4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3"/>
            <p:cNvSpPr/>
            <p:nvPr/>
          </p:nvSpPr>
          <p:spPr>
            <a:xfrm>
              <a:off x="5234543" y="1898858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1"/>
                  </a:moveTo>
                  <a:cubicBezTo>
                    <a:pt x="127" y="1"/>
                    <a:pt x="119" y="3"/>
                    <a:pt x="108" y="8"/>
                  </a:cubicBezTo>
                  <a:cubicBezTo>
                    <a:pt x="87" y="20"/>
                    <a:pt x="65" y="30"/>
                    <a:pt x="44" y="51"/>
                  </a:cubicBezTo>
                  <a:cubicBezTo>
                    <a:pt x="33" y="73"/>
                    <a:pt x="22" y="94"/>
                    <a:pt x="11" y="127"/>
                  </a:cubicBezTo>
                  <a:cubicBezTo>
                    <a:pt x="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1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76"/>
                    <a:pt x="215" y="598"/>
                    <a:pt x="225" y="619"/>
                  </a:cubicBezTo>
                  <a:cubicBezTo>
                    <a:pt x="236" y="641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7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48"/>
                  </a:cubicBezTo>
                  <a:cubicBezTo>
                    <a:pt x="290" y="726"/>
                    <a:pt x="290" y="694"/>
                    <a:pt x="290" y="672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12"/>
                  </a:cubicBezTo>
                  <a:cubicBezTo>
                    <a:pt x="204" y="491"/>
                    <a:pt x="182" y="469"/>
                    <a:pt x="172" y="437"/>
                  </a:cubicBezTo>
                  <a:cubicBezTo>
                    <a:pt x="151" y="415"/>
                    <a:pt x="129" y="394"/>
                    <a:pt x="118" y="372"/>
                  </a:cubicBezTo>
                  <a:cubicBezTo>
                    <a:pt x="97" y="341"/>
                    <a:pt x="87" y="319"/>
                    <a:pt x="75" y="298"/>
                  </a:cubicBezTo>
                  <a:cubicBezTo>
                    <a:pt x="65" y="277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94"/>
                    <a:pt x="75" y="73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20"/>
                    <a:pt x="140" y="20"/>
                    <a:pt x="151" y="20"/>
                  </a:cubicBezTo>
                  <a:cubicBezTo>
                    <a:pt x="161" y="20"/>
                    <a:pt x="172" y="30"/>
                    <a:pt x="172" y="41"/>
                  </a:cubicBezTo>
                  <a:cubicBezTo>
                    <a:pt x="172" y="30"/>
                    <a:pt x="172" y="20"/>
                    <a:pt x="161" y="8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3"/>
            <p:cNvSpPr/>
            <p:nvPr/>
          </p:nvSpPr>
          <p:spPr>
            <a:xfrm>
              <a:off x="5234543" y="1968722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8"/>
                    <a:pt x="65" y="30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4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" y="276"/>
                    <a:pt x="11" y="298"/>
                    <a:pt x="11" y="308"/>
                  </a:cubicBezTo>
                  <a:cubicBezTo>
                    <a:pt x="22" y="340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79"/>
                  </a:cubicBezTo>
                  <a:lnTo>
                    <a:pt x="182" y="544"/>
                  </a:lnTo>
                  <a:cubicBezTo>
                    <a:pt x="194" y="565"/>
                    <a:pt x="215" y="586"/>
                    <a:pt x="225" y="608"/>
                  </a:cubicBezTo>
                  <a:cubicBezTo>
                    <a:pt x="236" y="629"/>
                    <a:pt x="247" y="662"/>
                    <a:pt x="247" y="683"/>
                  </a:cubicBezTo>
                  <a:cubicBezTo>
                    <a:pt x="258" y="705"/>
                    <a:pt x="258" y="715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8"/>
                    <a:pt x="279" y="736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5"/>
                    <a:pt x="236" y="544"/>
                    <a:pt x="225" y="512"/>
                  </a:cubicBezTo>
                  <a:cubicBezTo>
                    <a:pt x="204" y="490"/>
                    <a:pt x="182" y="458"/>
                    <a:pt x="172" y="436"/>
                  </a:cubicBezTo>
                  <a:cubicBezTo>
                    <a:pt x="151" y="415"/>
                    <a:pt x="129" y="394"/>
                    <a:pt x="118" y="362"/>
                  </a:cubicBezTo>
                  <a:cubicBezTo>
                    <a:pt x="97" y="340"/>
                    <a:pt x="87" y="319"/>
                    <a:pt x="75" y="287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84"/>
                    <a:pt x="75" y="72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3"/>
            <p:cNvSpPr/>
            <p:nvPr/>
          </p:nvSpPr>
          <p:spPr>
            <a:xfrm>
              <a:off x="5234543" y="2038122"/>
              <a:ext cx="45024" cy="124825"/>
            </a:xfrm>
            <a:custGeom>
              <a:avLst/>
              <a:gdLst/>
              <a:ahLst/>
              <a:cxnLst/>
              <a:rect l="l" t="t" r="r" b="b"/>
              <a:pathLst>
                <a:path w="290" h="804" extrusionOk="0">
                  <a:moveTo>
                    <a:pt x="108" y="1"/>
                  </a:moveTo>
                  <a:cubicBezTo>
                    <a:pt x="87" y="11"/>
                    <a:pt x="65" y="32"/>
                    <a:pt x="44" y="54"/>
                  </a:cubicBezTo>
                  <a:cubicBezTo>
                    <a:pt x="33" y="75"/>
                    <a:pt x="22" y="97"/>
                    <a:pt x="11" y="129"/>
                  </a:cubicBezTo>
                  <a:cubicBezTo>
                    <a:pt x="1" y="150"/>
                    <a:pt x="1" y="182"/>
                    <a:pt x="1" y="215"/>
                  </a:cubicBezTo>
                  <a:lnTo>
                    <a:pt x="1" y="268"/>
                  </a:lnTo>
                  <a:cubicBezTo>
                    <a:pt x="1" y="279"/>
                    <a:pt x="11" y="300"/>
                    <a:pt x="11" y="311"/>
                  </a:cubicBezTo>
                  <a:cubicBezTo>
                    <a:pt x="22" y="343"/>
                    <a:pt x="44" y="375"/>
                    <a:pt x="65" y="407"/>
                  </a:cubicBezTo>
                  <a:cubicBezTo>
                    <a:pt x="75" y="429"/>
                    <a:pt x="97" y="450"/>
                    <a:pt x="118" y="482"/>
                  </a:cubicBezTo>
                  <a:lnTo>
                    <a:pt x="182" y="546"/>
                  </a:lnTo>
                  <a:cubicBezTo>
                    <a:pt x="194" y="568"/>
                    <a:pt x="215" y="589"/>
                    <a:pt x="225" y="610"/>
                  </a:cubicBezTo>
                  <a:cubicBezTo>
                    <a:pt x="236" y="632"/>
                    <a:pt x="247" y="653"/>
                    <a:pt x="247" y="675"/>
                  </a:cubicBezTo>
                  <a:cubicBezTo>
                    <a:pt x="258" y="696"/>
                    <a:pt x="258" y="718"/>
                    <a:pt x="258" y="739"/>
                  </a:cubicBezTo>
                  <a:cubicBezTo>
                    <a:pt x="258" y="750"/>
                    <a:pt x="247" y="772"/>
                    <a:pt x="247" y="782"/>
                  </a:cubicBezTo>
                  <a:cubicBezTo>
                    <a:pt x="236" y="793"/>
                    <a:pt x="225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2"/>
                    <a:pt x="279" y="760"/>
                    <a:pt x="279" y="739"/>
                  </a:cubicBezTo>
                  <a:cubicBezTo>
                    <a:pt x="290" y="718"/>
                    <a:pt x="290" y="696"/>
                    <a:pt x="290" y="675"/>
                  </a:cubicBezTo>
                  <a:cubicBezTo>
                    <a:pt x="279" y="643"/>
                    <a:pt x="279" y="622"/>
                    <a:pt x="268" y="589"/>
                  </a:cubicBezTo>
                  <a:cubicBezTo>
                    <a:pt x="258" y="568"/>
                    <a:pt x="236" y="536"/>
                    <a:pt x="225" y="515"/>
                  </a:cubicBezTo>
                  <a:cubicBezTo>
                    <a:pt x="204" y="493"/>
                    <a:pt x="182" y="461"/>
                    <a:pt x="172" y="439"/>
                  </a:cubicBezTo>
                  <a:cubicBezTo>
                    <a:pt x="151" y="418"/>
                    <a:pt x="129" y="396"/>
                    <a:pt x="118" y="365"/>
                  </a:cubicBezTo>
                  <a:cubicBezTo>
                    <a:pt x="97" y="343"/>
                    <a:pt x="87" y="322"/>
                    <a:pt x="75" y="289"/>
                  </a:cubicBezTo>
                  <a:cubicBezTo>
                    <a:pt x="65" y="279"/>
                    <a:pt x="65" y="268"/>
                    <a:pt x="54" y="258"/>
                  </a:cubicBezTo>
                  <a:lnTo>
                    <a:pt x="54" y="215"/>
                  </a:lnTo>
                  <a:lnTo>
                    <a:pt x="54" y="139"/>
                  </a:lnTo>
                  <a:cubicBezTo>
                    <a:pt x="65" y="108"/>
                    <a:pt x="65" y="86"/>
                    <a:pt x="75" y="65"/>
                  </a:cubicBezTo>
                  <a:cubicBezTo>
                    <a:pt x="87" y="54"/>
                    <a:pt x="97" y="32"/>
                    <a:pt x="118" y="22"/>
                  </a:cubicBezTo>
                  <a:cubicBezTo>
                    <a:pt x="126" y="22"/>
                    <a:pt x="133" y="17"/>
                    <a:pt x="140" y="17"/>
                  </a:cubicBezTo>
                  <a:cubicBezTo>
                    <a:pt x="143" y="17"/>
                    <a:pt x="147" y="18"/>
                    <a:pt x="151" y="22"/>
                  </a:cubicBezTo>
                  <a:cubicBezTo>
                    <a:pt x="161" y="22"/>
                    <a:pt x="172" y="32"/>
                    <a:pt x="172" y="32"/>
                  </a:cubicBezTo>
                  <a:cubicBezTo>
                    <a:pt x="172" y="32"/>
                    <a:pt x="172" y="11"/>
                    <a:pt x="161" y="11"/>
                  </a:cubicBezTo>
                  <a:cubicBezTo>
                    <a:pt x="140" y="1"/>
                    <a:pt x="129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3"/>
            <p:cNvSpPr/>
            <p:nvPr/>
          </p:nvSpPr>
          <p:spPr>
            <a:xfrm>
              <a:off x="5234543" y="2107210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6" y="0"/>
                  </a:moveTo>
                  <a:cubicBezTo>
                    <a:pt x="121" y="0"/>
                    <a:pt x="115" y="2"/>
                    <a:pt x="108" y="5"/>
                  </a:cubicBezTo>
                  <a:cubicBezTo>
                    <a:pt x="87" y="16"/>
                    <a:pt x="65" y="27"/>
                    <a:pt x="44" y="48"/>
                  </a:cubicBezTo>
                  <a:cubicBezTo>
                    <a:pt x="33" y="70"/>
                    <a:pt x="22" y="101"/>
                    <a:pt x="11" y="123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4"/>
                    <a:pt x="11" y="305"/>
                    <a:pt x="11" y="315"/>
                  </a:cubicBezTo>
                  <a:cubicBezTo>
                    <a:pt x="22" y="348"/>
                    <a:pt x="44" y="380"/>
                    <a:pt x="65" y="401"/>
                  </a:cubicBezTo>
                  <a:cubicBezTo>
                    <a:pt x="75" y="434"/>
                    <a:pt x="97" y="455"/>
                    <a:pt x="118" y="476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194" y="572"/>
                    <a:pt x="215" y="594"/>
                    <a:pt x="225" y="615"/>
                  </a:cubicBezTo>
                  <a:cubicBezTo>
                    <a:pt x="236" y="637"/>
                    <a:pt x="247" y="658"/>
                    <a:pt x="247" y="679"/>
                  </a:cubicBezTo>
                  <a:cubicBezTo>
                    <a:pt x="258" y="701"/>
                    <a:pt x="258" y="722"/>
                    <a:pt x="258" y="744"/>
                  </a:cubicBezTo>
                  <a:cubicBezTo>
                    <a:pt x="258" y="755"/>
                    <a:pt x="247" y="776"/>
                    <a:pt x="247" y="787"/>
                  </a:cubicBezTo>
                  <a:cubicBezTo>
                    <a:pt x="236" y="798"/>
                    <a:pt x="225" y="798"/>
                    <a:pt x="225" y="798"/>
                  </a:cubicBez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8"/>
                    <a:pt x="258" y="787"/>
                  </a:cubicBezTo>
                  <a:cubicBezTo>
                    <a:pt x="268" y="776"/>
                    <a:pt x="279" y="765"/>
                    <a:pt x="279" y="744"/>
                  </a:cubicBezTo>
                  <a:cubicBezTo>
                    <a:pt x="290" y="722"/>
                    <a:pt x="290" y="701"/>
                    <a:pt x="290" y="679"/>
                  </a:cubicBezTo>
                  <a:cubicBezTo>
                    <a:pt x="279" y="648"/>
                    <a:pt x="279" y="626"/>
                    <a:pt x="268" y="594"/>
                  </a:cubicBezTo>
                  <a:cubicBezTo>
                    <a:pt x="258" y="572"/>
                    <a:pt x="236" y="541"/>
                    <a:pt x="225" y="519"/>
                  </a:cubicBezTo>
                  <a:cubicBezTo>
                    <a:pt x="204" y="487"/>
                    <a:pt x="182" y="465"/>
                    <a:pt x="172" y="444"/>
                  </a:cubicBezTo>
                  <a:cubicBezTo>
                    <a:pt x="151" y="422"/>
                    <a:pt x="129" y="391"/>
                    <a:pt x="118" y="369"/>
                  </a:cubicBezTo>
                  <a:cubicBezTo>
                    <a:pt x="97" y="348"/>
                    <a:pt x="87" y="315"/>
                    <a:pt x="75" y="294"/>
                  </a:cubicBezTo>
                  <a:cubicBezTo>
                    <a:pt x="65" y="284"/>
                    <a:pt x="65" y="273"/>
                    <a:pt x="54" y="251"/>
                  </a:cubicBezTo>
                  <a:lnTo>
                    <a:pt x="54" y="219"/>
                  </a:lnTo>
                  <a:lnTo>
                    <a:pt x="54" y="134"/>
                  </a:lnTo>
                  <a:cubicBezTo>
                    <a:pt x="65" y="112"/>
                    <a:pt x="65" y="91"/>
                    <a:pt x="75" y="70"/>
                  </a:cubicBezTo>
                  <a:cubicBezTo>
                    <a:pt x="87" y="58"/>
                    <a:pt x="97" y="37"/>
                    <a:pt x="118" y="27"/>
                  </a:cubicBezTo>
                  <a:cubicBezTo>
                    <a:pt x="129" y="16"/>
                    <a:pt x="140" y="16"/>
                    <a:pt x="151" y="16"/>
                  </a:cubicBezTo>
                  <a:lnTo>
                    <a:pt x="172" y="37"/>
                  </a:lnTo>
                  <a:cubicBezTo>
                    <a:pt x="172" y="37"/>
                    <a:pt x="172" y="16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5234543" y="2176454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4" y="1"/>
                  </a:moveTo>
                  <a:cubicBezTo>
                    <a:pt x="127" y="1"/>
                    <a:pt x="119" y="3"/>
                    <a:pt x="108" y="9"/>
                  </a:cubicBezTo>
                  <a:cubicBezTo>
                    <a:pt x="87" y="19"/>
                    <a:pt x="65" y="30"/>
                    <a:pt x="44" y="52"/>
                  </a:cubicBezTo>
                  <a:cubicBezTo>
                    <a:pt x="33" y="73"/>
                    <a:pt x="22" y="105"/>
                    <a:pt x="11" y="126"/>
                  </a:cubicBezTo>
                  <a:cubicBezTo>
                    <a:pt x="1" y="159"/>
                    <a:pt x="1" y="191"/>
                    <a:pt x="1" y="223"/>
                  </a:cubicBezTo>
                  <a:lnTo>
                    <a:pt x="1" y="266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2"/>
                    <a:pt x="44" y="383"/>
                    <a:pt x="65" y="405"/>
                  </a:cubicBezTo>
                  <a:cubicBezTo>
                    <a:pt x="75" y="437"/>
                    <a:pt x="97" y="459"/>
                    <a:pt x="118" y="480"/>
                  </a:cubicBezTo>
                  <a:cubicBezTo>
                    <a:pt x="140" y="502"/>
                    <a:pt x="161" y="523"/>
                    <a:pt x="182" y="555"/>
                  </a:cubicBezTo>
                  <a:cubicBezTo>
                    <a:pt x="194" y="576"/>
                    <a:pt x="215" y="597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7"/>
                  </a:cubicBezTo>
                  <a:cubicBezTo>
                    <a:pt x="258" y="759"/>
                    <a:pt x="247" y="769"/>
                    <a:pt x="247" y="780"/>
                  </a:cubicBezTo>
                  <a:lnTo>
                    <a:pt x="225" y="801"/>
                  </a:lnTo>
                  <a:lnTo>
                    <a:pt x="215" y="812"/>
                  </a:lnTo>
                  <a:lnTo>
                    <a:pt x="225" y="812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9"/>
                    <a:pt x="279" y="747"/>
                  </a:cubicBezTo>
                  <a:cubicBezTo>
                    <a:pt x="290" y="726"/>
                    <a:pt x="290" y="705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6"/>
                    <a:pt x="236" y="544"/>
                    <a:pt x="225" y="523"/>
                  </a:cubicBezTo>
                  <a:cubicBezTo>
                    <a:pt x="204" y="490"/>
                    <a:pt x="182" y="469"/>
                    <a:pt x="172" y="448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52"/>
                    <a:pt x="87" y="319"/>
                    <a:pt x="75" y="298"/>
                  </a:cubicBezTo>
                  <a:cubicBezTo>
                    <a:pt x="65" y="287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5"/>
                    <a:pt x="75" y="73"/>
                  </a:cubicBezTo>
                  <a:cubicBezTo>
                    <a:pt x="87" y="52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30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5234543" y="2246319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19"/>
                    <a:pt x="65" y="30"/>
                    <a:pt x="44" y="52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59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" y="287"/>
                    <a:pt x="11" y="297"/>
                    <a:pt x="11" y="319"/>
                  </a:cubicBezTo>
                  <a:cubicBezTo>
                    <a:pt x="22" y="351"/>
                    <a:pt x="44" y="373"/>
                    <a:pt x="65" y="404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66"/>
                    <a:pt x="215" y="597"/>
                    <a:pt x="225" y="619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15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79" y="747"/>
                  </a:cubicBezTo>
                  <a:cubicBezTo>
                    <a:pt x="290" y="726"/>
                    <a:pt x="290" y="694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6"/>
                    <a:pt x="236" y="544"/>
                    <a:pt x="225" y="512"/>
                  </a:cubicBezTo>
                  <a:cubicBezTo>
                    <a:pt x="204" y="490"/>
                    <a:pt x="182" y="469"/>
                    <a:pt x="172" y="437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7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2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5234543" y="2316184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8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47"/>
                    <a:pt x="1" y="180"/>
                    <a:pt x="1" y="211"/>
                  </a:cubicBezTo>
                  <a:lnTo>
                    <a:pt x="1" y="265"/>
                  </a:lnTo>
                  <a:cubicBezTo>
                    <a:pt x="1" y="276"/>
                    <a:pt x="11" y="297"/>
                    <a:pt x="11" y="308"/>
                  </a:cubicBezTo>
                  <a:cubicBezTo>
                    <a:pt x="22" y="340"/>
                    <a:pt x="44" y="373"/>
                    <a:pt x="65" y="404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29"/>
                    <a:pt x="247" y="661"/>
                    <a:pt x="247" y="672"/>
                  </a:cubicBezTo>
                  <a:cubicBezTo>
                    <a:pt x="258" y="704"/>
                    <a:pt x="258" y="715"/>
                    <a:pt x="258" y="737"/>
                  </a:cubicBezTo>
                  <a:cubicBezTo>
                    <a:pt x="258" y="758"/>
                    <a:pt x="247" y="768"/>
                    <a:pt x="247" y="779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37"/>
                  </a:cubicBezTo>
                  <a:cubicBezTo>
                    <a:pt x="290" y="725"/>
                    <a:pt x="290" y="694"/>
                    <a:pt x="290" y="672"/>
                  </a:cubicBezTo>
                  <a:cubicBezTo>
                    <a:pt x="279" y="651"/>
                    <a:pt x="279" y="618"/>
                    <a:pt x="268" y="597"/>
                  </a:cubicBezTo>
                  <a:cubicBezTo>
                    <a:pt x="258" y="565"/>
                    <a:pt x="236" y="544"/>
                    <a:pt x="225" y="511"/>
                  </a:cubicBezTo>
                  <a:cubicBezTo>
                    <a:pt x="204" y="490"/>
                    <a:pt x="182" y="458"/>
                    <a:pt x="172" y="437"/>
                  </a:cubicBezTo>
                  <a:cubicBezTo>
                    <a:pt x="151" y="415"/>
                    <a:pt x="129" y="394"/>
                    <a:pt x="118" y="361"/>
                  </a:cubicBezTo>
                  <a:cubicBezTo>
                    <a:pt x="97" y="340"/>
                    <a:pt x="87" y="319"/>
                    <a:pt x="75" y="287"/>
                  </a:cubicBezTo>
                  <a:cubicBezTo>
                    <a:pt x="65" y="276"/>
                    <a:pt x="65" y="265"/>
                    <a:pt x="54" y="254"/>
                  </a:cubicBezTo>
                  <a:lnTo>
                    <a:pt x="54" y="211"/>
                  </a:lnTo>
                  <a:lnTo>
                    <a:pt x="54" y="137"/>
                  </a:lnTo>
                  <a:cubicBezTo>
                    <a:pt x="65" y="104"/>
                    <a:pt x="65" y="83"/>
                    <a:pt x="75" y="73"/>
                  </a:cubicBezTo>
                  <a:cubicBezTo>
                    <a:pt x="87" y="51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8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3"/>
            <p:cNvSpPr/>
            <p:nvPr/>
          </p:nvSpPr>
          <p:spPr>
            <a:xfrm>
              <a:off x="5234543" y="2385583"/>
              <a:ext cx="45024" cy="124825"/>
            </a:xfrm>
            <a:custGeom>
              <a:avLst/>
              <a:gdLst/>
              <a:ahLst/>
              <a:cxnLst/>
              <a:rect l="l" t="t" r="r" b="b"/>
              <a:pathLst>
                <a:path w="290" h="804" extrusionOk="0">
                  <a:moveTo>
                    <a:pt x="108" y="0"/>
                  </a:moveTo>
                  <a:cubicBezTo>
                    <a:pt x="87" y="11"/>
                    <a:pt x="65" y="33"/>
                    <a:pt x="44" y="54"/>
                  </a:cubicBezTo>
                  <a:cubicBezTo>
                    <a:pt x="33" y="75"/>
                    <a:pt x="22" y="97"/>
                    <a:pt x="11" y="129"/>
                  </a:cubicBezTo>
                  <a:cubicBezTo>
                    <a:pt x="1" y="150"/>
                    <a:pt x="1" y="182"/>
                    <a:pt x="1" y="214"/>
                  </a:cubicBezTo>
                  <a:lnTo>
                    <a:pt x="1" y="268"/>
                  </a:lnTo>
                  <a:cubicBezTo>
                    <a:pt x="1" y="278"/>
                    <a:pt x="11" y="300"/>
                    <a:pt x="11" y="311"/>
                  </a:cubicBezTo>
                  <a:cubicBezTo>
                    <a:pt x="22" y="343"/>
                    <a:pt x="44" y="375"/>
                    <a:pt x="65" y="407"/>
                  </a:cubicBezTo>
                  <a:cubicBezTo>
                    <a:pt x="75" y="428"/>
                    <a:pt x="97" y="450"/>
                    <a:pt x="118" y="482"/>
                  </a:cubicBezTo>
                  <a:lnTo>
                    <a:pt x="182" y="547"/>
                  </a:lnTo>
                  <a:cubicBezTo>
                    <a:pt x="194" y="568"/>
                    <a:pt x="215" y="589"/>
                    <a:pt x="225" y="611"/>
                  </a:cubicBezTo>
                  <a:cubicBezTo>
                    <a:pt x="236" y="632"/>
                    <a:pt x="247" y="654"/>
                    <a:pt x="247" y="675"/>
                  </a:cubicBezTo>
                  <a:cubicBezTo>
                    <a:pt x="258" y="696"/>
                    <a:pt x="258" y="718"/>
                    <a:pt x="258" y="739"/>
                  </a:cubicBezTo>
                  <a:cubicBezTo>
                    <a:pt x="258" y="750"/>
                    <a:pt x="247" y="771"/>
                    <a:pt x="247" y="782"/>
                  </a:cubicBezTo>
                  <a:cubicBezTo>
                    <a:pt x="236" y="792"/>
                    <a:pt x="225" y="792"/>
                    <a:pt x="225" y="804"/>
                  </a:cubicBezTo>
                  <a:cubicBezTo>
                    <a:pt x="236" y="804"/>
                    <a:pt x="247" y="804"/>
                    <a:pt x="258" y="792"/>
                  </a:cubicBezTo>
                  <a:cubicBezTo>
                    <a:pt x="268" y="782"/>
                    <a:pt x="279" y="761"/>
                    <a:pt x="279" y="739"/>
                  </a:cubicBezTo>
                  <a:cubicBezTo>
                    <a:pt x="290" y="718"/>
                    <a:pt x="290" y="696"/>
                    <a:pt x="290" y="675"/>
                  </a:cubicBezTo>
                  <a:cubicBezTo>
                    <a:pt x="279" y="642"/>
                    <a:pt x="279" y="621"/>
                    <a:pt x="268" y="589"/>
                  </a:cubicBezTo>
                  <a:cubicBezTo>
                    <a:pt x="258" y="568"/>
                    <a:pt x="236" y="535"/>
                    <a:pt x="225" y="514"/>
                  </a:cubicBezTo>
                  <a:cubicBezTo>
                    <a:pt x="204" y="493"/>
                    <a:pt x="182" y="461"/>
                    <a:pt x="172" y="439"/>
                  </a:cubicBezTo>
                  <a:cubicBezTo>
                    <a:pt x="151" y="418"/>
                    <a:pt x="129" y="397"/>
                    <a:pt x="118" y="364"/>
                  </a:cubicBezTo>
                  <a:cubicBezTo>
                    <a:pt x="97" y="343"/>
                    <a:pt x="87" y="321"/>
                    <a:pt x="75" y="290"/>
                  </a:cubicBezTo>
                  <a:cubicBezTo>
                    <a:pt x="65" y="278"/>
                    <a:pt x="65" y="268"/>
                    <a:pt x="54" y="257"/>
                  </a:cubicBezTo>
                  <a:lnTo>
                    <a:pt x="54" y="214"/>
                  </a:lnTo>
                  <a:lnTo>
                    <a:pt x="54" y="140"/>
                  </a:lnTo>
                  <a:cubicBezTo>
                    <a:pt x="65" y="107"/>
                    <a:pt x="65" y="86"/>
                    <a:pt x="75" y="64"/>
                  </a:cubicBezTo>
                  <a:cubicBezTo>
                    <a:pt x="87" y="54"/>
                    <a:pt x="97" y="33"/>
                    <a:pt x="118" y="21"/>
                  </a:cubicBezTo>
                  <a:cubicBezTo>
                    <a:pt x="126" y="21"/>
                    <a:pt x="133" y="17"/>
                    <a:pt x="140" y="17"/>
                  </a:cubicBezTo>
                  <a:cubicBezTo>
                    <a:pt x="143" y="17"/>
                    <a:pt x="147" y="18"/>
                    <a:pt x="151" y="21"/>
                  </a:cubicBezTo>
                  <a:cubicBezTo>
                    <a:pt x="161" y="21"/>
                    <a:pt x="172" y="33"/>
                    <a:pt x="172" y="33"/>
                  </a:cubicBezTo>
                  <a:cubicBezTo>
                    <a:pt x="172" y="33"/>
                    <a:pt x="172" y="11"/>
                    <a:pt x="161" y="11"/>
                  </a:cubicBezTo>
                  <a:cubicBezTo>
                    <a:pt x="140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3"/>
            <p:cNvSpPr/>
            <p:nvPr/>
          </p:nvSpPr>
          <p:spPr>
            <a:xfrm>
              <a:off x="5234543" y="2454672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0"/>
                  </a:moveTo>
                  <a:cubicBezTo>
                    <a:pt x="121" y="0"/>
                    <a:pt x="115" y="1"/>
                    <a:pt x="108" y="5"/>
                  </a:cubicBezTo>
                  <a:cubicBezTo>
                    <a:pt x="87" y="16"/>
                    <a:pt x="65" y="26"/>
                    <a:pt x="44" y="48"/>
                  </a:cubicBezTo>
                  <a:cubicBezTo>
                    <a:pt x="33" y="69"/>
                    <a:pt x="22" y="102"/>
                    <a:pt x="11" y="123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3"/>
                    <a:pt x="11" y="305"/>
                    <a:pt x="11" y="316"/>
                  </a:cubicBezTo>
                  <a:cubicBezTo>
                    <a:pt x="22" y="347"/>
                    <a:pt x="44" y="380"/>
                    <a:pt x="65" y="401"/>
                  </a:cubicBezTo>
                  <a:cubicBezTo>
                    <a:pt x="75" y="433"/>
                    <a:pt x="97" y="454"/>
                    <a:pt x="118" y="476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194" y="573"/>
                    <a:pt x="215" y="594"/>
                    <a:pt x="225" y="616"/>
                  </a:cubicBezTo>
                  <a:cubicBezTo>
                    <a:pt x="236" y="637"/>
                    <a:pt x="247" y="658"/>
                    <a:pt x="247" y="680"/>
                  </a:cubicBezTo>
                  <a:cubicBezTo>
                    <a:pt x="258" y="701"/>
                    <a:pt x="258" y="723"/>
                    <a:pt x="258" y="744"/>
                  </a:cubicBezTo>
                  <a:cubicBezTo>
                    <a:pt x="258" y="754"/>
                    <a:pt x="247" y="776"/>
                    <a:pt x="247" y="787"/>
                  </a:cubicBezTo>
                  <a:cubicBezTo>
                    <a:pt x="236" y="797"/>
                    <a:pt x="225" y="797"/>
                    <a:pt x="225" y="797"/>
                  </a:cubicBez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7"/>
                    <a:pt x="258" y="787"/>
                  </a:cubicBezTo>
                  <a:cubicBezTo>
                    <a:pt x="268" y="776"/>
                    <a:pt x="279" y="765"/>
                    <a:pt x="279" y="744"/>
                  </a:cubicBezTo>
                  <a:cubicBezTo>
                    <a:pt x="290" y="723"/>
                    <a:pt x="290" y="701"/>
                    <a:pt x="290" y="680"/>
                  </a:cubicBezTo>
                  <a:cubicBezTo>
                    <a:pt x="279" y="647"/>
                    <a:pt x="279" y="626"/>
                    <a:pt x="268" y="594"/>
                  </a:cubicBezTo>
                  <a:cubicBezTo>
                    <a:pt x="258" y="573"/>
                    <a:pt x="236" y="540"/>
                    <a:pt x="225" y="519"/>
                  </a:cubicBezTo>
                  <a:cubicBezTo>
                    <a:pt x="204" y="487"/>
                    <a:pt x="182" y="466"/>
                    <a:pt x="172" y="444"/>
                  </a:cubicBezTo>
                  <a:cubicBezTo>
                    <a:pt x="151" y="423"/>
                    <a:pt x="129" y="390"/>
                    <a:pt x="118" y="369"/>
                  </a:cubicBezTo>
                  <a:cubicBezTo>
                    <a:pt x="97" y="347"/>
                    <a:pt x="87" y="316"/>
                    <a:pt x="75" y="294"/>
                  </a:cubicBezTo>
                  <a:cubicBezTo>
                    <a:pt x="65" y="283"/>
                    <a:pt x="65" y="273"/>
                    <a:pt x="54" y="251"/>
                  </a:cubicBezTo>
                  <a:lnTo>
                    <a:pt x="54" y="219"/>
                  </a:lnTo>
                  <a:lnTo>
                    <a:pt x="54" y="133"/>
                  </a:lnTo>
                  <a:cubicBezTo>
                    <a:pt x="65" y="112"/>
                    <a:pt x="65" y="90"/>
                    <a:pt x="75" y="69"/>
                  </a:cubicBezTo>
                  <a:cubicBezTo>
                    <a:pt x="87" y="59"/>
                    <a:pt x="97" y="37"/>
                    <a:pt x="118" y="26"/>
                  </a:cubicBezTo>
                  <a:cubicBezTo>
                    <a:pt x="129" y="16"/>
                    <a:pt x="140" y="16"/>
                    <a:pt x="151" y="16"/>
                  </a:cubicBezTo>
                  <a:lnTo>
                    <a:pt x="172" y="37"/>
                  </a:lnTo>
                  <a:cubicBezTo>
                    <a:pt x="172" y="37"/>
                    <a:pt x="172" y="16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3"/>
            <p:cNvSpPr/>
            <p:nvPr/>
          </p:nvSpPr>
          <p:spPr>
            <a:xfrm>
              <a:off x="5234543" y="2523916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4" y="1"/>
                  </a:moveTo>
                  <a:cubicBezTo>
                    <a:pt x="127" y="1"/>
                    <a:pt x="119" y="3"/>
                    <a:pt x="108" y="8"/>
                  </a:cubicBezTo>
                  <a:cubicBezTo>
                    <a:pt x="87" y="20"/>
                    <a:pt x="65" y="30"/>
                    <a:pt x="44" y="51"/>
                  </a:cubicBezTo>
                  <a:cubicBezTo>
                    <a:pt x="33" y="73"/>
                    <a:pt x="22" y="105"/>
                    <a:pt x="11" y="127"/>
                  </a:cubicBezTo>
                  <a:cubicBezTo>
                    <a:pt x="1" y="158"/>
                    <a:pt x="1" y="191"/>
                    <a:pt x="1" y="223"/>
                  </a:cubicBezTo>
                  <a:lnTo>
                    <a:pt x="1" y="265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1"/>
                    <a:pt x="44" y="384"/>
                    <a:pt x="65" y="405"/>
                  </a:cubicBezTo>
                  <a:cubicBezTo>
                    <a:pt x="75" y="437"/>
                    <a:pt x="97" y="458"/>
                    <a:pt x="118" y="480"/>
                  </a:cubicBezTo>
                  <a:cubicBezTo>
                    <a:pt x="140" y="501"/>
                    <a:pt x="161" y="522"/>
                    <a:pt x="182" y="555"/>
                  </a:cubicBezTo>
                  <a:cubicBezTo>
                    <a:pt x="194" y="576"/>
                    <a:pt x="215" y="598"/>
                    <a:pt x="225" y="619"/>
                  </a:cubicBezTo>
                  <a:cubicBezTo>
                    <a:pt x="236" y="641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7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1"/>
                  </a:lnTo>
                  <a:lnTo>
                    <a:pt x="215" y="812"/>
                  </a:lnTo>
                  <a:lnTo>
                    <a:pt x="225" y="812"/>
                  </a:lnTo>
                  <a:cubicBezTo>
                    <a:pt x="236" y="801"/>
                    <a:pt x="247" y="801"/>
                    <a:pt x="258" y="791"/>
                  </a:cubicBezTo>
                  <a:cubicBezTo>
                    <a:pt x="268" y="779"/>
                    <a:pt x="279" y="769"/>
                    <a:pt x="279" y="748"/>
                  </a:cubicBezTo>
                  <a:cubicBezTo>
                    <a:pt x="290" y="726"/>
                    <a:pt x="290" y="705"/>
                    <a:pt x="290" y="672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22"/>
                  </a:cubicBezTo>
                  <a:cubicBezTo>
                    <a:pt x="204" y="491"/>
                    <a:pt x="182" y="469"/>
                    <a:pt x="172" y="448"/>
                  </a:cubicBezTo>
                  <a:cubicBezTo>
                    <a:pt x="151" y="415"/>
                    <a:pt x="129" y="394"/>
                    <a:pt x="118" y="373"/>
                  </a:cubicBezTo>
                  <a:cubicBezTo>
                    <a:pt x="97" y="351"/>
                    <a:pt x="87" y="319"/>
                    <a:pt x="75" y="298"/>
                  </a:cubicBezTo>
                  <a:cubicBezTo>
                    <a:pt x="65" y="287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20"/>
                    <a:pt x="140" y="20"/>
                    <a:pt x="151" y="20"/>
                  </a:cubicBezTo>
                  <a:cubicBezTo>
                    <a:pt x="161" y="20"/>
                    <a:pt x="172" y="30"/>
                    <a:pt x="172" y="41"/>
                  </a:cubicBezTo>
                  <a:cubicBezTo>
                    <a:pt x="172" y="30"/>
                    <a:pt x="172" y="20"/>
                    <a:pt x="161" y="8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3"/>
            <p:cNvSpPr/>
            <p:nvPr/>
          </p:nvSpPr>
          <p:spPr>
            <a:xfrm>
              <a:off x="5234543" y="2593781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19"/>
                    <a:pt x="65" y="30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1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79"/>
                  </a:cubicBezTo>
                  <a:lnTo>
                    <a:pt x="182" y="544"/>
                  </a:lnTo>
                  <a:cubicBezTo>
                    <a:pt x="194" y="565"/>
                    <a:pt x="215" y="598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5"/>
                    <a:pt x="258" y="715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47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12"/>
                  </a:cubicBezTo>
                  <a:cubicBezTo>
                    <a:pt x="204" y="490"/>
                    <a:pt x="182" y="469"/>
                    <a:pt x="172" y="436"/>
                  </a:cubicBezTo>
                  <a:cubicBezTo>
                    <a:pt x="151" y="415"/>
                    <a:pt x="129" y="394"/>
                    <a:pt x="118" y="372"/>
                  </a:cubicBezTo>
                  <a:cubicBezTo>
                    <a:pt x="97" y="341"/>
                    <a:pt x="87" y="319"/>
                    <a:pt x="75" y="298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94"/>
                    <a:pt x="75" y="72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3"/>
            <p:cNvSpPr/>
            <p:nvPr/>
          </p:nvSpPr>
          <p:spPr>
            <a:xfrm>
              <a:off x="5234543" y="2663646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8"/>
                    <a:pt x="65" y="29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4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" y="276"/>
                    <a:pt x="11" y="297"/>
                    <a:pt x="11" y="308"/>
                  </a:cubicBezTo>
                  <a:cubicBezTo>
                    <a:pt x="22" y="340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79"/>
                  </a:cubicBezTo>
                  <a:lnTo>
                    <a:pt x="182" y="543"/>
                  </a:lnTo>
                  <a:cubicBezTo>
                    <a:pt x="194" y="565"/>
                    <a:pt x="215" y="586"/>
                    <a:pt x="225" y="608"/>
                  </a:cubicBezTo>
                  <a:cubicBezTo>
                    <a:pt x="236" y="629"/>
                    <a:pt x="247" y="650"/>
                    <a:pt x="247" y="672"/>
                  </a:cubicBezTo>
                  <a:cubicBezTo>
                    <a:pt x="258" y="704"/>
                    <a:pt x="258" y="715"/>
                    <a:pt x="258" y="736"/>
                  </a:cubicBezTo>
                  <a:cubicBezTo>
                    <a:pt x="258" y="757"/>
                    <a:pt x="247" y="769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7"/>
                    <a:pt x="279" y="736"/>
                  </a:cubicBezTo>
                  <a:cubicBezTo>
                    <a:pt x="290" y="715"/>
                    <a:pt x="290" y="693"/>
                    <a:pt x="290" y="672"/>
                  </a:cubicBezTo>
                  <a:cubicBezTo>
                    <a:pt x="279" y="650"/>
                    <a:pt x="279" y="619"/>
                    <a:pt x="268" y="597"/>
                  </a:cubicBezTo>
                  <a:cubicBezTo>
                    <a:pt x="258" y="565"/>
                    <a:pt x="236" y="543"/>
                    <a:pt x="225" y="512"/>
                  </a:cubicBezTo>
                  <a:cubicBezTo>
                    <a:pt x="204" y="490"/>
                    <a:pt x="182" y="458"/>
                    <a:pt x="172" y="436"/>
                  </a:cubicBezTo>
                  <a:cubicBezTo>
                    <a:pt x="151" y="415"/>
                    <a:pt x="129" y="393"/>
                    <a:pt x="118" y="362"/>
                  </a:cubicBezTo>
                  <a:cubicBezTo>
                    <a:pt x="97" y="340"/>
                    <a:pt x="87" y="319"/>
                    <a:pt x="75" y="286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6"/>
                  </a:lnTo>
                  <a:cubicBezTo>
                    <a:pt x="65" y="105"/>
                    <a:pt x="65" y="83"/>
                    <a:pt x="75" y="72"/>
                  </a:cubicBezTo>
                  <a:cubicBezTo>
                    <a:pt x="87" y="51"/>
                    <a:pt x="97" y="40"/>
                    <a:pt x="118" y="29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29"/>
                    <a:pt x="172" y="40"/>
                  </a:cubicBezTo>
                  <a:cubicBezTo>
                    <a:pt x="172" y="29"/>
                    <a:pt x="172" y="8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3"/>
            <p:cNvSpPr/>
            <p:nvPr/>
          </p:nvSpPr>
          <p:spPr>
            <a:xfrm>
              <a:off x="5234543" y="2733045"/>
              <a:ext cx="45024" cy="124670"/>
            </a:xfrm>
            <a:custGeom>
              <a:avLst/>
              <a:gdLst/>
              <a:ahLst/>
              <a:cxnLst/>
              <a:rect l="l" t="t" r="r" b="b"/>
              <a:pathLst>
                <a:path w="290" h="803" extrusionOk="0">
                  <a:moveTo>
                    <a:pt x="108" y="0"/>
                  </a:moveTo>
                  <a:cubicBezTo>
                    <a:pt x="87" y="11"/>
                    <a:pt x="65" y="32"/>
                    <a:pt x="44" y="53"/>
                  </a:cubicBezTo>
                  <a:cubicBezTo>
                    <a:pt x="33" y="75"/>
                    <a:pt x="22" y="96"/>
                    <a:pt x="11" y="129"/>
                  </a:cubicBezTo>
                  <a:cubicBezTo>
                    <a:pt x="1" y="150"/>
                    <a:pt x="1" y="182"/>
                    <a:pt x="1" y="215"/>
                  </a:cubicBezTo>
                  <a:lnTo>
                    <a:pt x="1" y="268"/>
                  </a:lnTo>
                  <a:cubicBezTo>
                    <a:pt x="1" y="279"/>
                    <a:pt x="11" y="300"/>
                    <a:pt x="11" y="310"/>
                  </a:cubicBezTo>
                  <a:cubicBezTo>
                    <a:pt x="22" y="343"/>
                    <a:pt x="44" y="375"/>
                    <a:pt x="65" y="396"/>
                  </a:cubicBezTo>
                  <a:cubicBezTo>
                    <a:pt x="75" y="429"/>
                    <a:pt x="97" y="450"/>
                    <a:pt x="118" y="482"/>
                  </a:cubicBezTo>
                  <a:lnTo>
                    <a:pt x="182" y="546"/>
                  </a:lnTo>
                  <a:cubicBezTo>
                    <a:pt x="194" y="567"/>
                    <a:pt x="215" y="589"/>
                    <a:pt x="225" y="610"/>
                  </a:cubicBezTo>
                  <a:cubicBezTo>
                    <a:pt x="236" y="632"/>
                    <a:pt x="247" y="653"/>
                    <a:pt x="247" y="675"/>
                  </a:cubicBezTo>
                  <a:cubicBezTo>
                    <a:pt x="258" y="696"/>
                    <a:pt x="258" y="717"/>
                    <a:pt x="258" y="739"/>
                  </a:cubicBezTo>
                  <a:cubicBezTo>
                    <a:pt x="258" y="750"/>
                    <a:pt x="247" y="771"/>
                    <a:pt x="247" y="782"/>
                  </a:cubicBezTo>
                  <a:cubicBezTo>
                    <a:pt x="236" y="793"/>
                    <a:pt x="225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2"/>
                    <a:pt x="279" y="760"/>
                    <a:pt x="279" y="739"/>
                  </a:cubicBezTo>
                  <a:cubicBezTo>
                    <a:pt x="290" y="717"/>
                    <a:pt x="290" y="696"/>
                    <a:pt x="290" y="675"/>
                  </a:cubicBezTo>
                  <a:cubicBezTo>
                    <a:pt x="279" y="643"/>
                    <a:pt x="279" y="621"/>
                    <a:pt x="268" y="589"/>
                  </a:cubicBezTo>
                  <a:cubicBezTo>
                    <a:pt x="258" y="567"/>
                    <a:pt x="236" y="536"/>
                    <a:pt x="225" y="514"/>
                  </a:cubicBezTo>
                  <a:cubicBezTo>
                    <a:pt x="204" y="493"/>
                    <a:pt x="182" y="460"/>
                    <a:pt x="172" y="439"/>
                  </a:cubicBezTo>
                  <a:cubicBezTo>
                    <a:pt x="151" y="418"/>
                    <a:pt x="129" y="386"/>
                    <a:pt x="118" y="364"/>
                  </a:cubicBezTo>
                  <a:cubicBezTo>
                    <a:pt x="97" y="343"/>
                    <a:pt x="87" y="322"/>
                    <a:pt x="75" y="289"/>
                  </a:cubicBezTo>
                  <a:cubicBezTo>
                    <a:pt x="65" y="279"/>
                    <a:pt x="65" y="268"/>
                    <a:pt x="54" y="257"/>
                  </a:cubicBezTo>
                  <a:lnTo>
                    <a:pt x="54" y="215"/>
                  </a:lnTo>
                  <a:lnTo>
                    <a:pt x="54" y="139"/>
                  </a:lnTo>
                  <a:cubicBezTo>
                    <a:pt x="65" y="107"/>
                    <a:pt x="65" y="86"/>
                    <a:pt x="75" y="65"/>
                  </a:cubicBezTo>
                  <a:cubicBezTo>
                    <a:pt x="87" y="53"/>
                    <a:pt x="97" y="32"/>
                    <a:pt x="118" y="22"/>
                  </a:cubicBezTo>
                  <a:cubicBezTo>
                    <a:pt x="126" y="22"/>
                    <a:pt x="133" y="17"/>
                    <a:pt x="140" y="17"/>
                  </a:cubicBezTo>
                  <a:cubicBezTo>
                    <a:pt x="143" y="17"/>
                    <a:pt x="147" y="18"/>
                    <a:pt x="151" y="22"/>
                  </a:cubicBezTo>
                  <a:cubicBezTo>
                    <a:pt x="161" y="22"/>
                    <a:pt x="172" y="32"/>
                    <a:pt x="172" y="32"/>
                  </a:cubicBezTo>
                  <a:cubicBezTo>
                    <a:pt x="172" y="32"/>
                    <a:pt x="172" y="11"/>
                    <a:pt x="161" y="11"/>
                  </a:cubicBezTo>
                  <a:cubicBezTo>
                    <a:pt x="140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3"/>
            <p:cNvSpPr/>
            <p:nvPr/>
          </p:nvSpPr>
          <p:spPr>
            <a:xfrm>
              <a:off x="5234543" y="2802134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72" y="36"/>
                  </a:moveTo>
                  <a:cubicBezTo>
                    <a:pt x="172" y="37"/>
                    <a:pt x="172" y="37"/>
                    <a:pt x="172" y="37"/>
                  </a:cubicBezTo>
                  <a:lnTo>
                    <a:pt x="172" y="37"/>
                  </a:lnTo>
                  <a:cubicBezTo>
                    <a:pt x="172" y="37"/>
                    <a:pt x="172" y="36"/>
                    <a:pt x="172" y="36"/>
                  </a:cubicBezTo>
                  <a:close/>
                  <a:moveTo>
                    <a:pt x="126" y="0"/>
                  </a:moveTo>
                  <a:cubicBezTo>
                    <a:pt x="121" y="0"/>
                    <a:pt x="115" y="1"/>
                    <a:pt x="108" y="5"/>
                  </a:cubicBezTo>
                  <a:cubicBezTo>
                    <a:pt x="87" y="15"/>
                    <a:pt x="65" y="26"/>
                    <a:pt x="44" y="48"/>
                  </a:cubicBezTo>
                  <a:cubicBezTo>
                    <a:pt x="33" y="69"/>
                    <a:pt x="22" y="101"/>
                    <a:pt x="11" y="122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3"/>
                    <a:pt x="11" y="305"/>
                    <a:pt x="11" y="315"/>
                  </a:cubicBezTo>
                  <a:cubicBezTo>
                    <a:pt x="22" y="348"/>
                    <a:pt x="44" y="379"/>
                    <a:pt x="65" y="401"/>
                  </a:cubicBezTo>
                  <a:cubicBezTo>
                    <a:pt x="75" y="433"/>
                    <a:pt x="97" y="455"/>
                    <a:pt x="118" y="476"/>
                  </a:cubicBezTo>
                  <a:cubicBezTo>
                    <a:pt x="140" y="508"/>
                    <a:pt x="161" y="529"/>
                    <a:pt x="182" y="551"/>
                  </a:cubicBezTo>
                  <a:cubicBezTo>
                    <a:pt x="194" y="572"/>
                    <a:pt x="215" y="594"/>
                    <a:pt x="225" y="615"/>
                  </a:cubicBezTo>
                  <a:cubicBezTo>
                    <a:pt x="236" y="636"/>
                    <a:pt x="247" y="658"/>
                    <a:pt x="247" y="679"/>
                  </a:cubicBezTo>
                  <a:cubicBezTo>
                    <a:pt x="258" y="701"/>
                    <a:pt x="258" y="722"/>
                    <a:pt x="258" y="743"/>
                  </a:cubicBezTo>
                  <a:cubicBezTo>
                    <a:pt x="258" y="755"/>
                    <a:pt x="247" y="776"/>
                    <a:pt x="247" y="786"/>
                  </a:cubicBezTo>
                  <a:cubicBezTo>
                    <a:pt x="236" y="797"/>
                    <a:pt x="225" y="797"/>
                    <a:pt x="225" y="797"/>
                  </a:cubicBez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7"/>
                    <a:pt x="258" y="786"/>
                  </a:cubicBezTo>
                  <a:cubicBezTo>
                    <a:pt x="268" y="776"/>
                    <a:pt x="279" y="765"/>
                    <a:pt x="279" y="743"/>
                  </a:cubicBezTo>
                  <a:cubicBezTo>
                    <a:pt x="290" y="722"/>
                    <a:pt x="290" y="701"/>
                    <a:pt x="290" y="669"/>
                  </a:cubicBezTo>
                  <a:cubicBezTo>
                    <a:pt x="279" y="648"/>
                    <a:pt x="279" y="626"/>
                    <a:pt x="268" y="594"/>
                  </a:cubicBezTo>
                  <a:cubicBezTo>
                    <a:pt x="258" y="572"/>
                    <a:pt x="236" y="540"/>
                    <a:pt x="225" y="519"/>
                  </a:cubicBezTo>
                  <a:cubicBezTo>
                    <a:pt x="204" y="486"/>
                    <a:pt x="182" y="465"/>
                    <a:pt x="172" y="444"/>
                  </a:cubicBezTo>
                  <a:cubicBezTo>
                    <a:pt x="151" y="422"/>
                    <a:pt x="129" y="391"/>
                    <a:pt x="118" y="369"/>
                  </a:cubicBezTo>
                  <a:cubicBezTo>
                    <a:pt x="97" y="348"/>
                    <a:pt x="87" y="315"/>
                    <a:pt x="75" y="294"/>
                  </a:cubicBezTo>
                  <a:cubicBezTo>
                    <a:pt x="65" y="283"/>
                    <a:pt x="65" y="272"/>
                    <a:pt x="54" y="251"/>
                  </a:cubicBezTo>
                  <a:lnTo>
                    <a:pt x="54" y="219"/>
                  </a:lnTo>
                  <a:lnTo>
                    <a:pt x="54" y="134"/>
                  </a:lnTo>
                  <a:cubicBezTo>
                    <a:pt x="65" y="112"/>
                    <a:pt x="65" y="91"/>
                    <a:pt x="75" y="69"/>
                  </a:cubicBezTo>
                  <a:cubicBezTo>
                    <a:pt x="87" y="58"/>
                    <a:pt x="97" y="37"/>
                    <a:pt x="118" y="26"/>
                  </a:cubicBezTo>
                  <a:cubicBezTo>
                    <a:pt x="129" y="15"/>
                    <a:pt x="140" y="15"/>
                    <a:pt x="151" y="15"/>
                  </a:cubicBezTo>
                  <a:cubicBezTo>
                    <a:pt x="161" y="26"/>
                    <a:pt x="172" y="26"/>
                    <a:pt x="172" y="36"/>
                  </a:cubicBezTo>
                  <a:lnTo>
                    <a:pt x="172" y="36"/>
                  </a:lnTo>
                  <a:cubicBezTo>
                    <a:pt x="172" y="33"/>
                    <a:pt x="171" y="15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3"/>
            <p:cNvSpPr/>
            <p:nvPr/>
          </p:nvSpPr>
          <p:spPr>
            <a:xfrm>
              <a:off x="5234543" y="2871378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19"/>
                    <a:pt x="65" y="30"/>
                    <a:pt x="44" y="52"/>
                  </a:cubicBezTo>
                  <a:cubicBezTo>
                    <a:pt x="33" y="73"/>
                    <a:pt x="22" y="105"/>
                    <a:pt x="11" y="126"/>
                  </a:cubicBezTo>
                  <a:cubicBezTo>
                    <a:pt x="1" y="159"/>
                    <a:pt x="1" y="190"/>
                    <a:pt x="1" y="223"/>
                  </a:cubicBezTo>
                  <a:lnTo>
                    <a:pt x="1" y="266"/>
                  </a:lnTo>
                  <a:cubicBezTo>
                    <a:pt x="1" y="287"/>
                    <a:pt x="11" y="297"/>
                    <a:pt x="11" y="319"/>
                  </a:cubicBezTo>
                  <a:cubicBezTo>
                    <a:pt x="22" y="351"/>
                    <a:pt x="44" y="383"/>
                    <a:pt x="65" y="405"/>
                  </a:cubicBezTo>
                  <a:cubicBezTo>
                    <a:pt x="75" y="437"/>
                    <a:pt x="97" y="459"/>
                    <a:pt x="118" y="480"/>
                  </a:cubicBezTo>
                  <a:cubicBezTo>
                    <a:pt x="140" y="501"/>
                    <a:pt x="161" y="523"/>
                    <a:pt x="182" y="554"/>
                  </a:cubicBezTo>
                  <a:cubicBezTo>
                    <a:pt x="194" y="576"/>
                    <a:pt x="215" y="597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4"/>
                    <a:pt x="258" y="726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15" y="801"/>
                    <a:pt x="215" y="811"/>
                    <a:pt x="215" y="811"/>
                  </a:cubicBezTo>
                  <a:lnTo>
                    <a:pt x="225" y="81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9"/>
                    <a:pt x="279" y="747"/>
                  </a:cubicBezTo>
                  <a:cubicBezTo>
                    <a:pt x="290" y="726"/>
                    <a:pt x="290" y="704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6"/>
                    <a:pt x="236" y="544"/>
                    <a:pt x="225" y="523"/>
                  </a:cubicBezTo>
                  <a:cubicBezTo>
                    <a:pt x="204" y="490"/>
                    <a:pt x="182" y="469"/>
                    <a:pt x="172" y="447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7"/>
                  </a:cubicBezTo>
                  <a:cubicBezTo>
                    <a:pt x="65" y="287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2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3"/>
            <p:cNvSpPr/>
            <p:nvPr/>
          </p:nvSpPr>
          <p:spPr>
            <a:xfrm>
              <a:off x="5234543" y="2941243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19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" y="287"/>
                    <a:pt x="11" y="297"/>
                    <a:pt x="11" y="319"/>
                  </a:cubicBezTo>
                  <a:cubicBezTo>
                    <a:pt x="22" y="351"/>
                    <a:pt x="44" y="373"/>
                    <a:pt x="65" y="404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18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15"/>
                    <a:pt x="258" y="737"/>
                  </a:cubicBezTo>
                  <a:cubicBezTo>
                    <a:pt x="258" y="758"/>
                    <a:pt x="247" y="768"/>
                    <a:pt x="247" y="779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47"/>
                  </a:cubicBezTo>
                  <a:cubicBezTo>
                    <a:pt x="290" y="725"/>
                    <a:pt x="290" y="694"/>
                    <a:pt x="290" y="672"/>
                  </a:cubicBezTo>
                  <a:cubicBezTo>
                    <a:pt x="279" y="651"/>
                    <a:pt x="279" y="618"/>
                    <a:pt x="268" y="597"/>
                  </a:cubicBezTo>
                  <a:cubicBezTo>
                    <a:pt x="258" y="565"/>
                    <a:pt x="236" y="544"/>
                    <a:pt x="225" y="511"/>
                  </a:cubicBezTo>
                  <a:cubicBezTo>
                    <a:pt x="204" y="490"/>
                    <a:pt x="182" y="469"/>
                    <a:pt x="172" y="437"/>
                  </a:cubicBezTo>
                  <a:cubicBezTo>
                    <a:pt x="151" y="415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7"/>
                  </a:cubicBezTo>
                  <a:cubicBezTo>
                    <a:pt x="65" y="276"/>
                    <a:pt x="65" y="265"/>
                    <a:pt x="54" y="254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1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3"/>
            <p:cNvSpPr/>
            <p:nvPr/>
          </p:nvSpPr>
          <p:spPr>
            <a:xfrm>
              <a:off x="5234543" y="3010952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4"/>
                    <a:pt x="108" y="9"/>
                  </a:cubicBezTo>
                  <a:cubicBezTo>
                    <a:pt x="87" y="9"/>
                    <a:pt x="65" y="31"/>
                    <a:pt x="44" y="52"/>
                  </a:cubicBezTo>
                  <a:cubicBezTo>
                    <a:pt x="33" y="73"/>
                    <a:pt x="22" y="95"/>
                    <a:pt x="11" y="127"/>
                  </a:cubicBezTo>
                  <a:cubicBezTo>
                    <a:pt x="1" y="148"/>
                    <a:pt x="1" y="181"/>
                    <a:pt x="1" y="212"/>
                  </a:cubicBezTo>
                  <a:lnTo>
                    <a:pt x="1" y="266"/>
                  </a:lnTo>
                  <a:cubicBezTo>
                    <a:pt x="1" y="276"/>
                    <a:pt x="11" y="298"/>
                    <a:pt x="11" y="309"/>
                  </a:cubicBezTo>
                  <a:cubicBezTo>
                    <a:pt x="22" y="341"/>
                    <a:pt x="44" y="373"/>
                    <a:pt x="65" y="405"/>
                  </a:cubicBezTo>
                  <a:cubicBezTo>
                    <a:pt x="75" y="426"/>
                    <a:pt x="97" y="459"/>
                    <a:pt x="118" y="480"/>
                  </a:cubicBezTo>
                  <a:lnTo>
                    <a:pt x="182" y="545"/>
                  </a:lnTo>
                  <a:cubicBezTo>
                    <a:pt x="194" y="566"/>
                    <a:pt x="215" y="587"/>
                    <a:pt x="225" y="609"/>
                  </a:cubicBezTo>
                  <a:cubicBezTo>
                    <a:pt x="236" y="630"/>
                    <a:pt x="247" y="652"/>
                    <a:pt x="247" y="673"/>
                  </a:cubicBezTo>
                  <a:cubicBezTo>
                    <a:pt x="258" y="695"/>
                    <a:pt x="258" y="716"/>
                    <a:pt x="258" y="737"/>
                  </a:cubicBezTo>
                  <a:cubicBezTo>
                    <a:pt x="258" y="759"/>
                    <a:pt x="247" y="769"/>
                    <a:pt x="247" y="780"/>
                  </a:cubicBezTo>
                  <a:lnTo>
                    <a:pt x="225" y="802"/>
                  </a:lnTo>
                  <a:cubicBezTo>
                    <a:pt x="236" y="802"/>
                    <a:pt x="247" y="802"/>
                    <a:pt x="258" y="790"/>
                  </a:cubicBezTo>
                  <a:cubicBezTo>
                    <a:pt x="268" y="780"/>
                    <a:pt x="279" y="759"/>
                    <a:pt x="279" y="737"/>
                  </a:cubicBezTo>
                  <a:cubicBezTo>
                    <a:pt x="290" y="716"/>
                    <a:pt x="290" y="695"/>
                    <a:pt x="290" y="673"/>
                  </a:cubicBezTo>
                  <a:cubicBezTo>
                    <a:pt x="279" y="652"/>
                    <a:pt x="279" y="619"/>
                    <a:pt x="268" y="587"/>
                  </a:cubicBezTo>
                  <a:cubicBezTo>
                    <a:pt x="258" y="566"/>
                    <a:pt x="236" y="545"/>
                    <a:pt x="225" y="512"/>
                  </a:cubicBezTo>
                  <a:cubicBezTo>
                    <a:pt x="204" y="491"/>
                    <a:pt x="182" y="459"/>
                    <a:pt x="172" y="438"/>
                  </a:cubicBezTo>
                  <a:cubicBezTo>
                    <a:pt x="151" y="416"/>
                    <a:pt x="129" y="395"/>
                    <a:pt x="118" y="362"/>
                  </a:cubicBezTo>
                  <a:cubicBezTo>
                    <a:pt x="97" y="341"/>
                    <a:pt x="87" y="319"/>
                    <a:pt x="75" y="288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8"/>
                  </a:lnTo>
                  <a:cubicBezTo>
                    <a:pt x="65" y="105"/>
                    <a:pt x="65" y="84"/>
                    <a:pt x="75" y="73"/>
                  </a:cubicBezTo>
                  <a:cubicBezTo>
                    <a:pt x="87" y="52"/>
                    <a:pt x="97" y="31"/>
                    <a:pt x="118" y="31"/>
                  </a:cubicBezTo>
                  <a:cubicBezTo>
                    <a:pt x="126" y="23"/>
                    <a:pt x="134" y="15"/>
                    <a:pt x="141" y="15"/>
                  </a:cubicBezTo>
                  <a:cubicBezTo>
                    <a:pt x="144" y="15"/>
                    <a:pt x="148" y="17"/>
                    <a:pt x="151" y="20"/>
                  </a:cubicBezTo>
                  <a:cubicBezTo>
                    <a:pt x="161" y="20"/>
                    <a:pt x="172" y="31"/>
                    <a:pt x="172" y="41"/>
                  </a:cubicBezTo>
                  <a:cubicBezTo>
                    <a:pt x="172" y="31"/>
                    <a:pt x="172" y="9"/>
                    <a:pt x="161" y="9"/>
                  </a:cubicBezTo>
                  <a:cubicBezTo>
                    <a:pt x="150" y="4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3"/>
            <p:cNvSpPr/>
            <p:nvPr/>
          </p:nvSpPr>
          <p:spPr>
            <a:xfrm>
              <a:off x="5234543" y="3080351"/>
              <a:ext cx="45024" cy="124980"/>
            </a:xfrm>
            <a:custGeom>
              <a:avLst/>
              <a:gdLst/>
              <a:ahLst/>
              <a:cxnLst/>
              <a:rect l="l" t="t" r="r" b="b"/>
              <a:pathLst>
                <a:path w="290" h="805" extrusionOk="0">
                  <a:moveTo>
                    <a:pt x="108" y="1"/>
                  </a:moveTo>
                  <a:cubicBezTo>
                    <a:pt x="87" y="12"/>
                    <a:pt x="65" y="33"/>
                    <a:pt x="44" y="55"/>
                  </a:cubicBezTo>
                  <a:cubicBezTo>
                    <a:pt x="33" y="76"/>
                    <a:pt x="22" y="98"/>
                    <a:pt x="11" y="129"/>
                  </a:cubicBezTo>
                  <a:cubicBezTo>
                    <a:pt x="1" y="151"/>
                    <a:pt x="1" y="183"/>
                    <a:pt x="1" y="215"/>
                  </a:cubicBezTo>
                  <a:lnTo>
                    <a:pt x="1" y="269"/>
                  </a:lnTo>
                  <a:cubicBezTo>
                    <a:pt x="1" y="279"/>
                    <a:pt x="11" y="301"/>
                    <a:pt x="11" y="312"/>
                  </a:cubicBezTo>
                  <a:cubicBezTo>
                    <a:pt x="22" y="343"/>
                    <a:pt x="44" y="376"/>
                    <a:pt x="65" y="397"/>
                  </a:cubicBezTo>
                  <a:cubicBezTo>
                    <a:pt x="75" y="429"/>
                    <a:pt x="97" y="451"/>
                    <a:pt x="118" y="483"/>
                  </a:cubicBezTo>
                  <a:lnTo>
                    <a:pt x="182" y="547"/>
                  </a:lnTo>
                  <a:cubicBezTo>
                    <a:pt x="194" y="569"/>
                    <a:pt x="215" y="590"/>
                    <a:pt x="225" y="612"/>
                  </a:cubicBezTo>
                  <a:cubicBezTo>
                    <a:pt x="236" y="633"/>
                    <a:pt x="247" y="654"/>
                    <a:pt x="247" y="676"/>
                  </a:cubicBezTo>
                  <a:cubicBezTo>
                    <a:pt x="258" y="697"/>
                    <a:pt x="258" y="719"/>
                    <a:pt x="258" y="740"/>
                  </a:cubicBezTo>
                  <a:cubicBezTo>
                    <a:pt x="258" y="750"/>
                    <a:pt x="247" y="772"/>
                    <a:pt x="247" y="783"/>
                  </a:cubicBezTo>
                  <a:cubicBezTo>
                    <a:pt x="236" y="793"/>
                    <a:pt x="225" y="793"/>
                    <a:pt x="225" y="804"/>
                  </a:cubicBezTo>
                  <a:cubicBezTo>
                    <a:pt x="236" y="804"/>
                    <a:pt x="247" y="804"/>
                    <a:pt x="258" y="793"/>
                  </a:cubicBezTo>
                  <a:cubicBezTo>
                    <a:pt x="268" y="783"/>
                    <a:pt x="279" y="761"/>
                    <a:pt x="279" y="740"/>
                  </a:cubicBezTo>
                  <a:cubicBezTo>
                    <a:pt x="290" y="719"/>
                    <a:pt x="290" y="697"/>
                    <a:pt x="290" y="676"/>
                  </a:cubicBezTo>
                  <a:cubicBezTo>
                    <a:pt x="279" y="643"/>
                    <a:pt x="279" y="622"/>
                    <a:pt x="268" y="590"/>
                  </a:cubicBezTo>
                  <a:cubicBezTo>
                    <a:pt x="258" y="569"/>
                    <a:pt x="236" y="536"/>
                    <a:pt x="225" y="515"/>
                  </a:cubicBezTo>
                  <a:cubicBezTo>
                    <a:pt x="204" y="493"/>
                    <a:pt x="182" y="462"/>
                    <a:pt x="172" y="440"/>
                  </a:cubicBezTo>
                  <a:cubicBezTo>
                    <a:pt x="151" y="419"/>
                    <a:pt x="129" y="386"/>
                    <a:pt x="118" y="365"/>
                  </a:cubicBezTo>
                  <a:cubicBezTo>
                    <a:pt x="97" y="343"/>
                    <a:pt x="87" y="322"/>
                    <a:pt x="75" y="290"/>
                  </a:cubicBezTo>
                  <a:cubicBezTo>
                    <a:pt x="65" y="279"/>
                    <a:pt x="65" y="269"/>
                    <a:pt x="54" y="258"/>
                  </a:cubicBezTo>
                  <a:lnTo>
                    <a:pt x="54" y="215"/>
                  </a:lnTo>
                  <a:lnTo>
                    <a:pt x="54" y="140"/>
                  </a:lnTo>
                  <a:cubicBezTo>
                    <a:pt x="65" y="108"/>
                    <a:pt x="65" y="86"/>
                    <a:pt x="75" y="65"/>
                  </a:cubicBezTo>
                  <a:cubicBezTo>
                    <a:pt x="87" y="55"/>
                    <a:pt x="97" y="33"/>
                    <a:pt x="118" y="22"/>
                  </a:cubicBezTo>
                  <a:cubicBezTo>
                    <a:pt x="126" y="22"/>
                    <a:pt x="133" y="18"/>
                    <a:pt x="140" y="18"/>
                  </a:cubicBezTo>
                  <a:cubicBezTo>
                    <a:pt x="143" y="18"/>
                    <a:pt x="147" y="19"/>
                    <a:pt x="151" y="22"/>
                  </a:cubicBezTo>
                  <a:cubicBezTo>
                    <a:pt x="161" y="22"/>
                    <a:pt x="172" y="33"/>
                    <a:pt x="172" y="33"/>
                  </a:cubicBezTo>
                  <a:cubicBezTo>
                    <a:pt x="172" y="33"/>
                    <a:pt x="172" y="12"/>
                    <a:pt x="161" y="12"/>
                  </a:cubicBezTo>
                  <a:cubicBezTo>
                    <a:pt x="140" y="1"/>
                    <a:pt x="129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3"/>
            <p:cNvSpPr/>
            <p:nvPr/>
          </p:nvSpPr>
          <p:spPr>
            <a:xfrm>
              <a:off x="5234543" y="3149440"/>
              <a:ext cx="45024" cy="125757"/>
            </a:xfrm>
            <a:custGeom>
              <a:avLst/>
              <a:gdLst/>
              <a:ahLst/>
              <a:cxnLst/>
              <a:rect l="l" t="t" r="r" b="b"/>
              <a:pathLst>
                <a:path w="290" h="810" extrusionOk="0">
                  <a:moveTo>
                    <a:pt x="172" y="38"/>
                  </a:moveTo>
                  <a:cubicBezTo>
                    <a:pt x="172" y="38"/>
                    <a:pt x="172" y="38"/>
                    <a:pt x="172" y="38"/>
                  </a:cubicBezTo>
                  <a:lnTo>
                    <a:pt x="172" y="38"/>
                  </a:lnTo>
                  <a:cubicBezTo>
                    <a:pt x="172" y="38"/>
                    <a:pt x="172" y="38"/>
                    <a:pt x="172" y="38"/>
                  </a:cubicBezTo>
                  <a:close/>
                  <a:moveTo>
                    <a:pt x="126" y="1"/>
                  </a:moveTo>
                  <a:cubicBezTo>
                    <a:pt x="121" y="1"/>
                    <a:pt x="115" y="2"/>
                    <a:pt x="108" y="6"/>
                  </a:cubicBezTo>
                  <a:cubicBezTo>
                    <a:pt x="87" y="17"/>
                    <a:pt x="65" y="27"/>
                    <a:pt x="44" y="48"/>
                  </a:cubicBezTo>
                  <a:cubicBezTo>
                    <a:pt x="33" y="70"/>
                    <a:pt x="22" y="102"/>
                    <a:pt x="11" y="124"/>
                  </a:cubicBezTo>
                  <a:cubicBezTo>
                    <a:pt x="1" y="155"/>
                    <a:pt x="1" y="188"/>
                    <a:pt x="1" y="220"/>
                  </a:cubicBezTo>
                  <a:lnTo>
                    <a:pt x="1" y="263"/>
                  </a:lnTo>
                  <a:cubicBezTo>
                    <a:pt x="1" y="284"/>
                    <a:pt x="11" y="295"/>
                    <a:pt x="11" y="316"/>
                  </a:cubicBezTo>
                  <a:cubicBezTo>
                    <a:pt x="22" y="348"/>
                    <a:pt x="44" y="381"/>
                    <a:pt x="65" y="402"/>
                  </a:cubicBezTo>
                  <a:cubicBezTo>
                    <a:pt x="75" y="434"/>
                    <a:pt x="97" y="455"/>
                    <a:pt x="118" y="477"/>
                  </a:cubicBezTo>
                  <a:cubicBezTo>
                    <a:pt x="140" y="509"/>
                    <a:pt x="161" y="531"/>
                    <a:pt x="182" y="552"/>
                  </a:cubicBezTo>
                  <a:cubicBezTo>
                    <a:pt x="194" y="573"/>
                    <a:pt x="215" y="595"/>
                    <a:pt x="225" y="616"/>
                  </a:cubicBezTo>
                  <a:cubicBezTo>
                    <a:pt x="236" y="638"/>
                    <a:pt x="247" y="659"/>
                    <a:pt x="247" y="681"/>
                  </a:cubicBezTo>
                  <a:cubicBezTo>
                    <a:pt x="258" y="702"/>
                    <a:pt x="258" y="723"/>
                    <a:pt x="258" y="745"/>
                  </a:cubicBezTo>
                  <a:cubicBezTo>
                    <a:pt x="258" y="755"/>
                    <a:pt x="247" y="776"/>
                    <a:pt x="247" y="788"/>
                  </a:cubicBezTo>
                  <a:cubicBezTo>
                    <a:pt x="236" y="798"/>
                    <a:pt x="225" y="798"/>
                    <a:pt x="225" y="798"/>
                  </a:cubicBezTo>
                  <a:lnTo>
                    <a:pt x="215" y="809"/>
                  </a:lnTo>
                  <a:lnTo>
                    <a:pt x="225" y="809"/>
                  </a:lnTo>
                  <a:cubicBezTo>
                    <a:pt x="236" y="809"/>
                    <a:pt x="247" y="798"/>
                    <a:pt x="258" y="788"/>
                  </a:cubicBezTo>
                  <a:cubicBezTo>
                    <a:pt x="268" y="776"/>
                    <a:pt x="279" y="766"/>
                    <a:pt x="279" y="745"/>
                  </a:cubicBezTo>
                  <a:cubicBezTo>
                    <a:pt x="290" y="723"/>
                    <a:pt x="290" y="702"/>
                    <a:pt x="290" y="669"/>
                  </a:cubicBezTo>
                  <a:cubicBezTo>
                    <a:pt x="279" y="648"/>
                    <a:pt x="279" y="627"/>
                    <a:pt x="268" y="595"/>
                  </a:cubicBezTo>
                  <a:cubicBezTo>
                    <a:pt x="258" y="573"/>
                    <a:pt x="236" y="541"/>
                    <a:pt x="225" y="520"/>
                  </a:cubicBezTo>
                  <a:cubicBezTo>
                    <a:pt x="204" y="488"/>
                    <a:pt x="182" y="466"/>
                    <a:pt x="172" y="445"/>
                  </a:cubicBezTo>
                  <a:cubicBezTo>
                    <a:pt x="151" y="424"/>
                    <a:pt x="129" y="391"/>
                    <a:pt x="118" y="370"/>
                  </a:cubicBezTo>
                  <a:cubicBezTo>
                    <a:pt x="97" y="348"/>
                    <a:pt x="87" y="316"/>
                    <a:pt x="75" y="295"/>
                  </a:cubicBezTo>
                  <a:cubicBezTo>
                    <a:pt x="65" y="284"/>
                    <a:pt x="65" y="274"/>
                    <a:pt x="54" y="252"/>
                  </a:cubicBezTo>
                  <a:lnTo>
                    <a:pt x="54" y="220"/>
                  </a:lnTo>
                  <a:lnTo>
                    <a:pt x="54" y="134"/>
                  </a:lnTo>
                  <a:cubicBezTo>
                    <a:pt x="65" y="113"/>
                    <a:pt x="65" y="91"/>
                    <a:pt x="75" y="70"/>
                  </a:cubicBezTo>
                  <a:cubicBezTo>
                    <a:pt x="87" y="48"/>
                    <a:pt x="97" y="38"/>
                    <a:pt x="118" y="27"/>
                  </a:cubicBezTo>
                  <a:cubicBezTo>
                    <a:pt x="129" y="17"/>
                    <a:pt x="140" y="17"/>
                    <a:pt x="151" y="17"/>
                  </a:cubicBezTo>
                  <a:cubicBezTo>
                    <a:pt x="161" y="27"/>
                    <a:pt x="172" y="27"/>
                    <a:pt x="172" y="38"/>
                  </a:cubicBezTo>
                  <a:lnTo>
                    <a:pt x="172" y="38"/>
                  </a:lnTo>
                  <a:cubicBezTo>
                    <a:pt x="172" y="34"/>
                    <a:pt x="171" y="16"/>
                    <a:pt x="161" y="6"/>
                  </a:cubicBezTo>
                  <a:cubicBezTo>
                    <a:pt x="147" y="6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3"/>
            <p:cNvSpPr/>
            <p:nvPr/>
          </p:nvSpPr>
          <p:spPr>
            <a:xfrm>
              <a:off x="5234543" y="3218839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4" y="1"/>
                  </a:moveTo>
                  <a:cubicBezTo>
                    <a:pt x="127" y="1"/>
                    <a:pt x="119" y="3"/>
                    <a:pt x="108" y="8"/>
                  </a:cubicBezTo>
                  <a:cubicBezTo>
                    <a:pt x="87" y="19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58"/>
                    <a:pt x="1" y="191"/>
                    <a:pt x="1" y="222"/>
                  </a:cubicBezTo>
                  <a:lnTo>
                    <a:pt x="1" y="265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1"/>
                    <a:pt x="44" y="383"/>
                    <a:pt x="65" y="405"/>
                  </a:cubicBezTo>
                  <a:cubicBezTo>
                    <a:pt x="75" y="437"/>
                    <a:pt x="97" y="458"/>
                    <a:pt x="118" y="479"/>
                  </a:cubicBezTo>
                  <a:cubicBezTo>
                    <a:pt x="140" y="501"/>
                    <a:pt x="161" y="522"/>
                    <a:pt x="182" y="555"/>
                  </a:cubicBezTo>
                  <a:cubicBezTo>
                    <a:pt x="194" y="576"/>
                    <a:pt x="215" y="598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1"/>
                  </a:lnTo>
                  <a:cubicBezTo>
                    <a:pt x="215" y="801"/>
                    <a:pt x="215" y="812"/>
                    <a:pt x="215" y="812"/>
                  </a:cubicBezTo>
                  <a:lnTo>
                    <a:pt x="225" y="812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69"/>
                    <a:pt x="279" y="748"/>
                  </a:cubicBezTo>
                  <a:cubicBezTo>
                    <a:pt x="290" y="726"/>
                    <a:pt x="290" y="705"/>
                    <a:pt x="290" y="672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22"/>
                  </a:cubicBezTo>
                  <a:cubicBezTo>
                    <a:pt x="204" y="491"/>
                    <a:pt x="182" y="469"/>
                    <a:pt x="172" y="448"/>
                  </a:cubicBezTo>
                  <a:cubicBezTo>
                    <a:pt x="151" y="415"/>
                    <a:pt x="129" y="394"/>
                    <a:pt x="118" y="372"/>
                  </a:cubicBezTo>
                  <a:cubicBezTo>
                    <a:pt x="97" y="341"/>
                    <a:pt x="87" y="319"/>
                    <a:pt x="75" y="298"/>
                  </a:cubicBezTo>
                  <a:cubicBezTo>
                    <a:pt x="65" y="287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94"/>
                    <a:pt x="75" y="73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8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3"/>
            <p:cNvSpPr/>
            <p:nvPr/>
          </p:nvSpPr>
          <p:spPr>
            <a:xfrm>
              <a:off x="5234543" y="3288704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19"/>
                    <a:pt x="65" y="29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5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" y="286"/>
                    <a:pt x="11" y="298"/>
                    <a:pt x="11" y="319"/>
                  </a:cubicBezTo>
                  <a:cubicBezTo>
                    <a:pt x="22" y="351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79"/>
                  </a:cubicBezTo>
                  <a:lnTo>
                    <a:pt x="182" y="543"/>
                  </a:lnTo>
                  <a:cubicBezTo>
                    <a:pt x="194" y="565"/>
                    <a:pt x="215" y="586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4"/>
                    <a:pt x="258" y="715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8"/>
                    <a:pt x="279" y="736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0"/>
                    <a:pt x="279" y="619"/>
                    <a:pt x="268" y="597"/>
                  </a:cubicBezTo>
                  <a:cubicBezTo>
                    <a:pt x="258" y="565"/>
                    <a:pt x="236" y="543"/>
                    <a:pt x="225" y="512"/>
                  </a:cubicBezTo>
                  <a:cubicBezTo>
                    <a:pt x="204" y="490"/>
                    <a:pt x="182" y="469"/>
                    <a:pt x="172" y="436"/>
                  </a:cubicBezTo>
                  <a:cubicBezTo>
                    <a:pt x="151" y="415"/>
                    <a:pt x="129" y="393"/>
                    <a:pt x="118" y="372"/>
                  </a:cubicBezTo>
                  <a:cubicBezTo>
                    <a:pt x="97" y="340"/>
                    <a:pt x="87" y="319"/>
                    <a:pt x="75" y="298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6"/>
                  </a:lnTo>
                  <a:cubicBezTo>
                    <a:pt x="65" y="115"/>
                    <a:pt x="65" y="94"/>
                    <a:pt x="75" y="72"/>
                  </a:cubicBezTo>
                  <a:cubicBezTo>
                    <a:pt x="87" y="51"/>
                    <a:pt x="97" y="41"/>
                    <a:pt x="118" y="29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29"/>
                    <a:pt x="172" y="41"/>
                  </a:cubicBezTo>
                  <a:cubicBezTo>
                    <a:pt x="172" y="29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3"/>
            <p:cNvSpPr/>
            <p:nvPr/>
          </p:nvSpPr>
          <p:spPr>
            <a:xfrm>
              <a:off x="5234543" y="3358414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4"/>
                    <a:pt x="108" y="9"/>
                  </a:cubicBezTo>
                  <a:cubicBezTo>
                    <a:pt x="87" y="9"/>
                    <a:pt x="65" y="30"/>
                    <a:pt x="44" y="52"/>
                  </a:cubicBezTo>
                  <a:cubicBezTo>
                    <a:pt x="33" y="73"/>
                    <a:pt x="22" y="94"/>
                    <a:pt x="11" y="127"/>
                  </a:cubicBezTo>
                  <a:cubicBezTo>
                    <a:pt x="1" y="148"/>
                    <a:pt x="1" y="180"/>
                    <a:pt x="1" y="213"/>
                  </a:cubicBezTo>
                  <a:lnTo>
                    <a:pt x="1" y="266"/>
                  </a:lnTo>
                  <a:cubicBezTo>
                    <a:pt x="1" y="277"/>
                    <a:pt x="11" y="298"/>
                    <a:pt x="11" y="309"/>
                  </a:cubicBezTo>
                  <a:cubicBezTo>
                    <a:pt x="22" y="341"/>
                    <a:pt x="44" y="373"/>
                    <a:pt x="65" y="405"/>
                  </a:cubicBezTo>
                  <a:cubicBezTo>
                    <a:pt x="75" y="427"/>
                    <a:pt x="97" y="44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30"/>
                    <a:pt x="247" y="651"/>
                    <a:pt x="247" y="673"/>
                  </a:cubicBezTo>
                  <a:cubicBezTo>
                    <a:pt x="258" y="694"/>
                    <a:pt x="258" y="715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1"/>
                  </a:cubicBezTo>
                  <a:cubicBezTo>
                    <a:pt x="268" y="780"/>
                    <a:pt x="279" y="758"/>
                    <a:pt x="279" y="737"/>
                  </a:cubicBezTo>
                  <a:cubicBezTo>
                    <a:pt x="290" y="715"/>
                    <a:pt x="290" y="694"/>
                    <a:pt x="290" y="673"/>
                  </a:cubicBezTo>
                  <a:cubicBezTo>
                    <a:pt x="279" y="651"/>
                    <a:pt x="279" y="619"/>
                    <a:pt x="268" y="587"/>
                  </a:cubicBezTo>
                  <a:cubicBezTo>
                    <a:pt x="258" y="565"/>
                    <a:pt x="236" y="534"/>
                    <a:pt x="225" y="512"/>
                  </a:cubicBezTo>
                  <a:cubicBezTo>
                    <a:pt x="204" y="491"/>
                    <a:pt x="182" y="458"/>
                    <a:pt x="172" y="437"/>
                  </a:cubicBezTo>
                  <a:cubicBezTo>
                    <a:pt x="151" y="416"/>
                    <a:pt x="129" y="394"/>
                    <a:pt x="118" y="362"/>
                  </a:cubicBezTo>
                  <a:cubicBezTo>
                    <a:pt x="97" y="341"/>
                    <a:pt x="87" y="320"/>
                    <a:pt x="75" y="287"/>
                  </a:cubicBezTo>
                  <a:cubicBezTo>
                    <a:pt x="65" y="277"/>
                    <a:pt x="65" y="266"/>
                    <a:pt x="54" y="255"/>
                  </a:cubicBezTo>
                  <a:lnTo>
                    <a:pt x="54" y="213"/>
                  </a:lnTo>
                  <a:lnTo>
                    <a:pt x="54" y="137"/>
                  </a:lnTo>
                  <a:cubicBezTo>
                    <a:pt x="65" y="105"/>
                    <a:pt x="65" y="84"/>
                    <a:pt x="75" y="73"/>
                  </a:cubicBezTo>
                  <a:cubicBezTo>
                    <a:pt x="87" y="52"/>
                    <a:pt x="97" y="30"/>
                    <a:pt x="118" y="30"/>
                  </a:cubicBezTo>
                  <a:cubicBezTo>
                    <a:pt x="126" y="23"/>
                    <a:pt x="133" y="15"/>
                    <a:pt x="141" y="15"/>
                  </a:cubicBezTo>
                  <a:cubicBezTo>
                    <a:pt x="144" y="15"/>
                    <a:pt x="147" y="17"/>
                    <a:pt x="151" y="20"/>
                  </a:cubicBezTo>
                  <a:cubicBezTo>
                    <a:pt x="161" y="20"/>
                    <a:pt x="172" y="30"/>
                    <a:pt x="172" y="41"/>
                  </a:cubicBezTo>
                  <a:cubicBezTo>
                    <a:pt x="172" y="30"/>
                    <a:pt x="172" y="9"/>
                    <a:pt x="161" y="9"/>
                  </a:cubicBezTo>
                  <a:cubicBezTo>
                    <a:pt x="150" y="4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3"/>
            <p:cNvSpPr/>
            <p:nvPr/>
          </p:nvSpPr>
          <p:spPr>
            <a:xfrm>
              <a:off x="5234543" y="3427968"/>
              <a:ext cx="45024" cy="124670"/>
            </a:xfrm>
            <a:custGeom>
              <a:avLst/>
              <a:gdLst/>
              <a:ahLst/>
              <a:cxnLst/>
              <a:rect l="l" t="t" r="r" b="b"/>
              <a:pathLst>
                <a:path w="290" h="803" extrusionOk="0">
                  <a:moveTo>
                    <a:pt x="108" y="0"/>
                  </a:moveTo>
                  <a:cubicBezTo>
                    <a:pt x="87" y="10"/>
                    <a:pt x="65" y="32"/>
                    <a:pt x="44" y="53"/>
                  </a:cubicBezTo>
                  <a:cubicBezTo>
                    <a:pt x="33" y="64"/>
                    <a:pt x="22" y="96"/>
                    <a:pt x="11" y="129"/>
                  </a:cubicBezTo>
                  <a:cubicBezTo>
                    <a:pt x="1" y="150"/>
                    <a:pt x="1" y="182"/>
                    <a:pt x="1" y="214"/>
                  </a:cubicBezTo>
                  <a:lnTo>
                    <a:pt x="1" y="267"/>
                  </a:lnTo>
                  <a:cubicBezTo>
                    <a:pt x="1" y="279"/>
                    <a:pt x="11" y="300"/>
                    <a:pt x="11" y="310"/>
                  </a:cubicBezTo>
                  <a:cubicBezTo>
                    <a:pt x="22" y="343"/>
                    <a:pt x="44" y="374"/>
                    <a:pt x="65" y="396"/>
                  </a:cubicBezTo>
                  <a:cubicBezTo>
                    <a:pt x="75" y="428"/>
                    <a:pt x="97" y="450"/>
                    <a:pt x="118" y="482"/>
                  </a:cubicBezTo>
                  <a:lnTo>
                    <a:pt x="182" y="546"/>
                  </a:lnTo>
                  <a:cubicBezTo>
                    <a:pt x="194" y="567"/>
                    <a:pt x="215" y="589"/>
                    <a:pt x="225" y="610"/>
                  </a:cubicBezTo>
                  <a:cubicBezTo>
                    <a:pt x="236" y="631"/>
                    <a:pt x="247" y="653"/>
                    <a:pt x="247" y="674"/>
                  </a:cubicBezTo>
                  <a:cubicBezTo>
                    <a:pt x="258" y="696"/>
                    <a:pt x="258" y="717"/>
                    <a:pt x="258" y="739"/>
                  </a:cubicBezTo>
                  <a:cubicBezTo>
                    <a:pt x="258" y="750"/>
                    <a:pt x="247" y="771"/>
                    <a:pt x="247" y="781"/>
                  </a:cubicBezTo>
                  <a:cubicBezTo>
                    <a:pt x="236" y="793"/>
                    <a:pt x="225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1"/>
                    <a:pt x="279" y="760"/>
                    <a:pt x="279" y="739"/>
                  </a:cubicBezTo>
                  <a:cubicBezTo>
                    <a:pt x="290" y="717"/>
                    <a:pt x="290" y="696"/>
                    <a:pt x="290" y="674"/>
                  </a:cubicBezTo>
                  <a:cubicBezTo>
                    <a:pt x="279" y="643"/>
                    <a:pt x="279" y="621"/>
                    <a:pt x="268" y="589"/>
                  </a:cubicBezTo>
                  <a:cubicBezTo>
                    <a:pt x="258" y="567"/>
                    <a:pt x="236" y="536"/>
                    <a:pt x="225" y="514"/>
                  </a:cubicBezTo>
                  <a:cubicBezTo>
                    <a:pt x="204" y="493"/>
                    <a:pt x="182" y="460"/>
                    <a:pt x="172" y="439"/>
                  </a:cubicBezTo>
                  <a:cubicBezTo>
                    <a:pt x="151" y="417"/>
                    <a:pt x="129" y="386"/>
                    <a:pt x="118" y="364"/>
                  </a:cubicBezTo>
                  <a:cubicBezTo>
                    <a:pt x="97" y="343"/>
                    <a:pt x="87" y="321"/>
                    <a:pt x="75" y="289"/>
                  </a:cubicBezTo>
                  <a:cubicBezTo>
                    <a:pt x="65" y="279"/>
                    <a:pt x="65" y="267"/>
                    <a:pt x="54" y="246"/>
                  </a:cubicBezTo>
                  <a:lnTo>
                    <a:pt x="54" y="214"/>
                  </a:lnTo>
                  <a:lnTo>
                    <a:pt x="54" y="129"/>
                  </a:lnTo>
                  <a:cubicBezTo>
                    <a:pt x="65" y="107"/>
                    <a:pt x="65" y="86"/>
                    <a:pt x="75" y="64"/>
                  </a:cubicBezTo>
                  <a:cubicBezTo>
                    <a:pt x="87" y="53"/>
                    <a:pt x="97" y="32"/>
                    <a:pt x="118" y="22"/>
                  </a:cubicBezTo>
                  <a:cubicBezTo>
                    <a:pt x="124" y="16"/>
                    <a:pt x="129" y="13"/>
                    <a:pt x="134" y="13"/>
                  </a:cubicBezTo>
                  <a:cubicBezTo>
                    <a:pt x="140" y="13"/>
                    <a:pt x="145" y="16"/>
                    <a:pt x="151" y="22"/>
                  </a:cubicBezTo>
                  <a:cubicBezTo>
                    <a:pt x="161" y="22"/>
                    <a:pt x="172" y="32"/>
                    <a:pt x="172" y="32"/>
                  </a:cubicBezTo>
                  <a:cubicBezTo>
                    <a:pt x="172" y="32"/>
                    <a:pt x="172" y="10"/>
                    <a:pt x="161" y="10"/>
                  </a:cubicBezTo>
                  <a:cubicBezTo>
                    <a:pt x="140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3"/>
            <p:cNvSpPr/>
            <p:nvPr/>
          </p:nvSpPr>
          <p:spPr>
            <a:xfrm>
              <a:off x="5234543" y="3496902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72" y="37"/>
                  </a:moveTo>
                  <a:cubicBezTo>
                    <a:pt x="172" y="37"/>
                    <a:pt x="172" y="38"/>
                    <a:pt x="172" y="38"/>
                  </a:cubicBezTo>
                  <a:lnTo>
                    <a:pt x="172" y="38"/>
                  </a:lnTo>
                  <a:cubicBezTo>
                    <a:pt x="172" y="37"/>
                    <a:pt x="172" y="37"/>
                    <a:pt x="172" y="37"/>
                  </a:cubicBezTo>
                  <a:close/>
                  <a:moveTo>
                    <a:pt x="126" y="1"/>
                  </a:moveTo>
                  <a:cubicBezTo>
                    <a:pt x="121" y="1"/>
                    <a:pt x="115" y="2"/>
                    <a:pt x="108" y="6"/>
                  </a:cubicBezTo>
                  <a:cubicBezTo>
                    <a:pt x="87" y="16"/>
                    <a:pt x="65" y="27"/>
                    <a:pt x="44" y="49"/>
                  </a:cubicBezTo>
                  <a:cubicBezTo>
                    <a:pt x="33" y="70"/>
                    <a:pt x="22" y="102"/>
                    <a:pt x="11" y="123"/>
                  </a:cubicBezTo>
                  <a:cubicBezTo>
                    <a:pt x="1" y="156"/>
                    <a:pt x="1" y="187"/>
                    <a:pt x="1" y="220"/>
                  </a:cubicBezTo>
                  <a:lnTo>
                    <a:pt x="1" y="263"/>
                  </a:lnTo>
                  <a:cubicBezTo>
                    <a:pt x="1" y="284"/>
                    <a:pt x="11" y="295"/>
                    <a:pt x="11" y="316"/>
                  </a:cubicBezTo>
                  <a:cubicBezTo>
                    <a:pt x="22" y="349"/>
                    <a:pt x="44" y="380"/>
                    <a:pt x="65" y="402"/>
                  </a:cubicBezTo>
                  <a:cubicBezTo>
                    <a:pt x="75" y="434"/>
                    <a:pt x="97" y="456"/>
                    <a:pt x="118" y="477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194" y="573"/>
                    <a:pt x="215" y="594"/>
                    <a:pt x="225" y="616"/>
                  </a:cubicBezTo>
                  <a:cubicBezTo>
                    <a:pt x="236" y="637"/>
                    <a:pt x="247" y="659"/>
                    <a:pt x="247" y="680"/>
                  </a:cubicBezTo>
                  <a:cubicBezTo>
                    <a:pt x="258" y="701"/>
                    <a:pt x="258" y="723"/>
                    <a:pt x="258" y="744"/>
                  </a:cubicBezTo>
                  <a:cubicBezTo>
                    <a:pt x="258" y="755"/>
                    <a:pt x="247" y="777"/>
                    <a:pt x="247" y="787"/>
                  </a:cubicBezTo>
                  <a:cubicBezTo>
                    <a:pt x="236" y="798"/>
                    <a:pt x="225" y="798"/>
                    <a:pt x="225" y="798"/>
                  </a:cubicBezTo>
                  <a:lnTo>
                    <a:pt x="215" y="809"/>
                  </a:lnTo>
                  <a:lnTo>
                    <a:pt x="225" y="809"/>
                  </a:lnTo>
                  <a:cubicBezTo>
                    <a:pt x="236" y="809"/>
                    <a:pt x="247" y="798"/>
                    <a:pt x="258" y="787"/>
                  </a:cubicBezTo>
                  <a:cubicBezTo>
                    <a:pt x="268" y="777"/>
                    <a:pt x="279" y="766"/>
                    <a:pt x="279" y="744"/>
                  </a:cubicBezTo>
                  <a:cubicBezTo>
                    <a:pt x="290" y="723"/>
                    <a:pt x="290" y="701"/>
                    <a:pt x="290" y="670"/>
                  </a:cubicBezTo>
                  <a:cubicBezTo>
                    <a:pt x="279" y="648"/>
                    <a:pt x="279" y="627"/>
                    <a:pt x="268" y="594"/>
                  </a:cubicBezTo>
                  <a:cubicBezTo>
                    <a:pt x="258" y="573"/>
                    <a:pt x="236" y="541"/>
                    <a:pt x="225" y="520"/>
                  </a:cubicBezTo>
                  <a:cubicBezTo>
                    <a:pt x="204" y="487"/>
                    <a:pt x="182" y="466"/>
                    <a:pt x="172" y="444"/>
                  </a:cubicBezTo>
                  <a:cubicBezTo>
                    <a:pt x="151" y="413"/>
                    <a:pt x="129" y="391"/>
                    <a:pt x="118" y="370"/>
                  </a:cubicBezTo>
                  <a:cubicBezTo>
                    <a:pt x="97" y="349"/>
                    <a:pt x="87" y="316"/>
                    <a:pt x="75" y="295"/>
                  </a:cubicBezTo>
                  <a:cubicBezTo>
                    <a:pt x="65" y="284"/>
                    <a:pt x="65" y="263"/>
                    <a:pt x="54" y="252"/>
                  </a:cubicBezTo>
                  <a:lnTo>
                    <a:pt x="54" y="220"/>
                  </a:lnTo>
                  <a:lnTo>
                    <a:pt x="54" y="134"/>
                  </a:lnTo>
                  <a:cubicBezTo>
                    <a:pt x="65" y="113"/>
                    <a:pt x="65" y="92"/>
                    <a:pt x="75" y="70"/>
                  </a:cubicBezTo>
                  <a:cubicBezTo>
                    <a:pt x="87" y="49"/>
                    <a:pt x="97" y="38"/>
                    <a:pt x="118" y="27"/>
                  </a:cubicBezTo>
                  <a:cubicBezTo>
                    <a:pt x="129" y="16"/>
                    <a:pt x="140" y="16"/>
                    <a:pt x="151" y="16"/>
                  </a:cubicBezTo>
                  <a:cubicBezTo>
                    <a:pt x="161" y="27"/>
                    <a:pt x="172" y="27"/>
                    <a:pt x="172" y="37"/>
                  </a:cubicBezTo>
                  <a:lnTo>
                    <a:pt x="172" y="37"/>
                  </a:lnTo>
                  <a:cubicBezTo>
                    <a:pt x="172" y="34"/>
                    <a:pt x="171" y="15"/>
                    <a:pt x="161" y="6"/>
                  </a:cubicBezTo>
                  <a:cubicBezTo>
                    <a:pt x="147" y="6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3"/>
            <p:cNvSpPr/>
            <p:nvPr/>
          </p:nvSpPr>
          <p:spPr>
            <a:xfrm>
              <a:off x="5234543" y="3566301"/>
              <a:ext cx="45024" cy="125136"/>
            </a:xfrm>
            <a:custGeom>
              <a:avLst/>
              <a:gdLst/>
              <a:ahLst/>
              <a:cxnLst/>
              <a:rect l="l" t="t" r="r" b="b"/>
              <a:pathLst>
                <a:path w="290" h="806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19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58"/>
                    <a:pt x="1" y="190"/>
                    <a:pt x="1" y="223"/>
                  </a:cubicBezTo>
                  <a:lnTo>
                    <a:pt x="1" y="266"/>
                  </a:lnTo>
                  <a:cubicBezTo>
                    <a:pt x="1" y="287"/>
                    <a:pt x="11" y="297"/>
                    <a:pt x="11" y="319"/>
                  </a:cubicBezTo>
                  <a:cubicBezTo>
                    <a:pt x="22" y="351"/>
                    <a:pt x="44" y="373"/>
                    <a:pt x="65" y="404"/>
                  </a:cubicBezTo>
                  <a:cubicBezTo>
                    <a:pt x="75" y="437"/>
                    <a:pt x="97" y="458"/>
                    <a:pt x="118" y="480"/>
                  </a:cubicBezTo>
                  <a:cubicBezTo>
                    <a:pt x="140" y="501"/>
                    <a:pt x="161" y="523"/>
                    <a:pt x="182" y="554"/>
                  </a:cubicBezTo>
                  <a:cubicBezTo>
                    <a:pt x="194" y="576"/>
                    <a:pt x="215" y="597"/>
                    <a:pt x="225" y="618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26"/>
                    <a:pt x="258" y="737"/>
                  </a:cubicBezTo>
                  <a:cubicBezTo>
                    <a:pt x="258" y="758"/>
                    <a:pt x="247" y="768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8"/>
                    <a:pt x="279" y="747"/>
                  </a:cubicBezTo>
                  <a:cubicBezTo>
                    <a:pt x="290" y="726"/>
                    <a:pt x="290" y="704"/>
                    <a:pt x="290" y="672"/>
                  </a:cubicBezTo>
                  <a:cubicBezTo>
                    <a:pt x="279" y="651"/>
                    <a:pt x="279" y="618"/>
                    <a:pt x="268" y="597"/>
                  </a:cubicBezTo>
                  <a:cubicBezTo>
                    <a:pt x="258" y="565"/>
                    <a:pt x="236" y="544"/>
                    <a:pt x="225" y="523"/>
                  </a:cubicBezTo>
                  <a:cubicBezTo>
                    <a:pt x="204" y="490"/>
                    <a:pt x="182" y="469"/>
                    <a:pt x="172" y="447"/>
                  </a:cubicBezTo>
                  <a:cubicBezTo>
                    <a:pt x="151" y="415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7"/>
                  </a:cubicBezTo>
                  <a:cubicBezTo>
                    <a:pt x="65" y="276"/>
                    <a:pt x="65" y="266"/>
                    <a:pt x="54" y="254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1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  <a:moveTo>
                    <a:pt x="215" y="801"/>
                  </a:moveTo>
                  <a:cubicBezTo>
                    <a:pt x="215" y="801"/>
                    <a:pt x="215" y="806"/>
                    <a:pt x="218" y="806"/>
                  </a:cubicBezTo>
                  <a:cubicBezTo>
                    <a:pt x="220" y="806"/>
                    <a:pt x="222" y="804"/>
                    <a:pt x="225" y="8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3"/>
            <p:cNvSpPr/>
            <p:nvPr/>
          </p:nvSpPr>
          <p:spPr>
            <a:xfrm>
              <a:off x="5234543" y="3636011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4"/>
                    <a:pt x="108" y="9"/>
                  </a:cubicBezTo>
                  <a:cubicBezTo>
                    <a:pt x="87" y="20"/>
                    <a:pt x="65" y="31"/>
                    <a:pt x="44" y="52"/>
                  </a:cubicBezTo>
                  <a:cubicBezTo>
                    <a:pt x="33" y="74"/>
                    <a:pt x="22" y="95"/>
                    <a:pt x="11" y="127"/>
                  </a:cubicBezTo>
                  <a:cubicBezTo>
                    <a:pt x="1" y="159"/>
                    <a:pt x="1" y="181"/>
                    <a:pt x="1" y="212"/>
                  </a:cubicBezTo>
                  <a:lnTo>
                    <a:pt x="1" y="266"/>
                  </a:lnTo>
                  <a:cubicBezTo>
                    <a:pt x="1" y="277"/>
                    <a:pt x="11" y="298"/>
                    <a:pt x="11" y="319"/>
                  </a:cubicBezTo>
                  <a:cubicBezTo>
                    <a:pt x="22" y="352"/>
                    <a:pt x="44" y="373"/>
                    <a:pt x="65" y="405"/>
                  </a:cubicBezTo>
                  <a:cubicBezTo>
                    <a:pt x="75" y="426"/>
                    <a:pt x="97" y="459"/>
                    <a:pt x="118" y="480"/>
                  </a:cubicBezTo>
                  <a:lnTo>
                    <a:pt x="182" y="545"/>
                  </a:lnTo>
                  <a:cubicBezTo>
                    <a:pt x="194" y="566"/>
                    <a:pt x="215" y="588"/>
                    <a:pt x="225" y="619"/>
                  </a:cubicBezTo>
                  <a:cubicBezTo>
                    <a:pt x="236" y="641"/>
                    <a:pt x="247" y="662"/>
                    <a:pt x="247" y="683"/>
                  </a:cubicBezTo>
                  <a:cubicBezTo>
                    <a:pt x="258" y="705"/>
                    <a:pt x="258" y="716"/>
                    <a:pt x="258" y="737"/>
                  </a:cubicBezTo>
                  <a:cubicBezTo>
                    <a:pt x="258" y="759"/>
                    <a:pt x="247" y="769"/>
                    <a:pt x="247" y="780"/>
                  </a:cubicBezTo>
                  <a:lnTo>
                    <a:pt x="225" y="802"/>
                  </a:lnTo>
                  <a:cubicBezTo>
                    <a:pt x="236" y="802"/>
                    <a:pt x="247" y="802"/>
                    <a:pt x="258" y="791"/>
                  </a:cubicBezTo>
                  <a:cubicBezTo>
                    <a:pt x="268" y="780"/>
                    <a:pt x="279" y="759"/>
                    <a:pt x="279" y="737"/>
                  </a:cubicBezTo>
                  <a:cubicBezTo>
                    <a:pt x="290" y="726"/>
                    <a:pt x="290" y="695"/>
                    <a:pt x="290" y="673"/>
                  </a:cubicBezTo>
                  <a:cubicBezTo>
                    <a:pt x="279" y="652"/>
                    <a:pt x="279" y="619"/>
                    <a:pt x="268" y="598"/>
                  </a:cubicBezTo>
                  <a:cubicBezTo>
                    <a:pt x="258" y="566"/>
                    <a:pt x="236" y="545"/>
                    <a:pt x="225" y="512"/>
                  </a:cubicBezTo>
                  <a:cubicBezTo>
                    <a:pt x="204" y="491"/>
                    <a:pt x="182" y="469"/>
                    <a:pt x="172" y="438"/>
                  </a:cubicBezTo>
                  <a:cubicBezTo>
                    <a:pt x="151" y="416"/>
                    <a:pt x="129" y="395"/>
                    <a:pt x="118" y="373"/>
                  </a:cubicBezTo>
                  <a:cubicBezTo>
                    <a:pt x="97" y="341"/>
                    <a:pt x="87" y="319"/>
                    <a:pt x="75" y="288"/>
                  </a:cubicBezTo>
                  <a:cubicBezTo>
                    <a:pt x="65" y="277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8"/>
                  </a:lnTo>
                  <a:cubicBezTo>
                    <a:pt x="65" y="116"/>
                    <a:pt x="65" y="95"/>
                    <a:pt x="75" y="74"/>
                  </a:cubicBezTo>
                  <a:cubicBezTo>
                    <a:pt x="87" y="52"/>
                    <a:pt x="97" y="41"/>
                    <a:pt x="118" y="31"/>
                  </a:cubicBezTo>
                  <a:cubicBezTo>
                    <a:pt x="129" y="20"/>
                    <a:pt x="140" y="20"/>
                    <a:pt x="151" y="20"/>
                  </a:cubicBezTo>
                  <a:cubicBezTo>
                    <a:pt x="161" y="20"/>
                    <a:pt x="172" y="31"/>
                    <a:pt x="172" y="41"/>
                  </a:cubicBezTo>
                  <a:cubicBezTo>
                    <a:pt x="172" y="31"/>
                    <a:pt x="172" y="20"/>
                    <a:pt x="161" y="9"/>
                  </a:cubicBezTo>
                  <a:cubicBezTo>
                    <a:pt x="150" y="4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3"/>
            <p:cNvSpPr/>
            <p:nvPr/>
          </p:nvSpPr>
          <p:spPr>
            <a:xfrm>
              <a:off x="5234543" y="3705876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3"/>
                    <a:pt x="108" y="9"/>
                  </a:cubicBezTo>
                  <a:cubicBezTo>
                    <a:pt x="87" y="9"/>
                    <a:pt x="65" y="30"/>
                    <a:pt x="44" y="52"/>
                  </a:cubicBezTo>
                  <a:cubicBezTo>
                    <a:pt x="33" y="73"/>
                    <a:pt x="22" y="95"/>
                    <a:pt x="11" y="126"/>
                  </a:cubicBezTo>
                  <a:cubicBezTo>
                    <a:pt x="1" y="148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" y="276"/>
                    <a:pt x="11" y="298"/>
                    <a:pt x="11" y="309"/>
                  </a:cubicBezTo>
                  <a:cubicBezTo>
                    <a:pt x="22" y="341"/>
                    <a:pt x="44" y="373"/>
                    <a:pt x="65" y="405"/>
                  </a:cubicBezTo>
                  <a:cubicBezTo>
                    <a:pt x="75" y="426"/>
                    <a:pt x="97" y="448"/>
                    <a:pt x="118" y="480"/>
                  </a:cubicBezTo>
                  <a:lnTo>
                    <a:pt x="182" y="544"/>
                  </a:lnTo>
                  <a:cubicBezTo>
                    <a:pt x="194" y="566"/>
                    <a:pt x="215" y="587"/>
                    <a:pt x="225" y="609"/>
                  </a:cubicBezTo>
                  <a:cubicBezTo>
                    <a:pt x="236" y="630"/>
                    <a:pt x="247" y="651"/>
                    <a:pt x="247" y="673"/>
                  </a:cubicBezTo>
                  <a:cubicBezTo>
                    <a:pt x="258" y="694"/>
                    <a:pt x="258" y="716"/>
                    <a:pt x="258" y="737"/>
                  </a:cubicBezTo>
                  <a:cubicBezTo>
                    <a:pt x="258" y="759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9"/>
                    <a:pt x="279" y="737"/>
                  </a:cubicBezTo>
                  <a:cubicBezTo>
                    <a:pt x="290" y="716"/>
                    <a:pt x="290" y="694"/>
                    <a:pt x="290" y="673"/>
                  </a:cubicBezTo>
                  <a:cubicBezTo>
                    <a:pt x="279" y="640"/>
                    <a:pt x="279" y="619"/>
                    <a:pt x="268" y="587"/>
                  </a:cubicBezTo>
                  <a:cubicBezTo>
                    <a:pt x="258" y="566"/>
                    <a:pt x="236" y="533"/>
                    <a:pt x="225" y="512"/>
                  </a:cubicBezTo>
                  <a:cubicBezTo>
                    <a:pt x="204" y="490"/>
                    <a:pt x="182" y="459"/>
                    <a:pt x="172" y="437"/>
                  </a:cubicBezTo>
                  <a:cubicBezTo>
                    <a:pt x="151" y="416"/>
                    <a:pt x="129" y="394"/>
                    <a:pt x="118" y="362"/>
                  </a:cubicBezTo>
                  <a:cubicBezTo>
                    <a:pt x="97" y="341"/>
                    <a:pt x="87" y="319"/>
                    <a:pt x="75" y="287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8"/>
                  </a:lnTo>
                  <a:cubicBezTo>
                    <a:pt x="65" y="105"/>
                    <a:pt x="65" y="84"/>
                    <a:pt x="75" y="73"/>
                  </a:cubicBezTo>
                  <a:cubicBezTo>
                    <a:pt x="87" y="52"/>
                    <a:pt x="97" y="30"/>
                    <a:pt x="118" y="30"/>
                  </a:cubicBezTo>
                  <a:cubicBezTo>
                    <a:pt x="126" y="23"/>
                    <a:pt x="134" y="15"/>
                    <a:pt x="141" y="15"/>
                  </a:cubicBezTo>
                  <a:cubicBezTo>
                    <a:pt x="144" y="15"/>
                    <a:pt x="148" y="16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9"/>
                    <a:pt x="161" y="9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3"/>
            <p:cNvSpPr/>
            <p:nvPr/>
          </p:nvSpPr>
          <p:spPr>
            <a:xfrm>
              <a:off x="5234543" y="3775275"/>
              <a:ext cx="45024" cy="124980"/>
            </a:xfrm>
            <a:custGeom>
              <a:avLst/>
              <a:gdLst/>
              <a:ahLst/>
              <a:cxnLst/>
              <a:rect l="l" t="t" r="r" b="b"/>
              <a:pathLst>
                <a:path w="290" h="805" extrusionOk="0">
                  <a:moveTo>
                    <a:pt x="108" y="1"/>
                  </a:moveTo>
                  <a:cubicBezTo>
                    <a:pt x="87" y="12"/>
                    <a:pt x="65" y="33"/>
                    <a:pt x="44" y="55"/>
                  </a:cubicBezTo>
                  <a:cubicBezTo>
                    <a:pt x="33" y="65"/>
                    <a:pt x="22" y="97"/>
                    <a:pt x="11" y="119"/>
                  </a:cubicBezTo>
                  <a:cubicBezTo>
                    <a:pt x="1" y="151"/>
                    <a:pt x="1" y="183"/>
                    <a:pt x="1" y="215"/>
                  </a:cubicBezTo>
                  <a:lnTo>
                    <a:pt x="1" y="269"/>
                  </a:lnTo>
                  <a:cubicBezTo>
                    <a:pt x="1" y="279"/>
                    <a:pt x="11" y="300"/>
                    <a:pt x="11" y="312"/>
                  </a:cubicBezTo>
                  <a:cubicBezTo>
                    <a:pt x="22" y="343"/>
                    <a:pt x="44" y="376"/>
                    <a:pt x="65" y="397"/>
                  </a:cubicBezTo>
                  <a:cubicBezTo>
                    <a:pt x="75" y="429"/>
                    <a:pt x="97" y="450"/>
                    <a:pt x="118" y="472"/>
                  </a:cubicBezTo>
                  <a:cubicBezTo>
                    <a:pt x="140" y="504"/>
                    <a:pt x="161" y="526"/>
                    <a:pt x="182" y="547"/>
                  </a:cubicBezTo>
                  <a:cubicBezTo>
                    <a:pt x="194" y="569"/>
                    <a:pt x="215" y="590"/>
                    <a:pt x="225" y="611"/>
                  </a:cubicBezTo>
                  <a:cubicBezTo>
                    <a:pt x="236" y="633"/>
                    <a:pt x="247" y="654"/>
                    <a:pt x="247" y="676"/>
                  </a:cubicBezTo>
                  <a:cubicBezTo>
                    <a:pt x="258" y="697"/>
                    <a:pt x="258" y="718"/>
                    <a:pt x="258" y="740"/>
                  </a:cubicBezTo>
                  <a:cubicBezTo>
                    <a:pt x="258" y="750"/>
                    <a:pt x="247" y="772"/>
                    <a:pt x="247" y="783"/>
                  </a:cubicBezTo>
                  <a:cubicBezTo>
                    <a:pt x="236" y="793"/>
                    <a:pt x="225" y="793"/>
                    <a:pt x="225" y="804"/>
                  </a:cubicBezTo>
                  <a:cubicBezTo>
                    <a:pt x="236" y="804"/>
                    <a:pt x="247" y="804"/>
                    <a:pt x="258" y="783"/>
                  </a:cubicBezTo>
                  <a:cubicBezTo>
                    <a:pt x="268" y="772"/>
                    <a:pt x="279" y="761"/>
                    <a:pt x="279" y="740"/>
                  </a:cubicBezTo>
                  <a:cubicBezTo>
                    <a:pt x="290" y="718"/>
                    <a:pt x="290" y="697"/>
                    <a:pt x="290" y="676"/>
                  </a:cubicBezTo>
                  <a:cubicBezTo>
                    <a:pt x="279" y="643"/>
                    <a:pt x="279" y="622"/>
                    <a:pt x="268" y="590"/>
                  </a:cubicBezTo>
                  <a:cubicBezTo>
                    <a:pt x="258" y="569"/>
                    <a:pt x="236" y="536"/>
                    <a:pt x="225" y="515"/>
                  </a:cubicBezTo>
                  <a:cubicBezTo>
                    <a:pt x="204" y="493"/>
                    <a:pt x="182" y="461"/>
                    <a:pt x="172" y="440"/>
                  </a:cubicBezTo>
                  <a:cubicBezTo>
                    <a:pt x="151" y="419"/>
                    <a:pt x="129" y="386"/>
                    <a:pt x="118" y="365"/>
                  </a:cubicBezTo>
                  <a:cubicBezTo>
                    <a:pt x="97" y="343"/>
                    <a:pt x="87" y="312"/>
                    <a:pt x="75" y="290"/>
                  </a:cubicBezTo>
                  <a:cubicBezTo>
                    <a:pt x="65" y="279"/>
                    <a:pt x="65" y="269"/>
                    <a:pt x="54" y="247"/>
                  </a:cubicBezTo>
                  <a:lnTo>
                    <a:pt x="54" y="215"/>
                  </a:lnTo>
                  <a:lnTo>
                    <a:pt x="54" y="129"/>
                  </a:lnTo>
                  <a:cubicBezTo>
                    <a:pt x="65" y="108"/>
                    <a:pt x="65" y="86"/>
                    <a:pt x="75" y="65"/>
                  </a:cubicBezTo>
                  <a:cubicBezTo>
                    <a:pt x="87" y="55"/>
                    <a:pt x="97" y="33"/>
                    <a:pt x="118" y="22"/>
                  </a:cubicBezTo>
                  <a:cubicBezTo>
                    <a:pt x="124" y="17"/>
                    <a:pt x="129" y="14"/>
                    <a:pt x="134" y="14"/>
                  </a:cubicBezTo>
                  <a:cubicBezTo>
                    <a:pt x="140" y="14"/>
                    <a:pt x="145" y="17"/>
                    <a:pt x="151" y="22"/>
                  </a:cubicBezTo>
                  <a:cubicBezTo>
                    <a:pt x="161" y="22"/>
                    <a:pt x="172" y="33"/>
                    <a:pt x="172" y="33"/>
                  </a:cubicBezTo>
                  <a:cubicBezTo>
                    <a:pt x="172" y="33"/>
                    <a:pt x="172" y="12"/>
                    <a:pt x="1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3"/>
            <p:cNvSpPr/>
            <p:nvPr/>
          </p:nvSpPr>
          <p:spPr>
            <a:xfrm>
              <a:off x="5234543" y="3844363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1"/>
                  </a:moveTo>
                  <a:cubicBezTo>
                    <a:pt x="121" y="1"/>
                    <a:pt x="115" y="2"/>
                    <a:pt x="108" y="5"/>
                  </a:cubicBezTo>
                  <a:cubicBezTo>
                    <a:pt x="87" y="16"/>
                    <a:pt x="65" y="27"/>
                    <a:pt x="44" y="48"/>
                  </a:cubicBezTo>
                  <a:cubicBezTo>
                    <a:pt x="33" y="70"/>
                    <a:pt x="22" y="102"/>
                    <a:pt x="11" y="124"/>
                  </a:cubicBezTo>
                  <a:cubicBezTo>
                    <a:pt x="1" y="155"/>
                    <a:pt x="1" y="188"/>
                    <a:pt x="1" y="219"/>
                  </a:cubicBezTo>
                  <a:lnTo>
                    <a:pt x="1" y="262"/>
                  </a:lnTo>
                  <a:cubicBezTo>
                    <a:pt x="1" y="284"/>
                    <a:pt x="11" y="295"/>
                    <a:pt x="11" y="316"/>
                  </a:cubicBezTo>
                  <a:cubicBezTo>
                    <a:pt x="22" y="348"/>
                    <a:pt x="44" y="381"/>
                    <a:pt x="65" y="402"/>
                  </a:cubicBezTo>
                  <a:cubicBezTo>
                    <a:pt x="75" y="434"/>
                    <a:pt x="97" y="455"/>
                    <a:pt x="118" y="476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194" y="573"/>
                    <a:pt x="215" y="595"/>
                    <a:pt x="225" y="616"/>
                  </a:cubicBezTo>
                  <a:cubicBezTo>
                    <a:pt x="236" y="638"/>
                    <a:pt x="247" y="659"/>
                    <a:pt x="247" y="680"/>
                  </a:cubicBezTo>
                  <a:cubicBezTo>
                    <a:pt x="258" y="702"/>
                    <a:pt x="258" y="723"/>
                    <a:pt x="258" y="733"/>
                  </a:cubicBezTo>
                  <a:cubicBezTo>
                    <a:pt x="258" y="755"/>
                    <a:pt x="247" y="776"/>
                    <a:pt x="247" y="787"/>
                  </a:cubicBezTo>
                  <a:cubicBezTo>
                    <a:pt x="236" y="798"/>
                    <a:pt x="225" y="798"/>
                    <a:pt x="225" y="798"/>
                  </a:cubicBezTo>
                  <a:lnTo>
                    <a:pt x="215" y="809"/>
                  </a:lnTo>
                  <a:lnTo>
                    <a:pt x="225" y="809"/>
                  </a:lnTo>
                  <a:cubicBezTo>
                    <a:pt x="236" y="809"/>
                    <a:pt x="247" y="798"/>
                    <a:pt x="258" y="787"/>
                  </a:cubicBezTo>
                  <a:cubicBezTo>
                    <a:pt x="268" y="776"/>
                    <a:pt x="279" y="766"/>
                    <a:pt x="279" y="745"/>
                  </a:cubicBezTo>
                  <a:cubicBezTo>
                    <a:pt x="290" y="723"/>
                    <a:pt x="290" y="702"/>
                    <a:pt x="290" y="669"/>
                  </a:cubicBezTo>
                  <a:cubicBezTo>
                    <a:pt x="279" y="648"/>
                    <a:pt x="279" y="626"/>
                    <a:pt x="268" y="595"/>
                  </a:cubicBezTo>
                  <a:cubicBezTo>
                    <a:pt x="258" y="573"/>
                    <a:pt x="236" y="541"/>
                    <a:pt x="225" y="519"/>
                  </a:cubicBezTo>
                  <a:cubicBezTo>
                    <a:pt x="204" y="488"/>
                    <a:pt x="182" y="466"/>
                    <a:pt x="172" y="445"/>
                  </a:cubicBezTo>
                  <a:cubicBezTo>
                    <a:pt x="151" y="412"/>
                    <a:pt x="129" y="391"/>
                    <a:pt x="118" y="369"/>
                  </a:cubicBezTo>
                  <a:cubicBezTo>
                    <a:pt x="97" y="348"/>
                    <a:pt x="87" y="316"/>
                    <a:pt x="75" y="295"/>
                  </a:cubicBezTo>
                  <a:cubicBezTo>
                    <a:pt x="65" y="284"/>
                    <a:pt x="65" y="262"/>
                    <a:pt x="54" y="252"/>
                  </a:cubicBezTo>
                  <a:lnTo>
                    <a:pt x="54" y="219"/>
                  </a:lnTo>
                  <a:lnTo>
                    <a:pt x="54" y="134"/>
                  </a:lnTo>
                  <a:cubicBezTo>
                    <a:pt x="65" y="112"/>
                    <a:pt x="65" y="91"/>
                    <a:pt x="75" y="70"/>
                  </a:cubicBezTo>
                  <a:cubicBezTo>
                    <a:pt x="87" y="48"/>
                    <a:pt x="97" y="38"/>
                    <a:pt x="118" y="27"/>
                  </a:cubicBezTo>
                  <a:cubicBezTo>
                    <a:pt x="129" y="16"/>
                    <a:pt x="140" y="16"/>
                    <a:pt x="151" y="16"/>
                  </a:cubicBezTo>
                  <a:cubicBezTo>
                    <a:pt x="161" y="27"/>
                    <a:pt x="172" y="27"/>
                    <a:pt x="172" y="38"/>
                  </a:cubicBezTo>
                  <a:cubicBezTo>
                    <a:pt x="172" y="27"/>
                    <a:pt x="172" y="16"/>
                    <a:pt x="161" y="5"/>
                  </a:cubicBezTo>
                  <a:cubicBezTo>
                    <a:pt x="147" y="5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3"/>
            <p:cNvSpPr/>
            <p:nvPr/>
          </p:nvSpPr>
          <p:spPr>
            <a:xfrm>
              <a:off x="5234543" y="3913763"/>
              <a:ext cx="45024" cy="125136"/>
            </a:xfrm>
            <a:custGeom>
              <a:avLst/>
              <a:gdLst/>
              <a:ahLst/>
              <a:cxnLst/>
              <a:rect l="l" t="t" r="r" b="b"/>
              <a:pathLst>
                <a:path w="290" h="806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19"/>
                    <a:pt x="65" y="29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58"/>
                    <a:pt x="1" y="179"/>
                    <a:pt x="1" y="222"/>
                  </a:cubicBezTo>
                  <a:lnTo>
                    <a:pt x="1" y="265"/>
                  </a:lnTo>
                  <a:cubicBezTo>
                    <a:pt x="1" y="286"/>
                    <a:pt x="11" y="298"/>
                    <a:pt x="11" y="319"/>
                  </a:cubicBezTo>
                  <a:cubicBezTo>
                    <a:pt x="22" y="351"/>
                    <a:pt x="44" y="372"/>
                    <a:pt x="65" y="405"/>
                  </a:cubicBezTo>
                  <a:cubicBezTo>
                    <a:pt x="75" y="436"/>
                    <a:pt x="97" y="458"/>
                    <a:pt x="118" y="479"/>
                  </a:cubicBezTo>
                  <a:lnTo>
                    <a:pt x="182" y="543"/>
                  </a:lnTo>
                  <a:cubicBezTo>
                    <a:pt x="194" y="576"/>
                    <a:pt x="215" y="597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4"/>
                    <a:pt x="258" y="726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69"/>
                    <a:pt x="279" y="747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5"/>
                    <a:pt x="236" y="543"/>
                    <a:pt x="225" y="512"/>
                  </a:cubicBezTo>
                  <a:cubicBezTo>
                    <a:pt x="204" y="490"/>
                    <a:pt x="182" y="469"/>
                    <a:pt x="172" y="447"/>
                  </a:cubicBezTo>
                  <a:cubicBezTo>
                    <a:pt x="151" y="415"/>
                    <a:pt x="129" y="394"/>
                    <a:pt x="118" y="372"/>
                  </a:cubicBezTo>
                  <a:cubicBezTo>
                    <a:pt x="97" y="340"/>
                    <a:pt x="87" y="319"/>
                    <a:pt x="75" y="298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94"/>
                    <a:pt x="75" y="72"/>
                  </a:cubicBezTo>
                  <a:cubicBezTo>
                    <a:pt x="87" y="51"/>
                    <a:pt x="97" y="41"/>
                    <a:pt x="118" y="29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29"/>
                    <a:pt x="172" y="41"/>
                  </a:cubicBezTo>
                  <a:cubicBezTo>
                    <a:pt x="172" y="29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  <a:moveTo>
                    <a:pt x="215" y="800"/>
                  </a:moveTo>
                  <a:cubicBezTo>
                    <a:pt x="215" y="800"/>
                    <a:pt x="215" y="805"/>
                    <a:pt x="218" y="805"/>
                  </a:cubicBezTo>
                  <a:cubicBezTo>
                    <a:pt x="220" y="805"/>
                    <a:pt x="222" y="804"/>
                    <a:pt x="225" y="8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3"/>
            <p:cNvSpPr/>
            <p:nvPr/>
          </p:nvSpPr>
          <p:spPr>
            <a:xfrm>
              <a:off x="5234543" y="3983627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19"/>
                    <a:pt x="65" y="29"/>
                    <a:pt x="44" y="51"/>
                  </a:cubicBezTo>
                  <a:cubicBezTo>
                    <a:pt x="33" y="72"/>
                    <a:pt x="22" y="93"/>
                    <a:pt x="11" y="126"/>
                  </a:cubicBezTo>
                  <a:cubicBezTo>
                    <a:pt x="1" y="15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" y="276"/>
                    <a:pt x="11" y="297"/>
                    <a:pt x="11" y="319"/>
                  </a:cubicBezTo>
                  <a:cubicBezTo>
                    <a:pt x="22" y="340"/>
                    <a:pt x="44" y="372"/>
                    <a:pt x="65" y="404"/>
                  </a:cubicBezTo>
                  <a:cubicBezTo>
                    <a:pt x="75" y="426"/>
                    <a:pt x="97" y="457"/>
                    <a:pt x="118" y="479"/>
                  </a:cubicBezTo>
                  <a:lnTo>
                    <a:pt x="182" y="543"/>
                  </a:lnTo>
                  <a:cubicBezTo>
                    <a:pt x="194" y="565"/>
                    <a:pt x="215" y="586"/>
                    <a:pt x="225" y="607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14"/>
                    <a:pt x="258" y="736"/>
                  </a:cubicBezTo>
                  <a:cubicBezTo>
                    <a:pt x="258" y="757"/>
                    <a:pt x="247" y="768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7"/>
                    <a:pt x="279" y="736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0"/>
                    <a:pt x="279" y="619"/>
                    <a:pt x="268" y="597"/>
                  </a:cubicBezTo>
                  <a:cubicBezTo>
                    <a:pt x="258" y="565"/>
                    <a:pt x="236" y="543"/>
                    <a:pt x="225" y="511"/>
                  </a:cubicBezTo>
                  <a:cubicBezTo>
                    <a:pt x="204" y="490"/>
                    <a:pt x="182" y="469"/>
                    <a:pt x="172" y="436"/>
                  </a:cubicBezTo>
                  <a:cubicBezTo>
                    <a:pt x="151" y="415"/>
                    <a:pt x="129" y="393"/>
                    <a:pt x="118" y="362"/>
                  </a:cubicBezTo>
                  <a:cubicBezTo>
                    <a:pt x="97" y="340"/>
                    <a:pt x="87" y="319"/>
                    <a:pt x="75" y="286"/>
                  </a:cubicBezTo>
                  <a:cubicBezTo>
                    <a:pt x="65" y="276"/>
                    <a:pt x="65" y="265"/>
                    <a:pt x="54" y="254"/>
                  </a:cubicBezTo>
                  <a:lnTo>
                    <a:pt x="54" y="212"/>
                  </a:lnTo>
                  <a:lnTo>
                    <a:pt x="54" y="136"/>
                  </a:lnTo>
                  <a:cubicBezTo>
                    <a:pt x="65" y="115"/>
                    <a:pt x="65" y="93"/>
                    <a:pt x="75" y="72"/>
                  </a:cubicBezTo>
                  <a:cubicBezTo>
                    <a:pt x="87" y="51"/>
                    <a:pt x="97" y="40"/>
                    <a:pt x="118" y="29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29"/>
                    <a:pt x="172" y="40"/>
                  </a:cubicBezTo>
                  <a:cubicBezTo>
                    <a:pt x="172" y="29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3"/>
            <p:cNvSpPr/>
            <p:nvPr/>
          </p:nvSpPr>
          <p:spPr>
            <a:xfrm>
              <a:off x="5234543" y="4053337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72" y="30"/>
                  </a:moveTo>
                  <a:cubicBezTo>
                    <a:pt x="172" y="34"/>
                    <a:pt x="172" y="38"/>
                    <a:pt x="172" y="41"/>
                  </a:cubicBezTo>
                  <a:lnTo>
                    <a:pt x="172" y="30"/>
                  </a:lnTo>
                  <a:cubicBezTo>
                    <a:pt x="172" y="30"/>
                    <a:pt x="172" y="30"/>
                    <a:pt x="172" y="30"/>
                  </a:cubicBezTo>
                  <a:close/>
                  <a:moveTo>
                    <a:pt x="134" y="1"/>
                  </a:moveTo>
                  <a:cubicBezTo>
                    <a:pt x="127" y="1"/>
                    <a:pt x="119" y="3"/>
                    <a:pt x="108" y="8"/>
                  </a:cubicBezTo>
                  <a:cubicBezTo>
                    <a:pt x="87" y="8"/>
                    <a:pt x="65" y="30"/>
                    <a:pt x="44" y="51"/>
                  </a:cubicBezTo>
                  <a:cubicBezTo>
                    <a:pt x="33" y="73"/>
                    <a:pt x="22" y="94"/>
                    <a:pt x="11" y="127"/>
                  </a:cubicBezTo>
                  <a:cubicBezTo>
                    <a:pt x="1" y="14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" y="277"/>
                    <a:pt x="11" y="298"/>
                    <a:pt x="11" y="308"/>
                  </a:cubicBezTo>
                  <a:cubicBezTo>
                    <a:pt x="22" y="341"/>
                    <a:pt x="44" y="373"/>
                    <a:pt x="65" y="405"/>
                  </a:cubicBezTo>
                  <a:cubicBezTo>
                    <a:pt x="75" y="427"/>
                    <a:pt x="97" y="44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30"/>
                    <a:pt x="247" y="651"/>
                    <a:pt x="247" y="672"/>
                  </a:cubicBezTo>
                  <a:cubicBezTo>
                    <a:pt x="258" y="694"/>
                    <a:pt x="258" y="715"/>
                    <a:pt x="258" y="737"/>
                  </a:cubicBezTo>
                  <a:cubicBezTo>
                    <a:pt x="258" y="758"/>
                    <a:pt x="247" y="769"/>
                    <a:pt x="247" y="779"/>
                  </a:cubicBezTo>
                  <a:cubicBezTo>
                    <a:pt x="236" y="791"/>
                    <a:pt x="225" y="791"/>
                    <a:pt x="225" y="801"/>
                  </a:cubicBezTo>
                  <a:cubicBezTo>
                    <a:pt x="236" y="801"/>
                    <a:pt x="247" y="801"/>
                    <a:pt x="258" y="791"/>
                  </a:cubicBezTo>
                  <a:cubicBezTo>
                    <a:pt x="268" y="779"/>
                    <a:pt x="279" y="758"/>
                    <a:pt x="279" y="737"/>
                  </a:cubicBezTo>
                  <a:cubicBezTo>
                    <a:pt x="290" y="715"/>
                    <a:pt x="290" y="694"/>
                    <a:pt x="290" y="672"/>
                  </a:cubicBezTo>
                  <a:cubicBezTo>
                    <a:pt x="279" y="641"/>
                    <a:pt x="279" y="619"/>
                    <a:pt x="268" y="587"/>
                  </a:cubicBezTo>
                  <a:cubicBezTo>
                    <a:pt x="258" y="565"/>
                    <a:pt x="236" y="534"/>
                    <a:pt x="225" y="512"/>
                  </a:cubicBezTo>
                  <a:cubicBezTo>
                    <a:pt x="204" y="491"/>
                    <a:pt x="182" y="458"/>
                    <a:pt x="172" y="437"/>
                  </a:cubicBezTo>
                  <a:cubicBezTo>
                    <a:pt x="151" y="415"/>
                    <a:pt x="129" y="394"/>
                    <a:pt x="118" y="362"/>
                  </a:cubicBezTo>
                  <a:cubicBezTo>
                    <a:pt x="97" y="341"/>
                    <a:pt x="87" y="319"/>
                    <a:pt x="75" y="287"/>
                  </a:cubicBezTo>
                  <a:cubicBezTo>
                    <a:pt x="65" y="277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05"/>
                    <a:pt x="65" y="84"/>
                    <a:pt x="75" y="73"/>
                  </a:cubicBezTo>
                  <a:cubicBezTo>
                    <a:pt x="87" y="51"/>
                    <a:pt x="97" y="30"/>
                    <a:pt x="118" y="30"/>
                  </a:cubicBezTo>
                  <a:cubicBezTo>
                    <a:pt x="126" y="23"/>
                    <a:pt x="133" y="15"/>
                    <a:pt x="141" y="15"/>
                  </a:cubicBezTo>
                  <a:cubicBezTo>
                    <a:pt x="144" y="15"/>
                    <a:pt x="147" y="16"/>
                    <a:pt x="151" y="20"/>
                  </a:cubicBezTo>
                  <a:cubicBezTo>
                    <a:pt x="160" y="20"/>
                    <a:pt x="170" y="28"/>
                    <a:pt x="172" y="30"/>
                  </a:cubicBezTo>
                  <a:lnTo>
                    <a:pt x="172" y="30"/>
                  </a:lnTo>
                  <a:cubicBezTo>
                    <a:pt x="171" y="19"/>
                    <a:pt x="169" y="8"/>
                    <a:pt x="161" y="8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3"/>
            <p:cNvSpPr/>
            <p:nvPr/>
          </p:nvSpPr>
          <p:spPr>
            <a:xfrm>
              <a:off x="5234543" y="4121960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1"/>
                  </a:moveTo>
                  <a:cubicBezTo>
                    <a:pt x="121" y="1"/>
                    <a:pt x="115" y="2"/>
                    <a:pt x="108" y="6"/>
                  </a:cubicBezTo>
                  <a:cubicBezTo>
                    <a:pt x="87" y="16"/>
                    <a:pt x="65" y="38"/>
                    <a:pt x="44" y="59"/>
                  </a:cubicBezTo>
                  <a:cubicBezTo>
                    <a:pt x="33" y="70"/>
                    <a:pt x="22" y="102"/>
                    <a:pt x="11" y="123"/>
                  </a:cubicBezTo>
                  <a:cubicBezTo>
                    <a:pt x="1" y="156"/>
                    <a:pt x="1" y="188"/>
                    <a:pt x="1" y="220"/>
                  </a:cubicBezTo>
                  <a:lnTo>
                    <a:pt x="1" y="273"/>
                  </a:lnTo>
                  <a:cubicBezTo>
                    <a:pt x="1" y="284"/>
                    <a:pt x="11" y="306"/>
                    <a:pt x="11" y="316"/>
                  </a:cubicBezTo>
                  <a:cubicBezTo>
                    <a:pt x="22" y="349"/>
                    <a:pt x="44" y="380"/>
                    <a:pt x="65" y="402"/>
                  </a:cubicBezTo>
                  <a:cubicBezTo>
                    <a:pt x="75" y="434"/>
                    <a:pt x="97" y="456"/>
                    <a:pt x="118" y="477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194" y="573"/>
                    <a:pt x="215" y="594"/>
                    <a:pt x="225" y="616"/>
                  </a:cubicBezTo>
                  <a:cubicBezTo>
                    <a:pt x="236" y="637"/>
                    <a:pt x="247" y="659"/>
                    <a:pt x="247" y="680"/>
                  </a:cubicBezTo>
                  <a:cubicBezTo>
                    <a:pt x="258" y="701"/>
                    <a:pt x="258" y="723"/>
                    <a:pt x="258" y="744"/>
                  </a:cubicBezTo>
                  <a:cubicBezTo>
                    <a:pt x="258" y="755"/>
                    <a:pt x="247" y="777"/>
                    <a:pt x="247" y="787"/>
                  </a:cubicBezTo>
                  <a:cubicBezTo>
                    <a:pt x="236" y="798"/>
                    <a:pt x="225" y="798"/>
                    <a:pt x="225" y="809"/>
                  </a:cubicBezTo>
                  <a:cubicBezTo>
                    <a:pt x="236" y="809"/>
                    <a:pt x="247" y="798"/>
                    <a:pt x="258" y="787"/>
                  </a:cubicBezTo>
                  <a:cubicBezTo>
                    <a:pt x="268" y="777"/>
                    <a:pt x="279" y="766"/>
                    <a:pt x="279" y="744"/>
                  </a:cubicBezTo>
                  <a:cubicBezTo>
                    <a:pt x="290" y="723"/>
                    <a:pt x="290" y="701"/>
                    <a:pt x="290" y="680"/>
                  </a:cubicBezTo>
                  <a:cubicBezTo>
                    <a:pt x="279" y="648"/>
                    <a:pt x="279" y="627"/>
                    <a:pt x="268" y="594"/>
                  </a:cubicBezTo>
                  <a:cubicBezTo>
                    <a:pt x="258" y="573"/>
                    <a:pt x="236" y="541"/>
                    <a:pt x="225" y="520"/>
                  </a:cubicBezTo>
                  <a:cubicBezTo>
                    <a:pt x="204" y="498"/>
                    <a:pt x="182" y="466"/>
                    <a:pt x="172" y="445"/>
                  </a:cubicBezTo>
                  <a:cubicBezTo>
                    <a:pt x="151" y="423"/>
                    <a:pt x="129" y="391"/>
                    <a:pt x="118" y="370"/>
                  </a:cubicBezTo>
                  <a:cubicBezTo>
                    <a:pt x="97" y="349"/>
                    <a:pt x="87" y="316"/>
                    <a:pt x="75" y="295"/>
                  </a:cubicBezTo>
                  <a:cubicBezTo>
                    <a:pt x="65" y="284"/>
                    <a:pt x="65" y="273"/>
                    <a:pt x="54" y="252"/>
                  </a:cubicBezTo>
                  <a:lnTo>
                    <a:pt x="54" y="220"/>
                  </a:lnTo>
                  <a:lnTo>
                    <a:pt x="54" y="134"/>
                  </a:lnTo>
                  <a:cubicBezTo>
                    <a:pt x="65" y="113"/>
                    <a:pt x="65" y="92"/>
                    <a:pt x="75" y="70"/>
                  </a:cubicBezTo>
                  <a:cubicBezTo>
                    <a:pt x="87" y="59"/>
                    <a:pt x="97" y="38"/>
                    <a:pt x="118" y="27"/>
                  </a:cubicBezTo>
                  <a:cubicBezTo>
                    <a:pt x="124" y="22"/>
                    <a:pt x="129" y="19"/>
                    <a:pt x="134" y="19"/>
                  </a:cubicBezTo>
                  <a:cubicBezTo>
                    <a:pt x="140" y="19"/>
                    <a:pt x="145" y="22"/>
                    <a:pt x="151" y="27"/>
                  </a:cubicBezTo>
                  <a:cubicBezTo>
                    <a:pt x="161" y="27"/>
                    <a:pt x="172" y="38"/>
                    <a:pt x="172" y="38"/>
                  </a:cubicBezTo>
                  <a:cubicBezTo>
                    <a:pt x="172" y="38"/>
                    <a:pt x="172" y="16"/>
                    <a:pt x="161" y="6"/>
                  </a:cubicBezTo>
                  <a:cubicBezTo>
                    <a:pt x="147" y="6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3"/>
            <p:cNvSpPr/>
            <p:nvPr/>
          </p:nvSpPr>
          <p:spPr>
            <a:xfrm>
              <a:off x="2335303" y="1412287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1"/>
                  </a:moveTo>
                  <a:cubicBezTo>
                    <a:pt x="122" y="1"/>
                    <a:pt x="115" y="2"/>
                    <a:pt x="108" y="5"/>
                  </a:cubicBezTo>
                  <a:cubicBezTo>
                    <a:pt x="86" y="16"/>
                    <a:pt x="65" y="37"/>
                    <a:pt x="54" y="48"/>
                  </a:cubicBezTo>
                  <a:cubicBezTo>
                    <a:pt x="32" y="70"/>
                    <a:pt x="22" y="101"/>
                    <a:pt x="11" y="123"/>
                  </a:cubicBezTo>
                  <a:cubicBezTo>
                    <a:pt x="11" y="155"/>
                    <a:pt x="1" y="187"/>
                    <a:pt x="1" y="220"/>
                  </a:cubicBezTo>
                  <a:lnTo>
                    <a:pt x="1" y="262"/>
                  </a:lnTo>
                  <a:cubicBezTo>
                    <a:pt x="11" y="284"/>
                    <a:pt x="11" y="305"/>
                    <a:pt x="22" y="316"/>
                  </a:cubicBezTo>
                  <a:cubicBezTo>
                    <a:pt x="32" y="348"/>
                    <a:pt x="44" y="380"/>
                    <a:pt x="65" y="401"/>
                  </a:cubicBezTo>
                  <a:cubicBezTo>
                    <a:pt x="86" y="434"/>
                    <a:pt x="108" y="455"/>
                    <a:pt x="129" y="477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204" y="573"/>
                    <a:pt x="215" y="594"/>
                    <a:pt x="225" y="615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5"/>
                    <a:pt x="258" y="776"/>
                    <a:pt x="247" y="787"/>
                  </a:cubicBezTo>
                  <a:cubicBezTo>
                    <a:pt x="247" y="798"/>
                    <a:pt x="236" y="798"/>
                    <a:pt x="225" y="808"/>
                  </a:cubicBezTo>
                  <a:cubicBezTo>
                    <a:pt x="236" y="808"/>
                    <a:pt x="247" y="798"/>
                    <a:pt x="258" y="787"/>
                  </a:cubicBezTo>
                  <a:cubicBezTo>
                    <a:pt x="268" y="776"/>
                    <a:pt x="279" y="765"/>
                    <a:pt x="289" y="744"/>
                  </a:cubicBezTo>
                  <a:lnTo>
                    <a:pt x="289" y="680"/>
                  </a:lnTo>
                  <a:cubicBezTo>
                    <a:pt x="289" y="648"/>
                    <a:pt x="279" y="627"/>
                    <a:pt x="268" y="594"/>
                  </a:cubicBezTo>
                  <a:cubicBezTo>
                    <a:pt x="258" y="573"/>
                    <a:pt x="247" y="541"/>
                    <a:pt x="225" y="519"/>
                  </a:cubicBezTo>
                  <a:cubicBezTo>
                    <a:pt x="215" y="487"/>
                    <a:pt x="194" y="465"/>
                    <a:pt x="172" y="444"/>
                  </a:cubicBezTo>
                  <a:cubicBezTo>
                    <a:pt x="151" y="423"/>
                    <a:pt x="140" y="391"/>
                    <a:pt x="118" y="370"/>
                  </a:cubicBezTo>
                  <a:cubicBezTo>
                    <a:pt x="97" y="348"/>
                    <a:pt x="86" y="316"/>
                    <a:pt x="75" y="294"/>
                  </a:cubicBezTo>
                  <a:cubicBezTo>
                    <a:pt x="75" y="284"/>
                    <a:pt x="65" y="273"/>
                    <a:pt x="65" y="251"/>
                  </a:cubicBezTo>
                  <a:cubicBezTo>
                    <a:pt x="65" y="241"/>
                    <a:pt x="54" y="230"/>
                    <a:pt x="54" y="220"/>
                  </a:cubicBezTo>
                  <a:cubicBezTo>
                    <a:pt x="54" y="187"/>
                    <a:pt x="54" y="166"/>
                    <a:pt x="65" y="134"/>
                  </a:cubicBezTo>
                  <a:cubicBezTo>
                    <a:pt x="65" y="113"/>
                    <a:pt x="75" y="91"/>
                    <a:pt x="86" y="70"/>
                  </a:cubicBezTo>
                  <a:cubicBezTo>
                    <a:pt x="86" y="59"/>
                    <a:pt x="108" y="37"/>
                    <a:pt x="118" y="27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7"/>
                    <a:pt x="172" y="37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37"/>
                    <a:pt x="182" y="16"/>
                    <a:pt x="161" y="5"/>
                  </a:cubicBezTo>
                  <a:cubicBezTo>
                    <a:pt x="154" y="5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3"/>
            <p:cNvSpPr/>
            <p:nvPr/>
          </p:nvSpPr>
          <p:spPr>
            <a:xfrm>
              <a:off x="2335303" y="1482152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9" y="0"/>
                  </a:moveTo>
                  <a:cubicBezTo>
                    <a:pt x="122" y="0"/>
                    <a:pt x="115" y="2"/>
                    <a:pt x="108" y="5"/>
                  </a:cubicBezTo>
                  <a:cubicBezTo>
                    <a:pt x="86" y="15"/>
                    <a:pt x="65" y="27"/>
                    <a:pt x="54" y="48"/>
                  </a:cubicBezTo>
                  <a:cubicBezTo>
                    <a:pt x="32" y="69"/>
                    <a:pt x="22" y="101"/>
                    <a:pt x="11" y="123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4"/>
                    <a:pt x="11" y="294"/>
                    <a:pt x="22" y="315"/>
                  </a:cubicBezTo>
                  <a:cubicBezTo>
                    <a:pt x="32" y="348"/>
                    <a:pt x="44" y="380"/>
                    <a:pt x="65" y="401"/>
                  </a:cubicBezTo>
                  <a:cubicBezTo>
                    <a:pt x="86" y="434"/>
                    <a:pt x="108" y="455"/>
                    <a:pt x="129" y="476"/>
                  </a:cubicBezTo>
                  <a:cubicBezTo>
                    <a:pt x="140" y="498"/>
                    <a:pt x="161" y="529"/>
                    <a:pt x="182" y="551"/>
                  </a:cubicBezTo>
                  <a:cubicBezTo>
                    <a:pt x="204" y="572"/>
                    <a:pt x="215" y="594"/>
                    <a:pt x="225" y="615"/>
                  </a:cubicBezTo>
                  <a:lnTo>
                    <a:pt x="258" y="679"/>
                  </a:lnTo>
                  <a:lnTo>
                    <a:pt x="258" y="733"/>
                  </a:lnTo>
                  <a:cubicBezTo>
                    <a:pt x="258" y="755"/>
                    <a:pt x="258" y="776"/>
                    <a:pt x="247" y="776"/>
                  </a:cubicBezTo>
                  <a:cubicBezTo>
                    <a:pt x="247" y="786"/>
                    <a:pt x="236" y="798"/>
                    <a:pt x="225" y="798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8"/>
                    <a:pt x="258" y="786"/>
                  </a:cubicBezTo>
                  <a:cubicBezTo>
                    <a:pt x="268" y="776"/>
                    <a:pt x="279" y="765"/>
                    <a:pt x="289" y="744"/>
                  </a:cubicBezTo>
                  <a:lnTo>
                    <a:pt x="289" y="669"/>
                  </a:lnTo>
                  <a:cubicBezTo>
                    <a:pt x="289" y="648"/>
                    <a:pt x="279" y="615"/>
                    <a:pt x="268" y="594"/>
                  </a:cubicBezTo>
                  <a:cubicBezTo>
                    <a:pt x="258" y="562"/>
                    <a:pt x="247" y="541"/>
                    <a:pt x="225" y="519"/>
                  </a:cubicBezTo>
                  <a:cubicBezTo>
                    <a:pt x="215" y="487"/>
                    <a:pt x="194" y="465"/>
                    <a:pt x="172" y="444"/>
                  </a:cubicBezTo>
                  <a:cubicBezTo>
                    <a:pt x="151" y="412"/>
                    <a:pt x="140" y="391"/>
                    <a:pt x="118" y="369"/>
                  </a:cubicBezTo>
                  <a:cubicBezTo>
                    <a:pt x="97" y="348"/>
                    <a:pt x="86" y="315"/>
                    <a:pt x="75" y="294"/>
                  </a:cubicBezTo>
                  <a:cubicBezTo>
                    <a:pt x="75" y="284"/>
                    <a:pt x="65" y="262"/>
                    <a:pt x="65" y="251"/>
                  </a:cubicBezTo>
                  <a:cubicBezTo>
                    <a:pt x="65" y="241"/>
                    <a:pt x="54" y="230"/>
                    <a:pt x="54" y="208"/>
                  </a:cubicBezTo>
                  <a:cubicBezTo>
                    <a:pt x="54" y="187"/>
                    <a:pt x="54" y="155"/>
                    <a:pt x="65" y="134"/>
                  </a:cubicBezTo>
                  <a:cubicBezTo>
                    <a:pt x="65" y="112"/>
                    <a:pt x="75" y="91"/>
                    <a:pt x="86" y="69"/>
                  </a:cubicBezTo>
                  <a:cubicBezTo>
                    <a:pt x="86" y="48"/>
                    <a:pt x="108" y="37"/>
                    <a:pt x="118" y="27"/>
                  </a:cubicBezTo>
                  <a:cubicBezTo>
                    <a:pt x="129" y="15"/>
                    <a:pt x="151" y="15"/>
                    <a:pt x="161" y="15"/>
                  </a:cubicBezTo>
                  <a:cubicBezTo>
                    <a:pt x="172" y="27"/>
                    <a:pt x="172" y="27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27"/>
                    <a:pt x="182" y="15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3"/>
            <p:cNvSpPr/>
            <p:nvPr/>
          </p:nvSpPr>
          <p:spPr>
            <a:xfrm>
              <a:off x="2335303" y="1551396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3"/>
                    <a:pt x="108" y="9"/>
                  </a:cubicBezTo>
                  <a:cubicBezTo>
                    <a:pt x="86" y="19"/>
                    <a:pt x="65" y="30"/>
                    <a:pt x="54" y="52"/>
                  </a:cubicBezTo>
                  <a:cubicBezTo>
                    <a:pt x="32" y="73"/>
                    <a:pt x="22" y="95"/>
                    <a:pt x="11" y="126"/>
                  </a:cubicBezTo>
                  <a:cubicBezTo>
                    <a:pt x="11" y="159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2"/>
                    <a:pt x="44" y="373"/>
                    <a:pt x="65" y="405"/>
                  </a:cubicBezTo>
                  <a:cubicBezTo>
                    <a:pt x="86" y="426"/>
                    <a:pt x="108" y="459"/>
                    <a:pt x="129" y="480"/>
                  </a:cubicBezTo>
                  <a:cubicBezTo>
                    <a:pt x="140" y="501"/>
                    <a:pt x="161" y="523"/>
                    <a:pt x="182" y="544"/>
                  </a:cubicBezTo>
                  <a:cubicBezTo>
                    <a:pt x="204" y="57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89" y="74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6"/>
                    <a:pt x="247" y="544"/>
                    <a:pt x="225" y="512"/>
                  </a:cubicBezTo>
                  <a:cubicBezTo>
                    <a:pt x="215" y="490"/>
                    <a:pt x="194" y="469"/>
                    <a:pt x="172" y="437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8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45"/>
                    <a:pt x="54" y="233"/>
                    <a:pt x="54" y="212"/>
                  </a:cubicBezTo>
                  <a:cubicBezTo>
                    <a:pt x="54" y="191"/>
                    <a:pt x="54" y="159"/>
                    <a:pt x="65" y="137"/>
                  </a:cubicBezTo>
                  <a:cubicBezTo>
                    <a:pt x="65" y="116"/>
                    <a:pt x="75" y="95"/>
                    <a:pt x="86" y="73"/>
                  </a:cubicBezTo>
                  <a:cubicBezTo>
                    <a:pt x="86" y="52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2"/>
                  </a:lnTo>
                  <a:lnTo>
                    <a:pt x="182" y="41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3"/>
            <p:cNvSpPr/>
            <p:nvPr/>
          </p:nvSpPr>
          <p:spPr>
            <a:xfrm>
              <a:off x="2335303" y="1621261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9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47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1" y="276"/>
                    <a:pt x="11" y="297"/>
                    <a:pt x="22" y="308"/>
                  </a:cubicBezTo>
                  <a:cubicBezTo>
                    <a:pt x="32" y="340"/>
                    <a:pt x="44" y="373"/>
                    <a:pt x="65" y="404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3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cubicBezTo>
                    <a:pt x="236" y="640"/>
                    <a:pt x="247" y="661"/>
                    <a:pt x="258" y="683"/>
                  </a:cubicBezTo>
                  <a:lnTo>
                    <a:pt x="258" y="737"/>
                  </a:lnTo>
                  <a:cubicBezTo>
                    <a:pt x="258" y="758"/>
                    <a:pt x="258" y="768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89" y="73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5"/>
                    <a:pt x="247" y="544"/>
                    <a:pt x="225" y="511"/>
                  </a:cubicBezTo>
                  <a:cubicBezTo>
                    <a:pt x="215" y="490"/>
                    <a:pt x="194" y="469"/>
                    <a:pt x="172" y="437"/>
                  </a:cubicBezTo>
                  <a:cubicBezTo>
                    <a:pt x="151" y="416"/>
                    <a:pt x="140" y="394"/>
                    <a:pt x="118" y="362"/>
                  </a:cubicBezTo>
                  <a:cubicBezTo>
                    <a:pt x="97" y="340"/>
                    <a:pt x="86" y="319"/>
                    <a:pt x="75" y="287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33"/>
                    <a:pt x="54" y="233"/>
                    <a:pt x="54" y="212"/>
                  </a:cubicBezTo>
                  <a:cubicBezTo>
                    <a:pt x="54" y="190"/>
                    <a:pt x="54" y="159"/>
                    <a:pt x="65" y="137"/>
                  </a:cubicBezTo>
                  <a:cubicBezTo>
                    <a:pt x="65" y="116"/>
                    <a:pt x="75" y="83"/>
                    <a:pt x="86" y="73"/>
                  </a:cubicBezTo>
                  <a:cubicBezTo>
                    <a:pt x="86" y="51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1"/>
                  </a:lnTo>
                  <a:cubicBezTo>
                    <a:pt x="172" y="51"/>
                    <a:pt x="172" y="40"/>
                    <a:pt x="182" y="40"/>
                  </a:cubicBez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3"/>
            <p:cNvSpPr/>
            <p:nvPr/>
          </p:nvSpPr>
          <p:spPr>
            <a:xfrm>
              <a:off x="2335303" y="1691126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8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47"/>
                    <a:pt x="1" y="180"/>
                    <a:pt x="1" y="211"/>
                  </a:cubicBezTo>
                  <a:lnTo>
                    <a:pt x="1" y="265"/>
                  </a:lnTo>
                  <a:cubicBezTo>
                    <a:pt x="11" y="276"/>
                    <a:pt x="11" y="297"/>
                    <a:pt x="22" y="308"/>
                  </a:cubicBezTo>
                  <a:cubicBezTo>
                    <a:pt x="32" y="340"/>
                    <a:pt x="44" y="372"/>
                    <a:pt x="65" y="404"/>
                  </a:cubicBezTo>
                  <a:cubicBezTo>
                    <a:pt x="86" y="426"/>
                    <a:pt x="108" y="447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lnTo>
                    <a:pt x="258" y="672"/>
                  </a:lnTo>
                  <a:lnTo>
                    <a:pt x="258" y="736"/>
                  </a:lnTo>
                  <a:cubicBezTo>
                    <a:pt x="258" y="747"/>
                    <a:pt x="258" y="768"/>
                    <a:pt x="247" y="779"/>
                  </a:cubicBezTo>
                  <a:cubicBezTo>
                    <a:pt x="247" y="790"/>
                    <a:pt x="236" y="790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36"/>
                  </a:cubicBezTo>
                  <a:lnTo>
                    <a:pt x="289" y="672"/>
                  </a:lnTo>
                  <a:cubicBezTo>
                    <a:pt x="289" y="640"/>
                    <a:pt x="279" y="618"/>
                    <a:pt x="268" y="587"/>
                  </a:cubicBezTo>
                  <a:cubicBezTo>
                    <a:pt x="258" y="565"/>
                    <a:pt x="247" y="533"/>
                    <a:pt x="225" y="511"/>
                  </a:cubicBezTo>
                  <a:cubicBezTo>
                    <a:pt x="215" y="490"/>
                    <a:pt x="194" y="458"/>
                    <a:pt x="172" y="437"/>
                  </a:cubicBezTo>
                  <a:cubicBezTo>
                    <a:pt x="151" y="415"/>
                    <a:pt x="140" y="394"/>
                    <a:pt x="118" y="361"/>
                  </a:cubicBezTo>
                  <a:cubicBezTo>
                    <a:pt x="97" y="340"/>
                    <a:pt x="86" y="318"/>
                    <a:pt x="75" y="287"/>
                  </a:cubicBezTo>
                  <a:cubicBezTo>
                    <a:pt x="75" y="276"/>
                    <a:pt x="65" y="265"/>
                    <a:pt x="65" y="254"/>
                  </a:cubicBezTo>
                  <a:cubicBezTo>
                    <a:pt x="65" y="233"/>
                    <a:pt x="54" y="223"/>
                    <a:pt x="54" y="211"/>
                  </a:cubicBezTo>
                  <a:cubicBezTo>
                    <a:pt x="54" y="180"/>
                    <a:pt x="54" y="158"/>
                    <a:pt x="65" y="137"/>
                  </a:cubicBezTo>
                  <a:cubicBezTo>
                    <a:pt x="65" y="104"/>
                    <a:pt x="75" y="83"/>
                    <a:pt x="86" y="73"/>
                  </a:cubicBezTo>
                  <a:cubicBezTo>
                    <a:pt x="86" y="51"/>
                    <a:pt x="108" y="30"/>
                    <a:pt x="118" y="19"/>
                  </a:cubicBezTo>
                  <a:cubicBezTo>
                    <a:pt x="126" y="19"/>
                    <a:pt x="138" y="14"/>
                    <a:pt x="148" y="14"/>
                  </a:cubicBezTo>
                  <a:cubicBezTo>
                    <a:pt x="153" y="14"/>
                    <a:pt x="158" y="15"/>
                    <a:pt x="161" y="19"/>
                  </a:cubicBezTo>
                  <a:cubicBezTo>
                    <a:pt x="172" y="19"/>
                    <a:pt x="172" y="30"/>
                    <a:pt x="172" y="30"/>
                  </a:cubicBezTo>
                  <a:lnTo>
                    <a:pt x="172" y="40"/>
                  </a:lnTo>
                  <a:lnTo>
                    <a:pt x="182" y="30"/>
                  </a:lnTo>
                  <a:cubicBezTo>
                    <a:pt x="182" y="30"/>
                    <a:pt x="182" y="8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3"/>
            <p:cNvSpPr/>
            <p:nvPr/>
          </p:nvSpPr>
          <p:spPr>
            <a:xfrm>
              <a:off x="2335303" y="1759749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0"/>
                  </a:moveTo>
                  <a:cubicBezTo>
                    <a:pt x="122" y="0"/>
                    <a:pt x="115" y="2"/>
                    <a:pt x="108" y="5"/>
                  </a:cubicBezTo>
                  <a:cubicBezTo>
                    <a:pt x="86" y="16"/>
                    <a:pt x="65" y="26"/>
                    <a:pt x="54" y="48"/>
                  </a:cubicBezTo>
                  <a:cubicBezTo>
                    <a:pt x="32" y="69"/>
                    <a:pt x="22" y="102"/>
                    <a:pt x="11" y="123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3"/>
                    <a:pt x="11" y="305"/>
                    <a:pt x="22" y="316"/>
                  </a:cubicBezTo>
                  <a:cubicBezTo>
                    <a:pt x="32" y="348"/>
                    <a:pt x="44" y="380"/>
                    <a:pt x="65" y="402"/>
                  </a:cubicBezTo>
                  <a:cubicBezTo>
                    <a:pt x="86" y="433"/>
                    <a:pt x="108" y="455"/>
                    <a:pt x="129" y="476"/>
                  </a:cubicBezTo>
                  <a:cubicBezTo>
                    <a:pt x="140" y="509"/>
                    <a:pt x="161" y="530"/>
                    <a:pt x="182" y="551"/>
                  </a:cubicBezTo>
                  <a:cubicBezTo>
                    <a:pt x="204" y="573"/>
                    <a:pt x="215" y="594"/>
                    <a:pt x="225" y="616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4"/>
                    <a:pt x="258" y="776"/>
                    <a:pt x="247" y="787"/>
                  </a:cubicBezTo>
                  <a:cubicBezTo>
                    <a:pt x="247" y="797"/>
                    <a:pt x="236" y="797"/>
                    <a:pt x="225" y="797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7"/>
                    <a:pt x="258" y="787"/>
                  </a:cubicBezTo>
                  <a:cubicBezTo>
                    <a:pt x="268" y="776"/>
                    <a:pt x="279" y="766"/>
                    <a:pt x="289" y="744"/>
                  </a:cubicBezTo>
                  <a:lnTo>
                    <a:pt x="289" y="680"/>
                  </a:lnTo>
                  <a:cubicBezTo>
                    <a:pt x="289" y="647"/>
                    <a:pt x="279" y="626"/>
                    <a:pt x="268" y="594"/>
                  </a:cubicBezTo>
                  <a:cubicBezTo>
                    <a:pt x="258" y="573"/>
                    <a:pt x="247" y="540"/>
                    <a:pt x="225" y="519"/>
                  </a:cubicBezTo>
                  <a:cubicBezTo>
                    <a:pt x="215" y="487"/>
                    <a:pt x="194" y="466"/>
                    <a:pt x="172" y="444"/>
                  </a:cubicBezTo>
                  <a:cubicBezTo>
                    <a:pt x="151" y="423"/>
                    <a:pt x="140" y="390"/>
                    <a:pt x="118" y="369"/>
                  </a:cubicBezTo>
                  <a:cubicBezTo>
                    <a:pt x="97" y="348"/>
                    <a:pt x="86" y="316"/>
                    <a:pt x="75" y="294"/>
                  </a:cubicBezTo>
                  <a:cubicBezTo>
                    <a:pt x="75" y="283"/>
                    <a:pt x="65" y="273"/>
                    <a:pt x="65" y="252"/>
                  </a:cubicBezTo>
                  <a:cubicBezTo>
                    <a:pt x="65" y="241"/>
                    <a:pt x="54" y="230"/>
                    <a:pt x="54" y="219"/>
                  </a:cubicBezTo>
                  <a:cubicBezTo>
                    <a:pt x="54" y="187"/>
                    <a:pt x="54" y="166"/>
                    <a:pt x="65" y="133"/>
                  </a:cubicBezTo>
                  <a:cubicBezTo>
                    <a:pt x="65" y="112"/>
                    <a:pt x="75" y="91"/>
                    <a:pt x="86" y="69"/>
                  </a:cubicBezTo>
                  <a:cubicBezTo>
                    <a:pt x="86" y="59"/>
                    <a:pt x="108" y="38"/>
                    <a:pt x="118" y="26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6"/>
                    <a:pt x="172" y="38"/>
                    <a:pt x="172" y="38"/>
                  </a:cubicBezTo>
                  <a:lnTo>
                    <a:pt x="172" y="48"/>
                  </a:lnTo>
                  <a:lnTo>
                    <a:pt x="182" y="38"/>
                  </a:lnTo>
                  <a:cubicBezTo>
                    <a:pt x="182" y="38"/>
                    <a:pt x="182" y="16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3"/>
            <p:cNvSpPr/>
            <p:nvPr/>
          </p:nvSpPr>
          <p:spPr>
            <a:xfrm>
              <a:off x="2335303" y="1828993"/>
              <a:ext cx="45024" cy="126222"/>
            </a:xfrm>
            <a:custGeom>
              <a:avLst/>
              <a:gdLst/>
              <a:ahLst/>
              <a:cxnLst/>
              <a:rect l="l" t="t" r="r" b="b"/>
              <a:pathLst>
                <a:path w="290" h="813" extrusionOk="0">
                  <a:moveTo>
                    <a:pt x="139" y="1"/>
                  </a:moveTo>
                  <a:cubicBezTo>
                    <a:pt x="129" y="1"/>
                    <a:pt x="119" y="4"/>
                    <a:pt x="108" y="9"/>
                  </a:cubicBezTo>
                  <a:cubicBezTo>
                    <a:pt x="86" y="20"/>
                    <a:pt x="65" y="30"/>
                    <a:pt x="54" y="52"/>
                  </a:cubicBezTo>
                  <a:cubicBezTo>
                    <a:pt x="32" y="73"/>
                    <a:pt x="22" y="105"/>
                    <a:pt x="11" y="127"/>
                  </a:cubicBezTo>
                  <a:cubicBezTo>
                    <a:pt x="11" y="159"/>
                    <a:pt x="1" y="191"/>
                    <a:pt x="1" y="223"/>
                  </a:cubicBezTo>
                  <a:lnTo>
                    <a:pt x="1" y="266"/>
                  </a:lnTo>
                  <a:cubicBezTo>
                    <a:pt x="11" y="287"/>
                    <a:pt x="11" y="298"/>
                    <a:pt x="22" y="320"/>
                  </a:cubicBezTo>
                  <a:cubicBezTo>
                    <a:pt x="32" y="351"/>
                    <a:pt x="44" y="384"/>
                    <a:pt x="65" y="405"/>
                  </a:cubicBezTo>
                  <a:cubicBezTo>
                    <a:pt x="86" y="437"/>
                    <a:pt x="108" y="458"/>
                    <a:pt x="129" y="480"/>
                  </a:cubicBezTo>
                  <a:cubicBezTo>
                    <a:pt x="140" y="501"/>
                    <a:pt x="161" y="534"/>
                    <a:pt x="182" y="555"/>
                  </a:cubicBezTo>
                  <a:cubicBezTo>
                    <a:pt x="204" y="577"/>
                    <a:pt x="215" y="598"/>
                    <a:pt x="225" y="619"/>
                  </a:cubicBezTo>
                  <a:lnTo>
                    <a:pt x="258" y="684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1"/>
                    <a:pt x="236" y="801"/>
                    <a:pt x="225" y="801"/>
                  </a:cubicBezTo>
                  <a:cubicBezTo>
                    <a:pt x="225" y="812"/>
                    <a:pt x="215" y="812"/>
                    <a:pt x="215" y="812"/>
                  </a:cubicBezTo>
                  <a:lnTo>
                    <a:pt x="225" y="812"/>
                  </a:lnTo>
                  <a:cubicBezTo>
                    <a:pt x="236" y="812"/>
                    <a:pt x="247" y="801"/>
                    <a:pt x="258" y="791"/>
                  </a:cubicBezTo>
                  <a:cubicBezTo>
                    <a:pt x="268" y="780"/>
                    <a:pt x="279" y="769"/>
                    <a:pt x="289" y="748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23"/>
                  </a:cubicBezTo>
                  <a:cubicBezTo>
                    <a:pt x="215" y="491"/>
                    <a:pt x="194" y="470"/>
                    <a:pt x="172" y="448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51"/>
                    <a:pt x="86" y="320"/>
                    <a:pt x="75" y="298"/>
                  </a:cubicBezTo>
                  <a:cubicBezTo>
                    <a:pt x="75" y="287"/>
                    <a:pt x="65" y="266"/>
                    <a:pt x="65" y="255"/>
                  </a:cubicBezTo>
                  <a:cubicBezTo>
                    <a:pt x="65" y="244"/>
                    <a:pt x="54" y="234"/>
                    <a:pt x="54" y="213"/>
                  </a:cubicBezTo>
                  <a:cubicBezTo>
                    <a:pt x="54" y="191"/>
                    <a:pt x="54" y="159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2"/>
                    <a:pt x="108" y="41"/>
                    <a:pt x="118" y="30"/>
                  </a:cubicBezTo>
                  <a:cubicBezTo>
                    <a:pt x="129" y="20"/>
                    <a:pt x="151" y="20"/>
                    <a:pt x="161" y="20"/>
                  </a:cubicBezTo>
                  <a:cubicBezTo>
                    <a:pt x="172" y="30"/>
                    <a:pt x="172" y="30"/>
                    <a:pt x="172" y="41"/>
                  </a:cubicBezTo>
                  <a:lnTo>
                    <a:pt x="172" y="52"/>
                  </a:lnTo>
                  <a:lnTo>
                    <a:pt x="182" y="41"/>
                  </a:lnTo>
                  <a:cubicBezTo>
                    <a:pt x="182" y="30"/>
                    <a:pt x="182" y="20"/>
                    <a:pt x="161" y="9"/>
                  </a:cubicBezTo>
                  <a:cubicBezTo>
                    <a:pt x="156" y="4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3"/>
            <p:cNvSpPr/>
            <p:nvPr/>
          </p:nvSpPr>
          <p:spPr>
            <a:xfrm>
              <a:off x="2335303" y="1898858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1"/>
                  </a:moveTo>
                  <a:cubicBezTo>
                    <a:pt x="129" y="1"/>
                    <a:pt x="119" y="3"/>
                    <a:pt x="108" y="8"/>
                  </a:cubicBezTo>
                  <a:cubicBezTo>
                    <a:pt x="86" y="20"/>
                    <a:pt x="65" y="30"/>
                    <a:pt x="54" y="51"/>
                  </a:cubicBezTo>
                  <a:cubicBezTo>
                    <a:pt x="32" y="73"/>
                    <a:pt x="22" y="94"/>
                    <a:pt x="11" y="127"/>
                  </a:cubicBezTo>
                  <a:cubicBezTo>
                    <a:pt x="1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1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76"/>
                    <a:pt x="215" y="598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48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12"/>
                  </a:cubicBezTo>
                  <a:cubicBezTo>
                    <a:pt x="215" y="491"/>
                    <a:pt x="194" y="469"/>
                    <a:pt x="172" y="437"/>
                  </a:cubicBezTo>
                  <a:cubicBezTo>
                    <a:pt x="151" y="415"/>
                    <a:pt x="140" y="394"/>
                    <a:pt x="118" y="372"/>
                  </a:cubicBezTo>
                  <a:cubicBezTo>
                    <a:pt x="97" y="341"/>
                    <a:pt x="86" y="319"/>
                    <a:pt x="75" y="298"/>
                  </a:cubicBezTo>
                  <a:cubicBezTo>
                    <a:pt x="75" y="277"/>
                    <a:pt x="65" y="265"/>
                    <a:pt x="65" y="255"/>
                  </a:cubicBezTo>
                  <a:cubicBezTo>
                    <a:pt x="65" y="244"/>
                    <a:pt x="54" y="234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94"/>
                    <a:pt x="86" y="73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20"/>
                    <a:pt x="151" y="20"/>
                    <a:pt x="161" y="20"/>
                  </a:cubicBezTo>
                  <a:cubicBezTo>
                    <a:pt x="172" y="20"/>
                    <a:pt x="172" y="30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30"/>
                    <a:pt x="182" y="20"/>
                    <a:pt x="161" y="8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3"/>
            <p:cNvSpPr/>
            <p:nvPr/>
          </p:nvSpPr>
          <p:spPr>
            <a:xfrm>
              <a:off x="2335303" y="1968722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8"/>
                    <a:pt x="65" y="30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4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1" y="276"/>
                    <a:pt x="11" y="298"/>
                    <a:pt x="22" y="308"/>
                  </a:cubicBezTo>
                  <a:cubicBezTo>
                    <a:pt x="32" y="340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6"/>
                    <a:pt x="225" y="608"/>
                  </a:cubicBezTo>
                  <a:cubicBezTo>
                    <a:pt x="236" y="629"/>
                    <a:pt x="247" y="662"/>
                    <a:pt x="258" y="683"/>
                  </a:cubicBez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8"/>
                    <a:pt x="289" y="736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5"/>
                    <a:pt x="247" y="544"/>
                    <a:pt x="225" y="512"/>
                  </a:cubicBezTo>
                  <a:cubicBezTo>
                    <a:pt x="215" y="490"/>
                    <a:pt x="194" y="458"/>
                    <a:pt x="172" y="436"/>
                  </a:cubicBezTo>
                  <a:cubicBezTo>
                    <a:pt x="151" y="415"/>
                    <a:pt x="140" y="394"/>
                    <a:pt x="118" y="362"/>
                  </a:cubicBezTo>
                  <a:cubicBezTo>
                    <a:pt x="97" y="340"/>
                    <a:pt x="86" y="319"/>
                    <a:pt x="75" y="287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33"/>
                    <a:pt x="54" y="233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84"/>
                    <a:pt x="86" y="72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1"/>
                  </a:lnTo>
                  <a:cubicBezTo>
                    <a:pt x="172" y="51"/>
                    <a:pt x="172" y="41"/>
                    <a:pt x="182" y="41"/>
                  </a:cubicBezTo>
                  <a:cubicBezTo>
                    <a:pt x="182" y="30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3"/>
            <p:cNvSpPr/>
            <p:nvPr/>
          </p:nvSpPr>
          <p:spPr>
            <a:xfrm>
              <a:off x="2335303" y="2038122"/>
              <a:ext cx="45024" cy="124825"/>
            </a:xfrm>
            <a:custGeom>
              <a:avLst/>
              <a:gdLst/>
              <a:ahLst/>
              <a:cxnLst/>
              <a:rect l="l" t="t" r="r" b="b"/>
              <a:pathLst>
                <a:path w="290" h="804" extrusionOk="0">
                  <a:moveTo>
                    <a:pt x="108" y="1"/>
                  </a:moveTo>
                  <a:cubicBezTo>
                    <a:pt x="86" y="11"/>
                    <a:pt x="65" y="32"/>
                    <a:pt x="54" y="54"/>
                  </a:cubicBezTo>
                  <a:cubicBezTo>
                    <a:pt x="32" y="75"/>
                    <a:pt x="22" y="97"/>
                    <a:pt x="11" y="129"/>
                  </a:cubicBezTo>
                  <a:cubicBezTo>
                    <a:pt x="11" y="150"/>
                    <a:pt x="1" y="182"/>
                    <a:pt x="1" y="215"/>
                  </a:cubicBezTo>
                  <a:lnTo>
                    <a:pt x="1" y="268"/>
                  </a:lnTo>
                  <a:cubicBezTo>
                    <a:pt x="11" y="279"/>
                    <a:pt x="11" y="300"/>
                    <a:pt x="22" y="311"/>
                  </a:cubicBezTo>
                  <a:cubicBezTo>
                    <a:pt x="32" y="343"/>
                    <a:pt x="44" y="375"/>
                    <a:pt x="65" y="407"/>
                  </a:cubicBezTo>
                  <a:cubicBezTo>
                    <a:pt x="86" y="429"/>
                    <a:pt x="108" y="450"/>
                    <a:pt x="129" y="482"/>
                  </a:cubicBezTo>
                  <a:cubicBezTo>
                    <a:pt x="140" y="503"/>
                    <a:pt x="161" y="525"/>
                    <a:pt x="182" y="546"/>
                  </a:cubicBezTo>
                  <a:cubicBezTo>
                    <a:pt x="204" y="568"/>
                    <a:pt x="215" y="589"/>
                    <a:pt x="225" y="610"/>
                  </a:cubicBezTo>
                  <a:lnTo>
                    <a:pt x="258" y="675"/>
                  </a:lnTo>
                  <a:lnTo>
                    <a:pt x="258" y="739"/>
                  </a:lnTo>
                  <a:cubicBezTo>
                    <a:pt x="258" y="750"/>
                    <a:pt x="258" y="772"/>
                    <a:pt x="247" y="782"/>
                  </a:cubicBezTo>
                  <a:cubicBezTo>
                    <a:pt x="247" y="793"/>
                    <a:pt x="236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2"/>
                    <a:pt x="279" y="760"/>
                    <a:pt x="289" y="739"/>
                  </a:cubicBezTo>
                  <a:lnTo>
                    <a:pt x="289" y="675"/>
                  </a:lnTo>
                  <a:cubicBezTo>
                    <a:pt x="289" y="643"/>
                    <a:pt x="279" y="622"/>
                    <a:pt x="268" y="589"/>
                  </a:cubicBezTo>
                  <a:cubicBezTo>
                    <a:pt x="258" y="568"/>
                    <a:pt x="247" y="536"/>
                    <a:pt x="225" y="515"/>
                  </a:cubicBezTo>
                  <a:cubicBezTo>
                    <a:pt x="215" y="493"/>
                    <a:pt x="194" y="461"/>
                    <a:pt x="172" y="439"/>
                  </a:cubicBezTo>
                  <a:cubicBezTo>
                    <a:pt x="151" y="418"/>
                    <a:pt x="140" y="396"/>
                    <a:pt x="118" y="365"/>
                  </a:cubicBezTo>
                  <a:cubicBezTo>
                    <a:pt x="97" y="343"/>
                    <a:pt x="86" y="322"/>
                    <a:pt x="75" y="289"/>
                  </a:cubicBezTo>
                  <a:cubicBezTo>
                    <a:pt x="75" y="279"/>
                    <a:pt x="65" y="268"/>
                    <a:pt x="65" y="258"/>
                  </a:cubicBezTo>
                  <a:cubicBezTo>
                    <a:pt x="65" y="236"/>
                    <a:pt x="54" y="225"/>
                    <a:pt x="54" y="215"/>
                  </a:cubicBezTo>
                  <a:cubicBezTo>
                    <a:pt x="54" y="182"/>
                    <a:pt x="54" y="161"/>
                    <a:pt x="65" y="139"/>
                  </a:cubicBezTo>
                  <a:cubicBezTo>
                    <a:pt x="65" y="108"/>
                    <a:pt x="75" y="86"/>
                    <a:pt x="86" y="65"/>
                  </a:cubicBezTo>
                  <a:cubicBezTo>
                    <a:pt x="86" y="54"/>
                    <a:pt x="108" y="32"/>
                    <a:pt x="118" y="22"/>
                  </a:cubicBezTo>
                  <a:cubicBezTo>
                    <a:pt x="126" y="22"/>
                    <a:pt x="138" y="17"/>
                    <a:pt x="148" y="17"/>
                  </a:cubicBezTo>
                  <a:cubicBezTo>
                    <a:pt x="153" y="17"/>
                    <a:pt x="158" y="18"/>
                    <a:pt x="161" y="22"/>
                  </a:cubicBezTo>
                  <a:cubicBezTo>
                    <a:pt x="172" y="22"/>
                    <a:pt x="172" y="32"/>
                    <a:pt x="172" y="32"/>
                  </a:cubicBezTo>
                  <a:lnTo>
                    <a:pt x="172" y="43"/>
                  </a:lnTo>
                  <a:lnTo>
                    <a:pt x="182" y="32"/>
                  </a:lnTo>
                  <a:cubicBezTo>
                    <a:pt x="182" y="32"/>
                    <a:pt x="182" y="11"/>
                    <a:pt x="161" y="11"/>
                  </a:cubicBezTo>
                  <a:cubicBezTo>
                    <a:pt x="151" y="1"/>
                    <a:pt x="129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3"/>
            <p:cNvSpPr/>
            <p:nvPr/>
          </p:nvSpPr>
          <p:spPr>
            <a:xfrm>
              <a:off x="2335303" y="2107210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9" y="0"/>
                  </a:moveTo>
                  <a:cubicBezTo>
                    <a:pt x="122" y="0"/>
                    <a:pt x="115" y="2"/>
                    <a:pt x="108" y="5"/>
                  </a:cubicBezTo>
                  <a:cubicBezTo>
                    <a:pt x="86" y="16"/>
                    <a:pt x="65" y="27"/>
                    <a:pt x="54" y="48"/>
                  </a:cubicBezTo>
                  <a:cubicBezTo>
                    <a:pt x="32" y="70"/>
                    <a:pt x="22" y="101"/>
                    <a:pt x="11" y="123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4"/>
                    <a:pt x="11" y="305"/>
                    <a:pt x="22" y="315"/>
                  </a:cubicBezTo>
                  <a:cubicBezTo>
                    <a:pt x="32" y="348"/>
                    <a:pt x="44" y="380"/>
                    <a:pt x="65" y="401"/>
                  </a:cubicBezTo>
                  <a:cubicBezTo>
                    <a:pt x="86" y="434"/>
                    <a:pt x="108" y="455"/>
                    <a:pt x="129" y="476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204" y="572"/>
                    <a:pt x="215" y="594"/>
                    <a:pt x="225" y="615"/>
                  </a:cubicBezTo>
                  <a:lnTo>
                    <a:pt x="258" y="679"/>
                  </a:lnTo>
                  <a:lnTo>
                    <a:pt x="258" y="744"/>
                  </a:lnTo>
                  <a:cubicBezTo>
                    <a:pt x="258" y="755"/>
                    <a:pt x="258" y="776"/>
                    <a:pt x="247" y="787"/>
                  </a:cubicBezTo>
                  <a:cubicBezTo>
                    <a:pt x="247" y="798"/>
                    <a:pt x="236" y="798"/>
                    <a:pt x="225" y="798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8"/>
                    <a:pt x="258" y="787"/>
                  </a:cubicBezTo>
                  <a:cubicBezTo>
                    <a:pt x="268" y="776"/>
                    <a:pt x="279" y="765"/>
                    <a:pt x="289" y="744"/>
                  </a:cubicBezTo>
                  <a:lnTo>
                    <a:pt x="289" y="679"/>
                  </a:lnTo>
                  <a:cubicBezTo>
                    <a:pt x="289" y="648"/>
                    <a:pt x="279" y="626"/>
                    <a:pt x="268" y="594"/>
                  </a:cubicBezTo>
                  <a:cubicBezTo>
                    <a:pt x="258" y="572"/>
                    <a:pt x="247" y="541"/>
                    <a:pt x="225" y="519"/>
                  </a:cubicBezTo>
                  <a:cubicBezTo>
                    <a:pt x="215" y="487"/>
                    <a:pt x="194" y="465"/>
                    <a:pt x="172" y="444"/>
                  </a:cubicBezTo>
                  <a:cubicBezTo>
                    <a:pt x="151" y="422"/>
                    <a:pt x="140" y="391"/>
                    <a:pt x="118" y="369"/>
                  </a:cubicBezTo>
                  <a:cubicBezTo>
                    <a:pt x="97" y="348"/>
                    <a:pt x="86" y="315"/>
                    <a:pt x="75" y="294"/>
                  </a:cubicBezTo>
                  <a:cubicBezTo>
                    <a:pt x="75" y="284"/>
                    <a:pt x="65" y="273"/>
                    <a:pt x="65" y="251"/>
                  </a:cubicBezTo>
                  <a:cubicBezTo>
                    <a:pt x="65" y="241"/>
                    <a:pt x="54" y="230"/>
                    <a:pt x="54" y="219"/>
                  </a:cubicBezTo>
                  <a:cubicBezTo>
                    <a:pt x="54" y="187"/>
                    <a:pt x="54" y="165"/>
                    <a:pt x="65" y="134"/>
                  </a:cubicBezTo>
                  <a:cubicBezTo>
                    <a:pt x="65" y="112"/>
                    <a:pt x="75" y="91"/>
                    <a:pt x="86" y="70"/>
                  </a:cubicBezTo>
                  <a:cubicBezTo>
                    <a:pt x="86" y="58"/>
                    <a:pt x="108" y="37"/>
                    <a:pt x="118" y="27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7"/>
                    <a:pt x="172" y="37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37"/>
                    <a:pt x="182" y="16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3"/>
            <p:cNvSpPr/>
            <p:nvPr/>
          </p:nvSpPr>
          <p:spPr>
            <a:xfrm>
              <a:off x="2335303" y="2176454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9" y="1"/>
                  </a:moveTo>
                  <a:cubicBezTo>
                    <a:pt x="129" y="1"/>
                    <a:pt x="119" y="3"/>
                    <a:pt x="108" y="9"/>
                  </a:cubicBezTo>
                  <a:cubicBezTo>
                    <a:pt x="86" y="19"/>
                    <a:pt x="65" y="30"/>
                    <a:pt x="54" y="52"/>
                  </a:cubicBezTo>
                  <a:cubicBezTo>
                    <a:pt x="32" y="73"/>
                    <a:pt x="22" y="105"/>
                    <a:pt x="11" y="126"/>
                  </a:cubicBezTo>
                  <a:cubicBezTo>
                    <a:pt x="11" y="159"/>
                    <a:pt x="1" y="191"/>
                    <a:pt x="1" y="223"/>
                  </a:cubicBezTo>
                  <a:lnTo>
                    <a:pt x="1" y="266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2"/>
                    <a:pt x="44" y="383"/>
                    <a:pt x="65" y="405"/>
                  </a:cubicBezTo>
                  <a:cubicBezTo>
                    <a:pt x="86" y="437"/>
                    <a:pt x="108" y="459"/>
                    <a:pt x="129" y="480"/>
                  </a:cubicBezTo>
                  <a:cubicBezTo>
                    <a:pt x="140" y="502"/>
                    <a:pt x="161" y="523"/>
                    <a:pt x="182" y="555"/>
                  </a:cubicBezTo>
                  <a:cubicBezTo>
                    <a:pt x="204" y="57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9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25" y="812"/>
                    <a:pt x="215" y="812"/>
                    <a:pt x="215" y="812"/>
                  </a:cubicBezTo>
                  <a:lnTo>
                    <a:pt x="225" y="812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9"/>
                    <a:pt x="289" y="74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6"/>
                    <a:pt x="247" y="544"/>
                    <a:pt x="225" y="523"/>
                  </a:cubicBezTo>
                  <a:cubicBezTo>
                    <a:pt x="215" y="490"/>
                    <a:pt x="194" y="469"/>
                    <a:pt x="172" y="448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52"/>
                    <a:pt x="86" y="319"/>
                    <a:pt x="75" y="298"/>
                  </a:cubicBezTo>
                  <a:cubicBezTo>
                    <a:pt x="75" y="287"/>
                    <a:pt x="65" y="266"/>
                    <a:pt x="65" y="255"/>
                  </a:cubicBezTo>
                  <a:cubicBezTo>
                    <a:pt x="65" y="245"/>
                    <a:pt x="54" y="233"/>
                    <a:pt x="54" y="212"/>
                  </a:cubicBezTo>
                  <a:cubicBezTo>
                    <a:pt x="54" y="191"/>
                    <a:pt x="54" y="159"/>
                    <a:pt x="65" y="137"/>
                  </a:cubicBezTo>
                  <a:cubicBezTo>
                    <a:pt x="65" y="116"/>
                    <a:pt x="75" y="95"/>
                    <a:pt x="86" y="73"/>
                  </a:cubicBezTo>
                  <a:cubicBezTo>
                    <a:pt x="86" y="52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30"/>
                    <a:pt x="172" y="30"/>
                    <a:pt x="172" y="41"/>
                  </a:cubicBezTo>
                  <a:lnTo>
                    <a:pt x="172" y="52"/>
                  </a:lnTo>
                  <a:lnTo>
                    <a:pt x="182" y="41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3"/>
            <p:cNvSpPr/>
            <p:nvPr/>
          </p:nvSpPr>
          <p:spPr>
            <a:xfrm>
              <a:off x="2335303" y="2246319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19"/>
                    <a:pt x="65" y="30"/>
                    <a:pt x="54" y="52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59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1" y="287"/>
                    <a:pt x="11" y="297"/>
                    <a:pt x="22" y="319"/>
                  </a:cubicBezTo>
                  <a:cubicBezTo>
                    <a:pt x="32" y="351"/>
                    <a:pt x="44" y="373"/>
                    <a:pt x="65" y="404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3"/>
                    <a:pt x="182" y="544"/>
                  </a:cubicBezTo>
                  <a:cubicBezTo>
                    <a:pt x="204" y="56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89" y="74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6"/>
                    <a:pt x="247" y="544"/>
                    <a:pt x="225" y="512"/>
                  </a:cubicBezTo>
                  <a:cubicBezTo>
                    <a:pt x="215" y="490"/>
                    <a:pt x="194" y="469"/>
                    <a:pt x="172" y="437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7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9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2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2"/>
                  </a:lnTo>
                  <a:lnTo>
                    <a:pt x="182" y="40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3"/>
            <p:cNvSpPr/>
            <p:nvPr/>
          </p:nvSpPr>
          <p:spPr>
            <a:xfrm>
              <a:off x="2335303" y="2316184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8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47"/>
                    <a:pt x="1" y="180"/>
                    <a:pt x="1" y="211"/>
                  </a:cubicBezTo>
                  <a:lnTo>
                    <a:pt x="1" y="265"/>
                  </a:lnTo>
                  <a:cubicBezTo>
                    <a:pt x="11" y="276"/>
                    <a:pt x="11" y="297"/>
                    <a:pt x="22" y="308"/>
                  </a:cubicBezTo>
                  <a:cubicBezTo>
                    <a:pt x="32" y="340"/>
                    <a:pt x="44" y="373"/>
                    <a:pt x="65" y="404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cubicBezTo>
                    <a:pt x="236" y="629"/>
                    <a:pt x="247" y="661"/>
                    <a:pt x="258" y="672"/>
                  </a:cubicBezTo>
                  <a:lnTo>
                    <a:pt x="258" y="737"/>
                  </a:lnTo>
                  <a:cubicBezTo>
                    <a:pt x="258" y="758"/>
                    <a:pt x="258" y="768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37"/>
                  </a:cubicBezTo>
                  <a:lnTo>
                    <a:pt x="289" y="672"/>
                  </a:lnTo>
                  <a:cubicBezTo>
                    <a:pt x="289" y="651"/>
                    <a:pt x="279" y="618"/>
                    <a:pt x="268" y="597"/>
                  </a:cubicBezTo>
                  <a:cubicBezTo>
                    <a:pt x="258" y="565"/>
                    <a:pt x="247" y="544"/>
                    <a:pt x="225" y="511"/>
                  </a:cubicBezTo>
                  <a:cubicBezTo>
                    <a:pt x="215" y="490"/>
                    <a:pt x="194" y="458"/>
                    <a:pt x="172" y="437"/>
                  </a:cubicBezTo>
                  <a:cubicBezTo>
                    <a:pt x="151" y="415"/>
                    <a:pt x="140" y="394"/>
                    <a:pt x="118" y="361"/>
                  </a:cubicBezTo>
                  <a:cubicBezTo>
                    <a:pt x="97" y="340"/>
                    <a:pt x="86" y="319"/>
                    <a:pt x="75" y="287"/>
                  </a:cubicBezTo>
                  <a:cubicBezTo>
                    <a:pt x="75" y="276"/>
                    <a:pt x="65" y="265"/>
                    <a:pt x="65" y="254"/>
                  </a:cubicBezTo>
                  <a:cubicBezTo>
                    <a:pt x="65" y="233"/>
                    <a:pt x="54" y="233"/>
                    <a:pt x="54" y="211"/>
                  </a:cubicBezTo>
                  <a:cubicBezTo>
                    <a:pt x="54" y="190"/>
                    <a:pt x="54" y="158"/>
                    <a:pt x="65" y="137"/>
                  </a:cubicBezTo>
                  <a:cubicBezTo>
                    <a:pt x="65" y="104"/>
                    <a:pt x="75" y="83"/>
                    <a:pt x="86" y="73"/>
                  </a:cubicBezTo>
                  <a:cubicBezTo>
                    <a:pt x="86" y="51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1"/>
                  </a:lnTo>
                  <a:cubicBezTo>
                    <a:pt x="172" y="51"/>
                    <a:pt x="172" y="40"/>
                    <a:pt x="182" y="40"/>
                  </a:cubicBezTo>
                  <a:cubicBezTo>
                    <a:pt x="182" y="30"/>
                    <a:pt x="182" y="8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3"/>
            <p:cNvSpPr/>
            <p:nvPr/>
          </p:nvSpPr>
          <p:spPr>
            <a:xfrm>
              <a:off x="2335303" y="2385583"/>
              <a:ext cx="45024" cy="124825"/>
            </a:xfrm>
            <a:custGeom>
              <a:avLst/>
              <a:gdLst/>
              <a:ahLst/>
              <a:cxnLst/>
              <a:rect l="l" t="t" r="r" b="b"/>
              <a:pathLst>
                <a:path w="290" h="804" extrusionOk="0">
                  <a:moveTo>
                    <a:pt x="108" y="0"/>
                  </a:moveTo>
                  <a:cubicBezTo>
                    <a:pt x="86" y="11"/>
                    <a:pt x="65" y="33"/>
                    <a:pt x="54" y="54"/>
                  </a:cubicBezTo>
                  <a:cubicBezTo>
                    <a:pt x="32" y="75"/>
                    <a:pt x="22" y="97"/>
                    <a:pt x="11" y="129"/>
                  </a:cubicBezTo>
                  <a:cubicBezTo>
                    <a:pt x="11" y="150"/>
                    <a:pt x="1" y="182"/>
                    <a:pt x="1" y="214"/>
                  </a:cubicBezTo>
                  <a:lnTo>
                    <a:pt x="1" y="268"/>
                  </a:lnTo>
                  <a:cubicBezTo>
                    <a:pt x="11" y="278"/>
                    <a:pt x="11" y="300"/>
                    <a:pt x="22" y="311"/>
                  </a:cubicBezTo>
                  <a:cubicBezTo>
                    <a:pt x="32" y="343"/>
                    <a:pt x="44" y="375"/>
                    <a:pt x="65" y="407"/>
                  </a:cubicBezTo>
                  <a:cubicBezTo>
                    <a:pt x="86" y="428"/>
                    <a:pt x="108" y="450"/>
                    <a:pt x="129" y="482"/>
                  </a:cubicBezTo>
                  <a:cubicBezTo>
                    <a:pt x="140" y="504"/>
                    <a:pt x="161" y="525"/>
                    <a:pt x="182" y="547"/>
                  </a:cubicBezTo>
                  <a:cubicBezTo>
                    <a:pt x="204" y="568"/>
                    <a:pt x="215" y="589"/>
                    <a:pt x="225" y="611"/>
                  </a:cubicBezTo>
                  <a:lnTo>
                    <a:pt x="258" y="675"/>
                  </a:lnTo>
                  <a:lnTo>
                    <a:pt x="258" y="739"/>
                  </a:lnTo>
                  <a:cubicBezTo>
                    <a:pt x="258" y="750"/>
                    <a:pt x="258" y="771"/>
                    <a:pt x="247" y="782"/>
                  </a:cubicBezTo>
                  <a:cubicBezTo>
                    <a:pt x="247" y="792"/>
                    <a:pt x="236" y="792"/>
                    <a:pt x="225" y="804"/>
                  </a:cubicBezTo>
                  <a:cubicBezTo>
                    <a:pt x="236" y="804"/>
                    <a:pt x="247" y="804"/>
                    <a:pt x="258" y="792"/>
                  </a:cubicBezTo>
                  <a:cubicBezTo>
                    <a:pt x="268" y="782"/>
                    <a:pt x="279" y="761"/>
                    <a:pt x="289" y="739"/>
                  </a:cubicBezTo>
                  <a:lnTo>
                    <a:pt x="289" y="675"/>
                  </a:lnTo>
                  <a:cubicBezTo>
                    <a:pt x="289" y="642"/>
                    <a:pt x="279" y="621"/>
                    <a:pt x="268" y="589"/>
                  </a:cubicBezTo>
                  <a:cubicBezTo>
                    <a:pt x="258" y="568"/>
                    <a:pt x="247" y="535"/>
                    <a:pt x="225" y="514"/>
                  </a:cubicBezTo>
                  <a:cubicBezTo>
                    <a:pt x="215" y="493"/>
                    <a:pt x="194" y="461"/>
                    <a:pt x="172" y="439"/>
                  </a:cubicBezTo>
                  <a:cubicBezTo>
                    <a:pt x="151" y="418"/>
                    <a:pt x="140" y="397"/>
                    <a:pt x="118" y="364"/>
                  </a:cubicBezTo>
                  <a:cubicBezTo>
                    <a:pt x="97" y="343"/>
                    <a:pt x="86" y="321"/>
                    <a:pt x="75" y="290"/>
                  </a:cubicBezTo>
                  <a:cubicBezTo>
                    <a:pt x="75" y="278"/>
                    <a:pt x="65" y="268"/>
                    <a:pt x="65" y="257"/>
                  </a:cubicBezTo>
                  <a:cubicBezTo>
                    <a:pt x="65" y="236"/>
                    <a:pt x="54" y="225"/>
                    <a:pt x="54" y="214"/>
                  </a:cubicBezTo>
                  <a:cubicBezTo>
                    <a:pt x="54" y="182"/>
                    <a:pt x="54" y="161"/>
                    <a:pt x="65" y="140"/>
                  </a:cubicBezTo>
                  <a:cubicBezTo>
                    <a:pt x="65" y="107"/>
                    <a:pt x="75" y="86"/>
                    <a:pt x="86" y="64"/>
                  </a:cubicBezTo>
                  <a:cubicBezTo>
                    <a:pt x="86" y="54"/>
                    <a:pt x="108" y="33"/>
                    <a:pt x="118" y="21"/>
                  </a:cubicBezTo>
                  <a:cubicBezTo>
                    <a:pt x="126" y="21"/>
                    <a:pt x="138" y="17"/>
                    <a:pt x="148" y="17"/>
                  </a:cubicBezTo>
                  <a:cubicBezTo>
                    <a:pt x="153" y="17"/>
                    <a:pt x="158" y="18"/>
                    <a:pt x="161" y="21"/>
                  </a:cubicBezTo>
                  <a:cubicBezTo>
                    <a:pt x="172" y="21"/>
                    <a:pt x="172" y="33"/>
                    <a:pt x="172" y="33"/>
                  </a:cubicBezTo>
                  <a:lnTo>
                    <a:pt x="172" y="43"/>
                  </a:lnTo>
                  <a:lnTo>
                    <a:pt x="182" y="33"/>
                  </a:lnTo>
                  <a:cubicBezTo>
                    <a:pt x="182" y="33"/>
                    <a:pt x="182" y="11"/>
                    <a:pt x="161" y="11"/>
                  </a:cubicBezTo>
                  <a:cubicBezTo>
                    <a:pt x="151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3"/>
            <p:cNvSpPr/>
            <p:nvPr/>
          </p:nvSpPr>
          <p:spPr>
            <a:xfrm>
              <a:off x="2335303" y="2454672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0"/>
                  </a:moveTo>
                  <a:cubicBezTo>
                    <a:pt x="122" y="0"/>
                    <a:pt x="115" y="1"/>
                    <a:pt x="108" y="5"/>
                  </a:cubicBezTo>
                  <a:cubicBezTo>
                    <a:pt x="86" y="16"/>
                    <a:pt x="65" y="26"/>
                    <a:pt x="54" y="48"/>
                  </a:cubicBezTo>
                  <a:cubicBezTo>
                    <a:pt x="32" y="69"/>
                    <a:pt x="22" y="102"/>
                    <a:pt x="11" y="123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3"/>
                    <a:pt x="11" y="305"/>
                    <a:pt x="22" y="316"/>
                  </a:cubicBezTo>
                  <a:cubicBezTo>
                    <a:pt x="32" y="347"/>
                    <a:pt x="44" y="380"/>
                    <a:pt x="65" y="401"/>
                  </a:cubicBezTo>
                  <a:cubicBezTo>
                    <a:pt x="86" y="433"/>
                    <a:pt x="108" y="454"/>
                    <a:pt x="129" y="476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204" y="573"/>
                    <a:pt x="215" y="594"/>
                    <a:pt x="225" y="616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4"/>
                    <a:pt x="258" y="776"/>
                    <a:pt x="247" y="787"/>
                  </a:cubicBezTo>
                  <a:cubicBezTo>
                    <a:pt x="247" y="797"/>
                    <a:pt x="236" y="797"/>
                    <a:pt x="225" y="797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7"/>
                    <a:pt x="258" y="787"/>
                  </a:cubicBezTo>
                  <a:cubicBezTo>
                    <a:pt x="268" y="776"/>
                    <a:pt x="279" y="765"/>
                    <a:pt x="289" y="744"/>
                  </a:cubicBezTo>
                  <a:lnTo>
                    <a:pt x="289" y="680"/>
                  </a:lnTo>
                  <a:cubicBezTo>
                    <a:pt x="289" y="647"/>
                    <a:pt x="279" y="626"/>
                    <a:pt x="268" y="594"/>
                  </a:cubicBezTo>
                  <a:cubicBezTo>
                    <a:pt x="258" y="573"/>
                    <a:pt x="247" y="540"/>
                    <a:pt x="225" y="519"/>
                  </a:cubicBezTo>
                  <a:cubicBezTo>
                    <a:pt x="215" y="487"/>
                    <a:pt x="194" y="466"/>
                    <a:pt x="172" y="444"/>
                  </a:cubicBezTo>
                  <a:cubicBezTo>
                    <a:pt x="151" y="423"/>
                    <a:pt x="140" y="390"/>
                    <a:pt x="118" y="369"/>
                  </a:cubicBezTo>
                  <a:cubicBezTo>
                    <a:pt x="97" y="347"/>
                    <a:pt x="86" y="316"/>
                    <a:pt x="75" y="294"/>
                  </a:cubicBezTo>
                  <a:cubicBezTo>
                    <a:pt x="75" y="283"/>
                    <a:pt x="65" y="273"/>
                    <a:pt x="65" y="251"/>
                  </a:cubicBezTo>
                  <a:cubicBezTo>
                    <a:pt x="65" y="240"/>
                    <a:pt x="54" y="230"/>
                    <a:pt x="54" y="219"/>
                  </a:cubicBezTo>
                  <a:cubicBezTo>
                    <a:pt x="54" y="187"/>
                    <a:pt x="54" y="166"/>
                    <a:pt x="65" y="133"/>
                  </a:cubicBezTo>
                  <a:cubicBezTo>
                    <a:pt x="65" y="112"/>
                    <a:pt x="75" y="90"/>
                    <a:pt x="86" y="69"/>
                  </a:cubicBezTo>
                  <a:cubicBezTo>
                    <a:pt x="86" y="59"/>
                    <a:pt x="108" y="37"/>
                    <a:pt x="118" y="26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6"/>
                    <a:pt x="172" y="37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37"/>
                    <a:pt x="182" y="16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3"/>
            <p:cNvSpPr/>
            <p:nvPr/>
          </p:nvSpPr>
          <p:spPr>
            <a:xfrm>
              <a:off x="2335303" y="2523916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9" y="1"/>
                  </a:moveTo>
                  <a:cubicBezTo>
                    <a:pt x="129" y="1"/>
                    <a:pt x="119" y="3"/>
                    <a:pt x="108" y="8"/>
                  </a:cubicBezTo>
                  <a:cubicBezTo>
                    <a:pt x="86" y="20"/>
                    <a:pt x="65" y="30"/>
                    <a:pt x="54" y="51"/>
                  </a:cubicBezTo>
                  <a:cubicBezTo>
                    <a:pt x="32" y="73"/>
                    <a:pt x="22" y="105"/>
                    <a:pt x="11" y="127"/>
                  </a:cubicBezTo>
                  <a:cubicBezTo>
                    <a:pt x="11" y="158"/>
                    <a:pt x="1" y="191"/>
                    <a:pt x="1" y="223"/>
                  </a:cubicBezTo>
                  <a:lnTo>
                    <a:pt x="1" y="265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1"/>
                    <a:pt x="44" y="384"/>
                    <a:pt x="65" y="405"/>
                  </a:cubicBezTo>
                  <a:cubicBezTo>
                    <a:pt x="86" y="437"/>
                    <a:pt x="108" y="458"/>
                    <a:pt x="129" y="480"/>
                  </a:cubicBezTo>
                  <a:cubicBezTo>
                    <a:pt x="140" y="501"/>
                    <a:pt x="161" y="522"/>
                    <a:pt x="182" y="555"/>
                  </a:cubicBezTo>
                  <a:cubicBezTo>
                    <a:pt x="204" y="576"/>
                    <a:pt x="215" y="598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1"/>
                    <a:pt x="236" y="801"/>
                    <a:pt x="225" y="801"/>
                  </a:cubicBezTo>
                  <a:cubicBezTo>
                    <a:pt x="225" y="812"/>
                    <a:pt x="215" y="812"/>
                    <a:pt x="215" y="812"/>
                  </a:cubicBezTo>
                  <a:lnTo>
                    <a:pt x="225" y="812"/>
                  </a:lnTo>
                  <a:cubicBezTo>
                    <a:pt x="236" y="801"/>
                    <a:pt x="247" y="801"/>
                    <a:pt x="258" y="791"/>
                  </a:cubicBezTo>
                  <a:cubicBezTo>
                    <a:pt x="268" y="779"/>
                    <a:pt x="279" y="769"/>
                    <a:pt x="289" y="748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22"/>
                  </a:cubicBezTo>
                  <a:cubicBezTo>
                    <a:pt x="215" y="491"/>
                    <a:pt x="194" y="469"/>
                    <a:pt x="172" y="448"/>
                  </a:cubicBezTo>
                  <a:cubicBezTo>
                    <a:pt x="151" y="415"/>
                    <a:pt x="140" y="394"/>
                    <a:pt x="118" y="373"/>
                  </a:cubicBezTo>
                  <a:cubicBezTo>
                    <a:pt x="97" y="351"/>
                    <a:pt x="86" y="319"/>
                    <a:pt x="75" y="298"/>
                  </a:cubicBezTo>
                  <a:cubicBezTo>
                    <a:pt x="75" y="287"/>
                    <a:pt x="65" y="265"/>
                    <a:pt x="65" y="255"/>
                  </a:cubicBezTo>
                  <a:cubicBezTo>
                    <a:pt x="65" y="244"/>
                    <a:pt x="54" y="234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20"/>
                    <a:pt x="151" y="20"/>
                    <a:pt x="161" y="20"/>
                  </a:cubicBezTo>
                  <a:cubicBezTo>
                    <a:pt x="172" y="20"/>
                    <a:pt x="172" y="30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30"/>
                    <a:pt x="182" y="20"/>
                    <a:pt x="161" y="8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3"/>
            <p:cNvSpPr/>
            <p:nvPr/>
          </p:nvSpPr>
          <p:spPr>
            <a:xfrm>
              <a:off x="2335303" y="2593781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19"/>
                    <a:pt x="65" y="30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1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98"/>
                    <a:pt x="225" y="619"/>
                  </a:cubicBezTo>
                  <a:lnTo>
                    <a:pt x="258" y="683"/>
                  </a:ln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47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12"/>
                  </a:cubicBezTo>
                  <a:cubicBezTo>
                    <a:pt x="215" y="490"/>
                    <a:pt x="194" y="469"/>
                    <a:pt x="172" y="436"/>
                  </a:cubicBezTo>
                  <a:cubicBezTo>
                    <a:pt x="151" y="415"/>
                    <a:pt x="140" y="394"/>
                    <a:pt x="118" y="372"/>
                  </a:cubicBezTo>
                  <a:cubicBezTo>
                    <a:pt x="97" y="341"/>
                    <a:pt x="86" y="319"/>
                    <a:pt x="75" y="298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94"/>
                    <a:pt x="86" y="72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30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3"/>
            <p:cNvSpPr/>
            <p:nvPr/>
          </p:nvSpPr>
          <p:spPr>
            <a:xfrm>
              <a:off x="2335303" y="2663646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8"/>
                    <a:pt x="65" y="29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4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1" y="276"/>
                    <a:pt x="11" y="297"/>
                    <a:pt x="22" y="308"/>
                  </a:cubicBezTo>
                  <a:cubicBezTo>
                    <a:pt x="32" y="340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79"/>
                  </a:cubicBezTo>
                  <a:cubicBezTo>
                    <a:pt x="140" y="500"/>
                    <a:pt x="161" y="522"/>
                    <a:pt x="182" y="543"/>
                  </a:cubicBezTo>
                  <a:cubicBezTo>
                    <a:pt x="204" y="565"/>
                    <a:pt x="215" y="586"/>
                    <a:pt x="225" y="608"/>
                  </a:cubicBezTo>
                  <a:lnTo>
                    <a:pt x="258" y="672"/>
                  </a:lnTo>
                  <a:lnTo>
                    <a:pt x="258" y="736"/>
                  </a:lnTo>
                  <a:cubicBezTo>
                    <a:pt x="258" y="757"/>
                    <a:pt x="258" y="769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7"/>
                    <a:pt x="289" y="736"/>
                  </a:cubicBezTo>
                  <a:lnTo>
                    <a:pt x="289" y="672"/>
                  </a:lnTo>
                  <a:cubicBezTo>
                    <a:pt x="289" y="650"/>
                    <a:pt x="279" y="619"/>
                    <a:pt x="268" y="597"/>
                  </a:cubicBezTo>
                  <a:cubicBezTo>
                    <a:pt x="258" y="565"/>
                    <a:pt x="247" y="543"/>
                    <a:pt x="225" y="512"/>
                  </a:cubicBezTo>
                  <a:cubicBezTo>
                    <a:pt x="215" y="490"/>
                    <a:pt x="194" y="458"/>
                    <a:pt x="172" y="436"/>
                  </a:cubicBezTo>
                  <a:cubicBezTo>
                    <a:pt x="151" y="415"/>
                    <a:pt x="140" y="393"/>
                    <a:pt x="118" y="362"/>
                  </a:cubicBezTo>
                  <a:cubicBezTo>
                    <a:pt x="97" y="340"/>
                    <a:pt x="86" y="319"/>
                    <a:pt x="75" y="286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33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6"/>
                  </a:cubicBezTo>
                  <a:cubicBezTo>
                    <a:pt x="65" y="105"/>
                    <a:pt x="75" y="83"/>
                    <a:pt x="86" y="72"/>
                  </a:cubicBezTo>
                  <a:cubicBezTo>
                    <a:pt x="86" y="51"/>
                    <a:pt x="108" y="40"/>
                    <a:pt x="118" y="29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29"/>
                    <a:pt x="172" y="40"/>
                  </a:cubicBezTo>
                  <a:lnTo>
                    <a:pt x="172" y="51"/>
                  </a:lnTo>
                  <a:cubicBezTo>
                    <a:pt x="172" y="51"/>
                    <a:pt x="172" y="40"/>
                    <a:pt x="182" y="40"/>
                  </a:cubicBezTo>
                  <a:cubicBezTo>
                    <a:pt x="182" y="29"/>
                    <a:pt x="182" y="8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3"/>
            <p:cNvSpPr/>
            <p:nvPr/>
          </p:nvSpPr>
          <p:spPr>
            <a:xfrm>
              <a:off x="2335303" y="2733045"/>
              <a:ext cx="45024" cy="124670"/>
            </a:xfrm>
            <a:custGeom>
              <a:avLst/>
              <a:gdLst/>
              <a:ahLst/>
              <a:cxnLst/>
              <a:rect l="l" t="t" r="r" b="b"/>
              <a:pathLst>
                <a:path w="290" h="803" extrusionOk="0">
                  <a:moveTo>
                    <a:pt x="108" y="0"/>
                  </a:moveTo>
                  <a:cubicBezTo>
                    <a:pt x="86" y="11"/>
                    <a:pt x="65" y="32"/>
                    <a:pt x="54" y="53"/>
                  </a:cubicBezTo>
                  <a:cubicBezTo>
                    <a:pt x="32" y="75"/>
                    <a:pt x="22" y="96"/>
                    <a:pt x="11" y="129"/>
                  </a:cubicBezTo>
                  <a:cubicBezTo>
                    <a:pt x="11" y="150"/>
                    <a:pt x="1" y="182"/>
                    <a:pt x="1" y="215"/>
                  </a:cubicBezTo>
                  <a:lnTo>
                    <a:pt x="1" y="268"/>
                  </a:lnTo>
                  <a:cubicBezTo>
                    <a:pt x="11" y="279"/>
                    <a:pt x="11" y="300"/>
                    <a:pt x="22" y="310"/>
                  </a:cubicBezTo>
                  <a:cubicBezTo>
                    <a:pt x="32" y="343"/>
                    <a:pt x="44" y="375"/>
                    <a:pt x="65" y="396"/>
                  </a:cubicBezTo>
                  <a:cubicBezTo>
                    <a:pt x="86" y="429"/>
                    <a:pt x="108" y="450"/>
                    <a:pt x="129" y="482"/>
                  </a:cubicBezTo>
                  <a:cubicBezTo>
                    <a:pt x="140" y="503"/>
                    <a:pt x="161" y="525"/>
                    <a:pt x="182" y="546"/>
                  </a:cubicBezTo>
                  <a:cubicBezTo>
                    <a:pt x="204" y="567"/>
                    <a:pt x="215" y="589"/>
                    <a:pt x="225" y="610"/>
                  </a:cubicBezTo>
                  <a:lnTo>
                    <a:pt x="258" y="675"/>
                  </a:lnTo>
                  <a:lnTo>
                    <a:pt x="258" y="739"/>
                  </a:lnTo>
                  <a:cubicBezTo>
                    <a:pt x="258" y="750"/>
                    <a:pt x="258" y="771"/>
                    <a:pt x="247" y="782"/>
                  </a:cubicBezTo>
                  <a:cubicBezTo>
                    <a:pt x="247" y="793"/>
                    <a:pt x="236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2"/>
                    <a:pt x="279" y="760"/>
                    <a:pt x="289" y="739"/>
                  </a:cubicBezTo>
                  <a:lnTo>
                    <a:pt x="289" y="675"/>
                  </a:lnTo>
                  <a:cubicBezTo>
                    <a:pt x="289" y="643"/>
                    <a:pt x="279" y="621"/>
                    <a:pt x="268" y="589"/>
                  </a:cubicBezTo>
                  <a:cubicBezTo>
                    <a:pt x="258" y="567"/>
                    <a:pt x="247" y="536"/>
                    <a:pt x="225" y="514"/>
                  </a:cubicBezTo>
                  <a:cubicBezTo>
                    <a:pt x="215" y="493"/>
                    <a:pt x="194" y="460"/>
                    <a:pt x="172" y="439"/>
                  </a:cubicBezTo>
                  <a:cubicBezTo>
                    <a:pt x="151" y="418"/>
                    <a:pt x="140" y="386"/>
                    <a:pt x="118" y="364"/>
                  </a:cubicBezTo>
                  <a:cubicBezTo>
                    <a:pt x="97" y="343"/>
                    <a:pt x="86" y="322"/>
                    <a:pt x="75" y="289"/>
                  </a:cubicBezTo>
                  <a:cubicBezTo>
                    <a:pt x="75" y="279"/>
                    <a:pt x="65" y="268"/>
                    <a:pt x="65" y="257"/>
                  </a:cubicBezTo>
                  <a:cubicBezTo>
                    <a:pt x="65" y="236"/>
                    <a:pt x="54" y="225"/>
                    <a:pt x="54" y="215"/>
                  </a:cubicBezTo>
                  <a:cubicBezTo>
                    <a:pt x="54" y="182"/>
                    <a:pt x="54" y="161"/>
                    <a:pt x="65" y="139"/>
                  </a:cubicBezTo>
                  <a:cubicBezTo>
                    <a:pt x="65" y="107"/>
                    <a:pt x="75" y="86"/>
                    <a:pt x="86" y="65"/>
                  </a:cubicBezTo>
                  <a:cubicBezTo>
                    <a:pt x="86" y="53"/>
                    <a:pt x="108" y="32"/>
                    <a:pt x="118" y="22"/>
                  </a:cubicBezTo>
                  <a:cubicBezTo>
                    <a:pt x="126" y="22"/>
                    <a:pt x="138" y="17"/>
                    <a:pt x="148" y="17"/>
                  </a:cubicBezTo>
                  <a:cubicBezTo>
                    <a:pt x="153" y="17"/>
                    <a:pt x="158" y="18"/>
                    <a:pt x="161" y="22"/>
                  </a:cubicBezTo>
                  <a:cubicBezTo>
                    <a:pt x="172" y="22"/>
                    <a:pt x="172" y="32"/>
                    <a:pt x="172" y="32"/>
                  </a:cubicBezTo>
                  <a:lnTo>
                    <a:pt x="172" y="43"/>
                  </a:lnTo>
                  <a:lnTo>
                    <a:pt x="182" y="32"/>
                  </a:lnTo>
                  <a:cubicBezTo>
                    <a:pt x="182" y="32"/>
                    <a:pt x="182" y="11"/>
                    <a:pt x="161" y="11"/>
                  </a:cubicBezTo>
                  <a:cubicBezTo>
                    <a:pt x="151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3"/>
            <p:cNvSpPr/>
            <p:nvPr/>
          </p:nvSpPr>
          <p:spPr>
            <a:xfrm>
              <a:off x="2335303" y="2802134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9" y="0"/>
                  </a:moveTo>
                  <a:cubicBezTo>
                    <a:pt x="122" y="0"/>
                    <a:pt x="115" y="1"/>
                    <a:pt x="108" y="5"/>
                  </a:cubicBezTo>
                  <a:cubicBezTo>
                    <a:pt x="86" y="15"/>
                    <a:pt x="65" y="26"/>
                    <a:pt x="54" y="48"/>
                  </a:cubicBezTo>
                  <a:cubicBezTo>
                    <a:pt x="32" y="69"/>
                    <a:pt x="22" y="101"/>
                    <a:pt x="11" y="122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3"/>
                    <a:pt x="11" y="305"/>
                    <a:pt x="22" y="315"/>
                  </a:cubicBezTo>
                  <a:cubicBezTo>
                    <a:pt x="32" y="348"/>
                    <a:pt x="44" y="379"/>
                    <a:pt x="65" y="401"/>
                  </a:cubicBezTo>
                  <a:cubicBezTo>
                    <a:pt x="86" y="433"/>
                    <a:pt x="108" y="455"/>
                    <a:pt x="129" y="476"/>
                  </a:cubicBezTo>
                  <a:cubicBezTo>
                    <a:pt x="140" y="508"/>
                    <a:pt x="161" y="529"/>
                    <a:pt x="182" y="551"/>
                  </a:cubicBezTo>
                  <a:cubicBezTo>
                    <a:pt x="204" y="572"/>
                    <a:pt x="215" y="594"/>
                    <a:pt x="225" y="615"/>
                  </a:cubicBezTo>
                  <a:lnTo>
                    <a:pt x="258" y="679"/>
                  </a:lnTo>
                  <a:lnTo>
                    <a:pt x="258" y="743"/>
                  </a:lnTo>
                  <a:cubicBezTo>
                    <a:pt x="258" y="755"/>
                    <a:pt x="258" y="776"/>
                    <a:pt x="247" y="786"/>
                  </a:cubicBezTo>
                  <a:cubicBezTo>
                    <a:pt x="247" y="797"/>
                    <a:pt x="236" y="797"/>
                    <a:pt x="225" y="797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7"/>
                    <a:pt x="258" y="786"/>
                  </a:cubicBezTo>
                  <a:cubicBezTo>
                    <a:pt x="268" y="776"/>
                    <a:pt x="279" y="765"/>
                    <a:pt x="289" y="743"/>
                  </a:cubicBezTo>
                  <a:lnTo>
                    <a:pt x="289" y="669"/>
                  </a:lnTo>
                  <a:cubicBezTo>
                    <a:pt x="289" y="648"/>
                    <a:pt x="279" y="626"/>
                    <a:pt x="268" y="594"/>
                  </a:cubicBezTo>
                  <a:cubicBezTo>
                    <a:pt x="258" y="572"/>
                    <a:pt x="247" y="540"/>
                    <a:pt x="225" y="519"/>
                  </a:cubicBezTo>
                  <a:cubicBezTo>
                    <a:pt x="215" y="486"/>
                    <a:pt x="194" y="465"/>
                    <a:pt x="172" y="444"/>
                  </a:cubicBezTo>
                  <a:cubicBezTo>
                    <a:pt x="151" y="422"/>
                    <a:pt x="140" y="391"/>
                    <a:pt x="118" y="369"/>
                  </a:cubicBezTo>
                  <a:cubicBezTo>
                    <a:pt x="97" y="348"/>
                    <a:pt x="86" y="315"/>
                    <a:pt x="75" y="294"/>
                  </a:cubicBezTo>
                  <a:cubicBezTo>
                    <a:pt x="75" y="283"/>
                    <a:pt x="65" y="272"/>
                    <a:pt x="65" y="251"/>
                  </a:cubicBezTo>
                  <a:cubicBezTo>
                    <a:pt x="65" y="241"/>
                    <a:pt x="54" y="230"/>
                    <a:pt x="54" y="219"/>
                  </a:cubicBezTo>
                  <a:cubicBezTo>
                    <a:pt x="54" y="187"/>
                    <a:pt x="54" y="165"/>
                    <a:pt x="65" y="134"/>
                  </a:cubicBezTo>
                  <a:cubicBezTo>
                    <a:pt x="65" y="112"/>
                    <a:pt x="75" y="91"/>
                    <a:pt x="86" y="69"/>
                  </a:cubicBezTo>
                  <a:cubicBezTo>
                    <a:pt x="86" y="58"/>
                    <a:pt x="108" y="37"/>
                    <a:pt x="118" y="26"/>
                  </a:cubicBezTo>
                  <a:cubicBezTo>
                    <a:pt x="129" y="15"/>
                    <a:pt x="151" y="15"/>
                    <a:pt x="161" y="15"/>
                  </a:cubicBezTo>
                  <a:cubicBezTo>
                    <a:pt x="172" y="26"/>
                    <a:pt x="172" y="26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37"/>
                    <a:pt x="182" y="15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3"/>
            <p:cNvSpPr/>
            <p:nvPr/>
          </p:nvSpPr>
          <p:spPr>
            <a:xfrm>
              <a:off x="2335303" y="2871378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19"/>
                    <a:pt x="65" y="30"/>
                    <a:pt x="54" y="52"/>
                  </a:cubicBezTo>
                  <a:cubicBezTo>
                    <a:pt x="32" y="73"/>
                    <a:pt x="22" y="105"/>
                    <a:pt x="11" y="126"/>
                  </a:cubicBezTo>
                  <a:cubicBezTo>
                    <a:pt x="11" y="159"/>
                    <a:pt x="1" y="190"/>
                    <a:pt x="1" y="223"/>
                  </a:cubicBezTo>
                  <a:lnTo>
                    <a:pt x="1" y="266"/>
                  </a:lnTo>
                  <a:cubicBezTo>
                    <a:pt x="11" y="287"/>
                    <a:pt x="11" y="297"/>
                    <a:pt x="22" y="319"/>
                  </a:cubicBezTo>
                  <a:cubicBezTo>
                    <a:pt x="32" y="351"/>
                    <a:pt x="44" y="383"/>
                    <a:pt x="65" y="405"/>
                  </a:cubicBezTo>
                  <a:cubicBezTo>
                    <a:pt x="86" y="437"/>
                    <a:pt x="108" y="459"/>
                    <a:pt x="129" y="480"/>
                  </a:cubicBezTo>
                  <a:cubicBezTo>
                    <a:pt x="140" y="501"/>
                    <a:pt x="161" y="523"/>
                    <a:pt x="182" y="554"/>
                  </a:cubicBezTo>
                  <a:cubicBezTo>
                    <a:pt x="204" y="57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lnTo>
                    <a:pt x="215" y="811"/>
                  </a:lnTo>
                  <a:lnTo>
                    <a:pt x="225" y="81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9"/>
                    <a:pt x="289" y="74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6"/>
                    <a:pt x="247" y="544"/>
                    <a:pt x="225" y="523"/>
                  </a:cubicBezTo>
                  <a:cubicBezTo>
                    <a:pt x="215" y="490"/>
                    <a:pt x="194" y="469"/>
                    <a:pt x="172" y="447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7"/>
                  </a:cubicBezTo>
                  <a:cubicBezTo>
                    <a:pt x="75" y="287"/>
                    <a:pt x="65" y="266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9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2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2"/>
                  </a:lnTo>
                  <a:lnTo>
                    <a:pt x="182" y="40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3"/>
            <p:cNvSpPr/>
            <p:nvPr/>
          </p:nvSpPr>
          <p:spPr>
            <a:xfrm>
              <a:off x="2335303" y="2941243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19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1" y="287"/>
                    <a:pt x="11" y="297"/>
                    <a:pt x="22" y="319"/>
                  </a:cubicBezTo>
                  <a:cubicBezTo>
                    <a:pt x="32" y="351"/>
                    <a:pt x="44" y="373"/>
                    <a:pt x="65" y="404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7"/>
                    <a:pt x="225" y="618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8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47"/>
                  </a:cubicBezTo>
                  <a:lnTo>
                    <a:pt x="289" y="672"/>
                  </a:lnTo>
                  <a:cubicBezTo>
                    <a:pt x="289" y="651"/>
                    <a:pt x="279" y="618"/>
                    <a:pt x="268" y="597"/>
                  </a:cubicBezTo>
                  <a:cubicBezTo>
                    <a:pt x="258" y="565"/>
                    <a:pt x="247" y="544"/>
                    <a:pt x="225" y="511"/>
                  </a:cubicBezTo>
                  <a:cubicBezTo>
                    <a:pt x="215" y="490"/>
                    <a:pt x="194" y="469"/>
                    <a:pt x="172" y="437"/>
                  </a:cubicBezTo>
                  <a:cubicBezTo>
                    <a:pt x="151" y="415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7"/>
                  </a:cubicBezTo>
                  <a:cubicBezTo>
                    <a:pt x="75" y="276"/>
                    <a:pt x="65" y="265"/>
                    <a:pt x="65" y="254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1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1"/>
                  </a:lnTo>
                  <a:lnTo>
                    <a:pt x="182" y="40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3"/>
            <p:cNvSpPr/>
            <p:nvPr/>
          </p:nvSpPr>
          <p:spPr>
            <a:xfrm>
              <a:off x="2335303" y="3010952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4"/>
                    <a:pt x="108" y="9"/>
                  </a:cubicBezTo>
                  <a:cubicBezTo>
                    <a:pt x="86" y="9"/>
                    <a:pt x="65" y="31"/>
                    <a:pt x="54" y="52"/>
                  </a:cubicBezTo>
                  <a:cubicBezTo>
                    <a:pt x="32" y="73"/>
                    <a:pt x="22" y="95"/>
                    <a:pt x="11" y="127"/>
                  </a:cubicBezTo>
                  <a:cubicBezTo>
                    <a:pt x="11" y="148"/>
                    <a:pt x="1" y="181"/>
                    <a:pt x="1" y="212"/>
                  </a:cubicBezTo>
                  <a:lnTo>
                    <a:pt x="1" y="266"/>
                  </a:lnTo>
                  <a:cubicBezTo>
                    <a:pt x="11" y="276"/>
                    <a:pt x="11" y="298"/>
                    <a:pt x="22" y="309"/>
                  </a:cubicBezTo>
                  <a:cubicBezTo>
                    <a:pt x="32" y="341"/>
                    <a:pt x="44" y="373"/>
                    <a:pt x="65" y="405"/>
                  </a:cubicBezTo>
                  <a:cubicBezTo>
                    <a:pt x="86" y="426"/>
                    <a:pt x="108" y="459"/>
                    <a:pt x="129" y="480"/>
                  </a:cubicBezTo>
                  <a:cubicBezTo>
                    <a:pt x="140" y="502"/>
                    <a:pt x="161" y="523"/>
                    <a:pt x="182" y="545"/>
                  </a:cubicBezTo>
                  <a:cubicBezTo>
                    <a:pt x="204" y="566"/>
                    <a:pt x="215" y="587"/>
                    <a:pt x="225" y="609"/>
                  </a:cubicBezTo>
                  <a:lnTo>
                    <a:pt x="258" y="673"/>
                  </a:lnTo>
                  <a:lnTo>
                    <a:pt x="258" y="737"/>
                  </a:lnTo>
                  <a:cubicBezTo>
                    <a:pt x="258" y="759"/>
                    <a:pt x="258" y="769"/>
                    <a:pt x="247" y="780"/>
                  </a:cubicBezTo>
                  <a:cubicBezTo>
                    <a:pt x="247" y="790"/>
                    <a:pt x="236" y="802"/>
                    <a:pt x="225" y="802"/>
                  </a:cubicBezTo>
                  <a:cubicBezTo>
                    <a:pt x="236" y="802"/>
                    <a:pt x="247" y="802"/>
                    <a:pt x="258" y="790"/>
                  </a:cubicBezTo>
                  <a:cubicBezTo>
                    <a:pt x="268" y="780"/>
                    <a:pt x="279" y="759"/>
                    <a:pt x="289" y="737"/>
                  </a:cubicBezTo>
                  <a:lnTo>
                    <a:pt x="289" y="673"/>
                  </a:lnTo>
                  <a:cubicBezTo>
                    <a:pt x="289" y="652"/>
                    <a:pt x="279" y="619"/>
                    <a:pt x="268" y="587"/>
                  </a:cubicBezTo>
                  <a:cubicBezTo>
                    <a:pt x="258" y="566"/>
                    <a:pt x="247" y="545"/>
                    <a:pt x="225" y="512"/>
                  </a:cubicBezTo>
                  <a:cubicBezTo>
                    <a:pt x="215" y="491"/>
                    <a:pt x="194" y="459"/>
                    <a:pt x="172" y="438"/>
                  </a:cubicBezTo>
                  <a:cubicBezTo>
                    <a:pt x="151" y="416"/>
                    <a:pt x="140" y="395"/>
                    <a:pt x="118" y="362"/>
                  </a:cubicBezTo>
                  <a:cubicBezTo>
                    <a:pt x="97" y="341"/>
                    <a:pt x="86" y="319"/>
                    <a:pt x="75" y="288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34"/>
                    <a:pt x="54" y="223"/>
                    <a:pt x="54" y="212"/>
                  </a:cubicBezTo>
                  <a:cubicBezTo>
                    <a:pt x="54" y="191"/>
                    <a:pt x="54" y="159"/>
                    <a:pt x="65" y="138"/>
                  </a:cubicBezTo>
                  <a:cubicBezTo>
                    <a:pt x="65" y="105"/>
                    <a:pt x="75" y="84"/>
                    <a:pt x="86" y="73"/>
                  </a:cubicBezTo>
                  <a:cubicBezTo>
                    <a:pt x="86" y="52"/>
                    <a:pt x="108" y="31"/>
                    <a:pt x="118" y="31"/>
                  </a:cubicBezTo>
                  <a:cubicBezTo>
                    <a:pt x="126" y="23"/>
                    <a:pt x="139" y="15"/>
                    <a:pt x="150" y="15"/>
                  </a:cubicBezTo>
                  <a:cubicBezTo>
                    <a:pt x="154" y="15"/>
                    <a:pt x="158" y="17"/>
                    <a:pt x="161" y="20"/>
                  </a:cubicBezTo>
                  <a:cubicBezTo>
                    <a:pt x="172" y="20"/>
                    <a:pt x="172" y="31"/>
                    <a:pt x="172" y="41"/>
                  </a:cubicBezTo>
                  <a:lnTo>
                    <a:pt x="172" y="52"/>
                  </a:lnTo>
                  <a:cubicBezTo>
                    <a:pt x="172" y="52"/>
                    <a:pt x="172" y="41"/>
                    <a:pt x="182" y="41"/>
                  </a:cubicBezTo>
                  <a:cubicBezTo>
                    <a:pt x="182" y="31"/>
                    <a:pt x="182" y="9"/>
                    <a:pt x="161" y="9"/>
                  </a:cubicBezTo>
                  <a:cubicBezTo>
                    <a:pt x="156" y="4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3"/>
            <p:cNvSpPr/>
            <p:nvPr/>
          </p:nvSpPr>
          <p:spPr>
            <a:xfrm>
              <a:off x="2335303" y="3080351"/>
              <a:ext cx="45024" cy="124980"/>
            </a:xfrm>
            <a:custGeom>
              <a:avLst/>
              <a:gdLst/>
              <a:ahLst/>
              <a:cxnLst/>
              <a:rect l="l" t="t" r="r" b="b"/>
              <a:pathLst>
                <a:path w="290" h="805" extrusionOk="0">
                  <a:moveTo>
                    <a:pt x="108" y="1"/>
                  </a:moveTo>
                  <a:cubicBezTo>
                    <a:pt x="86" y="12"/>
                    <a:pt x="65" y="33"/>
                    <a:pt x="54" y="55"/>
                  </a:cubicBezTo>
                  <a:cubicBezTo>
                    <a:pt x="32" y="76"/>
                    <a:pt x="22" y="98"/>
                    <a:pt x="11" y="129"/>
                  </a:cubicBezTo>
                  <a:cubicBezTo>
                    <a:pt x="11" y="151"/>
                    <a:pt x="1" y="183"/>
                    <a:pt x="1" y="215"/>
                  </a:cubicBezTo>
                  <a:lnTo>
                    <a:pt x="1" y="269"/>
                  </a:lnTo>
                  <a:cubicBezTo>
                    <a:pt x="11" y="279"/>
                    <a:pt x="11" y="301"/>
                    <a:pt x="22" y="312"/>
                  </a:cubicBezTo>
                  <a:cubicBezTo>
                    <a:pt x="32" y="343"/>
                    <a:pt x="44" y="376"/>
                    <a:pt x="65" y="397"/>
                  </a:cubicBezTo>
                  <a:cubicBezTo>
                    <a:pt x="86" y="429"/>
                    <a:pt x="108" y="451"/>
                    <a:pt x="129" y="483"/>
                  </a:cubicBezTo>
                  <a:cubicBezTo>
                    <a:pt x="140" y="505"/>
                    <a:pt x="161" y="526"/>
                    <a:pt x="182" y="547"/>
                  </a:cubicBezTo>
                  <a:cubicBezTo>
                    <a:pt x="204" y="569"/>
                    <a:pt x="215" y="590"/>
                    <a:pt x="225" y="612"/>
                  </a:cubicBezTo>
                  <a:lnTo>
                    <a:pt x="258" y="676"/>
                  </a:lnTo>
                  <a:lnTo>
                    <a:pt x="258" y="740"/>
                  </a:lnTo>
                  <a:cubicBezTo>
                    <a:pt x="258" y="750"/>
                    <a:pt x="258" y="772"/>
                    <a:pt x="247" y="783"/>
                  </a:cubicBezTo>
                  <a:cubicBezTo>
                    <a:pt x="247" y="793"/>
                    <a:pt x="236" y="793"/>
                    <a:pt x="225" y="804"/>
                  </a:cubicBezTo>
                  <a:cubicBezTo>
                    <a:pt x="236" y="804"/>
                    <a:pt x="247" y="804"/>
                    <a:pt x="258" y="793"/>
                  </a:cubicBezTo>
                  <a:cubicBezTo>
                    <a:pt x="268" y="783"/>
                    <a:pt x="279" y="761"/>
                    <a:pt x="289" y="740"/>
                  </a:cubicBezTo>
                  <a:lnTo>
                    <a:pt x="289" y="676"/>
                  </a:lnTo>
                  <a:cubicBezTo>
                    <a:pt x="289" y="643"/>
                    <a:pt x="279" y="622"/>
                    <a:pt x="268" y="590"/>
                  </a:cubicBezTo>
                  <a:cubicBezTo>
                    <a:pt x="258" y="569"/>
                    <a:pt x="247" y="536"/>
                    <a:pt x="225" y="515"/>
                  </a:cubicBezTo>
                  <a:cubicBezTo>
                    <a:pt x="215" y="493"/>
                    <a:pt x="194" y="462"/>
                    <a:pt x="172" y="440"/>
                  </a:cubicBezTo>
                  <a:cubicBezTo>
                    <a:pt x="151" y="419"/>
                    <a:pt x="140" y="386"/>
                    <a:pt x="118" y="365"/>
                  </a:cubicBezTo>
                  <a:cubicBezTo>
                    <a:pt x="97" y="343"/>
                    <a:pt x="86" y="322"/>
                    <a:pt x="75" y="290"/>
                  </a:cubicBezTo>
                  <a:cubicBezTo>
                    <a:pt x="75" y="279"/>
                    <a:pt x="65" y="269"/>
                    <a:pt x="65" y="258"/>
                  </a:cubicBezTo>
                  <a:cubicBezTo>
                    <a:pt x="65" y="236"/>
                    <a:pt x="54" y="226"/>
                    <a:pt x="54" y="215"/>
                  </a:cubicBezTo>
                  <a:cubicBezTo>
                    <a:pt x="54" y="183"/>
                    <a:pt x="54" y="162"/>
                    <a:pt x="65" y="140"/>
                  </a:cubicBezTo>
                  <a:cubicBezTo>
                    <a:pt x="65" y="108"/>
                    <a:pt x="75" y="86"/>
                    <a:pt x="86" y="65"/>
                  </a:cubicBezTo>
                  <a:cubicBezTo>
                    <a:pt x="86" y="55"/>
                    <a:pt x="108" y="33"/>
                    <a:pt x="118" y="22"/>
                  </a:cubicBezTo>
                  <a:cubicBezTo>
                    <a:pt x="126" y="22"/>
                    <a:pt x="138" y="18"/>
                    <a:pt x="148" y="18"/>
                  </a:cubicBezTo>
                  <a:cubicBezTo>
                    <a:pt x="153" y="18"/>
                    <a:pt x="158" y="19"/>
                    <a:pt x="161" y="22"/>
                  </a:cubicBezTo>
                  <a:cubicBezTo>
                    <a:pt x="172" y="22"/>
                    <a:pt x="172" y="33"/>
                    <a:pt x="172" y="33"/>
                  </a:cubicBezTo>
                  <a:lnTo>
                    <a:pt x="172" y="44"/>
                  </a:lnTo>
                  <a:lnTo>
                    <a:pt x="182" y="33"/>
                  </a:lnTo>
                  <a:cubicBezTo>
                    <a:pt x="182" y="33"/>
                    <a:pt x="182" y="12"/>
                    <a:pt x="161" y="12"/>
                  </a:cubicBezTo>
                  <a:cubicBezTo>
                    <a:pt x="151" y="1"/>
                    <a:pt x="129" y="1"/>
                    <a:pt x="1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3"/>
            <p:cNvSpPr/>
            <p:nvPr/>
          </p:nvSpPr>
          <p:spPr>
            <a:xfrm>
              <a:off x="2335303" y="3149440"/>
              <a:ext cx="45024" cy="125757"/>
            </a:xfrm>
            <a:custGeom>
              <a:avLst/>
              <a:gdLst/>
              <a:ahLst/>
              <a:cxnLst/>
              <a:rect l="l" t="t" r="r" b="b"/>
              <a:pathLst>
                <a:path w="290" h="810" extrusionOk="0">
                  <a:moveTo>
                    <a:pt x="129" y="1"/>
                  </a:moveTo>
                  <a:cubicBezTo>
                    <a:pt x="122" y="1"/>
                    <a:pt x="115" y="2"/>
                    <a:pt x="108" y="6"/>
                  </a:cubicBezTo>
                  <a:cubicBezTo>
                    <a:pt x="86" y="17"/>
                    <a:pt x="65" y="27"/>
                    <a:pt x="54" y="48"/>
                  </a:cubicBezTo>
                  <a:cubicBezTo>
                    <a:pt x="32" y="70"/>
                    <a:pt x="22" y="102"/>
                    <a:pt x="11" y="124"/>
                  </a:cubicBezTo>
                  <a:cubicBezTo>
                    <a:pt x="11" y="155"/>
                    <a:pt x="1" y="188"/>
                    <a:pt x="1" y="220"/>
                  </a:cubicBezTo>
                  <a:lnTo>
                    <a:pt x="1" y="263"/>
                  </a:lnTo>
                  <a:cubicBezTo>
                    <a:pt x="11" y="284"/>
                    <a:pt x="11" y="295"/>
                    <a:pt x="22" y="316"/>
                  </a:cubicBezTo>
                  <a:cubicBezTo>
                    <a:pt x="32" y="348"/>
                    <a:pt x="44" y="381"/>
                    <a:pt x="65" y="402"/>
                  </a:cubicBezTo>
                  <a:cubicBezTo>
                    <a:pt x="86" y="434"/>
                    <a:pt x="108" y="455"/>
                    <a:pt x="129" y="477"/>
                  </a:cubicBezTo>
                  <a:cubicBezTo>
                    <a:pt x="140" y="509"/>
                    <a:pt x="161" y="531"/>
                    <a:pt x="182" y="552"/>
                  </a:cubicBezTo>
                  <a:cubicBezTo>
                    <a:pt x="204" y="573"/>
                    <a:pt x="215" y="595"/>
                    <a:pt x="225" y="616"/>
                  </a:cubicBezTo>
                  <a:lnTo>
                    <a:pt x="258" y="681"/>
                  </a:lnTo>
                  <a:lnTo>
                    <a:pt x="258" y="745"/>
                  </a:lnTo>
                  <a:cubicBezTo>
                    <a:pt x="258" y="755"/>
                    <a:pt x="258" y="776"/>
                    <a:pt x="247" y="788"/>
                  </a:cubicBezTo>
                  <a:cubicBezTo>
                    <a:pt x="247" y="798"/>
                    <a:pt x="236" y="798"/>
                    <a:pt x="225" y="798"/>
                  </a:cubicBezTo>
                  <a:cubicBezTo>
                    <a:pt x="225" y="809"/>
                    <a:pt x="215" y="809"/>
                    <a:pt x="215" y="809"/>
                  </a:cubicBezTo>
                  <a:lnTo>
                    <a:pt x="225" y="809"/>
                  </a:lnTo>
                  <a:cubicBezTo>
                    <a:pt x="236" y="809"/>
                    <a:pt x="247" y="798"/>
                    <a:pt x="258" y="788"/>
                  </a:cubicBezTo>
                  <a:cubicBezTo>
                    <a:pt x="268" y="776"/>
                    <a:pt x="279" y="766"/>
                    <a:pt x="289" y="745"/>
                  </a:cubicBezTo>
                  <a:lnTo>
                    <a:pt x="289" y="669"/>
                  </a:lnTo>
                  <a:cubicBezTo>
                    <a:pt x="289" y="648"/>
                    <a:pt x="279" y="627"/>
                    <a:pt x="268" y="595"/>
                  </a:cubicBezTo>
                  <a:cubicBezTo>
                    <a:pt x="258" y="573"/>
                    <a:pt x="247" y="541"/>
                    <a:pt x="225" y="520"/>
                  </a:cubicBezTo>
                  <a:cubicBezTo>
                    <a:pt x="215" y="488"/>
                    <a:pt x="194" y="466"/>
                    <a:pt x="172" y="445"/>
                  </a:cubicBezTo>
                  <a:cubicBezTo>
                    <a:pt x="151" y="424"/>
                    <a:pt x="140" y="391"/>
                    <a:pt x="118" y="370"/>
                  </a:cubicBezTo>
                  <a:cubicBezTo>
                    <a:pt x="97" y="348"/>
                    <a:pt x="86" y="316"/>
                    <a:pt x="75" y="295"/>
                  </a:cubicBezTo>
                  <a:cubicBezTo>
                    <a:pt x="75" y="284"/>
                    <a:pt x="65" y="274"/>
                    <a:pt x="65" y="252"/>
                  </a:cubicBezTo>
                  <a:cubicBezTo>
                    <a:pt x="65" y="241"/>
                    <a:pt x="54" y="231"/>
                    <a:pt x="54" y="220"/>
                  </a:cubicBezTo>
                  <a:cubicBezTo>
                    <a:pt x="54" y="188"/>
                    <a:pt x="54" y="167"/>
                    <a:pt x="65" y="134"/>
                  </a:cubicBezTo>
                  <a:cubicBezTo>
                    <a:pt x="65" y="113"/>
                    <a:pt x="75" y="91"/>
                    <a:pt x="86" y="70"/>
                  </a:cubicBezTo>
                  <a:cubicBezTo>
                    <a:pt x="86" y="48"/>
                    <a:pt x="108" y="38"/>
                    <a:pt x="118" y="27"/>
                  </a:cubicBezTo>
                  <a:cubicBezTo>
                    <a:pt x="129" y="17"/>
                    <a:pt x="151" y="17"/>
                    <a:pt x="161" y="17"/>
                  </a:cubicBezTo>
                  <a:cubicBezTo>
                    <a:pt x="172" y="27"/>
                    <a:pt x="172" y="27"/>
                    <a:pt x="172" y="38"/>
                  </a:cubicBezTo>
                  <a:lnTo>
                    <a:pt x="172" y="48"/>
                  </a:lnTo>
                  <a:lnTo>
                    <a:pt x="182" y="38"/>
                  </a:lnTo>
                  <a:cubicBezTo>
                    <a:pt x="182" y="38"/>
                    <a:pt x="182" y="17"/>
                    <a:pt x="161" y="6"/>
                  </a:cubicBezTo>
                  <a:cubicBezTo>
                    <a:pt x="154" y="6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3"/>
            <p:cNvSpPr/>
            <p:nvPr/>
          </p:nvSpPr>
          <p:spPr>
            <a:xfrm>
              <a:off x="2335303" y="3218839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9" y="1"/>
                  </a:moveTo>
                  <a:cubicBezTo>
                    <a:pt x="129" y="1"/>
                    <a:pt x="119" y="3"/>
                    <a:pt x="108" y="8"/>
                  </a:cubicBezTo>
                  <a:cubicBezTo>
                    <a:pt x="86" y="19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58"/>
                    <a:pt x="1" y="191"/>
                    <a:pt x="1" y="222"/>
                  </a:cubicBezTo>
                  <a:lnTo>
                    <a:pt x="1" y="265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1"/>
                    <a:pt x="44" y="383"/>
                    <a:pt x="65" y="405"/>
                  </a:cubicBezTo>
                  <a:cubicBezTo>
                    <a:pt x="86" y="437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55"/>
                  </a:cubicBezTo>
                  <a:cubicBezTo>
                    <a:pt x="204" y="576"/>
                    <a:pt x="215" y="598"/>
                    <a:pt x="225" y="619"/>
                  </a:cubicBezTo>
                  <a:lnTo>
                    <a:pt x="258" y="683"/>
                  </a:ln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lnTo>
                    <a:pt x="215" y="812"/>
                  </a:lnTo>
                  <a:lnTo>
                    <a:pt x="225" y="812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69"/>
                    <a:pt x="289" y="748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22"/>
                  </a:cubicBezTo>
                  <a:cubicBezTo>
                    <a:pt x="215" y="491"/>
                    <a:pt x="194" y="469"/>
                    <a:pt x="172" y="448"/>
                  </a:cubicBezTo>
                  <a:cubicBezTo>
                    <a:pt x="151" y="415"/>
                    <a:pt x="140" y="394"/>
                    <a:pt x="118" y="372"/>
                  </a:cubicBezTo>
                  <a:cubicBezTo>
                    <a:pt x="97" y="341"/>
                    <a:pt x="86" y="319"/>
                    <a:pt x="75" y="298"/>
                  </a:cubicBezTo>
                  <a:cubicBezTo>
                    <a:pt x="75" y="287"/>
                    <a:pt x="65" y="265"/>
                    <a:pt x="65" y="255"/>
                  </a:cubicBezTo>
                  <a:cubicBezTo>
                    <a:pt x="65" y="244"/>
                    <a:pt x="54" y="234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94"/>
                    <a:pt x="86" y="73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30"/>
                    <a:pt x="182" y="19"/>
                    <a:pt x="161" y="8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3"/>
            <p:cNvSpPr/>
            <p:nvPr/>
          </p:nvSpPr>
          <p:spPr>
            <a:xfrm>
              <a:off x="2335303" y="3288704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19"/>
                    <a:pt x="65" y="29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5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1" y="286"/>
                    <a:pt x="11" y="298"/>
                    <a:pt x="22" y="319"/>
                  </a:cubicBezTo>
                  <a:cubicBezTo>
                    <a:pt x="32" y="351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43"/>
                  </a:cubicBezTo>
                  <a:cubicBezTo>
                    <a:pt x="204" y="565"/>
                    <a:pt x="215" y="586"/>
                    <a:pt x="225" y="619"/>
                  </a:cubicBezTo>
                  <a:lnTo>
                    <a:pt x="258" y="683"/>
                  </a:ln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8"/>
                    <a:pt x="289" y="736"/>
                  </a:cubicBezTo>
                  <a:lnTo>
                    <a:pt x="289" y="672"/>
                  </a:lnTo>
                  <a:cubicBezTo>
                    <a:pt x="289" y="650"/>
                    <a:pt x="279" y="619"/>
                    <a:pt x="268" y="597"/>
                  </a:cubicBezTo>
                  <a:cubicBezTo>
                    <a:pt x="258" y="565"/>
                    <a:pt x="247" y="543"/>
                    <a:pt x="225" y="512"/>
                  </a:cubicBezTo>
                  <a:cubicBezTo>
                    <a:pt x="215" y="490"/>
                    <a:pt x="194" y="469"/>
                    <a:pt x="172" y="436"/>
                  </a:cubicBezTo>
                  <a:cubicBezTo>
                    <a:pt x="151" y="415"/>
                    <a:pt x="140" y="393"/>
                    <a:pt x="118" y="372"/>
                  </a:cubicBezTo>
                  <a:cubicBezTo>
                    <a:pt x="97" y="340"/>
                    <a:pt x="86" y="319"/>
                    <a:pt x="75" y="298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6"/>
                  </a:cubicBezTo>
                  <a:cubicBezTo>
                    <a:pt x="65" y="115"/>
                    <a:pt x="75" y="94"/>
                    <a:pt x="86" y="72"/>
                  </a:cubicBezTo>
                  <a:cubicBezTo>
                    <a:pt x="86" y="51"/>
                    <a:pt x="108" y="41"/>
                    <a:pt x="118" y="29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29"/>
                    <a:pt x="172" y="41"/>
                  </a:cubicBezTo>
                  <a:lnTo>
                    <a:pt x="172" y="51"/>
                  </a:lnTo>
                  <a:cubicBezTo>
                    <a:pt x="172" y="51"/>
                    <a:pt x="172" y="41"/>
                    <a:pt x="182" y="41"/>
                  </a:cubicBezTo>
                  <a:cubicBezTo>
                    <a:pt x="182" y="29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3"/>
            <p:cNvSpPr/>
            <p:nvPr/>
          </p:nvSpPr>
          <p:spPr>
            <a:xfrm>
              <a:off x="2335303" y="3358414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4"/>
                    <a:pt x="108" y="9"/>
                  </a:cubicBezTo>
                  <a:cubicBezTo>
                    <a:pt x="86" y="9"/>
                    <a:pt x="65" y="30"/>
                    <a:pt x="54" y="52"/>
                  </a:cubicBezTo>
                  <a:cubicBezTo>
                    <a:pt x="32" y="73"/>
                    <a:pt x="22" y="94"/>
                    <a:pt x="11" y="127"/>
                  </a:cubicBezTo>
                  <a:cubicBezTo>
                    <a:pt x="11" y="148"/>
                    <a:pt x="1" y="180"/>
                    <a:pt x="1" y="213"/>
                  </a:cubicBezTo>
                  <a:lnTo>
                    <a:pt x="1" y="266"/>
                  </a:lnTo>
                  <a:cubicBezTo>
                    <a:pt x="11" y="277"/>
                    <a:pt x="11" y="298"/>
                    <a:pt x="22" y="309"/>
                  </a:cubicBezTo>
                  <a:cubicBezTo>
                    <a:pt x="32" y="341"/>
                    <a:pt x="44" y="373"/>
                    <a:pt x="65" y="405"/>
                  </a:cubicBezTo>
                  <a:cubicBezTo>
                    <a:pt x="86" y="427"/>
                    <a:pt x="108" y="448"/>
                    <a:pt x="129" y="480"/>
                  </a:cubicBezTo>
                  <a:cubicBezTo>
                    <a:pt x="140" y="501"/>
                    <a:pt x="161" y="523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lnTo>
                    <a:pt x="258" y="67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1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1"/>
                  </a:cubicBezTo>
                  <a:cubicBezTo>
                    <a:pt x="268" y="780"/>
                    <a:pt x="279" y="758"/>
                    <a:pt x="289" y="73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87"/>
                  </a:cubicBezTo>
                  <a:cubicBezTo>
                    <a:pt x="258" y="565"/>
                    <a:pt x="247" y="534"/>
                    <a:pt x="225" y="512"/>
                  </a:cubicBezTo>
                  <a:cubicBezTo>
                    <a:pt x="215" y="491"/>
                    <a:pt x="194" y="458"/>
                    <a:pt x="172" y="437"/>
                  </a:cubicBezTo>
                  <a:cubicBezTo>
                    <a:pt x="151" y="416"/>
                    <a:pt x="140" y="394"/>
                    <a:pt x="118" y="362"/>
                  </a:cubicBezTo>
                  <a:cubicBezTo>
                    <a:pt x="97" y="341"/>
                    <a:pt x="86" y="320"/>
                    <a:pt x="75" y="287"/>
                  </a:cubicBezTo>
                  <a:cubicBezTo>
                    <a:pt x="75" y="277"/>
                    <a:pt x="65" y="266"/>
                    <a:pt x="65" y="255"/>
                  </a:cubicBezTo>
                  <a:cubicBezTo>
                    <a:pt x="65" y="234"/>
                    <a:pt x="54" y="223"/>
                    <a:pt x="54" y="213"/>
                  </a:cubicBezTo>
                  <a:cubicBezTo>
                    <a:pt x="54" y="191"/>
                    <a:pt x="54" y="159"/>
                    <a:pt x="65" y="137"/>
                  </a:cubicBezTo>
                  <a:cubicBezTo>
                    <a:pt x="65" y="105"/>
                    <a:pt x="75" y="84"/>
                    <a:pt x="86" y="73"/>
                  </a:cubicBezTo>
                  <a:cubicBezTo>
                    <a:pt x="86" y="52"/>
                    <a:pt x="108" y="30"/>
                    <a:pt x="118" y="30"/>
                  </a:cubicBezTo>
                  <a:cubicBezTo>
                    <a:pt x="126" y="23"/>
                    <a:pt x="139" y="15"/>
                    <a:pt x="149" y="15"/>
                  </a:cubicBezTo>
                  <a:cubicBezTo>
                    <a:pt x="154" y="15"/>
                    <a:pt x="158" y="17"/>
                    <a:pt x="161" y="20"/>
                  </a:cubicBezTo>
                  <a:cubicBezTo>
                    <a:pt x="172" y="20"/>
                    <a:pt x="172" y="30"/>
                    <a:pt x="172" y="41"/>
                  </a:cubicBezTo>
                  <a:lnTo>
                    <a:pt x="172" y="52"/>
                  </a:lnTo>
                  <a:cubicBezTo>
                    <a:pt x="172" y="52"/>
                    <a:pt x="172" y="41"/>
                    <a:pt x="182" y="41"/>
                  </a:cubicBezTo>
                  <a:cubicBezTo>
                    <a:pt x="182" y="30"/>
                    <a:pt x="182" y="9"/>
                    <a:pt x="161" y="9"/>
                  </a:cubicBezTo>
                  <a:cubicBezTo>
                    <a:pt x="156" y="4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3"/>
            <p:cNvSpPr/>
            <p:nvPr/>
          </p:nvSpPr>
          <p:spPr>
            <a:xfrm>
              <a:off x="2335303" y="3427968"/>
              <a:ext cx="45024" cy="124670"/>
            </a:xfrm>
            <a:custGeom>
              <a:avLst/>
              <a:gdLst/>
              <a:ahLst/>
              <a:cxnLst/>
              <a:rect l="l" t="t" r="r" b="b"/>
              <a:pathLst>
                <a:path w="290" h="803" extrusionOk="0">
                  <a:moveTo>
                    <a:pt x="108" y="0"/>
                  </a:moveTo>
                  <a:cubicBezTo>
                    <a:pt x="86" y="10"/>
                    <a:pt x="65" y="32"/>
                    <a:pt x="54" y="53"/>
                  </a:cubicBezTo>
                  <a:cubicBezTo>
                    <a:pt x="32" y="64"/>
                    <a:pt x="22" y="96"/>
                    <a:pt x="11" y="129"/>
                  </a:cubicBezTo>
                  <a:cubicBezTo>
                    <a:pt x="11" y="150"/>
                    <a:pt x="1" y="182"/>
                    <a:pt x="1" y="214"/>
                  </a:cubicBezTo>
                  <a:lnTo>
                    <a:pt x="1" y="267"/>
                  </a:lnTo>
                  <a:cubicBezTo>
                    <a:pt x="11" y="279"/>
                    <a:pt x="11" y="300"/>
                    <a:pt x="22" y="310"/>
                  </a:cubicBezTo>
                  <a:cubicBezTo>
                    <a:pt x="32" y="343"/>
                    <a:pt x="44" y="374"/>
                    <a:pt x="65" y="396"/>
                  </a:cubicBezTo>
                  <a:cubicBezTo>
                    <a:pt x="86" y="428"/>
                    <a:pt x="108" y="450"/>
                    <a:pt x="129" y="482"/>
                  </a:cubicBezTo>
                  <a:cubicBezTo>
                    <a:pt x="140" y="503"/>
                    <a:pt x="161" y="524"/>
                    <a:pt x="182" y="546"/>
                  </a:cubicBezTo>
                  <a:cubicBezTo>
                    <a:pt x="204" y="567"/>
                    <a:pt x="215" y="589"/>
                    <a:pt x="225" y="610"/>
                  </a:cubicBezTo>
                  <a:lnTo>
                    <a:pt x="258" y="674"/>
                  </a:lnTo>
                  <a:lnTo>
                    <a:pt x="258" y="739"/>
                  </a:lnTo>
                  <a:cubicBezTo>
                    <a:pt x="258" y="750"/>
                    <a:pt x="258" y="771"/>
                    <a:pt x="247" y="781"/>
                  </a:cubicBezTo>
                  <a:cubicBezTo>
                    <a:pt x="247" y="793"/>
                    <a:pt x="236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1"/>
                    <a:pt x="279" y="760"/>
                    <a:pt x="289" y="739"/>
                  </a:cubicBezTo>
                  <a:lnTo>
                    <a:pt x="289" y="674"/>
                  </a:lnTo>
                  <a:cubicBezTo>
                    <a:pt x="289" y="643"/>
                    <a:pt x="279" y="621"/>
                    <a:pt x="268" y="589"/>
                  </a:cubicBezTo>
                  <a:cubicBezTo>
                    <a:pt x="258" y="567"/>
                    <a:pt x="247" y="536"/>
                    <a:pt x="225" y="514"/>
                  </a:cubicBezTo>
                  <a:cubicBezTo>
                    <a:pt x="215" y="493"/>
                    <a:pt x="194" y="460"/>
                    <a:pt x="172" y="439"/>
                  </a:cubicBezTo>
                  <a:cubicBezTo>
                    <a:pt x="151" y="417"/>
                    <a:pt x="140" y="386"/>
                    <a:pt x="118" y="364"/>
                  </a:cubicBezTo>
                  <a:cubicBezTo>
                    <a:pt x="97" y="343"/>
                    <a:pt x="86" y="321"/>
                    <a:pt x="75" y="289"/>
                  </a:cubicBezTo>
                  <a:cubicBezTo>
                    <a:pt x="75" y="279"/>
                    <a:pt x="65" y="267"/>
                    <a:pt x="65" y="246"/>
                  </a:cubicBezTo>
                  <a:cubicBezTo>
                    <a:pt x="65" y="236"/>
                    <a:pt x="54" y="225"/>
                    <a:pt x="54" y="214"/>
                  </a:cubicBezTo>
                  <a:cubicBezTo>
                    <a:pt x="54" y="182"/>
                    <a:pt x="54" y="160"/>
                    <a:pt x="65" y="129"/>
                  </a:cubicBezTo>
                  <a:cubicBezTo>
                    <a:pt x="65" y="107"/>
                    <a:pt x="75" y="86"/>
                    <a:pt x="86" y="64"/>
                  </a:cubicBezTo>
                  <a:cubicBezTo>
                    <a:pt x="86" y="53"/>
                    <a:pt x="108" y="32"/>
                    <a:pt x="118" y="22"/>
                  </a:cubicBezTo>
                  <a:cubicBezTo>
                    <a:pt x="124" y="16"/>
                    <a:pt x="132" y="13"/>
                    <a:pt x="140" y="13"/>
                  </a:cubicBezTo>
                  <a:cubicBezTo>
                    <a:pt x="148" y="13"/>
                    <a:pt x="156" y="16"/>
                    <a:pt x="161" y="22"/>
                  </a:cubicBezTo>
                  <a:cubicBezTo>
                    <a:pt x="172" y="22"/>
                    <a:pt x="172" y="32"/>
                    <a:pt x="172" y="32"/>
                  </a:cubicBezTo>
                  <a:lnTo>
                    <a:pt x="172" y="43"/>
                  </a:lnTo>
                  <a:lnTo>
                    <a:pt x="182" y="32"/>
                  </a:lnTo>
                  <a:cubicBezTo>
                    <a:pt x="182" y="32"/>
                    <a:pt x="182" y="10"/>
                    <a:pt x="161" y="10"/>
                  </a:cubicBezTo>
                  <a:cubicBezTo>
                    <a:pt x="151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3"/>
            <p:cNvSpPr/>
            <p:nvPr/>
          </p:nvSpPr>
          <p:spPr>
            <a:xfrm>
              <a:off x="2335303" y="3496902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1"/>
                  </a:moveTo>
                  <a:cubicBezTo>
                    <a:pt x="122" y="1"/>
                    <a:pt x="115" y="2"/>
                    <a:pt x="108" y="6"/>
                  </a:cubicBezTo>
                  <a:cubicBezTo>
                    <a:pt x="86" y="16"/>
                    <a:pt x="65" y="27"/>
                    <a:pt x="54" y="49"/>
                  </a:cubicBezTo>
                  <a:cubicBezTo>
                    <a:pt x="32" y="70"/>
                    <a:pt x="22" y="102"/>
                    <a:pt x="11" y="123"/>
                  </a:cubicBezTo>
                  <a:cubicBezTo>
                    <a:pt x="11" y="156"/>
                    <a:pt x="1" y="187"/>
                    <a:pt x="1" y="220"/>
                  </a:cubicBezTo>
                  <a:lnTo>
                    <a:pt x="1" y="263"/>
                  </a:lnTo>
                  <a:cubicBezTo>
                    <a:pt x="11" y="284"/>
                    <a:pt x="11" y="295"/>
                    <a:pt x="22" y="316"/>
                  </a:cubicBezTo>
                  <a:cubicBezTo>
                    <a:pt x="32" y="349"/>
                    <a:pt x="44" y="380"/>
                    <a:pt x="65" y="402"/>
                  </a:cubicBezTo>
                  <a:cubicBezTo>
                    <a:pt x="86" y="434"/>
                    <a:pt x="108" y="456"/>
                    <a:pt x="129" y="477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204" y="573"/>
                    <a:pt x="215" y="594"/>
                    <a:pt x="225" y="616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5"/>
                    <a:pt x="258" y="777"/>
                    <a:pt x="247" y="787"/>
                  </a:cubicBezTo>
                  <a:cubicBezTo>
                    <a:pt x="247" y="798"/>
                    <a:pt x="236" y="798"/>
                    <a:pt x="225" y="798"/>
                  </a:cubicBezTo>
                  <a:cubicBezTo>
                    <a:pt x="225" y="809"/>
                    <a:pt x="215" y="809"/>
                    <a:pt x="215" y="809"/>
                  </a:cubicBezTo>
                  <a:lnTo>
                    <a:pt x="225" y="809"/>
                  </a:lnTo>
                  <a:cubicBezTo>
                    <a:pt x="236" y="809"/>
                    <a:pt x="247" y="798"/>
                    <a:pt x="258" y="787"/>
                  </a:cubicBezTo>
                  <a:cubicBezTo>
                    <a:pt x="268" y="777"/>
                    <a:pt x="279" y="766"/>
                    <a:pt x="289" y="744"/>
                  </a:cubicBezTo>
                  <a:lnTo>
                    <a:pt x="289" y="670"/>
                  </a:lnTo>
                  <a:cubicBezTo>
                    <a:pt x="289" y="648"/>
                    <a:pt x="279" y="627"/>
                    <a:pt x="268" y="594"/>
                  </a:cubicBezTo>
                  <a:cubicBezTo>
                    <a:pt x="258" y="573"/>
                    <a:pt x="247" y="541"/>
                    <a:pt x="225" y="520"/>
                  </a:cubicBezTo>
                  <a:cubicBezTo>
                    <a:pt x="215" y="487"/>
                    <a:pt x="194" y="466"/>
                    <a:pt x="172" y="444"/>
                  </a:cubicBezTo>
                  <a:cubicBezTo>
                    <a:pt x="151" y="413"/>
                    <a:pt x="140" y="391"/>
                    <a:pt x="118" y="370"/>
                  </a:cubicBezTo>
                  <a:cubicBezTo>
                    <a:pt x="97" y="349"/>
                    <a:pt x="86" y="316"/>
                    <a:pt x="75" y="295"/>
                  </a:cubicBezTo>
                  <a:cubicBezTo>
                    <a:pt x="75" y="284"/>
                    <a:pt x="65" y="263"/>
                    <a:pt x="65" y="252"/>
                  </a:cubicBezTo>
                  <a:cubicBezTo>
                    <a:pt x="65" y="241"/>
                    <a:pt x="54" y="230"/>
                    <a:pt x="54" y="220"/>
                  </a:cubicBezTo>
                  <a:cubicBezTo>
                    <a:pt x="54" y="187"/>
                    <a:pt x="54" y="166"/>
                    <a:pt x="65" y="134"/>
                  </a:cubicBezTo>
                  <a:cubicBezTo>
                    <a:pt x="65" y="113"/>
                    <a:pt x="75" y="92"/>
                    <a:pt x="86" y="70"/>
                  </a:cubicBezTo>
                  <a:cubicBezTo>
                    <a:pt x="86" y="49"/>
                    <a:pt x="108" y="38"/>
                    <a:pt x="118" y="27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7"/>
                    <a:pt x="172" y="27"/>
                    <a:pt x="172" y="38"/>
                  </a:cubicBezTo>
                  <a:lnTo>
                    <a:pt x="172" y="49"/>
                  </a:lnTo>
                  <a:lnTo>
                    <a:pt x="182" y="38"/>
                  </a:lnTo>
                  <a:cubicBezTo>
                    <a:pt x="182" y="38"/>
                    <a:pt x="182" y="16"/>
                    <a:pt x="161" y="6"/>
                  </a:cubicBezTo>
                  <a:cubicBezTo>
                    <a:pt x="154" y="6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3"/>
            <p:cNvSpPr/>
            <p:nvPr/>
          </p:nvSpPr>
          <p:spPr>
            <a:xfrm>
              <a:off x="2335303" y="3566301"/>
              <a:ext cx="45024" cy="125136"/>
            </a:xfrm>
            <a:custGeom>
              <a:avLst/>
              <a:gdLst/>
              <a:ahLst/>
              <a:cxnLst/>
              <a:rect l="l" t="t" r="r" b="b"/>
              <a:pathLst>
                <a:path w="290" h="806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19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58"/>
                    <a:pt x="1" y="190"/>
                    <a:pt x="1" y="223"/>
                  </a:cubicBezTo>
                  <a:lnTo>
                    <a:pt x="1" y="266"/>
                  </a:lnTo>
                  <a:cubicBezTo>
                    <a:pt x="11" y="287"/>
                    <a:pt x="11" y="297"/>
                    <a:pt x="22" y="319"/>
                  </a:cubicBezTo>
                  <a:cubicBezTo>
                    <a:pt x="32" y="351"/>
                    <a:pt x="44" y="373"/>
                    <a:pt x="65" y="404"/>
                  </a:cubicBezTo>
                  <a:cubicBezTo>
                    <a:pt x="86" y="437"/>
                    <a:pt x="108" y="458"/>
                    <a:pt x="129" y="480"/>
                  </a:cubicBezTo>
                  <a:cubicBezTo>
                    <a:pt x="140" y="501"/>
                    <a:pt x="161" y="523"/>
                    <a:pt x="182" y="554"/>
                  </a:cubicBezTo>
                  <a:cubicBezTo>
                    <a:pt x="204" y="576"/>
                    <a:pt x="215" y="597"/>
                    <a:pt x="225" y="618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8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8"/>
                    <a:pt x="289" y="747"/>
                  </a:cubicBezTo>
                  <a:lnTo>
                    <a:pt x="289" y="672"/>
                  </a:lnTo>
                  <a:cubicBezTo>
                    <a:pt x="289" y="651"/>
                    <a:pt x="279" y="618"/>
                    <a:pt x="268" y="597"/>
                  </a:cubicBezTo>
                  <a:cubicBezTo>
                    <a:pt x="258" y="565"/>
                    <a:pt x="247" y="544"/>
                    <a:pt x="225" y="523"/>
                  </a:cubicBezTo>
                  <a:cubicBezTo>
                    <a:pt x="215" y="490"/>
                    <a:pt x="194" y="469"/>
                    <a:pt x="172" y="447"/>
                  </a:cubicBezTo>
                  <a:cubicBezTo>
                    <a:pt x="151" y="415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7"/>
                  </a:cubicBezTo>
                  <a:cubicBezTo>
                    <a:pt x="75" y="276"/>
                    <a:pt x="65" y="266"/>
                    <a:pt x="65" y="254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1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1"/>
                  </a:lnTo>
                  <a:lnTo>
                    <a:pt x="182" y="40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  <a:moveTo>
                    <a:pt x="215" y="801"/>
                  </a:moveTo>
                  <a:cubicBezTo>
                    <a:pt x="215" y="801"/>
                    <a:pt x="219" y="806"/>
                    <a:pt x="223" y="806"/>
                  </a:cubicBezTo>
                  <a:cubicBezTo>
                    <a:pt x="224" y="806"/>
                    <a:pt x="225" y="804"/>
                    <a:pt x="225" y="8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3"/>
            <p:cNvSpPr/>
            <p:nvPr/>
          </p:nvSpPr>
          <p:spPr>
            <a:xfrm>
              <a:off x="2335303" y="3636011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4"/>
                    <a:pt x="108" y="9"/>
                  </a:cubicBezTo>
                  <a:cubicBezTo>
                    <a:pt x="86" y="20"/>
                    <a:pt x="65" y="31"/>
                    <a:pt x="54" y="52"/>
                  </a:cubicBezTo>
                  <a:cubicBezTo>
                    <a:pt x="32" y="74"/>
                    <a:pt x="22" y="95"/>
                    <a:pt x="11" y="127"/>
                  </a:cubicBezTo>
                  <a:cubicBezTo>
                    <a:pt x="11" y="159"/>
                    <a:pt x="1" y="181"/>
                    <a:pt x="1" y="212"/>
                  </a:cubicBezTo>
                  <a:lnTo>
                    <a:pt x="1" y="266"/>
                  </a:lnTo>
                  <a:cubicBezTo>
                    <a:pt x="11" y="277"/>
                    <a:pt x="11" y="298"/>
                    <a:pt x="22" y="319"/>
                  </a:cubicBezTo>
                  <a:cubicBezTo>
                    <a:pt x="32" y="352"/>
                    <a:pt x="44" y="373"/>
                    <a:pt x="65" y="405"/>
                  </a:cubicBezTo>
                  <a:cubicBezTo>
                    <a:pt x="86" y="426"/>
                    <a:pt x="108" y="459"/>
                    <a:pt x="129" y="480"/>
                  </a:cubicBezTo>
                  <a:cubicBezTo>
                    <a:pt x="140" y="502"/>
                    <a:pt x="161" y="523"/>
                    <a:pt x="182" y="545"/>
                  </a:cubicBezTo>
                  <a:cubicBezTo>
                    <a:pt x="204" y="566"/>
                    <a:pt x="215" y="588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9"/>
                    <a:pt x="258" y="769"/>
                    <a:pt x="247" y="780"/>
                  </a:cubicBezTo>
                  <a:cubicBezTo>
                    <a:pt x="247" y="791"/>
                    <a:pt x="236" y="802"/>
                    <a:pt x="225" y="802"/>
                  </a:cubicBezTo>
                  <a:cubicBezTo>
                    <a:pt x="236" y="802"/>
                    <a:pt x="247" y="802"/>
                    <a:pt x="258" y="791"/>
                  </a:cubicBezTo>
                  <a:cubicBezTo>
                    <a:pt x="268" y="780"/>
                    <a:pt x="279" y="759"/>
                    <a:pt x="289" y="737"/>
                  </a:cubicBezTo>
                  <a:lnTo>
                    <a:pt x="289" y="673"/>
                  </a:lnTo>
                  <a:cubicBezTo>
                    <a:pt x="289" y="652"/>
                    <a:pt x="279" y="619"/>
                    <a:pt x="268" y="598"/>
                  </a:cubicBezTo>
                  <a:cubicBezTo>
                    <a:pt x="258" y="566"/>
                    <a:pt x="247" y="545"/>
                    <a:pt x="225" y="512"/>
                  </a:cubicBezTo>
                  <a:cubicBezTo>
                    <a:pt x="215" y="491"/>
                    <a:pt x="194" y="469"/>
                    <a:pt x="172" y="438"/>
                  </a:cubicBezTo>
                  <a:cubicBezTo>
                    <a:pt x="151" y="416"/>
                    <a:pt x="140" y="395"/>
                    <a:pt x="118" y="373"/>
                  </a:cubicBezTo>
                  <a:cubicBezTo>
                    <a:pt x="97" y="341"/>
                    <a:pt x="86" y="319"/>
                    <a:pt x="75" y="288"/>
                  </a:cubicBezTo>
                  <a:cubicBezTo>
                    <a:pt x="75" y="277"/>
                    <a:pt x="65" y="266"/>
                    <a:pt x="65" y="255"/>
                  </a:cubicBezTo>
                  <a:cubicBezTo>
                    <a:pt x="65" y="245"/>
                    <a:pt x="54" y="234"/>
                    <a:pt x="54" y="212"/>
                  </a:cubicBezTo>
                  <a:cubicBezTo>
                    <a:pt x="54" y="191"/>
                    <a:pt x="54" y="159"/>
                    <a:pt x="65" y="138"/>
                  </a:cubicBezTo>
                  <a:cubicBezTo>
                    <a:pt x="65" y="116"/>
                    <a:pt x="75" y="95"/>
                    <a:pt x="86" y="74"/>
                  </a:cubicBezTo>
                  <a:cubicBezTo>
                    <a:pt x="86" y="52"/>
                    <a:pt x="108" y="41"/>
                    <a:pt x="118" y="31"/>
                  </a:cubicBezTo>
                  <a:cubicBezTo>
                    <a:pt x="129" y="20"/>
                    <a:pt x="151" y="20"/>
                    <a:pt x="161" y="20"/>
                  </a:cubicBezTo>
                  <a:cubicBezTo>
                    <a:pt x="172" y="20"/>
                    <a:pt x="172" y="31"/>
                    <a:pt x="172" y="41"/>
                  </a:cubicBezTo>
                  <a:lnTo>
                    <a:pt x="172" y="52"/>
                  </a:lnTo>
                  <a:cubicBezTo>
                    <a:pt x="172" y="52"/>
                    <a:pt x="172" y="41"/>
                    <a:pt x="182" y="41"/>
                  </a:cubicBezTo>
                  <a:cubicBezTo>
                    <a:pt x="182" y="31"/>
                    <a:pt x="182" y="20"/>
                    <a:pt x="161" y="9"/>
                  </a:cubicBezTo>
                  <a:cubicBezTo>
                    <a:pt x="156" y="4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3"/>
            <p:cNvSpPr/>
            <p:nvPr/>
          </p:nvSpPr>
          <p:spPr>
            <a:xfrm>
              <a:off x="2335303" y="3705876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3"/>
                    <a:pt x="108" y="9"/>
                  </a:cubicBezTo>
                  <a:cubicBezTo>
                    <a:pt x="86" y="9"/>
                    <a:pt x="65" y="30"/>
                    <a:pt x="54" y="52"/>
                  </a:cubicBezTo>
                  <a:cubicBezTo>
                    <a:pt x="32" y="73"/>
                    <a:pt x="22" y="95"/>
                    <a:pt x="11" y="126"/>
                  </a:cubicBezTo>
                  <a:cubicBezTo>
                    <a:pt x="11" y="148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1" y="276"/>
                    <a:pt x="11" y="298"/>
                    <a:pt x="22" y="309"/>
                  </a:cubicBezTo>
                  <a:cubicBezTo>
                    <a:pt x="32" y="341"/>
                    <a:pt x="44" y="373"/>
                    <a:pt x="65" y="405"/>
                  </a:cubicBezTo>
                  <a:cubicBezTo>
                    <a:pt x="86" y="426"/>
                    <a:pt x="108" y="448"/>
                    <a:pt x="129" y="480"/>
                  </a:cubicBezTo>
                  <a:cubicBezTo>
                    <a:pt x="140" y="502"/>
                    <a:pt x="161" y="523"/>
                    <a:pt x="182" y="544"/>
                  </a:cubicBezTo>
                  <a:cubicBezTo>
                    <a:pt x="204" y="566"/>
                    <a:pt x="215" y="587"/>
                    <a:pt x="225" y="609"/>
                  </a:cubicBezTo>
                  <a:lnTo>
                    <a:pt x="258" y="673"/>
                  </a:lnTo>
                  <a:lnTo>
                    <a:pt x="258" y="737"/>
                  </a:lnTo>
                  <a:cubicBezTo>
                    <a:pt x="258" y="759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9"/>
                    <a:pt x="289" y="737"/>
                  </a:cubicBezTo>
                  <a:lnTo>
                    <a:pt x="289" y="673"/>
                  </a:lnTo>
                  <a:cubicBezTo>
                    <a:pt x="289" y="640"/>
                    <a:pt x="279" y="619"/>
                    <a:pt x="268" y="587"/>
                  </a:cubicBezTo>
                  <a:cubicBezTo>
                    <a:pt x="258" y="566"/>
                    <a:pt x="247" y="533"/>
                    <a:pt x="225" y="512"/>
                  </a:cubicBezTo>
                  <a:cubicBezTo>
                    <a:pt x="215" y="490"/>
                    <a:pt x="194" y="459"/>
                    <a:pt x="172" y="437"/>
                  </a:cubicBezTo>
                  <a:cubicBezTo>
                    <a:pt x="151" y="416"/>
                    <a:pt x="140" y="394"/>
                    <a:pt x="118" y="362"/>
                  </a:cubicBezTo>
                  <a:cubicBezTo>
                    <a:pt x="97" y="341"/>
                    <a:pt x="86" y="319"/>
                    <a:pt x="75" y="287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33"/>
                    <a:pt x="54" y="223"/>
                    <a:pt x="54" y="212"/>
                  </a:cubicBezTo>
                  <a:cubicBezTo>
                    <a:pt x="54" y="191"/>
                    <a:pt x="54" y="159"/>
                    <a:pt x="65" y="138"/>
                  </a:cubicBezTo>
                  <a:cubicBezTo>
                    <a:pt x="65" y="105"/>
                    <a:pt x="75" y="84"/>
                    <a:pt x="86" y="73"/>
                  </a:cubicBezTo>
                  <a:cubicBezTo>
                    <a:pt x="86" y="52"/>
                    <a:pt x="108" y="30"/>
                    <a:pt x="118" y="30"/>
                  </a:cubicBezTo>
                  <a:cubicBezTo>
                    <a:pt x="126" y="23"/>
                    <a:pt x="139" y="15"/>
                    <a:pt x="150" y="15"/>
                  </a:cubicBezTo>
                  <a:cubicBezTo>
                    <a:pt x="154" y="15"/>
                    <a:pt x="158" y="16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2"/>
                  </a:lnTo>
                  <a:cubicBezTo>
                    <a:pt x="172" y="41"/>
                    <a:pt x="172" y="41"/>
                    <a:pt x="182" y="41"/>
                  </a:cubicBezTo>
                  <a:cubicBezTo>
                    <a:pt x="182" y="30"/>
                    <a:pt x="182" y="9"/>
                    <a:pt x="161" y="9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3"/>
            <p:cNvSpPr/>
            <p:nvPr/>
          </p:nvSpPr>
          <p:spPr>
            <a:xfrm>
              <a:off x="2335303" y="3775275"/>
              <a:ext cx="45024" cy="124980"/>
            </a:xfrm>
            <a:custGeom>
              <a:avLst/>
              <a:gdLst/>
              <a:ahLst/>
              <a:cxnLst/>
              <a:rect l="l" t="t" r="r" b="b"/>
              <a:pathLst>
                <a:path w="290" h="805" extrusionOk="0">
                  <a:moveTo>
                    <a:pt x="108" y="1"/>
                  </a:moveTo>
                  <a:cubicBezTo>
                    <a:pt x="86" y="12"/>
                    <a:pt x="65" y="33"/>
                    <a:pt x="54" y="55"/>
                  </a:cubicBezTo>
                  <a:cubicBezTo>
                    <a:pt x="32" y="65"/>
                    <a:pt x="22" y="97"/>
                    <a:pt x="11" y="119"/>
                  </a:cubicBezTo>
                  <a:cubicBezTo>
                    <a:pt x="11" y="151"/>
                    <a:pt x="1" y="183"/>
                    <a:pt x="1" y="215"/>
                  </a:cubicBezTo>
                  <a:lnTo>
                    <a:pt x="1" y="269"/>
                  </a:lnTo>
                  <a:cubicBezTo>
                    <a:pt x="11" y="279"/>
                    <a:pt x="11" y="300"/>
                    <a:pt x="22" y="312"/>
                  </a:cubicBezTo>
                  <a:cubicBezTo>
                    <a:pt x="32" y="343"/>
                    <a:pt x="44" y="376"/>
                    <a:pt x="65" y="397"/>
                  </a:cubicBezTo>
                  <a:cubicBezTo>
                    <a:pt x="86" y="429"/>
                    <a:pt x="108" y="450"/>
                    <a:pt x="129" y="472"/>
                  </a:cubicBezTo>
                  <a:cubicBezTo>
                    <a:pt x="140" y="504"/>
                    <a:pt x="161" y="526"/>
                    <a:pt x="182" y="547"/>
                  </a:cubicBezTo>
                  <a:cubicBezTo>
                    <a:pt x="204" y="569"/>
                    <a:pt x="215" y="590"/>
                    <a:pt x="225" y="611"/>
                  </a:cubicBezTo>
                  <a:lnTo>
                    <a:pt x="258" y="676"/>
                  </a:lnTo>
                  <a:lnTo>
                    <a:pt x="258" y="740"/>
                  </a:lnTo>
                  <a:cubicBezTo>
                    <a:pt x="258" y="750"/>
                    <a:pt x="258" y="772"/>
                    <a:pt x="247" y="783"/>
                  </a:cubicBezTo>
                  <a:cubicBezTo>
                    <a:pt x="247" y="793"/>
                    <a:pt x="236" y="793"/>
                    <a:pt x="225" y="804"/>
                  </a:cubicBezTo>
                  <a:cubicBezTo>
                    <a:pt x="236" y="804"/>
                    <a:pt x="247" y="804"/>
                    <a:pt x="258" y="783"/>
                  </a:cubicBezTo>
                  <a:cubicBezTo>
                    <a:pt x="268" y="772"/>
                    <a:pt x="279" y="761"/>
                    <a:pt x="289" y="740"/>
                  </a:cubicBezTo>
                  <a:lnTo>
                    <a:pt x="289" y="676"/>
                  </a:lnTo>
                  <a:cubicBezTo>
                    <a:pt x="289" y="643"/>
                    <a:pt x="279" y="622"/>
                    <a:pt x="268" y="590"/>
                  </a:cubicBezTo>
                  <a:cubicBezTo>
                    <a:pt x="258" y="569"/>
                    <a:pt x="247" y="536"/>
                    <a:pt x="225" y="515"/>
                  </a:cubicBezTo>
                  <a:cubicBezTo>
                    <a:pt x="215" y="493"/>
                    <a:pt x="194" y="461"/>
                    <a:pt x="172" y="440"/>
                  </a:cubicBezTo>
                  <a:cubicBezTo>
                    <a:pt x="151" y="419"/>
                    <a:pt x="140" y="386"/>
                    <a:pt x="118" y="365"/>
                  </a:cubicBezTo>
                  <a:cubicBezTo>
                    <a:pt x="97" y="343"/>
                    <a:pt x="86" y="312"/>
                    <a:pt x="75" y="290"/>
                  </a:cubicBezTo>
                  <a:cubicBezTo>
                    <a:pt x="75" y="279"/>
                    <a:pt x="65" y="269"/>
                    <a:pt x="65" y="247"/>
                  </a:cubicBezTo>
                  <a:cubicBezTo>
                    <a:pt x="65" y="236"/>
                    <a:pt x="54" y="226"/>
                    <a:pt x="54" y="215"/>
                  </a:cubicBezTo>
                  <a:cubicBezTo>
                    <a:pt x="54" y="183"/>
                    <a:pt x="54" y="162"/>
                    <a:pt x="65" y="129"/>
                  </a:cubicBezTo>
                  <a:cubicBezTo>
                    <a:pt x="65" y="108"/>
                    <a:pt x="75" y="86"/>
                    <a:pt x="86" y="65"/>
                  </a:cubicBezTo>
                  <a:cubicBezTo>
                    <a:pt x="86" y="55"/>
                    <a:pt x="108" y="33"/>
                    <a:pt x="118" y="22"/>
                  </a:cubicBezTo>
                  <a:cubicBezTo>
                    <a:pt x="124" y="17"/>
                    <a:pt x="132" y="14"/>
                    <a:pt x="140" y="14"/>
                  </a:cubicBezTo>
                  <a:cubicBezTo>
                    <a:pt x="148" y="14"/>
                    <a:pt x="156" y="17"/>
                    <a:pt x="161" y="22"/>
                  </a:cubicBezTo>
                  <a:cubicBezTo>
                    <a:pt x="172" y="22"/>
                    <a:pt x="172" y="33"/>
                    <a:pt x="172" y="33"/>
                  </a:cubicBezTo>
                  <a:lnTo>
                    <a:pt x="172" y="43"/>
                  </a:lnTo>
                  <a:lnTo>
                    <a:pt x="182" y="33"/>
                  </a:lnTo>
                  <a:cubicBezTo>
                    <a:pt x="182" y="33"/>
                    <a:pt x="182" y="12"/>
                    <a:pt x="1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2335303" y="3844363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1"/>
                  </a:moveTo>
                  <a:cubicBezTo>
                    <a:pt x="122" y="1"/>
                    <a:pt x="115" y="2"/>
                    <a:pt x="108" y="5"/>
                  </a:cubicBezTo>
                  <a:cubicBezTo>
                    <a:pt x="86" y="16"/>
                    <a:pt x="65" y="27"/>
                    <a:pt x="54" y="48"/>
                  </a:cubicBezTo>
                  <a:cubicBezTo>
                    <a:pt x="32" y="70"/>
                    <a:pt x="22" y="102"/>
                    <a:pt x="11" y="124"/>
                  </a:cubicBezTo>
                  <a:cubicBezTo>
                    <a:pt x="11" y="155"/>
                    <a:pt x="1" y="188"/>
                    <a:pt x="1" y="219"/>
                  </a:cubicBezTo>
                  <a:lnTo>
                    <a:pt x="1" y="262"/>
                  </a:lnTo>
                  <a:cubicBezTo>
                    <a:pt x="11" y="284"/>
                    <a:pt x="11" y="295"/>
                    <a:pt x="22" y="316"/>
                  </a:cubicBezTo>
                  <a:cubicBezTo>
                    <a:pt x="32" y="348"/>
                    <a:pt x="44" y="381"/>
                    <a:pt x="65" y="402"/>
                  </a:cubicBezTo>
                  <a:cubicBezTo>
                    <a:pt x="86" y="434"/>
                    <a:pt x="108" y="455"/>
                    <a:pt x="129" y="476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204" y="573"/>
                    <a:pt x="215" y="595"/>
                    <a:pt x="225" y="616"/>
                  </a:cubicBezTo>
                  <a:lnTo>
                    <a:pt x="258" y="680"/>
                  </a:lnTo>
                  <a:lnTo>
                    <a:pt x="258" y="733"/>
                  </a:lnTo>
                  <a:cubicBezTo>
                    <a:pt x="258" y="755"/>
                    <a:pt x="258" y="776"/>
                    <a:pt x="247" y="787"/>
                  </a:cubicBezTo>
                  <a:cubicBezTo>
                    <a:pt x="247" y="798"/>
                    <a:pt x="236" y="798"/>
                    <a:pt x="225" y="798"/>
                  </a:cubicBezTo>
                  <a:cubicBezTo>
                    <a:pt x="225" y="809"/>
                    <a:pt x="215" y="809"/>
                    <a:pt x="215" y="809"/>
                  </a:cubicBezTo>
                  <a:lnTo>
                    <a:pt x="225" y="809"/>
                  </a:lnTo>
                  <a:cubicBezTo>
                    <a:pt x="236" y="809"/>
                    <a:pt x="247" y="798"/>
                    <a:pt x="258" y="787"/>
                  </a:cubicBezTo>
                  <a:cubicBezTo>
                    <a:pt x="268" y="776"/>
                    <a:pt x="279" y="766"/>
                    <a:pt x="289" y="745"/>
                  </a:cubicBezTo>
                  <a:lnTo>
                    <a:pt x="289" y="669"/>
                  </a:lnTo>
                  <a:cubicBezTo>
                    <a:pt x="289" y="648"/>
                    <a:pt x="279" y="626"/>
                    <a:pt x="268" y="595"/>
                  </a:cubicBezTo>
                  <a:cubicBezTo>
                    <a:pt x="258" y="573"/>
                    <a:pt x="247" y="541"/>
                    <a:pt x="225" y="519"/>
                  </a:cubicBezTo>
                  <a:cubicBezTo>
                    <a:pt x="215" y="488"/>
                    <a:pt x="194" y="466"/>
                    <a:pt x="172" y="445"/>
                  </a:cubicBezTo>
                  <a:cubicBezTo>
                    <a:pt x="151" y="412"/>
                    <a:pt x="140" y="391"/>
                    <a:pt x="118" y="369"/>
                  </a:cubicBezTo>
                  <a:cubicBezTo>
                    <a:pt x="97" y="348"/>
                    <a:pt x="86" y="316"/>
                    <a:pt x="75" y="295"/>
                  </a:cubicBezTo>
                  <a:cubicBezTo>
                    <a:pt x="75" y="284"/>
                    <a:pt x="65" y="262"/>
                    <a:pt x="65" y="252"/>
                  </a:cubicBezTo>
                  <a:cubicBezTo>
                    <a:pt x="65" y="241"/>
                    <a:pt x="54" y="231"/>
                    <a:pt x="54" y="219"/>
                  </a:cubicBezTo>
                  <a:cubicBezTo>
                    <a:pt x="54" y="188"/>
                    <a:pt x="54" y="166"/>
                    <a:pt x="65" y="134"/>
                  </a:cubicBezTo>
                  <a:cubicBezTo>
                    <a:pt x="65" y="112"/>
                    <a:pt x="75" y="91"/>
                    <a:pt x="86" y="70"/>
                  </a:cubicBezTo>
                  <a:cubicBezTo>
                    <a:pt x="86" y="48"/>
                    <a:pt x="108" y="38"/>
                    <a:pt x="118" y="27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7"/>
                    <a:pt x="172" y="27"/>
                    <a:pt x="172" y="38"/>
                  </a:cubicBezTo>
                  <a:lnTo>
                    <a:pt x="172" y="48"/>
                  </a:lnTo>
                  <a:lnTo>
                    <a:pt x="182" y="38"/>
                  </a:lnTo>
                  <a:cubicBezTo>
                    <a:pt x="182" y="27"/>
                    <a:pt x="182" y="16"/>
                    <a:pt x="161" y="5"/>
                  </a:cubicBezTo>
                  <a:cubicBezTo>
                    <a:pt x="154" y="5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3"/>
            <p:cNvSpPr/>
            <p:nvPr/>
          </p:nvSpPr>
          <p:spPr>
            <a:xfrm>
              <a:off x="2335303" y="3913763"/>
              <a:ext cx="45024" cy="125136"/>
            </a:xfrm>
            <a:custGeom>
              <a:avLst/>
              <a:gdLst/>
              <a:ahLst/>
              <a:cxnLst/>
              <a:rect l="l" t="t" r="r" b="b"/>
              <a:pathLst>
                <a:path w="290" h="806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19"/>
                    <a:pt x="65" y="29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58"/>
                    <a:pt x="1" y="179"/>
                    <a:pt x="1" y="222"/>
                  </a:cubicBezTo>
                  <a:lnTo>
                    <a:pt x="1" y="265"/>
                  </a:lnTo>
                  <a:cubicBezTo>
                    <a:pt x="11" y="286"/>
                    <a:pt x="11" y="298"/>
                    <a:pt x="22" y="319"/>
                  </a:cubicBezTo>
                  <a:cubicBezTo>
                    <a:pt x="32" y="351"/>
                    <a:pt x="44" y="372"/>
                    <a:pt x="65" y="405"/>
                  </a:cubicBezTo>
                  <a:cubicBezTo>
                    <a:pt x="86" y="436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43"/>
                  </a:cubicBezTo>
                  <a:cubicBezTo>
                    <a:pt x="204" y="57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69"/>
                    <a:pt x="289" y="747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5"/>
                    <a:pt x="247" y="543"/>
                    <a:pt x="225" y="512"/>
                  </a:cubicBezTo>
                  <a:cubicBezTo>
                    <a:pt x="215" y="490"/>
                    <a:pt x="194" y="469"/>
                    <a:pt x="172" y="447"/>
                  </a:cubicBezTo>
                  <a:cubicBezTo>
                    <a:pt x="151" y="415"/>
                    <a:pt x="140" y="394"/>
                    <a:pt x="118" y="372"/>
                  </a:cubicBezTo>
                  <a:cubicBezTo>
                    <a:pt x="97" y="340"/>
                    <a:pt x="86" y="319"/>
                    <a:pt x="75" y="298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94"/>
                    <a:pt x="86" y="72"/>
                  </a:cubicBezTo>
                  <a:cubicBezTo>
                    <a:pt x="86" y="51"/>
                    <a:pt x="108" y="41"/>
                    <a:pt x="118" y="29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29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29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  <a:moveTo>
                    <a:pt x="215" y="800"/>
                  </a:moveTo>
                  <a:cubicBezTo>
                    <a:pt x="215" y="800"/>
                    <a:pt x="219" y="805"/>
                    <a:pt x="223" y="805"/>
                  </a:cubicBezTo>
                  <a:cubicBezTo>
                    <a:pt x="224" y="805"/>
                    <a:pt x="225" y="804"/>
                    <a:pt x="225" y="8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3"/>
            <p:cNvSpPr/>
            <p:nvPr/>
          </p:nvSpPr>
          <p:spPr>
            <a:xfrm>
              <a:off x="2335303" y="3983627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19"/>
                    <a:pt x="65" y="29"/>
                    <a:pt x="54" y="51"/>
                  </a:cubicBezTo>
                  <a:cubicBezTo>
                    <a:pt x="32" y="72"/>
                    <a:pt x="22" y="93"/>
                    <a:pt x="11" y="126"/>
                  </a:cubicBezTo>
                  <a:cubicBezTo>
                    <a:pt x="11" y="15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1" y="276"/>
                    <a:pt x="11" y="297"/>
                    <a:pt x="22" y="319"/>
                  </a:cubicBezTo>
                  <a:cubicBezTo>
                    <a:pt x="32" y="340"/>
                    <a:pt x="44" y="372"/>
                    <a:pt x="65" y="404"/>
                  </a:cubicBezTo>
                  <a:cubicBezTo>
                    <a:pt x="86" y="426"/>
                    <a:pt x="108" y="457"/>
                    <a:pt x="129" y="479"/>
                  </a:cubicBezTo>
                  <a:cubicBezTo>
                    <a:pt x="140" y="500"/>
                    <a:pt x="161" y="522"/>
                    <a:pt x="182" y="543"/>
                  </a:cubicBezTo>
                  <a:cubicBezTo>
                    <a:pt x="204" y="565"/>
                    <a:pt x="215" y="586"/>
                    <a:pt x="225" y="607"/>
                  </a:cubicBezTo>
                  <a:cubicBezTo>
                    <a:pt x="236" y="640"/>
                    <a:pt x="247" y="661"/>
                    <a:pt x="258" y="683"/>
                  </a:cubicBezTo>
                  <a:lnTo>
                    <a:pt x="258" y="736"/>
                  </a:lnTo>
                  <a:cubicBezTo>
                    <a:pt x="258" y="757"/>
                    <a:pt x="258" y="768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7"/>
                    <a:pt x="289" y="736"/>
                  </a:cubicBezTo>
                  <a:lnTo>
                    <a:pt x="289" y="672"/>
                  </a:lnTo>
                  <a:cubicBezTo>
                    <a:pt x="289" y="650"/>
                    <a:pt x="279" y="619"/>
                    <a:pt x="268" y="597"/>
                  </a:cubicBezTo>
                  <a:cubicBezTo>
                    <a:pt x="258" y="565"/>
                    <a:pt x="247" y="543"/>
                    <a:pt x="225" y="511"/>
                  </a:cubicBezTo>
                  <a:cubicBezTo>
                    <a:pt x="215" y="490"/>
                    <a:pt x="194" y="469"/>
                    <a:pt x="172" y="436"/>
                  </a:cubicBezTo>
                  <a:cubicBezTo>
                    <a:pt x="151" y="415"/>
                    <a:pt x="140" y="393"/>
                    <a:pt x="118" y="362"/>
                  </a:cubicBezTo>
                  <a:cubicBezTo>
                    <a:pt x="97" y="340"/>
                    <a:pt x="86" y="319"/>
                    <a:pt x="75" y="286"/>
                  </a:cubicBezTo>
                  <a:cubicBezTo>
                    <a:pt x="75" y="276"/>
                    <a:pt x="65" y="265"/>
                    <a:pt x="65" y="254"/>
                  </a:cubicBezTo>
                  <a:cubicBezTo>
                    <a:pt x="65" y="243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6"/>
                  </a:cubicBezTo>
                  <a:cubicBezTo>
                    <a:pt x="65" y="115"/>
                    <a:pt x="75" y="93"/>
                    <a:pt x="86" y="72"/>
                  </a:cubicBezTo>
                  <a:cubicBezTo>
                    <a:pt x="86" y="51"/>
                    <a:pt x="108" y="40"/>
                    <a:pt x="118" y="29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29"/>
                    <a:pt x="172" y="40"/>
                  </a:cubicBezTo>
                  <a:lnTo>
                    <a:pt x="172" y="51"/>
                  </a:lnTo>
                  <a:cubicBezTo>
                    <a:pt x="172" y="51"/>
                    <a:pt x="172" y="40"/>
                    <a:pt x="182" y="40"/>
                  </a:cubicBezTo>
                  <a:cubicBezTo>
                    <a:pt x="182" y="29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3"/>
            <p:cNvSpPr/>
            <p:nvPr/>
          </p:nvSpPr>
          <p:spPr>
            <a:xfrm>
              <a:off x="2335303" y="4053337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1"/>
                  </a:moveTo>
                  <a:cubicBezTo>
                    <a:pt x="129" y="1"/>
                    <a:pt x="119" y="3"/>
                    <a:pt x="108" y="8"/>
                  </a:cubicBezTo>
                  <a:cubicBezTo>
                    <a:pt x="86" y="8"/>
                    <a:pt x="65" y="30"/>
                    <a:pt x="54" y="51"/>
                  </a:cubicBezTo>
                  <a:cubicBezTo>
                    <a:pt x="32" y="73"/>
                    <a:pt x="22" y="94"/>
                    <a:pt x="11" y="127"/>
                  </a:cubicBezTo>
                  <a:cubicBezTo>
                    <a:pt x="11" y="14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1" y="277"/>
                    <a:pt x="11" y="298"/>
                    <a:pt x="22" y="308"/>
                  </a:cubicBezTo>
                  <a:cubicBezTo>
                    <a:pt x="32" y="341"/>
                    <a:pt x="44" y="373"/>
                    <a:pt x="65" y="405"/>
                  </a:cubicBezTo>
                  <a:cubicBezTo>
                    <a:pt x="86" y="427"/>
                    <a:pt x="108" y="448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lnTo>
                    <a:pt x="258" y="672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1"/>
                    <a:pt x="236" y="791"/>
                    <a:pt x="225" y="801"/>
                  </a:cubicBezTo>
                  <a:cubicBezTo>
                    <a:pt x="236" y="801"/>
                    <a:pt x="247" y="801"/>
                    <a:pt x="258" y="791"/>
                  </a:cubicBezTo>
                  <a:cubicBezTo>
                    <a:pt x="268" y="779"/>
                    <a:pt x="279" y="758"/>
                    <a:pt x="289" y="737"/>
                  </a:cubicBezTo>
                  <a:lnTo>
                    <a:pt x="289" y="672"/>
                  </a:lnTo>
                  <a:cubicBezTo>
                    <a:pt x="289" y="641"/>
                    <a:pt x="279" y="619"/>
                    <a:pt x="268" y="587"/>
                  </a:cubicBezTo>
                  <a:cubicBezTo>
                    <a:pt x="258" y="565"/>
                    <a:pt x="247" y="534"/>
                    <a:pt x="225" y="512"/>
                  </a:cubicBezTo>
                  <a:cubicBezTo>
                    <a:pt x="215" y="491"/>
                    <a:pt x="194" y="458"/>
                    <a:pt x="172" y="437"/>
                  </a:cubicBezTo>
                  <a:cubicBezTo>
                    <a:pt x="151" y="415"/>
                    <a:pt x="140" y="394"/>
                    <a:pt x="118" y="362"/>
                  </a:cubicBezTo>
                  <a:cubicBezTo>
                    <a:pt x="97" y="341"/>
                    <a:pt x="86" y="319"/>
                    <a:pt x="75" y="287"/>
                  </a:cubicBezTo>
                  <a:cubicBezTo>
                    <a:pt x="75" y="277"/>
                    <a:pt x="65" y="265"/>
                    <a:pt x="65" y="255"/>
                  </a:cubicBezTo>
                  <a:cubicBezTo>
                    <a:pt x="65" y="234"/>
                    <a:pt x="54" y="223"/>
                    <a:pt x="54" y="212"/>
                  </a:cubicBezTo>
                  <a:cubicBezTo>
                    <a:pt x="54" y="180"/>
                    <a:pt x="54" y="158"/>
                    <a:pt x="65" y="137"/>
                  </a:cubicBezTo>
                  <a:cubicBezTo>
                    <a:pt x="65" y="105"/>
                    <a:pt x="75" y="84"/>
                    <a:pt x="86" y="73"/>
                  </a:cubicBezTo>
                  <a:cubicBezTo>
                    <a:pt x="86" y="51"/>
                    <a:pt x="108" y="30"/>
                    <a:pt x="118" y="30"/>
                  </a:cubicBezTo>
                  <a:cubicBezTo>
                    <a:pt x="126" y="23"/>
                    <a:pt x="139" y="15"/>
                    <a:pt x="149" y="15"/>
                  </a:cubicBezTo>
                  <a:cubicBezTo>
                    <a:pt x="154" y="15"/>
                    <a:pt x="158" y="16"/>
                    <a:pt x="161" y="20"/>
                  </a:cubicBezTo>
                  <a:cubicBezTo>
                    <a:pt x="172" y="20"/>
                    <a:pt x="172" y="30"/>
                    <a:pt x="172" y="30"/>
                  </a:cubicBezTo>
                  <a:lnTo>
                    <a:pt x="172" y="41"/>
                  </a:lnTo>
                  <a:lnTo>
                    <a:pt x="182" y="41"/>
                  </a:lnTo>
                  <a:cubicBezTo>
                    <a:pt x="182" y="30"/>
                    <a:pt x="182" y="8"/>
                    <a:pt x="161" y="8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3"/>
            <p:cNvSpPr/>
            <p:nvPr/>
          </p:nvSpPr>
          <p:spPr>
            <a:xfrm>
              <a:off x="2335303" y="4121960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1"/>
                  </a:moveTo>
                  <a:cubicBezTo>
                    <a:pt x="122" y="1"/>
                    <a:pt x="115" y="2"/>
                    <a:pt x="108" y="6"/>
                  </a:cubicBezTo>
                  <a:cubicBezTo>
                    <a:pt x="86" y="16"/>
                    <a:pt x="65" y="38"/>
                    <a:pt x="54" y="59"/>
                  </a:cubicBezTo>
                  <a:cubicBezTo>
                    <a:pt x="32" y="70"/>
                    <a:pt x="22" y="102"/>
                    <a:pt x="11" y="123"/>
                  </a:cubicBezTo>
                  <a:cubicBezTo>
                    <a:pt x="11" y="156"/>
                    <a:pt x="1" y="188"/>
                    <a:pt x="1" y="220"/>
                  </a:cubicBezTo>
                  <a:lnTo>
                    <a:pt x="1" y="273"/>
                  </a:lnTo>
                  <a:cubicBezTo>
                    <a:pt x="11" y="284"/>
                    <a:pt x="11" y="306"/>
                    <a:pt x="22" y="316"/>
                  </a:cubicBezTo>
                  <a:cubicBezTo>
                    <a:pt x="32" y="349"/>
                    <a:pt x="44" y="380"/>
                    <a:pt x="65" y="402"/>
                  </a:cubicBezTo>
                  <a:cubicBezTo>
                    <a:pt x="86" y="434"/>
                    <a:pt x="108" y="456"/>
                    <a:pt x="129" y="477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204" y="573"/>
                    <a:pt x="215" y="594"/>
                    <a:pt x="225" y="616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5"/>
                    <a:pt x="258" y="777"/>
                    <a:pt x="247" y="787"/>
                  </a:cubicBezTo>
                  <a:cubicBezTo>
                    <a:pt x="247" y="798"/>
                    <a:pt x="236" y="798"/>
                    <a:pt x="225" y="809"/>
                  </a:cubicBezTo>
                  <a:cubicBezTo>
                    <a:pt x="236" y="809"/>
                    <a:pt x="247" y="798"/>
                    <a:pt x="258" y="787"/>
                  </a:cubicBezTo>
                  <a:cubicBezTo>
                    <a:pt x="268" y="777"/>
                    <a:pt x="279" y="766"/>
                    <a:pt x="289" y="744"/>
                  </a:cubicBezTo>
                  <a:lnTo>
                    <a:pt x="289" y="680"/>
                  </a:lnTo>
                  <a:cubicBezTo>
                    <a:pt x="289" y="648"/>
                    <a:pt x="279" y="627"/>
                    <a:pt x="268" y="594"/>
                  </a:cubicBezTo>
                  <a:cubicBezTo>
                    <a:pt x="258" y="573"/>
                    <a:pt x="247" y="541"/>
                    <a:pt x="225" y="520"/>
                  </a:cubicBezTo>
                  <a:cubicBezTo>
                    <a:pt x="215" y="498"/>
                    <a:pt x="194" y="466"/>
                    <a:pt x="172" y="445"/>
                  </a:cubicBezTo>
                  <a:cubicBezTo>
                    <a:pt x="151" y="423"/>
                    <a:pt x="140" y="391"/>
                    <a:pt x="118" y="370"/>
                  </a:cubicBezTo>
                  <a:cubicBezTo>
                    <a:pt x="97" y="349"/>
                    <a:pt x="86" y="316"/>
                    <a:pt x="75" y="295"/>
                  </a:cubicBezTo>
                  <a:cubicBezTo>
                    <a:pt x="75" y="284"/>
                    <a:pt x="65" y="273"/>
                    <a:pt x="65" y="252"/>
                  </a:cubicBezTo>
                  <a:cubicBezTo>
                    <a:pt x="65" y="242"/>
                    <a:pt x="54" y="230"/>
                    <a:pt x="54" y="220"/>
                  </a:cubicBezTo>
                  <a:cubicBezTo>
                    <a:pt x="54" y="188"/>
                    <a:pt x="54" y="166"/>
                    <a:pt x="65" y="134"/>
                  </a:cubicBezTo>
                  <a:cubicBezTo>
                    <a:pt x="65" y="113"/>
                    <a:pt x="75" y="92"/>
                    <a:pt x="86" y="70"/>
                  </a:cubicBezTo>
                  <a:cubicBezTo>
                    <a:pt x="86" y="59"/>
                    <a:pt x="108" y="38"/>
                    <a:pt x="118" y="27"/>
                  </a:cubicBezTo>
                  <a:cubicBezTo>
                    <a:pt x="124" y="22"/>
                    <a:pt x="132" y="19"/>
                    <a:pt x="140" y="19"/>
                  </a:cubicBezTo>
                  <a:cubicBezTo>
                    <a:pt x="148" y="19"/>
                    <a:pt x="156" y="22"/>
                    <a:pt x="161" y="27"/>
                  </a:cubicBezTo>
                  <a:cubicBezTo>
                    <a:pt x="172" y="27"/>
                    <a:pt x="172" y="38"/>
                    <a:pt x="172" y="38"/>
                  </a:cubicBezTo>
                  <a:lnTo>
                    <a:pt x="172" y="49"/>
                  </a:lnTo>
                  <a:lnTo>
                    <a:pt x="182" y="38"/>
                  </a:lnTo>
                  <a:cubicBezTo>
                    <a:pt x="182" y="38"/>
                    <a:pt x="182" y="16"/>
                    <a:pt x="161" y="6"/>
                  </a:cubicBezTo>
                  <a:cubicBezTo>
                    <a:pt x="154" y="6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3"/>
            <p:cNvSpPr/>
            <p:nvPr/>
          </p:nvSpPr>
          <p:spPr>
            <a:xfrm>
              <a:off x="5166386" y="1283425"/>
              <a:ext cx="104952" cy="99829"/>
            </a:xfrm>
            <a:custGeom>
              <a:avLst/>
              <a:gdLst/>
              <a:ahLst/>
              <a:cxnLst/>
              <a:rect l="l" t="t" r="r" b="b"/>
              <a:pathLst>
                <a:path w="676" h="643" extrusionOk="0">
                  <a:moveTo>
                    <a:pt x="429" y="450"/>
                  </a:moveTo>
                  <a:lnTo>
                    <a:pt x="440" y="460"/>
                  </a:lnTo>
                  <a:cubicBezTo>
                    <a:pt x="440" y="450"/>
                    <a:pt x="429" y="450"/>
                    <a:pt x="429" y="450"/>
                  </a:cubicBezTo>
                  <a:close/>
                  <a:moveTo>
                    <a:pt x="504" y="439"/>
                  </a:moveTo>
                  <a:cubicBezTo>
                    <a:pt x="493" y="450"/>
                    <a:pt x="483" y="450"/>
                    <a:pt x="472" y="460"/>
                  </a:cubicBezTo>
                  <a:lnTo>
                    <a:pt x="450" y="460"/>
                  </a:lnTo>
                  <a:cubicBezTo>
                    <a:pt x="458" y="460"/>
                    <a:pt x="465" y="465"/>
                    <a:pt x="472" y="465"/>
                  </a:cubicBezTo>
                  <a:cubicBezTo>
                    <a:pt x="475" y="465"/>
                    <a:pt x="479" y="464"/>
                    <a:pt x="483" y="460"/>
                  </a:cubicBezTo>
                  <a:cubicBezTo>
                    <a:pt x="493" y="460"/>
                    <a:pt x="504" y="450"/>
                    <a:pt x="504" y="439"/>
                  </a:cubicBezTo>
                  <a:close/>
                  <a:moveTo>
                    <a:pt x="12" y="0"/>
                  </a:moveTo>
                  <a:cubicBezTo>
                    <a:pt x="0" y="0"/>
                    <a:pt x="0" y="11"/>
                    <a:pt x="0" y="22"/>
                  </a:cubicBezTo>
                  <a:lnTo>
                    <a:pt x="0" y="43"/>
                  </a:lnTo>
                  <a:cubicBezTo>
                    <a:pt x="12" y="53"/>
                    <a:pt x="12" y="65"/>
                    <a:pt x="22" y="75"/>
                  </a:cubicBezTo>
                  <a:cubicBezTo>
                    <a:pt x="43" y="96"/>
                    <a:pt x="76" y="107"/>
                    <a:pt x="107" y="118"/>
                  </a:cubicBezTo>
                  <a:lnTo>
                    <a:pt x="311" y="118"/>
                  </a:lnTo>
                  <a:cubicBezTo>
                    <a:pt x="333" y="118"/>
                    <a:pt x="354" y="129"/>
                    <a:pt x="376" y="129"/>
                  </a:cubicBezTo>
                  <a:cubicBezTo>
                    <a:pt x="429" y="139"/>
                    <a:pt x="472" y="172"/>
                    <a:pt x="514" y="203"/>
                  </a:cubicBezTo>
                  <a:cubicBezTo>
                    <a:pt x="547" y="236"/>
                    <a:pt x="579" y="279"/>
                    <a:pt x="600" y="332"/>
                  </a:cubicBezTo>
                  <a:cubicBezTo>
                    <a:pt x="621" y="375"/>
                    <a:pt x="621" y="439"/>
                    <a:pt x="600" y="493"/>
                  </a:cubicBezTo>
                  <a:cubicBezTo>
                    <a:pt x="590" y="514"/>
                    <a:pt x="579" y="536"/>
                    <a:pt x="557" y="546"/>
                  </a:cubicBezTo>
                  <a:cubicBezTo>
                    <a:pt x="547" y="567"/>
                    <a:pt x="514" y="579"/>
                    <a:pt x="493" y="589"/>
                  </a:cubicBezTo>
                  <a:cubicBezTo>
                    <a:pt x="482" y="592"/>
                    <a:pt x="470" y="593"/>
                    <a:pt x="457" y="593"/>
                  </a:cubicBezTo>
                  <a:cubicBezTo>
                    <a:pt x="420" y="593"/>
                    <a:pt x="378" y="581"/>
                    <a:pt x="354" y="557"/>
                  </a:cubicBezTo>
                  <a:cubicBezTo>
                    <a:pt x="343" y="557"/>
                    <a:pt x="333" y="546"/>
                    <a:pt x="322" y="536"/>
                  </a:cubicBezTo>
                  <a:lnTo>
                    <a:pt x="322" y="525"/>
                  </a:lnTo>
                  <a:lnTo>
                    <a:pt x="311" y="525"/>
                  </a:lnTo>
                  <a:lnTo>
                    <a:pt x="311" y="503"/>
                  </a:lnTo>
                  <a:cubicBezTo>
                    <a:pt x="300" y="482"/>
                    <a:pt x="300" y="460"/>
                    <a:pt x="300" y="439"/>
                  </a:cubicBezTo>
                  <a:cubicBezTo>
                    <a:pt x="311" y="396"/>
                    <a:pt x="343" y="364"/>
                    <a:pt x="376" y="343"/>
                  </a:cubicBezTo>
                  <a:cubicBezTo>
                    <a:pt x="397" y="332"/>
                    <a:pt x="418" y="332"/>
                    <a:pt x="429" y="332"/>
                  </a:cubicBezTo>
                  <a:cubicBezTo>
                    <a:pt x="450" y="343"/>
                    <a:pt x="461" y="353"/>
                    <a:pt x="472" y="364"/>
                  </a:cubicBezTo>
                  <a:lnTo>
                    <a:pt x="483" y="364"/>
                  </a:lnTo>
                  <a:lnTo>
                    <a:pt x="493" y="375"/>
                  </a:lnTo>
                  <a:cubicBezTo>
                    <a:pt x="493" y="386"/>
                    <a:pt x="504" y="386"/>
                    <a:pt x="504" y="396"/>
                  </a:cubicBezTo>
                  <a:lnTo>
                    <a:pt x="504" y="439"/>
                  </a:lnTo>
                  <a:cubicBezTo>
                    <a:pt x="514" y="429"/>
                    <a:pt x="526" y="407"/>
                    <a:pt x="514" y="396"/>
                  </a:cubicBezTo>
                  <a:cubicBezTo>
                    <a:pt x="514" y="386"/>
                    <a:pt x="514" y="375"/>
                    <a:pt x="504" y="364"/>
                  </a:cubicBezTo>
                  <a:lnTo>
                    <a:pt x="504" y="353"/>
                  </a:lnTo>
                  <a:cubicBezTo>
                    <a:pt x="493" y="353"/>
                    <a:pt x="493" y="343"/>
                    <a:pt x="493" y="343"/>
                  </a:cubicBezTo>
                  <a:cubicBezTo>
                    <a:pt x="483" y="332"/>
                    <a:pt x="461" y="322"/>
                    <a:pt x="440" y="310"/>
                  </a:cubicBezTo>
                  <a:cubicBezTo>
                    <a:pt x="429" y="305"/>
                    <a:pt x="416" y="303"/>
                    <a:pt x="402" y="303"/>
                  </a:cubicBezTo>
                  <a:cubicBezTo>
                    <a:pt x="389" y="303"/>
                    <a:pt x="375" y="305"/>
                    <a:pt x="364" y="310"/>
                  </a:cubicBezTo>
                  <a:cubicBezTo>
                    <a:pt x="322" y="332"/>
                    <a:pt x="279" y="375"/>
                    <a:pt x="257" y="429"/>
                  </a:cubicBezTo>
                  <a:cubicBezTo>
                    <a:pt x="257" y="460"/>
                    <a:pt x="257" y="493"/>
                    <a:pt x="269" y="525"/>
                  </a:cubicBezTo>
                  <a:cubicBezTo>
                    <a:pt x="269" y="536"/>
                    <a:pt x="269" y="536"/>
                    <a:pt x="279" y="546"/>
                  </a:cubicBezTo>
                  <a:lnTo>
                    <a:pt x="279" y="557"/>
                  </a:lnTo>
                  <a:lnTo>
                    <a:pt x="290" y="557"/>
                  </a:lnTo>
                  <a:lnTo>
                    <a:pt x="290" y="567"/>
                  </a:lnTo>
                  <a:lnTo>
                    <a:pt x="322" y="600"/>
                  </a:lnTo>
                  <a:cubicBezTo>
                    <a:pt x="343" y="621"/>
                    <a:pt x="376" y="632"/>
                    <a:pt x="407" y="643"/>
                  </a:cubicBezTo>
                  <a:lnTo>
                    <a:pt x="504" y="643"/>
                  </a:lnTo>
                  <a:cubicBezTo>
                    <a:pt x="568" y="621"/>
                    <a:pt x="633" y="567"/>
                    <a:pt x="654" y="503"/>
                  </a:cubicBezTo>
                  <a:cubicBezTo>
                    <a:pt x="675" y="439"/>
                    <a:pt x="675" y="375"/>
                    <a:pt x="654" y="310"/>
                  </a:cubicBezTo>
                  <a:cubicBezTo>
                    <a:pt x="633" y="246"/>
                    <a:pt x="590" y="203"/>
                    <a:pt x="536" y="160"/>
                  </a:cubicBezTo>
                  <a:cubicBezTo>
                    <a:pt x="493" y="129"/>
                    <a:pt x="440" y="107"/>
                    <a:pt x="386" y="96"/>
                  </a:cubicBezTo>
                  <a:cubicBezTo>
                    <a:pt x="354" y="86"/>
                    <a:pt x="333" y="86"/>
                    <a:pt x="311" y="86"/>
                  </a:cubicBezTo>
                  <a:lnTo>
                    <a:pt x="236" y="86"/>
                  </a:lnTo>
                  <a:cubicBezTo>
                    <a:pt x="193" y="96"/>
                    <a:pt x="150" y="96"/>
                    <a:pt x="119" y="96"/>
                  </a:cubicBezTo>
                  <a:cubicBezTo>
                    <a:pt x="76" y="86"/>
                    <a:pt x="43" y="86"/>
                    <a:pt x="33" y="65"/>
                  </a:cubicBezTo>
                  <a:cubicBezTo>
                    <a:pt x="12" y="53"/>
                    <a:pt x="12" y="32"/>
                    <a:pt x="12" y="22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3"/>
            <p:cNvSpPr/>
            <p:nvPr/>
          </p:nvSpPr>
          <p:spPr>
            <a:xfrm>
              <a:off x="5188121" y="1298330"/>
              <a:ext cx="68157" cy="25151"/>
            </a:xfrm>
            <a:custGeom>
              <a:avLst/>
              <a:gdLst/>
              <a:ahLst/>
              <a:cxnLst/>
              <a:rect l="l" t="t" r="r" b="b"/>
              <a:pathLst>
                <a:path w="439" h="162" extrusionOk="0">
                  <a:moveTo>
                    <a:pt x="0" y="0"/>
                  </a:moveTo>
                  <a:lnTo>
                    <a:pt x="0" y="22"/>
                  </a:lnTo>
                  <a:cubicBezTo>
                    <a:pt x="10" y="33"/>
                    <a:pt x="10" y="33"/>
                    <a:pt x="10" y="43"/>
                  </a:cubicBezTo>
                  <a:cubicBezTo>
                    <a:pt x="10" y="54"/>
                    <a:pt x="10" y="64"/>
                    <a:pt x="21" y="76"/>
                  </a:cubicBezTo>
                  <a:cubicBezTo>
                    <a:pt x="32" y="86"/>
                    <a:pt x="32" y="107"/>
                    <a:pt x="43" y="118"/>
                  </a:cubicBezTo>
                  <a:cubicBezTo>
                    <a:pt x="53" y="129"/>
                    <a:pt x="75" y="140"/>
                    <a:pt x="86" y="150"/>
                  </a:cubicBezTo>
                  <a:cubicBezTo>
                    <a:pt x="96" y="150"/>
                    <a:pt x="117" y="161"/>
                    <a:pt x="139" y="161"/>
                  </a:cubicBezTo>
                  <a:lnTo>
                    <a:pt x="236" y="161"/>
                  </a:lnTo>
                  <a:cubicBezTo>
                    <a:pt x="257" y="150"/>
                    <a:pt x="267" y="150"/>
                    <a:pt x="278" y="150"/>
                  </a:cubicBezTo>
                  <a:lnTo>
                    <a:pt x="321" y="150"/>
                  </a:lnTo>
                  <a:cubicBezTo>
                    <a:pt x="328" y="150"/>
                    <a:pt x="335" y="146"/>
                    <a:pt x="342" y="146"/>
                  </a:cubicBezTo>
                  <a:cubicBezTo>
                    <a:pt x="346" y="146"/>
                    <a:pt x="350" y="147"/>
                    <a:pt x="353" y="150"/>
                  </a:cubicBezTo>
                  <a:lnTo>
                    <a:pt x="407" y="150"/>
                  </a:lnTo>
                  <a:cubicBezTo>
                    <a:pt x="426" y="150"/>
                    <a:pt x="436" y="159"/>
                    <a:pt x="438" y="161"/>
                  </a:cubicBezTo>
                  <a:lnTo>
                    <a:pt x="438" y="161"/>
                  </a:lnTo>
                  <a:lnTo>
                    <a:pt x="417" y="140"/>
                  </a:lnTo>
                  <a:lnTo>
                    <a:pt x="407" y="140"/>
                  </a:lnTo>
                  <a:cubicBezTo>
                    <a:pt x="407" y="129"/>
                    <a:pt x="396" y="129"/>
                    <a:pt x="396" y="129"/>
                  </a:cubicBezTo>
                  <a:cubicBezTo>
                    <a:pt x="386" y="129"/>
                    <a:pt x="386" y="118"/>
                    <a:pt x="374" y="118"/>
                  </a:cubicBezTo>
                  <a:lnTo>
                    <a:pt x="364" y="118"/>
                  </a:lnTo>
                  <a:cubicBezTo>
                    <a:pt x="353" y="107"/>
                    <a:pt x="332" y="107"/>
                    <a:pt x="321" y="107"/>
                  </a:cubicBezTo>
                  <a:cubicBezTo>
                    <a:pt x="310" y="107"/>
                    <a:pt x="289" y="97"/>
                    <a:pt x="278" y="97"/>
                  </a:cubicBezTo>
                  <a:cubicBezTo>
                    <a:pt x="257" y="97"/>
                    <a:pt x="246" y="107"/>
                    <a:pt x="224" y="107"/>
                  </a:cubicBezTo>
                  <a:lnTo>
                    <a:pt x="129" y="107"/>
                  </a:lnTo>
                  <a:cubicBezTo>
                    <a:pt x="117" y="107"/>
                    <a:pt x="107" y="107"/>
                    <a:pt x="107" y="97"/>
                  </a:cubicBezTo>
                  <a:cubicBezTo>
                    <a:pt x="96" y="97"/>
                    <a:pt x="86" y="86"/>
                    <a:pt x="75" y="86"/>
                  </a:cubicBezTo>
                  <a:lnTo>
                    <a:pt x="64" y="76"/>
                  </a:lnTo>
                  <a:lnTo>
                    <a:pt x="53" y="64"/>
                  </a:lnTo>
                  <a:lnTo>
                    <a:pt x="43" y="54"/>
                  </a:lnTo>
                  <a:lnTo>
                    <a:pt x="32" y="43"/>
                  </a:lnTo>
                  <a:cubicBezTo>
                    <a:pt x="21" y="33"/>
                    <a:pt x="21" y="22"/>
                    <a:pt x="10" y="22"/>
                  </a:cubicBezTo>
                  <a:cubicBezTo>
                    <a:pt x="10" y="0"/>
                    <a:pt x="0" y="0"/>
                    <a:pt x="0" y="0"/>
                  </a:cubicBezTo>
                  <a:close/>
                  <a:moveTo>
                    <a:pt x="438" y="161"/>
                  </a:moveTo>
                  <a:lnTo>
                    <a:pt x="439" y="161"/>
                  </a:lnTo>
                  <a:cubicBezTo>
                    <a:pt x="439" y="161"/>
                    <a:pt x="438" y="161"/>
                    <a:pt x="438" y="1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3"/>
            <p:cNvSpPr/>
            <p:nvPr/>
          </p:nvSpPr>
          <p:spPr>
            <a:xfrm>
              <a:off x="5247895" y="1362295"/>
              <a:ext cx="101537" cy="104176"/>
            </a:xfrm>
            <a:custGeom>
              <a:avLst/>
              <a:gdLst/>
              <a:ahLst/>
              <a:cxnLst/>
              <a:rect l="l" t="t" r="r" b="b"/>
              <a:pathLst>
                <a:path w="654" h="671" extrusionOk="0">
                  <a:moveTo>
                    <a:pt x="215" y="166"/>
                  </a:moveTo>
                  <a:cubicBezTo>
                    <a:pt x="204" y="166"/>
                    <a:pt x="193" y="178"/>
                    <a:pt x="193" y="188"/>
                  </a:cubicBezTo>
                  <a:cubicBezTo>
                    <a:pt x="204" y="188"/>
                    <a:pt x="204" y="178"/>
                    <a:pt x="215" y="166"/>
                  </a:cubicBezTo>
                  <a:close/>
                  <a:moveTo>
                    <a:pt x="193" y="188"/>
                  </a:moveTo>
                  <a:cubicBezTo>
                    <a:pt x="182" y="199"/>
                    <a:pt x="182" y="209"/>
                    <a:pt x="193" y="220"/>
                  </a:cubicBezTo>
                  <a:lnTo>
                    <a:pt x="193" y="188"/>
                  </a:lnTo>
                  <a:close/>
                  <a:moveTo>
                    <a:pt x="247" y="0"/>
                  </a:moveTo>
                  <a:cubicBezTo>
                    <a:pt x="215" y="0"/>
                    <a:pt x="183" y="6"/>
                    <a:pt x="150" y="17"/>
                  </a:cubicBezTo>
                  <a:cubicBezTo>
                    <a:pt x="86" y="38"/>
                    <a:pt x="32" y="92"/>
                    <a:pt x="11" y="166"/>
                  </a:cubicBezTo>
                  <a:cubicBezTo>
                    <a:pt x="11" y="199"/>
                    <a:pt x="1" y="231"/>
                    <a:pt x="11" y="263"/>
                  </a:cubicBezTo>
                  <a:cubicBezTo>
                    <a:pt x="22" y="295"/>
                    <a:pt x="32" y="327"/>
                    <a:pt x="54" y="349"/>
                  </a:cubicBezTo>
                  <a:lnTo>
                    <a:pt x="86" y="381"/>
                  </a:lnTo>
                  <a:lnTo>
                    <a:pt x="96" y="381"/>
                  </a:lnTo>
                  <a:lnTo>
                    <a:pt x="96" y="392"/>
                  </a:lnTo>
                  <a:lnTo>
                    <a:pt x="108" y="392"/>
                  </a:lnTo>
                  <a:cubicBezTo>
                    <a:pt x="118" y="402"/>
                    <a:pt x="118" y="402"/>
                    <a:pt x="129" y="402"/>
                  </a:cubicBezTo>
                  <a:cubicBezTo>
                    <a:pt x="161" y="413"/>
                    <a:pt x="193" y="413"/>
                    <a:pt x="225" y="413"/>
                  </a:cubicBezTo>
                  <a:cubicBezTo>
                    <a:pt x="279" y="392"/>
                    <a:pt x="322" y="349"/>
                    <a:pt x="343" y="306"/>
                  </a:cubicBezTo>
                  <a:cubicBezTo>
                    <a:pt x="343" y="285"/>
                    <a:pt x="353" y="252"/>
                    <a:pt x="343" y="231"/>
                  </a:cubicBezTo>
                  <a:cubicBezTo>
                    <a:pt x="332" y="209"/>
                    <a:pt x="322" y="188"/>
                    <a:pt x="311" y="178"/>
                  </a:cubicBezTo>
                  <a:cubicBezTo>
                    <a:pt x="300" y="178"/>
                    <a:pt x="300" y="178"/>
                    <a:pt x="300" y="166"/>
                  </a:cubicBezTo>
                  <a:lnTo>
                    <a:pt x="289" y="166"/>
                  </a:lnTo>
                  <a:cubicBezTo>
                    <a:pt x="279" y="156"/>
                    <a:pt x="268" y="156"/>
                    <a:pt x="257" y="156"/>
                  </a:cubicBezTo>
                  <a:cubicBezTo>
                    <a:pt x="254" y="153"/>
                    <a:pt x="250" y="152"/>
                    <a:pt x="245" y="152"/>
                  </a:cubicBezTo>
                  <a:cubicBezTo>
                    <a:pt x="235" y="152"/>
                    <a:pt x="222" y="159"/>
                    <a:pt x="215" y="166"/>
                  </a:cubicBezTo>
                  <a:lnTo>
                    <a:pt x="257" y="166"/>
                  </a:lnTo>
                  <a:cubicBezTo>
                    <a:pt x="268" y="166"/>
                    <a:pt x="268" y="178"/>
                    <a:pt x="279" y="178"/>
                  </a:cubicBezTo>
                  <a:cubicBezTo>
                    <a:pt x="279" y="178"/>
                    <a:pt x="279" y="188"/>
                    <a:pt x="289" y="188"/>
                  </a:cubicBezTo>
                  <a:lnTo>
                    <a:pt x="289" y="199"/>
                  </a:lnTo>
                  <a:cubicBezTo>
                    <a:pt x="300" y="209"/>
                    <a:pt x="311" y="220"/>
                    <a:pt x="322" y="242"/>
                  </a:cubicBezTo>
                  <a:cubicBezTo>
                    <a:pt x="322" y="252"/>
                    <a:pt x="322" y="274"/>
                    <a:pt x="311" y="295"/>
                  </a:cubicBezTo>
                  <a:cubicBezTo>
                    <a:pt x="289" y="327"/>
                    <a:pt x="257" y="359"/>
                    <a:pt x="215" y="370"/>
                  </a:cubicBezTo>
                  <a:cubicBezTo>
                    <a:pt x="193" y="370"/>
                    <a:pt x="172" y="370"/>
                    <a:pt x="150" y="359"/>
                  </a:cubicBezTo>
                  <a:cubicBezTo>
                    <a:pt x="139" y="359"/>
                    <a:pt x="139" y="359"/>
                    <a:pt x="129" y="349"/>
                  </a:cubicBezTo>
                  <a:lnTo>
                    <a:pt x="118" y="349"/>
                  </a:lnTo>
                  <a:lnTo>
                    <a:pt x="118" y="338"/>
                  </a:lnTo>
                  <a:cubicBezTo>
                    <a:pt x="108" y="338"/>
                    <a:pt x="96" y="327"/>
                    <a:pt x="96" y="316"/>
                  </a:cubicBezTo>
                  <a:cubicBezTo>
                    <a:pt x="65" y="274"/>
                    <a:pt x="54" y="220"/>
                    <a:pt x="65" y="178"/>
                  </a:cubicBezTo>
                  <a:cubicBezTo>
                    <a:pt x="75" y="156"/>
                    <a:pt x="86" y="124"/>
                    <a:pt x="108" y="113"/>
                  </a:cubicBezTo>
                  <a:cubicBezTo>
                    <a:pt x="118" y="92"/>
                    <a:pt x="139" y="71"/>
                    <a:pt x="161" y="71"/>
                  </a:cubicBezTo>
                  <a:cubicBezTo>
                    <a:pt x="188" y="60"/>
                    <a:pt x="214" y="54"/>
                    <a:pt x="241" y="54"/>
                  </a:cubicBezTo>
                  <a:cubicBezTo>
                    <a:pt x="268" y="54"/>
                    <a:pt x="295" y="60"/>
                    <a:pt x="322" y="71"/>
                  </a:cubicBezTo>
                  <a:cubicBezTo>
                    <a:pt x="375" y="81"/>
                    <a:pt x="418" y="124"/>
                    <a:pt x="450" y="156"/>
                  </a:cubicBezTo>
                  <a:cubicBezTo>
                    <a:pt x="482" y="199"/>
                    <a:pt x="514" y="242"/>
                    <a:pt x="525" y="295"/>
                  </a:cubicBezTo>
                  <a:cubicBezTo>
                    <a:pt x="525" y="316"/>
                    <a:pt x="536" y="338"/>
                    <a:pt x="536" y="359"/>
                  </a:cubicBezTo>
                  <a:lnTo>
                    <a:pt x="536" y="381"/>
                  </a:lnTo>
                  <a:lnTo>
                    <a:pt x="536" y="392"/>
                  </a:lnTo>
                  <a:lnTo>
                    <a:pt x="536" y="402"/>
                  </a:lnTo>
                  <a:lnTo>
                    <a:pt x="536" y="435"/>
                  </a:lnTo>
                  <a:lnTo>
                    <a:pt x="536" y="552"/>
                  </a:lnTo>
                  <a:cubicBezTo>
                    <a:pt x="546" y="595"/>
                    <a:pt x="557" y="627"/>
                    <a:pt x="579" y="649"/>
                  </a:cubicBezTo>
                  <a:cubicBezTo>
                    <a:pt x="589" y="659"/>
                    <a:pt x="600" y="659"/>
                    <a:pt x="610" y="670"/>
                  </a:cubicBezTo>
                  <a:lnTo>
                    <a:pt x="632" y="670"/>
                  </a:lnTo>
                  <a:cubicBezTo>
                    <a:pt x="643" y="670"/>
                    <a:pt x="653" y="659"/>
                    <a:pt x="653" y="659"/>
                  </a:cubicBezTo>
                  <a:lnTo>
                    <a:pt x="632" y="659"/>
                  </a:lnTo>
                  <a:cubicBezTo>
                    <a:pt x="622" y="659"/>
                    <a:pt x="600" y="659"/>
                    <a:pt x="589" y="638"/>
                  </a:cubicBezTo>
                  <a:cubicBezTo>
                    <a:pt x="568" y="616"/>
                    <a:pt x="568" y="595"/>
                    <a:pt x="557" y="552"/>
                  </a:cubicBezTo>
                  <a:cubicBezTo>
                    <a:pt x="557" y="520"/>
                    <a:pt x="557" y="477"/>
                    <a:pt x="568" y="435"/>
                  </a:cubicBezTo>
                  <a:lnTo>
                    <a:pt x="568" y="402"/>
                  </a:lnTo>
                  <a:lnTo>
                    <a:pt x="568" y="392"/>
                  </a:lnTo>
                  <a:lnTo>
                    <a:pt x="568" y="381"/>
                  </a:lnTo>
                  <a:lnTo>
                    <a:pt x="568" y="359"/>
                  </a:lnTo>
                  <a:cubicBezTo>
                    <a:pt x="568" y="338"/>
                    <a:pt x="568" y="316"/>
                    <a:pt x="557" y="285"/>
                  </a:cubicBezTo>
                  <a:cubicBezTo>
                    <a:pt x="546" y="231"/>
                    <a:pt x="525" y="178"/>
                    <a:pt x="493" y="124"/>
                  </a:cubicBezTo>
                  <a:cubicBezTo>
                    <a:pt x="450" y="81"/>
                    <a:pt x="407" y="38"/>
                    <a:pt x="343" y="17"/>
                  </a:cubicBezTo>
                  <a:cubicBezTo>
                    <a:pt x="311" y="6"/>
                    <a:pt x="279" y="0"/>
                    <a:pt x="2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3"/>
            <p:cNvSpPr/>
            <p:nvPr/>
          </p:nvSpPr>
          <p:spPr>
            <a:xfrm>
              <a:off x="5307668" y="1376423"/>
              <a:ext cx="26859" cy="66760"/>
            </a:xfrm>
            <a:custGeom>
              <a:avLst/>
              <a:gdLst/>
              <a:ahLst/>
              <a:cxnLst/>
              <a:rect l="l" t="t" r="r" b="b"/>
              <a:pathLst>
                <a:path w="173" h="430" extrusionOk="0">
                  <a:moveTo>
                    <a:pt x="11" y="1"/>
                  </a:moveTo>
                  <a:lnTo>
                    <a:pt x="22" y="22"/>
                  </a:lnTo>
                  <a:lnTo>
                    <a:pt x="22" y="44"/>
                  </a:lnTo>
                  <a:lnTo>
                    <a:pt x="22" y="54"/>
                  </a:lnTo>
                  <a:lnTo>
                    <a:pt x="22" y="75"/>
                  </a:lnTo>
                  <a:lnTo>
                    <a:pt x="22" y="108"/>
                  </a:lnTo>
                  <a:lnTo>
                    <a:pt x="22" y="151"/>
                  </a:lnTo>
                  <a:cubicBezTo>
                    <a:pt x="22" y="161"/>
                    <a:pt x="11" y="183"/>
                    <a:pt x="11" y="194"/>
                  </a:cubicBezTo>
                  <a:cubicBezTo>
                    <a:pt x="11" y="204"/>
                    <a:pt x="11" y="225"/>
                    <a:pt x="1" y="236"/>
                  </a:cubicBezTo>
                  <a:cubicBezTo>
                    <a:pt x="1" y="258"/>
                    <a:pt x="1" y="279"/>
                    <a:pt x="11" y="290"/>
                  </a:cubicBezTo>
                  <a:cubicBezTo>
                    <a:pt x="11" y="311"/>
                    <a:pt x="11" y="332"/>
                    <a:pt x="22" y="344"/>
                  </a:cubicBezTo>
                  <a:cubicBezTo>
                    <a:pt x="33" y="365"/>
                    <a:pt x="44" y="375"/>
                    <a:pt x="54" y="386"/>
                  </a:cubicBezTo>
                  <a:cubicBezTo>
                    <a:pt x="65" y="397"/>
                    <a:pt x="76" y="408"/>
                    <a:pt x="87" y="408"/>
                  </a:cubicBezTo>
                  <a:cubicBezTo>
                    <a:pt x="108" y="418"/>
                    <a:pt x="118" y="418"/>
                    <a:pt x="118" y="418"/>
                  </a:cubicBezTo>
                  <a:cubicBezTo>
                    <a:pt x="129" y="418"/>
                    <a:pt x="140" y="429"/>
                    <a:pt x="151" y="429"/>
                  </a:cubicBezTo>
                  <a:lnTo>
                    <a:pt x="172" y="429"/>
                  </a:lnTo>
                  <a:cubicBezTo>
                    <a:pt x="172" y="429"/>
                    <a:pt x="161" y="418"/>
                    <a:pt x="151" y="418"/>
                  </a:cubicBezTo>
                  <a:cubicBezTo>
                    <a:pt x="151" y="408"/>
                    <a:pt x="140" y="408"/>
                    <a:pt x="129" y="397"/>
                  </a:cubicBezTo>
                  <a:lnTo>
                    <a:pt x="118" y="397"/>
                  </a:lnTo>
                  <a:cubicBezTo>
                    <a:pt x="118" y="386"/>
                    <a:pt x="108" y="386"/>
                    <a:pt x="108" y="386"/>
                  </a:cubicBezTo>
                  <a:cubicBezTo>
                    <a:pt x="108" y="375"/>
                    <a:pt x="97" y="375"/>
                    <a:pt x="97" y="365"/>
                  </a:cubicBezTo>
                  <a:cubicBezTo>
                    <a:pt x="97" y="365"/>
                    <a:pt x="87" y="365"/>
                    <a:pt x="87" y="354"/>
                  </a:cubicBezTo>
                  <a:cubicBezTo>
                    <a:pt x="76" y="344"/>
                    <a:pt x="76" y="332"/>
                    <a:pt x="65" y="322"/>
                  </a:cubicBezTo>
                  <a:lnTo>
                    <a:pt x="65" y="311"/>
                  </a:lnTo>
                  <a:lnTo>
                    <a:pt x="65" y="290"/>
                  </a:lnTo>
                  <a:cubicBezTo>
                    <a:pt x="54" y="279"/>
                    <a:pt x="65" y="258"/>
                    <a:pt x="65" y="247"/>
                  </a:cubicBezTo>
                  <a:lnTo>
                    <a:pt x="65" y="204"/>
                  </a:lnTo>
                  <a:lnTo>
                    <a:pt x="65" y="151"/>
                  </a:lnTo>
                  <a:lnTo>
                    <a:pt x="65" y="108"/>
                  </a:lnTo>
                  <a:cubicBezTo>
                    <a:pt x="65" y="97"/>
                    <a:pt x="65" y="75"/>
                    <a:pt x="54" y="65"/>
                  </a:cubicBezTo>
                  <a:lnTo>
                    <a:pt x="54" y="54"/>
                  </a:lnTo>
                  <a:cubicBezTo>
                    <a:pt x="44" y="44"/>
                    <a:pt x="44" y="44"/>
                    <a:pt x="44" y="33"/>
                  </a:cubicBezTo>
                  <a:lnTo>
                    <a:pt x="33" y="22"/>
                  </a:lnTo>
                  <a:lnTo>
                    <a:pt x="33" y="11"/>
                  </a:lnTo>
                  <a:cubicBezTo>
                    <a:pt x="22" y="1"/>
                    <a:pt x="11" y="1"/>
                    <a:pt x="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3"/>
            <p:cNvSpPr/>
            <p:nvPr/>
          </p:nvSpPr>
          <p:spPr>
            <a:xfrm>
              <a:off x="5231282" y="1345217"/>
              <a:ext cx="10092" cy="9315"/>
            </a:xfrm>
            <a:custGeom>
              <a:avLst/>
              <a:gdLst/>
              <a:ahLst/>
              <a:cxnLst/>
              <a:rect l="l" t="t" r="r" b="b"/>
              <a:pathLst>
                <a:path w="65" h="60" extrusionOk="0">
                  <a:moveTo>
                    <a:pt x="32" y="1"/>
                  </a:moveTo>
                  <a:cubicBezTo>
                    <a:pt x="24" y="1"/>
                    <a:pt x="16" y="4"/>
                    <a:pt x="11" y="9"/>
                  </a:cubicBezTo>
                  <a:cubicBezTo>
                    <a:pt x="0" y="19"/>
                    <a:pt x="0" y="41"/>
                    <a:pt x="11" y="52"/>
                  </a:cubicBezTo>
                  <a:cubicBezTo>
                    <a:pt x="16" y="57"/>
                    <a:pt x="24" y="60"/>
                    <a:pt x="32" y="60"/>
                  </a:cubicBezTo>
                  <a:cubicBezTo>
                    <a:pt x="40" y="60"/>
                    <a:pt x="48" y="57"/>
                    <a:pt x="54" y="52"/>
                  </a:cubicBezTo>
                  <a:cubicBezTo>
                    <a:pt x="65" y="41"/>
                    <a:pt x="65" y="19"/>
                    <a:pt x="54" y="9"/>
                  </a:cubicBezTo>
                  <a:cubicBezTo>
                    <a:pt x="48" y="4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3"/>
            <p:cNvSpPr/>
            <p:nvPr/>
          </p:nvSpPr>
          <p:spPr>
            <a:xfrm>
              <a:off x="5277859" y="1391793"/>
              <a:ext cx="10092" cy="9315"/>
            </a:xfrm>
            <a:custGeom>
              <a:avLst/>
              <a:gdLst/>
              <a:ahLst/>
              <a:cxnLst/>
              <a:rect l="l" t="t" r="r" b="b"/>
              <a:pathLst>
                <a:path w="65" h="60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19"/>
                    <a:pt x="0" y="41"/>
                    <a:pt x="11" y="52"/>
                  </a:cubicBezTo>
                  <a:cubicBezTo>
                    <a:pt x="16" y="57"/>
                    <a:pt x="24" y="60"/>
                    <a:pt x="32" y="60"/>
                  </a:cubicBezTo>
                  <a:cubicBezTo>
                    <a:pt x="40" y="60"/>
                    <a:pt x="48" y="57"/>
                    <a:pt x="53" y="52"/>
                  </a:cubicBezTo>
                  <a:cubicBezTo>
                    <a:pt x="64" y="41"/>
                    <a:pt x="64" y="19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3"/>
            <p:cNvSpPr/>
            <p:nvPr/>
          </p:nvSpPr>
          <p:spPr>
            <a:xfrm>
              <a:off x="2265593" y="1362295"/>
              <a:ext cx="99829" cy="104176"/>
            </a:xfrm>
            <a:custGeom>
              <a:avLst/>
              <a:gdLst/>
              <a:ahLst/>
              <a:cxnLst/>
              <a:rect l="l" t="t" r="r" b="b"/>
              <a:pathLst>
                <a:path w="643" h="671" extrusionOk="0">
                  <a:moveTo>
                    <a:pt x="460" y="220"/>
                  </a:moveTo>
                  <a:cubicBezTo>
                    <a:pt x="460" y="220"/>
                    <a:pt x="460" y="231"/>
                    <a:pt x="450" y="231"/>
                  </a:cubicBezTo>
                  <a:lnTo>
                    <a:pt x="450" y="242"/>
                  </a:lnTo>
                  <a:cubicBezTo>
                    <a:pt x="450" y="242"/>
                    <a:pt x="450" y="231"/>
                    <a:pt x="460" y="231"/>
                  </a:cubicBezTo>
                  <a:lnTo>
                    <a:pt x="460" y="220"/>
                  </a:lnTo>
                  <a:close/>
                  <a:moveTo>
                    <a:pt x="407" y="0"/>
                  </a:moveTo>
                  <a:cubicBezTo>
                    <a:pt x="374" y="0"/>
                    <a:pt x="342" y="6"/>
                    <a:pt x="310" y="17"/>
                  </a:cubicBezTo>
                  <a:cubicBezTo>
                    <a:pt x="246" y="38"/>
                    <a:pt x="203" y="81"/>
                    <a:pt x="160" y="124"/>
                  </a:cubicBezTo>
                  <a:cubicBezTo>
                    <a:pt x="129" y="178"/>
                    <a:pt x="96" y="231"/>
                    <a:pt x="86" y="285"/>
                  </a:cubicBezTo>
                  <a:lnTo>
                    <a:pt x="86" y="359"/>
                  </a:lnTo>
                  <a:lnTo>
                    <a:pt x="86" y="381"/>
                  </a:lnTo>
                  <a:lnTo>
                    <a:pt x="86" y="392"/>
                  </a:lnTo>
                  <a:lnTo>
                    <a:pt x="86" y="402"/>
                  </a:lnTo>
                  <a:lnTo>
                    <a:pt x="86" y="435"/>
                  </a:lnTo>
                  <a:cubicBezTo>
                    <a:pt x="86" y="477"/>
                    <a:pt x="96" y="520"/>
                    <a:pt x="86" y="552"/>
                  </a:cubicBezTo>
                  <a:cubicBezTo>
                    <a:pt x="86" y="595"/>
                    <a:pt x="86" y="616"/>
                    <a:pt x="64" y="638"/>
                  </a:cubicBezTo>
                  <a:cubicBezTo>
                    <a:pt x="53" y="659"/>
                    <a:pt x="32" y="659"/>
                    <a:pt x="10" y="659"/>
                  </a:cubicBezTo>
                  <a:lnTo>
                    <a:pt x="0" y="659"/>
                  </a:lnTo>
                  <a:lnTo>
                    <a:pt x="10" y="670"/>
                  </a:lnTo>
                  <a:lnTo>
                    <a:pt x="43" y="670"/>
                  </a:lnTo>
                  <a:cubicBezTo>
                    <a:pt x="53" y="659"/>
                    <a:pt x="64" y="659"/>
                    <a:pt x="75" y="649"/>
                  </a:cubicBezTo>
                  <a:cubicBezTo>
                    <a:pt x="96" y="627"/>
                    <a:pt x="107" y="595"/>
                    <a:pt x="107" y="552"/>
                  </a:cubicBezTo>
                  <a:cubicBezTo>
                    <a:pt x="117" y="520"/>
                    <a:pt x="117" y="477"/>
                    <a:pt x="117" y="435"/>
                  </a:cubicBezTo>
                  <a:lnTo>
                    <a:pt x="117" y="402"/>
                  </a:lnTo>
                  <a:lnTo>
                    <a:pt x="117" y="392"/>
                  </a:lnTo>
                  <a:lnTo>
                    <a:pt x="117" y="381"/>
                  </a:lnTo>
                  <a:lnTo>
                    <a:pt x="117" y="359"/>
                  </a:lnTo>
                  <a:cubicBezTo>
                    <a:pt x="117" y="338"/>
                    <a:pt x="129" y="316"/>
                    <a:pt x="129" y="295"/>
                  </a:cubicBezTo>
                  <a:cubicBezTo>
                    <a:pt x="139" y="242"/>
                    <a:pt x="160" y="199"/>
                    <a:pt x="203" y="156"/>
                  </a:cubicBezTo>
                  <a:cubicBezTo>
                    <a:pt x="236" y="124"/>
                    <a:pt x="278" y="81"/>
                    <a:pt x="332" y="71"/>
                  </a:cubicBezTo>
                  <a:cubicBezTo>
                    <a:pt x="353" y="60"/>
                    <a:pt x="380" y="54"/>
                    <a:pt x="407" y="54"/>
                  </a:cubicBezTo>
                  <a:cubicBezTo>
                    <a:pt x="433" y="54"/>
                    <a:pt x="460" y="60"/>
                    <a:pt x="481" y="71"/>
                  </a:cubicBezTo>
                  <a:cubicBezTo>
                    <a:pt x="503" y="71"/>
                    <a:pt x="535" y="92"/>
                    <a:pt x="546" y="113"/>
                  </a:cubicBezTo>
                  <a:cubicBezTo>
                    <a:pt x="567" y="124"/>
                    <a:pt x="578" y="145"/>
                    <a:pt x="589" y="178"/>
                  </a:cubicBezTo>
                  <a:cubicBezTo>
                    <a:pt x="600" y="220"/>
                    <a:pt x="589" y="274"/>
                    <a:pt x="557" y="316"/>
                  </a:cubicBezTo>
                  <a:cubicBezTo>
                    <a:pt x="546" y="327"/>
                    <a:pt x="546" y="338"/>
                    <a:pt x="535" y="338"/>
                  </a:cubicBezTo>
                  <a:lnTo>
                    <a:pt x="524" y="349"/>
                  </a:lnTo>
                  <a:lnTo>
                    <a:pt x="514" y="349"/>
                  </a:lnTo>
                  <a:cubicBezTo>
                    <a:pt x="514" y="359"/>
                    <a:pt x="514" y="359"/>
                    <a:pt x="503" y="359"/>
                  </a:cubicBezTo>
                  <a:cubicBezTo>
                    <a:pt x="481" y="370"/>
                    <a:pt x="460" y="370"/>
                    <a:pt x="439" y="370"/>
                  </a:cubicBezTo>
                  <a:cubicBezTo>
                    <a:pt x="396" y="359"/>
                    <a:pt x="353" y="327"/>
                    <a:pt x="343" y="295"/>
                  </a:cubicBezTo>
                  <a:cubicBezTo>
                    <a:pt x="332" y="274"/>
                    <a:pt x="332" y="252"/>
                    <a:pt x="332" y="242"/>
                  </a:cubicBezTo>
                  <a:cubicBezTo>
                    <a:pt x="343" y="220"/>
                    <a:pt x="343" y="209"/>
                    <a:pt x="353" y="199"/>
                  </a:cubicBezTo>
                  <a:lnTo>
                    <a:pt x="364" y="188"/>
                  </a:lnTo>
                  <a:lnTo>
                    <a:pt x="374" y="178"/>
                  </a:lnTo>
                  <a:cubicBezTo>
                    <a:pt x="386" y="178"/>
                    <a:pt x="386" y="166"/>
                    <a:pt x="396" y="166"/>
                  </a:cubicBezTo>
                  <a:lnTo>
                    <a:pt x="428" y="166"/>
                  </a:lnTo>
                  <a:lnTo>
                    <a:pt x="450" y="188"/>
                  </a:lnTo>
                  <a:cubicBezTo>
                    <a:pt x="460" y="199"/>
                    <a:pt x="460" y="209"/>
                    <a:pt x="460" y="220"/>
                  </a:cubicBezTo>
                  <a:lnTo>
                    <a:pt x="460" y="188"/>
                  </a:lnTo>
                  <a:cubicBezTo>
                    <a:pt x="460" y="178"/>
                    <a:pt x="450" y="166"/>
                    <a:pt x="439" y="166"/>
                  </a:cubicBezTo>
                  <a:cubicBezTo>
                    <a:pt x="431" y="159"/>
                    <a:pt x="419" y="152"/>
                    <a:pt x="408" y="152"/>
                  </a:cubicBezTo>
                  <a:cubicBezTo>
                    <a:pt x="403" y="152"/>
                    <a:pt x="399" y="153"/>
                    <a:pt x="396" y="156"/>
                  </a:cubicBezTo>
                  <a:cubicBezTo>
                    <a:pt x="386" y="156"/>
                    <a:pt x="374" y="156"/>
                    <a:pt x="364" y="166"/>
                  </a:cubicBezTo>
                  <a:lnTo>
                    <a:pt x="353" y="166"/>
                  </a:lnTo>
                  <a:cubicBezTo>
                    <a:pt x="353" y="178"/>
                    <a:pt x="343" y="178"/>
                    <a:pt x="343" y="178"/>
                  </a:cubicBezTo>
                  <a:cubicBezTo>
                    <a:pt x="332" y="188"/>
                    <a:pt x="310" y="209"/>
                    <a:pt x="310" y="231"/>
                  </a:cubicBezTo>
                  <a:cubicBezTo>
                    <a:pt x="300" y="252"/>
                    <a:pt x="300" y="285"/>
                    <a:pt x="310" y="306"/>
                  </a:cubicBezTo>
                  <a:cubicBezTo>
                    <a:pt x="332" y="349"/>
                    <a:pt x="374" y="392"/>
                    <a:pt x="428" y="413"/>
                  </a:cubicBezTo>
                  <a:cubicBezTo>
                    <a:pt x="460" y="413"/>
                    <a:pt x="493" y="413"/>
                    <a:pt x="524" y="402"/>
                  </a:cubicBezTo>
                  <a:cubicBezTo>
                    <a:pt x="524" y="402"/>
                    <a:pt x="535" y="402"/>
                    <a:pt x="546" y="392"/>
                  </a:cubicBezTo>
                  <a:lnTo>
                    <a:pt x="557" y="392"/>
                  </a:lnTo>
                  <a:lnTo>
                    <a:pt x="557" y="381"/>
                  </a:lnTo>
                  <a:lnTo>
                    <a:pt x="567" y="381"/>
                  </a:lnTo>
                  <a:lnTo>
                    <a:pt x="600" y="349"/>
                  </a:lnTo>
                  <a:cubicBezTo>
                    <a:pt x="621" y="327"/>
                    <a:pt x="631" y="295"/>
                    <a:pt x="643" y="263"/>
                  </a:cubicBezTo>
                  <a:cubicBezTo>
                    <a:pt x="643" y="231"/>
                    <a:pt x="643" y="199"/>
                    <a:pt x="631" y="166"/>
                  </a:cubicBezTo>
                  <a:cubicBezTo>
                    <a:pt x="621" y="92"/>
                    <a:pt x="567" y="38"/>
                    <a:pt x="503" y="17"/>
                  </a:cubicBezTo>
                  <a:cubicBezTo>
                    <a:pt x="471" y="6"/>
                    <a:pt x="439" y="0"/>
                    <a:pt x="4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3"/>
            <p:cNvSpPr/>
            <p:nvPr/>
          </p:nvSpPr>
          <p:spPr>
            <a:xfrm>
              <a:off x="2280342" y="1376423"/>
              <a:ext cx="25307" cy="68312"/>
            </a:xfrm>
            <a:custGeom>
              <a:avLst/>
              <a:gdLst/>
              <a:ahLst/>
              <a:cxnLst/>
              <a:rect l="l" t="t" r="r" b="b"/>
              <a:pathLst>
                <a:path w="163" h="440" extrusionOk="0">
                  <a:moveTo>
                    <a:pt x="151" y="1"/>
                  </a:moveTo>
                  <a:cubicBezTo>
                    <a:pt x="151" y="1"/>
                    <a:pt x="151" y="11"/>
                    <a:pt x="141" y="22"/>
                  </a:cubicBezTo>
                  <a:cubicBezTo>
                    <a:pt x="141" y="22"/>
                    <a:pt x="141" y="33"/>
                    <a:pt x="129" y="33"/>
                  </a:cubicBezTo>
                  <a:lnTo>
                    <a:pt x="129" y="44"/>
                  </a:lnTo>
                  <a:cubicBezTo>
                    <a:pt x="129" y="54"/>
                    <a:pt x="119" y="54"/>
                    <a:pt x="119" y="54"/>
                  </a:cubicBezTo>
                  <a:cubicBezTo>
                    <a:pt x="119" y="65"/>
                    <a:pt x="119" y="75"/>
                    <a:pt x="108" y="75"/>
                  </a:cubicBezTo>
                  <a:lnTo>
                    <a:pt x="108" y="118"/>
                  </a:lnTo>
                  <a:cubicBezTo>
                    <a:pt x="98" y="129"/>
                    <a:pt x="98" y="151"/>
                    <a:pt x="98" y="161"/>
                  </a:cubicBezTo>
                  <a:cubicBezTo>
                    <a:pt x="98" y="183"/>
                    <a:pt x="98" y="194"/>
                    <a:pt x="108" y="215"/>
                  </a:cubicBezTo>
                  <a:lnTo>
                    <a:pt x="108" y="258"/>
                  </a:lnTo>
                  <a:lnTo>
                    <a:pt x="108" y="301"/>
                  </a:lnTo>
                  <a:lnTo>
                    <a:pt x="108" y="311"/>
                  </a:lnTo>
                  <a:cubicBezTo>
                    <a:pt x="108" y="322"/>
                    <a:pt x="98" y="332"/>
                    <a:pt x="98" y="332"/>
                  </a:cubicBezTo>
                  <a:cubicBezTo>
                    <a:pt x="98" y="344"/>
                    <a:pt x="87" y="354"/>
                    <a:pt x="87" y="365"/>
                  </a:cubicBezTo>
                  <a:cubicBezTo>
                    <a:pt x="76" y="365"/>
                    <a:pt x="76" y="375"/>
                    <a:pt x="76" y="375"/>
                  </a:cubicBezTo>
                  <a:lnTo>
                    <a:pt x="65" y="386"/>
                  </a:lnTo>
                  <a:cubicBezTo>
                    <a:pt x="55" y="397"/>
                    <a:pt x="55" y="397"/>
                    <a:pt x="44" y="397"/>
                  </a:cubicBezTo>
                  <a:cubicBezTo>
                    <a:pt x="44" y="408"/>
                    <a:pt x="44" y="408"/>
                    <a:pt x="34" y="408"/>
                  </a:cubicBezTo>
                  <a:cubicBezTo>
                    <a:pt x="34" y="418"/>
                    <a:pt x="22" y="418"/>
                    <a:pt x="12" y="418"/>
                  </a:cubicBezTo>
                  <a:cubicBezTo>
                    <a:pt x="1" y="429"/>
                    <a:pt x="1" y="440"/>
                    <a:pt x="1" y="440"/>
                  </a:cubicBezTo>
                  <a:cubicBezTo>
                    <a:pt x="12" y="440"/>
                    <a:pt x="12" y="440"/>
                    <a:pt x="22" y="429"/>
                  </a:cubicBezTo>
                  <a:lnTo>
                    <a:pt x="44" y="429"/>
                  </a:lnTo>
                  <a:cubicBezTo>
                    <a:pt x="55" y="429"/>
                    <a:pt x="65" y="418"/>
                    <a:pt x="76" y="418"/>
                  </a:cubicBezTo>
                  <a:cubicBezTo>
                    <a:pt x="87" y="408"/>
                    <a:pt x="98" y="408"/>
                    <a:pt x="119" y="397"/>
                  </a:cubicBezTo>
                  <a:cubicBezTo>
                    <a:pt x="129" y="386"/>
                    <a:pt x="141" y="365"/>
                    <a:pt x="141" y="354"/>
                  </a:cubicBezTo>
                  <a:cubicBezTo>
                    <a:pt x="151" y="344"/>
                    <a:pt x="162" y="322"/>
                    <a:pt x="162" y="301"/>
                  </a:cubicBezTo>
                  <a:lnTo>
                    <a:pt x="162" y="247"/>
                  </a:lnTo>
                  <a:lnTo>
                    <a:pt x="162" y="204"/>
                  </a:lnTo>
                  <a:cubicBezTo>
                    <a:pt x="151" y="183"/>
                    <a:pt x="151" y="172"/>
                    <a:pt x="151" y="161"/>
                  </a:cubicBezTo>
                  <a:cubicBezTo>
                    <a:pt x="151" y="140"/>
                    <a:pt x="151" y="129"/>
                    <a:pt x="141" y="118"/>
                  </a:cubicBezTo>
                  <a:lnTo>
                    <a:pt x="141" y="87"/>
                  </a:lnTo>
                  <a:lnTo>
                    <a:pt x="141" y="65"/>
                  </a:lnTo>
                  <a:lnTo>
                    <a:pt x="151" y="54"/>
                  </a:lnTo>
                  <a:lnTo>
                    <a:pt x="151" y="22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3"/>
            <p:cNvSpPr/>
            <p:nvPr/>
          </p:nvSpPr>
          <p:spPr>
            <a:xfrm>
              <a:off x="2343531" y="1286685"/>
              <a:ext cx="104952" cy="96569"/>
            </a:xfrm>
            <a:custGeom>
              <a:avLst/>
              <a:gdLst/>
              <a:ahLst/>
              <a:cxnLst/>
              <a:rect l="l" t="t" r="r" b="b"/>
              <a:pathLst>
                <a:path w="676" h="622" extrusionOk="0">
                  <a:moveTo>
                    <a:pt x="194" y="439"/>
                  </a:moveTo>
                  <a:cubicBezTo>
                    <a:pt x="197" y="443"/>
                    <a:pt x="201" y="444"/>
                    <a:pt x="205" y="444"/>
                  </a:cubicBezTo>
                  <a:cubicBezTo>
                    <a:pt x="212" y="444"/>
                    <a:pt x="219" y="439"/>
                    <a:pt x="226" y="439"/>
                  </a:cubicBezTo>
                  <a:close/>
                  <a:moveTo>
                    <a:pt x="665" y="1"/>
                  </a:moveTo>
                  <a:cubicBezTo>
                    <a:pt x="665" y="11"/>
                    <a:pt x="665" y="32"/>
                    <a:pt x="643" y="44"/>
                  </a:cubicBezTo>
                  <a:cubicBezTo>
                    <a:pt x="622" y="65"/>
                    <a:pt x="590" y="65"/>
                    <a:pt x="558" y="75"/>
                  </a:cubicBezTo>
                  <a:cubicBezTo>
                    <a:pt x="526" y="75"/>
                    <a:pt x="483" y="75"/>
                    <a:pt x="440" y="65"/>
                  </a:cubicBezTo>
                  <a:lnTo>
                    <a:pt x="365" y="65"/>
                  </a:lnTo>
                  <a:cubicBezTo>
                    <a:pt x="344" y="65"/>
                    <a:pt x="312" y="65"/>
                    <a:pt x="290" y="75"/>
                  </a:cubicBezTo>
                  <a:cubicBezTo>
                    <a:pt x="236" y="86"/>
                    <a:pt x="183" y="108"/>
                    <a:pt x="129" y="139"/>
                  </a:cubicBezTo>
                  <a:cubicBezTo>
                    <a:pt x="87" y="182"/>
                    <a:pt x="44" y="225"/>
                    <a:pt x="22" y="289"/>
                  </a:cubicBezTo>
                  <a:cubicBezTo>
                    <a:pt x="1" y="354"/>
                    <a:pt x="1" y="418"/>
                    <a:pt x="22" y="482"/>
                  </a:cubicBezTo>
                  <a:cubicBezTo>
                    <a:pt x="44" y="546"/>
                    <a:pt x="98" y="600"/>
                    <a:pt x="162" y="622"/>
                  </a:cubicBezTo>
                  <a:lnTo>
                    <a:pt x="269" y="622"/>
                  </a:lnTo>
                  <a:cubicBezTo>
                    <a:pt x="301" y="611"/>
                    <a:pt x="322" y="600"/>
                    <a:pt x="355" y="579"/>
                  </a:cubicBezTo>
                  <a:lnTo>
                    <a:pt x="386" y="546"/>
                  </a:lnTo>
                  <a:lnTo>
                    <a:pt x="386" y="536"/>
                  </a:lnTo>
                  <a:lnTo>
                    <a:pt x="397" y="536"/>
                  </a:lnTo>
                  <a:lnTo>
                    <a:pt x="397" y="525"/>
                  </a:lnTo>
                  <a:cubicBezTo>
                    <a:pt x="397" y="515"/>
                    <a:pt x="408" y="515"/>
                    <a:pt x="408" y="504"/>
                  </a:cubicBezTo>
                  <a:cubicBezTo>
                    <a:pt x="419" y="472"/>
                    <a:pt x="419" y="439"/>
                    <a:pt x="419" y="408"/>
                  </a:cubicBezTo>
                  <a:cubicBezTo>
                    <a:pt x="397" y="354"/>
                    <a:pt x="355" y="311"/>
                    <a:pt x="312" y="289"/>
                  </a:cubicBezTo>
                  <a:cubicBezTo>
                    <a:pt x="301" y="284"/>
                    <a:pt x="288" y="282"/>
                    <a:pt x="274" y="282"/>
                  </a:cubicBezTo>
                  <a:cubicBezTo>
                    <a:pt x="261" y="282"/>
                    <a:pt x="247" y="284"/>
                    <a:pt x="236" y="289"/>
                  </a:cubicBezTo>
                  <a:cubicBezTo>
                    <a:pt x="215" y="301"/>
                    <a:pt x="194" y="311"/>
                    <a:pt x="183" y="322"/>
                  </a:cubicBezTo>
                  <a:lnTo>
                    <a:pt x="172" y="332"/>
                  </a:lnTo>
                  <a:lnTo>
                    <a:pt x="172" y="343"/>
                  </a:lnTo>
                  <a:lnTo>
                    <a:pt x="162" y="343"/>
                  </a:lnTo>
                  <a:lnTo>
                    <a:pt x="162" y="375"/>
                  </a:lnTo>
                  <a:cubicBezTo>
                    <a:pt x="151" y="386"/>
                    <a:pt x="162" y="408"/>
                    <a:pt x="162" y="418"/>
                  </a:cubicBezTo>
                  <a:cubicBezTo>
                    <a:pt x="172" y="429"/>
                    <a:pt x="183" y="439"/>
                    <a:pt x="194" y="439"/>
                  </a:cubicBezTo>
                  <a:cubicBezTo>
                    <a:pt x="194" y="429"/>
                    <a:pt x="183" y="429"/>
                    <a:pt x="172" y="418"/>
                  </a:cubicBezTo>
                  <a:lnTo>
                    <a:pt x="172" y="375"/>
                  </a:lnTo>
                  <a:cubicBezTo>
                    <a:pt x="172" y="365"/>
                    <a:pt x="172" y="365"/>
                    <a:pt x="183" y="354"/>
                  </a:cubicBezTo>
                  <a:cubicBezTo>
                    <a:pt x="183" y="354"/>
                    <a:pt x="183" y="343"/>
                    <a:pt x="194" y="343"/>
                  </a:cubicBezTo>
                  <a:cubicBezTo>
                    <a:pt x="215" y="322"/>
                    <a:pt x="226" y="322"/>
                    <a:pt x="248" y="311"/>
                  </a:cubicBezTo>
                  <a:cubicBezTo>
                    <a:pt x="258" y="311"/>
                    <a:pt x="279" y="311"/>
                    <a:pt x="301" y="322"/>
                  </a:cubicBezTo>
                  <a:cubicBezTo>
                    <a:pt x="333" y="343"/>
                    <a:pt x="365" y="375"/>
                    <a:pt x="376" y="418"/>
                  </a:cubicBezTo>
                  <a:cubicBezTo>
                    <a:pt x="376" y="439"/>
                    <a:pt x="376" y="461"/>
                    <a:pt x="365" y="482"/>
                  </a:cubicBezTo>
                  <a:cubicBezTo>
                    <a:pt x="365" y="493"/>
                    <a:pt x="365" y="493"/>
                    <a:pt x="355" y="504"/>
                  </a:cubicBezTo>
                  <a:lnTo>
                    <a:pt x="355" y="515"/>
                  </a:lnTo>
                  <a:lnTo>
                    <a:pt x="344" y="515"/>
                  </a:lnTo>
                  <a:cubicBezTo>
                    <a:pt x="344" y="525"/>
                    <a:pt x="333" y="536"/>
                    <a:pt x="322" y="536"/>
                  </a:cubicBezTo>
                  <a:cubicBezTo>
                    <a:pt x="290" y="560"/>
                    <a:pt x="252" y="572"/>
                    <a:pt x="217" y="572"/>
                  </a:cubicBezTo>
                  <a:cubicBezTo>
                    <a:pt x="206" y="572"/>
                    <a:pt x="194" y="571"/>
                    <a:pt x="183" y="568"/>
                  </a:cubicBezTo>
                  <a:cubicBezTo>
                    <a:pt x="151" y="558"/>
                    <a:pt x="129" y="546"/>
                    <a:pt x="108" y="525"/>
                  </a:cubicBezTo>
                  <a:cubicBezTo>
                    <a:pt x="98" y="515"/>
                    <a:pt x="76" y="493"/>
                    <a:pt x="76" y="472"/>
                  </a:cubicBezTo>
                  <a:cubicBezTo>
                    <a:pt x="55" y="418"/>
                    <a:pt x="55" y="354"/>
                    <a:pt x="76" y="311"/>
                  </a:cubicBezTo>
                  <a:cubicBezTo>
                    <a:pt x="87" y="258"/>
                    <a:pt x="119" y="215"/>
                    <a:pt x="162" y="182"/>
                  </a:cubicBezTo>
                  <a:cubicBezTo>
                    <a:pt x="205" y="151"/>
                    <a:pt x="248" y="118"/>
                    <a:pt x="301" y="108"/>
                  </a:cubicBezTo>
                  <a:cubicBezTo>
                    <a:pt x="322" y="108"/>
                    <a:pt x="344" y="97"/>
                    <a:pt x="365" y="97"/>
                  </a:cubicBezTo>
                  <a:lnTo>
                    <a:pt x="558" y="97"/>
                  </a:lnTo>
                  <a:cubicBezTo>
                    <a:pt x="600" y="86"/>
                    <a:pt x="633" y="75"/>
                    <a:pt x="654" y="54"/>
                  </a:cubicBezTo>
                  <a:cubicBezTo>
                    <a:pt x="665" y="44"/>
                    <a:pt x="665" y="32"/>
                    <a:pt x="665" y="22"/>
                  </a:cubicBezTo>
                  <a:cubicBezTo>
                    <a:pt x="676" y="11"/>
                    <a:pt x="676" y="1"/>
                    <a:pt x="6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3"/>
            <p:cNvSpPr/>
            <p:nvPr/>
          </p:nvSpPr>
          <p:spPr>
            <a:xfrm>
              <a:off x="2356883" y="1298330"/>
              <a:ext cx="68312" cy="26238"/>
            </a:xfrm>
            <a:custGeom>
              <a:avLst/>
              <a:gdLst/>
              <a:ahLst/>
              <a:cxnLst/>
              <a:rect l="l" t="t" r="r" b="b"/>
              <a:pathLst>
                <a:path w="440" h="169" extrusionOk="0">
                  <a:moveTo>
                    <a:pt x="440" y="0"/>
                  </a:moveTo>
                  <a:lnTo>
                    <a:pt x="419" y="22"/>
                  </a:lnTo>
                  <a:cubicBezTo>
                    <a:pt x="419" y="22"/>
                    <a:pt x="419" y="33"/>
                    <a:pt x="407" y="43"/>
                  </a:cubicBezTo>
                  <a:lnTo>
                    <a:pt x="397" y="54"/>
                  </a:lnTo>
                  <a:lnTo>
                    <a:pt x="386" y="64"/>
                  </a:lnTo>
                  <a:cubicBezTo>
                    <a:pt x="386" y="64"/>
                    <a:pt x="386" y="76"/>
                    <a:pt x="376" y="76"/>
                  </a:cubicBezTo>
                  <a:lnTo>
                    <a:pt x="365" y="86"/>
                  </a:lnTo>
                  <a:cubicBezTo>
                    <a:pt x="354" y="97"/>
                    <a:pt x="343" y="97"/>
                    <a:pt x="333" y="107"/>
                  </a:cubicBezTo>
                  <a:lnTo>
                    <a:pt x="119" y="107"/>
                  </a:lnTo>
                  <a:cubicBezTo>
                    <a:pt x="97" y="107"/>
                    <a:pt x="86" y="107"/>
                    <a:pt x="76" y="118"/>
                  </a:cubicBezTo>
                  <a:lnTo>
                    <a:pt x="55" y="118"/>
                  </a:lnTo>
                  <a:cubicBezTo>
                    <a:pt x="55" y="129"/>
                    <a:pt x="55" y="129"/>
                    <a:pt x="43" y="129"/>
                  </a:cubicBezTo>
                  <a:cubicBezTo>
                    <a:pt x="43" y="129"/>
                    <a:pt x="33" y="129"/>
                    <a:pt x="33" y="140"/>
                  </a:cubicBezTo>
                  <a:lnTo>
                    <a:pt x="22" y="140"/>
                  </a:lnTo>
                  <a:lnTo>
                    <a:pt x="1" y="161"/>
                  </a:lnTo>
                  <a:cubicBezTo>
                    <a:pt x="1" y="161"/>
                    <a:pt x="12" y="161"/>
                    <a:pt x="22" y="150"/>
                  </a:cubicBezTo>
                  <a:lnTo>
                    <a:pt x="162" y="150"/>
                  </a:lnTo>
                  <a:cubicBezTo>
                    <a:pt x="172" y="150"/>
                    <a:pt x="183" y="161"/>
                    <a:pt x="204" y="161"/>
                  </a:cubicBezTo>
                  <a:lnTo>
                    <a:pt x="247" y="161"/>
                  </a:lnTo>
                  <a:cubicBezTo>
                    <a:pt x="258" y="166"/>
                    <a:pt x="269" y="169"/>
                    <a:pt x="278" y="169"/>
                  </a:cubicBezTo>
                  <a:cubicBezTo>
                    <a:pt x="287" y="169"/>
                    <a:pt x="295" y="166"/>
                    <a:pt x="300" y="161"/>
                  </a:cubicBezTo>
                  <a:cubicBezTo>
                    <a:pt x="322" y="161"/>
                    <a:pt x="343" y="150"/>
                    <a:pt x="354" y="150"/>
                  </a:cubicBezTo>
                  <a:cubicBezTo>
                    <a:pt x="365" y="140"/>
                    <a:pt x="386" y="129"/>
                    <a:pt x="397" y="118"/>
                  </a:cubicBezTo>
                  <a:cubicBezTo>
                    <a:pt x="407" y="107"/>
                    <a:pt x="407" y="97"/>
                    <a:pt x="419" y="86"/>
                  </a:cubicBezTo>
                  <a:cubicBezTo>
                    <a:pt x="419" y="64"/>
                    <a:pt x="429" y="54"/>
                    <a:pt x="429" y="43"/>
                  </a:cubicBezTo>
                  <a:lnTo>
                    <a:pt x="429" y="22"/>
                  </a:lnTo>
                  <a:cubicBezTo>
                    <a:pt x="440" y="11"/>
                    <a:pt x="440" y="11"/>
                    <a:pt x="4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3"/>
            <p:cNvSpPr/>
            <p:nvPr/>
          </p:nvSpPr>
          <p:spPr>
            <a:xfrm>
              <a:off x="2325367" y="1391793"/>
              <a:ext cx="11799" cy="9315"/>
            </a:xfrm>
            <a:custGeom>
              <a:avLst/>
              <a:gdLst/>
              <a:ahLst/>
              <a:cxnLst/>
              <a:rect l="l" t="t" r="r" b="b"/>
              <a:pathLst>
                <a:path w="76" h="60" extrusionOk="0">
                  <a:moveTo>
                    <a:pt x="43" y="1"/>
                  </a:moveTo>
                  <a:cubicBezTo>
                    <a:pt x="35" y="1"/>
                    <a:pt x="27" y="3"/>
                    <a:pt x="22" y="9"/>
                  </a:cubicBezTo>
                  <a:cubicBezTo>
                    <a:pt x="1" y="19"/>
                    <a:pt x="1" y="41"/>
                    <a:pt x="22" y="52"/>
                  </a:cubicBezTo>
                  <a:cubicBezTo>
                    <a:pt x="27" y="57"/>
                    <a:pt x="35" y="60"/>
                    <a:pt x="43" y="60"/>
                  </a:cubicBezTo>
                  <a:cubicBezTo>
                    <a:pt x="51" y="60"/>
                    <a:pt x="59" y="57"/>
                    <a:pt x="65" y="52"/>
                  </a:cubicBezTo>
                  <a:cubicBezTo>
                    <a:pt x="75" y="41"/>
                    <a:pt x="75" y="19"/>
                    <a:pt x="65" y="9"/>
                  </a:cubicBezTo>
                  <a:cubicBezTo>
                    <a:pt x="59" y="3"/>
                    <a:pt x="51" y="1"/>
                    <a:pt x="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3"/>
            <p:cNvSpPr/>
            <p:nvPr/>
          </p:nvSpPr>
          <p:spPr>
            <a:xfrm>
              <a:off x="2373496" y="1345217"/>
              <a:ext cx="10092" cy="9315"/>
            </a:xfrm>
            <a:custGeom>
              <a:avLst/>
              <a:gdLst/>
              <a:ahLst/>
              <a:cxnLst/>
              <a:rect l="l" t="t" r="r" b="b"/>
              <a:pathLst>
                <a:path w="65" h="60" extrusionOk="0">
                  <a:moveTo>
                    <a:pt x="33" y="1"/>
                  </a:moveTo>
                  <a:cubicBezTo>
                    <a:pt x="25" y="1"/>
                    <a:pt x="17" y="4"/>
                    <a:pt x="12" y="9"/>
                  </a:cubicBezTo>
                  <a:cubicBezTo>
                    <a:pt x="1" y="19"/>
                    <a:pt x="1" y="41"/>
                    <a:pt x="12" y="52"/>
                  </a:cubicBezTo>
                  <a:cubicBezTo>
                    <a:pt x="17" y="57"/>
                    <a:pt x="25" y="60"/>
                    <a:pt x="33" y="60"/>
                  </a:cubicBezTo>
                  <a:cubicBezTo>
                    <a:pt x="41" y="60"/>
                    <a:pt x="49" y="57"/>
                    <a:pt x="55" y="52"/>
                  </a:cubicBezTo>
                  <a:cubicBezTo>
                    <a:pt x="65" y="41"/>
                    <a:pt x="65" y="19"/>
                    <a:pt x="55" y="9"/>
                  </a:cubicBezTo>
                  <a:cubicBezTo>
                    <a:pt x="49" y="4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3"/>
            <p:cNvSpPr/>
            <p:nvPr/>
          </p:nvSpPr>
          <p:spPr>
            <a:xfrm>
              <a:off x="2343531" y="4276129"/>
              <a:ext cx="104952" cy="97811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3"/>
            <p:cNvSpPr/>
            <p:nvPr/>
          </p:nvSpPr>
          <p:spPr>
            <a:xfrm>
              <a:off x="2358591" y="4335592"/>
              <a:ext cx="66604" cy="2670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3"/>
            <p:cNvSpPr/>
            <p:nvPr/>
          </p:nvSpPr>
          <p:spPr>
            <a:xfrm>
              <a:off x="2267146" y="4194154"/>
              <a:ext cx="98276" cy="104021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3"/>
            <p:cNvSpPr/>
            <p:nvPr/>
          </p:nvSpPr>
          <p:spPr>
            <a:xfrm>
              <a:off x="2280342" y="4217442"/>
              <a:ext cx="25307" cy="66760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3"/>
            <p:cNvSpPr/>
            <p:nvPr/>
          </p:nvSpPr>
          <p:spPr>
            <a:xfrm>
              <a:off x="2373496" y="4304696"/>
              <a:ext cx="10092" cy="1071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3"/>
            <p:cNvSpPr/>
            <p:nvPr/>
          </p:nvSpPr>
          <p:spPr>
            <a:xfrm>
              <a:off x="2325367" y="4258274"/>
              <a:ext cx="11799" cy="10557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3"/>
            <p:cNvSpPr/>
            <p:nvPr/>
          </p:nvSpPr>
          <p:spPr>
            <a:xfrm>
              <a:off x="5247895" y="4194154"/>
              <a:ext cx="98121" cy="104021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3"/>
            <p:cNvSpPr/>
            <p:nvPr/>
          </p:nvSpPr>
          <p:spPr>
            <a:xfrm>
              <a:off x="5307668" y="4215890"/>
              <a:ext cx="26859" cy="66604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3"/>
            <p:cNvSpPr/>
            <p:nvPr/>
          </p:nvSpPr>
          <p:spPr>
            <a:xfrm>
              <a:off x="5166386" y="4276129"/>
              <a:ext cx="104952" cy="101071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3"/>
            <p:cNvSpPr/>
            <p:nvPr/>
          </p:nvSpPr>
          <p:spPr>
            <a:xfrm>
              <a:off x="5189674" y="4335592"/>
              <a:ext cx="66604" cy="2670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3"/>
            <p:cNvSpPr/>
            <p:nvPr/>
          </p:nvSpPr>
          <p:spPr>
            <a:xfrm>
              <a:off x="5277859" y="4257809"/>
              <a:ext cx="10092" cy="11023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3"/>
            <p:cNvSpPr/>
            <p:nvPr/>
          </p:nvSpPr>
          <p:spPr>
            <a:xfrm>
              <a:off x="5231282" y="4304696"/>
              <a:ext cx="10092" cy="1071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" name="Google Shape;761;p33"/>
          <p:cNvGrpSpPr/>
          <p:nvPr/>
        </p:nvGrpSpPr>
        <p:grpSpPr>
          <a:xfrm>
            <a:off x="3851920" y="1563638"/>
            <a:ext cx="1584176" cy="2160240"/>
            <a:chOff x="2942936" y="995276"/>
            <a:chExt cx="2919447" cy="3822280"/>
          </a:xfrm>
        </p:grpSpPr>
        <p:sp>
          <p:nvSpPr>
            <p:cNvPr id="762" name="Google Shape;762;p33"/>
            <p:cNvSpPr/>
            <p:nvPr/>
          </p:nvSpPr>
          <p:spPr>
            <a:xfrm>
              <a:off x="3496790" y="3709107"/>
              <a:ext cx="54349" cy="60016"/>
            </a:xfrm>
            <a:custGeom>
              <a:avLst/>
              <a:gdLst/>
              <a:ahLst/>
              <a:cxnLst/>
              <a:rect l="l" t="t" r="r" b="b"/>
              <a:pathLst>
                <a:path w="844" h="932" extrusionOk="0">
                  <a:moveTo>
                    <a:pt x="23" y="0"/>
                  </a:moveTo>
                  <a:cubicBezTo>
                    <a:pt x="13" y="0"/>
                    <a:pt x="0" y="16"/>
                    <a:pt x="9" y="25"/>
                  </a:cubicBezTo>
                  <a:cubicBezTo>
                    <a:pt x="170" y="153"/>
                    <a:pt x="320" y="282"/>
                    <a:pt x="458" y="421"/>
                  </a:cubicBezTo>
                  <a:cubicBezTo>
                    <a:pt x="608" y="581"/>
                    <a:pt x="684" y="764"/>
                    <a:pt x="812" y="924"/>
                  </a:cubicBezTo>
                  <a:cubicBezTo>
                    <a:pt x="816" y="929"/>
                    <a:pt x="823" y="931"/>
                    <a:pt x="829" y="931"/>
                  </a:cubicBezTo>
                  <a:cubicBezTo>
                    <a:pt x="837" y="931"/>
                    <a:pt x="844" y="926"/>
                    <a:pt x="844" y="914"/>
                  </a:cubicBezTo>
                  <a:cubicBezTo>
                    <a:pt x="834" y="731"/>
                    <a:pt x="694" y="571"/>
                    <a:pt x="587" y="443"/>
                  </a:cubicBezTo>
                  <a:cubicBezTo>
                    <a:pt x="427" y="271"/>
                    <a:pt x="234" y="132"/>
                    <a:pt x="30" y="3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3"/>
            <p:cNvSpPr/>
            <p:nvPr/>
          </p:nvSpPr>
          <p:spPr>
            <a:xfrm>
              <a:off x="3520294" y="3707111"/>
              <a:ext cx="50164" cy="51452"/>
            </a:xfrm>
            <a:custGeom>
              <a:avLst/>
              <a:gdLst/>
              <a:ahLst/>
              <a:cxnLst/>
              <a:rect l="l" t="t" r="r" b="b"/>
              <a:pathLst>
                <a:path w="779" h="799" extrusionOk="0">
                  <a:moveTo>
                    <a:pt x="24" y="0"/>
                  </a:moveTo>
                  <a:cubicBezTo>
                    <a:pt x="14" y="0"/>
                    <a:pt x="0" y="25"/>
                    <a:pt x="19" y="34"/>
                  </a:cubicBezTo>
                  <a:cubicBezTo>
                    <a:pt x="158" y="131"/>
                    <a:pt x="286" y="259"/>
                    <a:pt x="404" y="388"/>
                  </a:cubicBezTo>
                  <a:cubicBezTo>
                    <a:pt x="522" y="516"/>
                    <a:pt x="607" y="688"/>
                    <a:pt x="747" y="795"/>
                  </a:cubicBezTo>
                  <a:cubicBezTo>
                    <a:pt x="750" y="798"/>
                    <a:pt x="753" y="799"/>
                    <a:pt x="757" y="799"/>
                  </a:cubicBezTo>
                  <a:cubicBezTo>
                    <a:pt x="767" y="799"/>
                    <a:pt x="779" y="789"/>
                    <a:pt x="779" y="773"/>
                  </a:cubicBezTo>
                  <a:cubicBezTo>
                    <a:pt x="747" y="624"/>
                    <a:pt x="597" y="484"/>
                    <a:pt x="490" y="367"/>
                  </a:cubicBezTo>
                  <a:cubicBezTo>
                    <a:pt x="350" y="217"/>
                    <a:pt x="200" y="110"/>
                    <a:pt x="29" y="3"/>
                  </a:cubicBezTo>
                  <a:cubicBezTo>
                    <a:pt x="28" y="1"/>
                    <a:pt x="26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3"/>
            <p:cNvSpPr/>
            <p:nvPr/>
          </p:nvSpPr>
          <p:spPr>
            <a:xfrm>
              <a:off x="3551074" y="3712069"/>
              <a:ext cx="29750" cy="37542"/>
            </a:xfrm>
            <a:custGeom>
              <a:avLst/>
              <a:gdLst/>
              <a:ahLst/>
              <a:cxnLst/>
              <a:rect l="l" t="t" r="r" b="b"/>
              <a:pathLst>
                <a:path w="462" h="583" extrusionOk="0">
                  <a:moveTo>
                    <a:pt x="33" y="0"/>
                  </a:moveTo>
                  <a:cubicBezTo>
                    <a:pt x="22" y="0"/>
                    <a:pt x="1" y="11"/>
                    <a:pt x="12" y="21"/>
                  </a:cubicBezTo>
                  <a:cubicBezTo>
                    <a:pt x="98" y="107"/>
                    <a:pt x="162" y="204"/>
                    <a:pt x="236" y="300"/>
                  </a:cubicBezTo>
                  <a:cubicBezTo>
                    <a:pt x="301" y="386"/>
                    <a:pt x="343" y="514"/>
                    <a:pt x="429" y="578"/>
                  </a:cubicBezTo>
                  <a:cubicBezTo>
                    <a:pt x="432" y="581"/>
                    <a:pt x="436" y="583"/>
                    <a:pt x="440" y="583"/>
                  </a:cubicBezTo>
                  <a:cubicBezTo>
                    <a:pt x="450" y="583"/>
                    <a:pt x="462" y="572"/>
                    <a:pt x="462" y="557"/>
                  </a:cubicBezTo>
                  <a:cubicBezTo>
                    <a:pt x="451" y="450"/>
                    <a:pt x="355" y="354"/>
                    <a:pt x="290" y="268"/>
                  </a:cubicBezTo>
                  <a:cubicBezTo>
                    <a:pt x="215" y="171"/>
                    <a:pt x="119" y="86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3"/>
            <p:cNvSpPr/>
            <p:nvPr/>
          </p:nvSpPr>
          <p:spPr>
            <a:xfrm>
              <a:off x="3551332" y="3776270"/>
              <a:ext cx="11591" cy="25050"/>
            </a:xfrm>
            <a:custGeom>
              <a:avLst/>
              <a:gdLst/>
              <a:ahLst/>
              <a:cxnLst/>
              <a:rect l="l" t="t" r="r" b="b"/>
              <a:pathLst>
                <a:path w="180" h="389" extrusionOk="0">
                  <a:moveTo>
                    <a:pt x="22" y="0"/>
                  </a:moveTo>
                  <a:cubicBezTo>
                    <a:pt x="13" y="0"/>
                    <a:pt x="0" y="13"/>
                    <a:pt x="8" y="21"/>
                  </a:cubicBezTo>
                  <a:cubicBezTo>
                    <a:pt x="29" y="85"/>
                    <a:pt x="51" y="159"/>
                    <a:pt x="72" y="224"/>
                  </a:cubicBezTo>
                  <a:cubicBezTo>
                    <a:pt x="94" y="278"/>
                    <a:pt x="94" y="342"/>
                    <a:pt x="136" y="385"/>
                  </a:cubicBezTo>
                  <a:cubicBezTo>
                    <a:pt x="139" y="388"/>
                    <a:pt x="142" y="389"/>
                    <a:pt x="146" y="389"/>
                  </a:cubicBezTo>
                  <a:cubicBezTo>
                    <a:pt x="153" y="389"/>
                    <a:pt x="161" y="382"/>
                    <a:pt x="168" y="374"/>
                  </a:cubicBezTo>
                  <a:cubicBezTo>
                    <a:pt x="179" y="321"/>
                    <a:pt x="147" y="245"/>
                    <a:pt x="125" y="192"/>
                  </a:cubicBezTo>
                  <a:cubicBezTo>
                    <a:pt x="104" y="128"/>
                    <a:pt x="61" y="74"/>
                    <a:pt x="29" y="10"/>
                  </a:cubicBezTo>
                  <a:cubicBezTo>
                    <a:pt x="29" y="3"/>
                    <a:pt x="26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3"/>
            <p:cNvSpPr/>
            <p:nvPr/>
          </p:nvSpPr>
          <p:spPr>
            <a:xfrm>
              <a:off x="3571809" y="3767126"/>
              <a:ext cx="13137" cy="30781"/>
            </a:xfrm>
            <a:custGeom>
              <a:avLst/>
              <a:gdLst/>
              <a:ahLst/>
              <a:cxnLst/>
              <a:rect l="l" t="t" r="r" b="b"/>
              <a:pathLst>
                <a:path w="204" h="478" extrusionOk="0">
                  <a:moveTo>
                    <a:pt x="24" y="1"/>
                  </a:moveTo>
                  <a:cubicBezTo>
                    <a:pt x="12" y="1"/>
                    <a:pt x="0" y="10"/>
                    <a:pt x="0" y="23"/>
                  </a:cubicBezTo>
                  <a:cubicBezTo>
                    <a:pt x="21" y="109"/>
                    <a:pt x="43" y="184"/>
                    <a:pt x="75" y="270"/>
                  </a:cubicBezTo>
                  <a:cubicBezTo>
                    <a:pt x="97" y="334"/>
                    <a:pt x="118" y="420"/>
                    <a:pt x="161" y="473"/>
                  </a:cubicBezTo>
                  <a:cubicBezTo>
                    <a:pt x="164" y="476"/>
                    <a:pt x="168" y="477"/>
                    <a:pt x="172" y="477"/>
                  </a:cubicBezTo>
                  <a:cubicBezTo>
                    <a:pt x="182" y="477"/>
                    <a:pt x="193" y="470"/>
                    <a:pt x="193" y="463"/>
                  </a:cubicBezTo>
                  <a:cubicBezTo>
                    <a:pt x="204" y="398"/>
                    <a:pt x="161" y="323"/>
                    <a:pt x="140" y="259"/>
                  </a:cubicBezTo>
                  <a:cubicBezTo>
                    <a:pt x="107" y="173"/>
                    <a:pt x="86" y="87"/>
                    <a:pt x="43" y="13"/>
                  </a:cubicBezTo>
                  <a:cubicBezTo>
                    <a:pt x="39" y="5"/>
                    <a:pt x="32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3"/>
            <p:cNvSpPr/>
            <p:nvPr/>
          </p:nvSpPr>
          <p:spPr>
            <a:xfrm>
              <a:off x="3586297" y="3765388"/>
              <a:ext cx="4186" cy="6761"/>
            </a:xfrm>
            <a:custGeom>
              <a:avLst/>
              <a:gdLst/>
              <a:ahLst/>
              <a:cxnLst/>
              <a:rect l="l" t="t" r="r" b="b"/>
              <a:pathLst>
                <a:path w="65" h="105" extrusionOk="0">
                  <a:moveTo>
                    <a:pt x="45" y="1"/>
                  </a:moveTo>
                  <a:cubicBezTo>
                    <a:pt x="41" y="1"/>
                    <a:pt x="37" y="3"/>
                    <a:pt x="32" y="7"/>
                  </a:cubicBezTo>
                  <a:cubicBezTo>
                    <a:pt x="11" y="29"/>
                    <a:pt x="0" y="61"/>
                    <a:pt x="22" y="93"/>
                  </a:cubicBezTo>
                  <a:cubicBezTo>
                    <a:pt x="32" y="93"/>
                    <a:pt x="32" y="104"/>
                    <a:pt x="43" y="104"/>
                  </a:cubicBezTo>
                  <a:lnTo>
                    <a:pt x="53" y="104"/>
                  </a:lnTo>
                  <a:cubicBezTo>
                    <a:pt x="53" y="93"/>
                    <a:pt x="65" y="93"/>
                    <a:pt x="65" y="83"/>
                  </a:cubicBezTo>
                  <a:cubicBezTo>
                    <a:pt x="65" y="61"/>
                    <a:pt x="43" y="40"/>
                    <a:pt x="53" y="18"/>
                  </a:cubicBezTo>
                  <a:cubicBezTo>
                    <a:pt x="53" y="6"/>
                    <a:pt x="50" y="1"/>
                    <a:pt x="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3"/>
            <p:cNvSpPr/>
            <p:nvPr/>
          </p:nvSpPr>
          <p:spPr>
            <a:xfrm>
              <a:off x="3564339" y="3707046"/>
              <a:ext cx="44046" cy="83778"/>
            </a:xfrm>
            <a:custGeom>
              <a:avLst/>
              <a:gdLst/>
              <a:ahLst/>
              <a:cxnLst/>
              <a:rect l="l" t="t" r="r" b="b"/>
              <a:pathLst>
                <a:path w="684" h="1301" extrusionOk="0">
                  <a:moveTo>
                    <a:pt x="29" y="0"/>
                  </a:moveTo>
                  <a:cubicBezTo>
                    <a:pt x="13" y="0"/>
                    <a:pt x="1" y="16"/>
                    <a:pt x="9" y="25"/>
                  </a:cubicBezTo>
                  <a:cubicBezTo>
                    <a:pt x="159" y="228"/>
                    <a:pt x="299" y="432"/>
                    <a:pt x="406" y="656"/>
                  </a:cubicBezTo>
                  <a:cubicBezTo>
                    <a:pt x="513" y="860"/>
                    <a:pt x="555" y="1096"/>
                    <a:pt x="663" y="1288"/>
                  </a:cubicBezTo>
                  <a:cubicBezTo>
                    <a:pt x="663" y="1297"/>
                    <a:pt x="666" y="1301"/>
                    <a:pt x="671" y="1301"/>
                  </a:cubicBezTo>
                  <a:cubicBezTo>
                    <a:pt x="677" y="1301"/>
                    <a:pt x="684" y="1294"/>
                    <a:pt x="684" y="1288"/>
                  </a:cubicBezTo>
                  <a:cubicBezTo>
                    <a:pt x="673" y="839"/>
                    <a:pt x="330" y="325"/>
                    <a:pt x="42" y="4"/>
                  </a:cubicBezTo>
                  <a:cubicBezTo>
                    <a:pt x="37" y="1"/>
                    <a:pt x="33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3"/>
            <p:cNvSpPr/>
            <p:nvPr/>
          </p:nvSpPr>
          <p:spPr>
            <a:xfrm>
              <a:off x="3597953" y="3726236"/>
              <a:ext cx="30910" cy="60660"/>
            </a:xfrm>
            <a:custGeom>
              <a:avLst/>
              <a:gdLst/>
              <a:ahLst/>
              <a:cxnLst/>
              <a:rect l="l" t="t" r="r" b="b"/>
              <a:pathLst>
                <a:path w="480" h="942" extrusionOk="0">
                  <a:moveTo>
                    <a:pt x="13" y="1"/>
                  </a:moveTo>
                  <a:cubicBezTo>
                    <a:pt x="6" y="1"/>
                    <a:pt x="1" y="8"/>
                    <a:pt x="1" y="16"/>
                  </a:cubicBezTo>
                  <a:cubicBezTo>
                    <a:pt x="183" y="305"/>
                    <a:pt x="290" y="615"/>
                    <a:pt x="419" y="926"/>
                  </a:cubicBezTo>
                  <a:cubicBezTo>
                    <a:pt x="423" y="937"/>
                    <a:pt x="431" y="942"/>
                    <a:pt x="441" y="942"/>
                  </a:cubicBezTo>
                  <a:cubicBezTo>
                    <a:pt x="459" y="942"/>
                    <a:pt x="479" y="925"/>
                    <a:pt x="472" y="905"/>
                  </a:cubicBezTo>
                  <a:cubicBezTo>
                    <a:pt x="386" y="572"/>
                    <a:pt x="215" y="273"/>
                    <a:pt x="22" y="5"/>
                  </a:cubicBezTo>
                  <a:cubicBezTo>
                    <a:pt x="19" y="2"/>
                    <a:pt x="16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3"/>
            <p:cNvSpPr/>
            <p:nvPr/>
          </p:nvSpPr>
          <p:spPr>
            <a:xfrm>
              <a:off x="3623710" y="3732482"/>
              <a:ext cx="22345" cy="52804"/>
            </a:xfrm>
            <a:custGeom>
              <a:avLst/>
              <a:gdLst/>
              <a:ahLst/>
              <a:cxnLst/>
              <a:rect l="l" t="t" r="r" b="b"/>
              <a:pathLst>
                <a:path w="347" h="820" extrusionOk="0">
                  <a:moveTo>
                    <a:pt x="28" y="0"/>
                  </a:moveTo>
                  <a:cubicBezTo>
                    <a:pt x="15" y="0"/>
                    <a:pt x="0" y="10"/>
                    <a:pt x="8" y="26"/>
                  </a:cubicBezTo>
                  <a:cubicBezTo>
                    <a:pt x="115" y="283"/>
                    <a:pt x="201" y="529"/>
                    <a:pt x="276" y="797"/>
                  </a:cubicBezTo>
                  <a:cubicBezTo>
                    <a:pt x="280" y="813"/>
                    <a:pt x="292" y="820"/>
                    <a:pt x="304" y="820"/>
                  </a:cubicBezTo>
                  <a:cubicBezTo>
                    <a:pt x="324" y="820"/>
                    <a:pt x="347" y="802"/>
                    <a:pt x="340" y="775"/>
                  </a:cubicBezTo>
                  <a:cubicBezTo>
                    <a:pt x="297" y="508"/>
                    <a:pt x="190" y="240"/>
                    <a:pt x="40" y="4"/>
                  </a:cubicBezTo>
                  <a:cubicBezTo>
                    <a:pt x="37" y="2"/>
                    <a:pt x="33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3"/>
            <p:cNvSpPr/>
            <p:nvPr/>
          </p:nvSpPr>
          <p:spPr>
            <a:xfrm>
              <a:off x="3171857" y="2876103"/>
              <a:ext cx="153646" cy="113400"/>
            </a:xfrm>
            <a:custGeom>
              <a:avLst/>
              <a:gdLst/>
              <a:ahLst/>
              <a:cxnLst/>
              <a:rect l="l" t="t" r="r" b="b"/>
              <a:pathLst>
                <a:path w="2386" h="1761" extrusionOk="0">
                  <a:moveTo>
                    <a:pt x="2368" y="0"/>
                  </a:moveTo>
                  <a:cubicBezTo>
                    <a:pt x="2364" y="0"/>
                    <a:pt x="2360" y="1"/>
                    <a:pt x="2356" y="4"/>
                  </a:cubicBezTo>
                  <a:cubicBezTo>
                    <a:pt x="2014" y="358"/>
                    <a:pt x="1704" y="711"/>
                    <a:pt x="1297" y="1011"/>
                  </a:cubicBezTo>
                  <a:cubicBezTo>
                    <a:pt x="900" y="1300"/>
                    <a:pt x="472" y="1515"/>
                    <a:pt x="22" y="1729"/>
                  </a:cubicBezTo>
                  <a:cubicBezTo>
                    <a:pt x="1" y="1739"/>
                    <a:pt x="12" y="1760"/>
                    <a:pt x="33" y="1760"/>
                  </a:cubicBezTo>
                  <a:cubicBezTo>
                    <a:pt x="526" y="1622"/>
                    <a:pt x="975" y="1354"/>
                    <a:pt x="1371" y="1054"/>
                  </a:cubicBezTo>
                  <a:cubicBezTo>
                    <a:pt x="1746" y="765"/>
                    <a:pt x="2132" y="422"/>
                    <a:pt x="2378" y="16"/>
                  </a:cubicBezTo>
                  <a:cubicBezTo>
                    <a:pt x="2386" y="8"/>
                    <a:pt x="2377" y="0"/>
                    <a:pt x="23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3"/>
            <p:cNvSpPr/>
            <p:nvPr/>
          </p:nvSpPr>
          <p:spPr>
            <a:xfrm>
              <a:off x="3202895" y="2880933"/>
              <a:ext cx="149010" cy="110631"/>
            </a:xfrm>
            <a:custGeom>
              <a:avLst/>
              <a:gdLst/>
              <a:ahLst/>
              <a:cxnLst/>
              <a:rect l="l" t="t" r="r" b="b"/>
              <a:pathLst>
                <a:path w="2314" h="1718" extrusionOk="0">
                  <a:moveTo>
                    <a:pt x="2292" y="0"/>
                  </a:moveTo>
                  <a:cubicBezTo>
                    <a:pt x="2288" y="0"/>
                    <a:pt x="2284" y="2"/>
                    <a:pt x="2281" y="5"/>
                  </a:cubicBezTo>
                  <a:cubicBezTo>
                    <a:pt x="1950" y="358"/>
                    <a:pt x="1671" y="722"/>
                    <a:pt x="1286" y="1011"/>
                  </a:cubicBezTo>
                  <a:cubicBezTo>
                    <a:pt x="889" y="1290"/>
                    <a:pt x="472" y="1482"/>
                    <a:pt x="33" y="1675"/>
                  </a:cubicBezTo>
                  <a:cubicBezTo>
                    <a:pt x="1" y="1685"/>
                    <a:pt x="22" y="1718"/>
                    <a:pt x="44" y="1718"/>
                  </a:cubicBezTo>
                  <a:cubicBezTo>
                    <a:pt x="515" y="1600"/>
                    <a:pt x="965" y="1333"/>
                    <a:pt x="1350" y="1043"/>
                  </a:cubicBezTo>
                  <a:cubicBezTo>
                    <a:pt x="1703" y="765"/>
                    <a:pt x="2100" y="422"/>
                    <a:pt x="2314" y="26"/>
                  </a:cubicBezTo>
                  <a:cubicBezTo>
                    <a:pt x="2314" y="11"/>
                    <a:pt x="2302" y="0"/>
                    <a:pt x="22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3"/>
            <p:cNvSpPr/>
            <p:nvPr/>
          </p:nvSpPr>
          <p:spPr>
            <a:xfrm>
              <a:off x="3240823" y="2890592"/>
              <a:ext cx="131559" cy="98911"/>
            </a:xfrm>
            <a:custGeom>
              <a:avLst/>
              <a:gdLst/>
              <a:ahLst/>
              <a:cxnLst/>
              <a:rect l="l" t="t" r="r" b="b"/>
              <a:pathLst>
                <a:path w="2043" h="1536" extrusionOk="0">
                  <a:moveTo>
                    <a:pt x="2025" y="0"/>
                  </a:moveTo>
                  <a:cubicBezTo>
                    <a:pt x="2021" y="0"/>
                    <a:pt x="2017" y="1"/>
                    <a:pt x="2013" y="5"/>
                  </a:cubicBezTo>
                  <a:cubicBezTo>
                    <a:pt x="1725" y="315"/>
                    <a:pt x="1457" y="626"/>
                    <a:pt x="1114" y="893"/>
                  </a:cubicBezTo>
                  <a:cubicBezTo>
                    <a:pt x="771" y="1150"/>
                    <a:pt x="397" y="1332"/>
                    <a:pt x="12" y="1514"/>
                  </a:cubicBezTo>
                  <a:cubicBezTo>
                    <a:pt x="0" y="1525"/>
                    <a:pt x="0" y="1535"/>
                    <a:pt x="12" y="1535"/>
                  </a:cubicBezTo>
                  <a:cubicBezTo>
                    <a:pt x="793" y="1321"/>
                    <a:pt x="1639" y="722"/>
                    <a:pt x="2035" y="15"/>
                  </a:cubicBezTo>
                  <a:cubicBezTo>
                    <a:pt x="2043" y="8"/>
                    <a:pt x="2034" y="0"/>
                    <a:pt x="2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3"/>
            <p:cNvSpPr/>
            <p:nvPr/>
          </p:nvSpPr>
          <p:spPr>
            <a:xfrm>
              <a:off x="3285642" y="2922982"/>
              <a:ext cx="85581" cy="66520"/>
            </a:xfrm>
            <a:custGeom>
              <a:avLst/>
              <a:gdLst/>
              <a:ahLst/>
              <a:cxnLst/>
              <a:rect l="l" t="t" r="r" b="b"/>
              <a:pathLst>
                <a:path w="1329" h="1033" extrusionOk="0">
                  <a:moveTo>
                    <a:pt x="1315" y="0"/>
                  </a:moveTo>
                  <a:cubicBezTo>
                    <a:pt x="1313" y="0"/>
                    <a:pt x="1310" y="2"/>
                    <a:pt x="1307" y="5"/>
                  </a:cubicBezTo>
                  <a:cubicBezTo>
                    <a:pt x="1093" y="208"/>
                    <a:pt x="900" y="411"/>
                    <a:pt x="675" y="583"/>
                  </a:cubicBezTo>
                  <a:cubicBezTo>
                    <a:pt x="461" y="744"/>
                    <a:pt x="225" y="861"/>
                    <a:pt x="11" y="1022"/>
                  </a:cubicBezTo>
                  <a:cubicBezTo>
                    <a:pt x="1" y="1022"/>
                    <a:pt x="11" y="1032"/>
                    <a:pt x="11" y="1032"/>
                  </a:cubicBezTo>
                  <a:cubicBezTo>
                    <a:pt x="504" y="894"/>
                    <a:pt x="1039" y="444"/>
                    <a:pt x="1329" y="26"/>
                  </a:cubicBezTo>
                  <a:cubicBezTo>
                    <a:pt x="1329" y="10"/>
                    <a:pt x="1323" y="0"/>
                    <a:pt x="13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3"/>
            <p:cNvSpPr/>
            <p:nvPr/>
          </p:nvSpPr>
          <p:spPr>
            <a:xfrm>
              <a:off x="3330074" y="2932641"/>
              <a:ext cx="54736" cy="46686"/>
            </a:xfrm>
            <a:custGeom>
              <a:avLst/>
              <a:gdLst/>
              <a:ahLst/>
              <a:cxnLst/>
              <a:rect l="l" t="t" r="r" b="b"/>
              <a:pathLst>
                <a:path w="850" h="725" extrusionOk="0">
                  <a:moveTo>
                    <a:pt x="826" y="0"/>
                  </a:moveTo>
                  <a:cubicBezTo>
                    <a:pt x="821" y="0"/>
                    <a:pt x="816" y="2"/>
                    <a:pt x="810" y="4"/>
                  </a:cubicBezTo>
                  <a:cubicBezTo>
                    <a:pt x="553" y="251"/>
                    <a:pt x="328" y="508"/>
                    <a:pt x="18" y="701"/>
                  </a:cubicBezTo>
                  <a:cubicBezTo>
                    <a:pt x="0" y="709"/>
                    <a:pt x="11" y="725"/>
                    <a:pt x="21" y="725"/>
                  </a:cubicBezTo>
                  <a:cubicBezTo>
                    <a:pt x="24" y="725"/>
                    <a:pt x="26" y="724"/>
                    <a:pt x="28" y="722"/>
                  </a:cubicBezTo>
                  <a:cubicBezTo>
                    <a:pt x="328" y="561"/>
                    <a:pt x="660" y="326"/>
                    <a:pt x="842" y="26"/>
                  </a:cubicBezTo>
                  <a:cubicBezTo>
                    <a:pt x="850" y="10"/>
                    <a:pt x="840" y="0"/>
                    <a:pt x="8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3"/>
            <p:cNvSpPr/>
            <p:nvPr/>
          </p:nvSpPr>
          <p:spPr>
            <a:xfrm>
              <a:off x="3325823" y="2614469"/>
              <a:ext cx="186746" cy="242898"/>
            </a:xfrm>
            <a:custGeom>
              <a:avLst/>
              <a:gdLst/>
              <a:ahLst/>
              <a:cxnLst/>
              <a:rect l="l" t="t" r="r" b="b"/>
              <a:pathLst>
                <a:path w="2900" h="3772" extrusionOk="0">
                  <a:moveTo>
                    <a:pt x="2879" y="0"/>
                  </a:moveTo>
                  <a:cubicBezTo>
                    <a:pt x="2875" y="0"/>
                    <a:pt x="2871" y="3"/>
                    <a:pt x="2867" y="10"/>
                  </a:cubicBezTo>
                  <a:cubicBezTo>
                    <a:pt x="2385" y="631"/>
                    <a:pt x="1957" y="1283"/>
                    <a:pt x="1476" y="1916"/>
                  </a:cubicBezTo>
                  <a:cubicBezTo>
                    <a:pt x="1004" y="2537"/>
                    <a:pt x="458" y="3115"/>
                    <a:pt x="8" y="3746"/>
                  </a:cubicBezTo>
                  <a:cubicBezTo>
                    <a:pt x="1" y="3762"/>
                    <a:pt x="4" y="3772"/>
                    <a:pt x="11" y="3772"/>
                  </a:cubicBezTo>
                  <a:cubicBezTo>
                    <a:pt x="13" y="3772"/>
                    <a:pt x="16" y="3771"/>
                    <a:pt x="19" y="3768"/>
                  </a:cubicBezTo>
                  <a:cubicBezTo>
                    <a:pt x="586" y="3211"/>
                    <a:pt x="1069" y="2537"/>
                    <a:pt x="1550" y="1916"/>
                  </a:cubicBezTo>
                  <a:cubicBezTo>
                    <a:pt x="2011" y="1305"/>
                    <a:pt x="2503" y="684"/>
                    <a:pt x="2899" y="20"/>
                  </a:cubicBezTo>
                  <a:cubicBezTo>
                    <a:pt x="2899" y="13"/>
                    <a:pt x="2889" y="0"/>
                    <a:pt x="2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3"/>
            <p:cNvSpPr/>
            <p:nvPr/>
          </p:nvSpPr>
          <p:spPr>
            <a:xfrm>
              <a:off x="3652688" y="2756781"/>
              <a:ext cx="368082" cy="181143"/>
            </a:xfrm>
            <a:custGeom>
              <a:avLst/>
              <a:gdLst/>
              <a:ahLst/>
              <a:cxnLst/>
              <a:rect l="l" t="t" r="r" b="b"/>
              <a:pathLst>
                <a:path w="5716" h="2813" extrusionOk="0">
                  <a:moveTo>
                    <a:pt x="18" y="1"/>
                  </a:moveTo>
                  <a:cubicBezTo>
                    <a:pt x="9" y="1"/>
                    <a:pt x="0" y="8"/>
                    <a:pt x="8" y="16"/>
                  </a:cubicBezTo>
                  <a:cubicBezTo>
                    <a:pt x="768" y="755"/>
                    <a:pt x="1689" y="1247"/>
                    <a:pt x="2631" y="1707"/>
                  </a:cubicBezTo>
                  <a:cubicBezTo>
                    <a:pt x="3145" y="1954"/>
                    <a:pt x="3648" y="2211"/>
                    <a:pt x="4173" y="2447"/>
                  </a:cubicBezTo>
                  <a:cubicBezTo>
                    <a:pt x="4619" y="2639"/>
                    <a:pt x="5112" y="2813"/>
                    <a:pt x="5609" y="2813"/>
                  </a:cubicBezTo>
                  <a:cubicBezTo>
                    <a:pt x="5637" y="2813"/>
                    <a:pt x="5665" y="2812"/>
                    <a:pt x="5694" y="2811"/>
                  </a:cubicBezTo>
                  <a:cubicBezTo>
                    <a:pt x="5715" y="2811"/>
                    <a:pt x="5715" y="2778"/>
                    <a:pt x="5694" y="2778"/>
                  </a:cubicBezTo>
                  <a:cubicBezTo>
                    <a:pt x="4590" y="2671"/>
                    <a:pt x="3605" y="2072"/>
                    <a:pt x="2631" y="1600"/>
                  </a:cubicBezTo>
                  <a:cubicBezTo>
                    <a:pt x="1710" y="1162"/>
                    <a:pt x="778" y="701"/>
                    <a:pt x="29" y="5"/>
                  </a:cubicBezTo>
                  <a:cubicBezTo>
                    <a:pt x="26" y="2"/>
                    <a:pt x="22" y="1"/>
                    <a:pt x="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3"/>
            <p:cNvSpPr/>
            <p:nvPr/>
          </p:nvSpPr>
          <p:spPr>
            <a:xfrm>
              <a:off x="3836082" y="2892781"/>
              <a:ext cx="118487" cy="44304"/>
            </a:xfrm>
            <a:custGeom>
              <a:avLst/>
              <a:gdLst/>
              <a:ahLst/>
              <a:cxnLst/>
              <a:rect l="l" t="t" r="r" b="b"/>
              <a:pathLst>
                <a:path w="1840" h="688" extrusionOk="0">
                  <a:moveTo>
                    <a:pt x="21" y="0"/>
                  </a:moveTo>
                  <a:cubicBezTo>
                    <a:pt x="6" y="0"/>
                    <a:pt x="0" y="24"/>
                    <a:pt x="19" y="24"/>
                  </a:cubicBezTo>
                  <a:cubicBezTo>
                    <a:pt x="565" y="335"/>
                    <a:pt x="1175" y="635"/>
                    <a:pt x="1818" y="688"/>
                  </a:cubicBezTo>
                  <a:cubicBezTo>
                    <a:pt x="1828" y="688"/>
                    <a:pt x="1839" y="666"/>
                    <a:pt x="1818" y="666"/>
                  </a:cubicBezTo>
                  <a:cubicBezTo>
                    <a:pt x="1207" y="463"/>
                    <a:pt x="597" y="302"/>
                    <a:pt x="29" y="2"/>
                  </a:cubicBezTo>
                  <a:cubicBezTo>
                    <a:pt x="26" y="1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3"/>
            <p:cNvSpPr/>
            <p:nvPr/>
          </p:nvSpPr>
          <p:spPr>
            <a:xfrm>
              <a:off x="3849090" y="2916221"/>
              <a:ext cx="68903" cy="28463"/>
            </a:xfrm>
            <a:custGeom>
              <a:avLst/>
              <a:gdLst/>
              <a:ahLst/>
              <a:cxnLst/>
              <a:rect l="l" t="t" r="r" b="b"/>
              <a:pathLst>
                <a:path w="1070" h="442" extrusionOk="0">
                  <a:moveTo>
                    <a:pt x="23" y="0"/>
                  </a:moveTo>
                  <a:cubicBezTo>
                    <a:pt x="7" y="0"/>
                    <a:pt x="0" y="24"/>
                    <a:pt x="10" y="24"/>
                  </a:cubicBezTo>
                  <a:cubicBezTo>
                    <a:pt x="352" y="174"/>
                    <a:pt x="695" y="366"/>
                    <a:pt x="1059" y="442"/>
                  </a:cubicBezTo>
                  <a:cubicBezTo>
                    <a:pt x="1069" y="442"/>
                    <a:pt x="1069" y="420"/>
                    <a:pt x="1059" y="420"/>
                  </a:cubicBezTo>
                  <a:cubicBezTo>
                    <a:pt x="738" y="249"/>
                    <a:pt x="363" y="142"/>
                    <a:pt x="31" y="2"/>
                  </a:cubicBezTo>
                  <a:cubicBezTo>
                    <a:pt x="28" y="1"/>
                    <a:pt x="25" y="0"/>
                    <a:pt x="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3"/>
            <p:cNvSpPr/>
            <p:nvPr/>
          </p:nvSpPr>
          <p:spPr>
            <a:xfrm>
              <a:off x="3844260" y="2939660"/>
              <a:ext cx="43402" cy="12299"/>
            </a:xfrm>
            <a:custGeom>
              <a:avLst/>
              <a:gdLst/>
              <a:ahLst/>
              <a:cxnLst/>
              <a:rect l="l" t="t" r="r" b="b"/>
              <a:pathLst>
                <a:path w="674" h="191" extrusionOk="0">
                  <a:moveTo>
                    <a:pt x="22" y="0"/>
                  </a:moveTo>
                  <a:cubicBezTo>
                    <a:pt x="7" y="0"/>
                    <a:pt x="0" y="24"/>
                    <a:pt x="9" y="24"/>
                  </a:cubicBezTo>
                  <a:cubicBezTo>
                    <a:pt x="178" y="99"/>
                    <a:pt x="389" y="191"/>
                    <a:pt x="575" y="191"/>
                  </a:cubicBezTo>
                  <a:cubicBezTo>
                    <a:pt x="601" y="191"/>
                    <a:pt x="627" y="189"/>
                    <a:pt x="652" y="185"/>
                  </a:cubicBezTo>
                  <a:cubicBezTo>
                    <a:pt x="673" y="185"/>
                    <a:pt x="673" y="164"/>
                    <a:pt x="663" y="152"/>
                  </a:cubicBezTo>
                  <a:cubicBezTo>
                    <a:pt x="577" y="121"/>
                    <a:pt x="480" y="121"/>
                    <a:pt x="384" y="99"/>
                  </a:cubicBezTo>
                  <a:cubicBezTo>
                    <a:pt x="266" y="78"/>
                    <a:pt x="138" y="45"/>
                    <a:pt x="31" y="2"/>
                  </a:cubicBezTo>
                  <a:cubicBezTo>
                    <a:pt x="28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3"/>
            <p:cNvSpPr/>
            <p:nvPr/>
          </p:nvSpPr>
          <p:spPr>
            <a:xfrm>
              <a:off x="4250973" y="2878228"/>
              <a:ext cx="130335" cy="97365"/>
            </a:xfrm>
            <a:custGeom>
              <a:avLst/>
              <a:gdLst/>
              <a:ahLst/>
              <a:cxnLst/>
              <a:rect l="l" t="t" r="r" b="b"/>
              <a:pathLst>
                <a:path w="2024" h="1512" extrusionOk="0">
                  <a:moveTo>
                    <a:pt x="901" y="0"/>
                  </a:moveTo>
                  <a:cubicBezTo>
                    <a:pt x="568" y="0"/>
                    <a:pt x="238" y="230"/>
                    <a:pt x="0" y="475"/>
                  </a:cubicBezTo>
                  <a:cubicBezTo>
                    <a:pt x="0" y="485"/>
                    <a:pt x="11" y="485"/>
                    <a:pt x="11" y="485"/>
                  </a:cubicBezTo>
                  <a:cubicBezTo>
                    <a:pt x="230" y="267"/>
                    <a:pt x="542" y="80"/>
                    <a:pt x="849" y="80"/>
                  </a:cubicBezTo>
                  <a:cubicBezTo>
                    <a:pt x="1008" y="80"/>
                    <a:pt x="1165" y="130"/>
                    <a:pt x="1307" y="250"/>
                  </a:cubicBezTo>
                  <a:cubicBezTo>
                    <a:pt x="1660" y="561"/>
                    <a:pt x="1799" y="1042"/>
                    <a:pt x="1628" y="1470"/>
                  </a:cubicBezTo>
                  <a:cubicBezTo>
                    <a:pt x="1620" y="1494"/>
                    <a:pt x="1635" y="1512"/>
                    <a:pt x="1652" y="1512"/>
                  </a:cubicBezTo>
                  <a:cubicBezTo>
                    <a:pt x="1658" y="1512"/>
                    <a:pt x="1665" y="1509"/>
                    <a:pt x="1671" y="1503"/>
                  </a:cubicBezTo>
                  <a:cubicBezTo>
                    <a:pt x="2024" y="1096"/>
                    <a:pt x="1714" y="432"/>
                    <a:pt x="1339" y="154"/>
                  </a:cubicBezTo>
                  <a:cubicBezTo>
                    <a:pt x="1197" y="45"/>
                    <a:pt x="1049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3"/>
            <p:cNvSpPr/>
            <p:nvPr/>
          </p:nvSpPr>
          <p:spPr>
            <a:xfrm>
              <a:off x="4323352" y="2906626"/>
              <a:ext cx="33743" cy="74891"/>
            </a:xfrm>
            <a:custGeom>
              <a:avLst/>
              <a:gdLst/>
              <a:ahLst/>
              <a:cxnLst/>
              <a:rect l="l" t="t" r="r" b="b"/>
              <a:pathLst>
                <a:path w="524" h="1163" extrusionOk="0">
                  <a:moveTo>
                    <a:pt x="37" y="1"/>
                  </a:moveTo>
                  <a:cubicBezTo>
                    <a:pt x="29" y="1"/>
                    <a:pt x="20" y="1"/>
                    <a:pt x="11" y="2"/>
                  </a:cubicBezTo>
                  <a:cubicBezTo>
                    <a:pt x="0" y="2"/>
                    <a:pt x="0" y="23"/>
                    <a:pt x="11" y="23"/>
                  </a:cubicBezTo>
                  <a:cubicBezTo>
                    <a:pt x="483" y="141"/>
                    <a:pt x="322" y="826"/>
                    <a:pt x="236" y="1137"/>
                  </a:cubicBezTo>
                  <a:cubicBezTo>
                    <a:pt x="228" y="1152"/>
                    <a:pt x="243" y="1162"/>
                    <a:pt x="252" y="1162"/>
                  </a:cubicBezTo>
                  <a:cubicBezTo>
                    <a:pt x="255" y="1162"/>
                    <a:pt x="257" y="1161"/>
                    <a:pt x="257" y="1158"/>
                  </a:cubicBezTo>
                  <a:cubicBezTo>
                    <a:pt x="458" y="895"/>
                    <a:pt x="523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3"/>
            <p:cNvSpPr/>
            <p:nvPr/>
          </p:nvSpPr>
          <p:spPr>
            <a:xfrm>
              <a:off x="4236484" y="2978941"/>
              <a:ext cx="99104" cy="33357"/>
            </a:xfrm>
            <a:custGeom>
              <a:avLst/>
              <a:gdLst/>
              <a:ahLst/>
              <a:cxnLst/>
              <a:rect l="l" t="t" r="r" b="b"/>
              <a:pathLst>
                <a:path w="1539" h="518" extrusionOk="0">
                  <a:moveTo>
                    <a:pt x="21" y="0"/>
                  </a:moveTo>
                  <a:cubicBezTo>
                    <a:pt x="7" y="0"/>
                    <a:pt x="0" y="16"/>
                    <a:pt x="0" y="25"/>
                  </a:cubicBezTo>
                  <a:cubicBezTo>
                    <a:pt x="162" y="336"/>
                    <a:pt x="536" y="517"/>
                    <a:pt x="896" y="517"/>
                  </a:cubicBezTo>
                  <a:cubicBezTo>
                    <a:pt x="1131" y="517"/>
                    <a:pt x="1360" y="440"/>
                    <a:pt x="1521" y="271"/>
                  </a:cubicBezTo>
                  <a:cubicBezTo>
                    <a:pt x="1538" y="253"/>
                    <a:pt x="1527" y="236"/>
                    <a:pt x="1511" y="236"/>
                  </a:cubicBezTo>
                  <a:cubicBezTo>
                    <a:pt x="1507" y="236"/>
                    <a:pt x="1503" y="237"/>
                    <a:pt x="1499" y="239"/>
                  </a:cubicBezTo>
                  <a:cubicBezTo>
                    <a:pt x="1267" y="292"/>
                    <a:pt x="1065" y="391"/>
                    <a:pt x="831" y="391"/>
                  </a:cubicBezTo>
                  <a:cubicBezTo>
                    <a:pt x="784" y="391"/>
                    <a:pt x="735" y="387"/>
                    <a:pt x="685" y="378"/>
                  </a:cubicBezTo>
                  <a:cubicBezTo>
                    <a:pt x="418" y="346"/>
                    <a:pt x="204" y="196"/>
                    <a:pt x="33" y="3"/>
                  </a:cubicBezTo>
                  <a:cubicBezTo>
                    <a:pt x="29" y="1"/>
                    <a:pt x="25" y="0"/>
                    <a:pt x="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3"/>
            <p:cNvSpPr/>
            <p:nvPr/>
          </p:nvSpPr>
          <p:spPr>
            <a:xfrm>
              <a:off x="4246272" y="3004441"/>
              <a:ext cx="77145" cy="19834"/>
            </a:xfrm>
            <a:custGeom>
              <a:avLst/>
              <a:gdLst/>
              <a:ahLst/>
              <a:cxnLst/>
              <a:rect l="l" t="t" r="r" b="b"/>
              <a:pathLst>
                <a:path w="1198" h="308" extrusionOk="0">
                  <a:moveTo>
                    <a:pt x="29" y="0"/>
                  </a:moveTo>
                  <a:cubicBezTo>
                    <a:pt x="13" y="0"/>
                    <a:pt x="0" y="16"/>
                    <a:pt x="9" y="24"/>
                  </a:cubicBezTo>
                  <a:cubicBezTo>
                    <a:pt x="131" y="217"/>
                    <a:pt x="380" y="307"/>
                    <a:pt x="630" y="307"/>
                  </a:cubicBezTo>
                  <a:cubicBezTo>
                    <a:pt x="839" y="307"/>
                    <a:pt x="1050" y="243"/>
                    <a:pt x="1187" y="121"/>
                  </a:cubicBezTo>
                  <a:cubicBezTo>
                    <a:pt x="1197" y="110"/>
                    <a:pt x="1187" y="89"/>
                    <a:pt x="1166" y="89"/>
                  </a:cubicBezTo>
                  <a:cubicBezTo>
                    <a:pt x="971" y="141"/>
                    <a:pt x="748" y="208"/>
                    <a:pt x="537" y="208"/>
                  </a:cubicBezTo>
                  <a:cubicBezTo>
                    <a:pt x="354" y="208"/>
                    <a:pt x="180" y="157"/>
                    <a:pt x="41" y="3"/>
                  </a:cubicBezTo>
                  <a:cubicBezTo>
                    <a:pt x="37" y="1"/>
                    <a:pt x="33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3"/>
            <p:cNvSpPr/>
            <p:nvPr/>
          </p:nvSpPr>
          <p:spPr>
            <a:xfrm>
              <a:off x="4396439" y="3320617"/>
              <a:ext cx="52482" cy="45398"/>
            </a:xfrm>
            <a:custGeom>
              <a:avLst/>
              <a:gdLst/>
              <a:ahLst/>
              <a:cxnLst/>
              <a:rect l="l" t="t" r="r" b="b"/>
              <a:pathLst>
                <a:path w="815" h="705" extrusionOk="0">
                  <a:moveTo>
                    <a:pt x="442" y="80"/>
                  </a:moveTo>
                  <a:cubicBezTo>
                    <a:pt x="483" y="80"/>
                    <a:pt x="525" y="94"/>
                    <a:pt x="568" y="126"/>
                  </a:cubicBezTo>
                  <a:lnTo>
                    <a:pt x="590" y="126"/>
                  </a:lnTo>
                  <a:cubicBezTo>
                    <a:pt x="611" y="244"/>
                    <a:pt x="686" y="340"/>
                    <a:pt x="664" y="458"/>
                  </a:cubicBezTo>
                  <a:cubicBezTo>
                    <a:pt x="632" y="563"/>
                    <a:pt x="520" y="595"/>
                    <a:pt x="416" y="595"/>
                  </a:cubicBezTo>
                  <a:cubicBezTo>
                    <a:pt x="383" y="595"/>
                    <a:pt x="350" y="592"/>
                    <a:pt x="322" y="586"/>
                  </a:cubicBezTo>
                  <a:cubicBezTo>
                    <a:pt x="48" y="532"/>
                    <a:pt x="209" y="80"/>
                    <a:pt x="442" y="80"/>
                  </a:cubicBezTo>
                  <a:close/>
                  <a:moveTo>
                    <a:pt x="412" y="0"/>
                  </a:moveTo>
                  <a:cubicBezTo>
                    <a:pt x="319" y="0"/>
                    <a:pt x="224" y="45"/>
                    <a:pt x="161" y="126"/>
                  </a:cubicBezTo>
                  <a:cubicBezTo>
                    <a:pt x="54" y="265"/>
                    <a:pt x="0" y="532"/>
                    <a:pt x="161" y="640"/>
                  </a:cubicBezTo>
                  <a:cubicBezTo>
                    <a:pt x="219" y="683"/>
                    <a:pt x="307" y="705"/>
                    <a:pt x="397" y="705"/>
                  </a:cubicBezTo>
                  <a:cubicBezTo>
                    <a:pt x="506" y="705"/>
                    <a:pt x="616" y="672"/>
                    <a:pt x="675" y="608"/>
                  </a:cubicBezTo>
                  <a:cubicBezTo>
                    <a:pt x="814" y="468"/>
                    <a:pt x="761" y="222"/>
                    <a:pt x="633" y="94"/>
                  </a:cubicBezTo>
                  <a:lnTo>
                    <a:pt x="611" y="94"/>
                  </a:lnTo>
                  <a:cubicBezTo>
                    <a:pt x="611" y="83"/>
                    <a:pt x="611" y="83"/>
                    <a:pt x="600" y="72"/>
                  </a:cubicBezTo>
                  <a:cubicBezTo>
                    <a:pt x="546" y="23"/>
                    <a:pt x="480" y="0"/>
                    <a:pt x="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3"/>
            <p:cNvSpPr/>
            <p:nvPr/>
          </p:nvSpPr>
          <p:spPr>
            <a:xfrm>
              <a:off x="3514756" y="2618913"/>
              <a:ext cx="76888" cy="93695"/>
            </a:xfrm>
            <a:custGeom>
              <a:avLst/>
              <a:gdLst/>
              <a:ahLst/>
              <a:cxnLst/>
              <a:rect l="l" t="t" r="r" b="b"/>
              <a:pathLst>
                <a:path w="1194" h="1455" extrusionOk="0">
                  <a:moveTo>
                    <a:pt x="28" y="0"/>
                  </a:moveTo>
                  <a:cubicBezTo>
                    <a:pt x="15" y="0"/>
                    <a:pt x="1" y="11"/>
                    <a:pt x="8" y="26"/>
                  </a:cubicBezTo>
                  <a:cubicBezTo>
                    <a:pt x="351" y="529"/>
                    <a:pt x="726" y="1043"/>
                    <a:pt x="1176" y="1450"/>
                  </a:cubicBezTo>
                  <a:cubicBezTo>
                    <a:pt x="1176" y="1453"/>
                    <a:pt x="1177" y="1455"/>
                    <a:pt x="1180" y="1455"/>
                  </a:cubicBezTo>
                  <a:cubicBezTo>
                    <a:pt x="1185" y="1455"/>
                    <a:pt x="1194" y="1447"/>
                    <a:pt x="1186" y="1440"/>
                  </a:cubicBezTo>
                  <a:cubicBezTo>
                    <a:pt x="812" y="957"/>
                    <a:pt x="415" y="497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3"/>
            <p:cNvSpPr/>
            <p:nvPr/>
          </p:nvSpPr>
          <p:spPr>
            <a:xfrm>
              <a:off x="3513210" y="2640549"/>
              <a:ext cx="61175" cy="67937"/>
            </a:xfrm>
            <a:custGeom>
              <a:avLst/>
              <a:gdLst/>
              <a:ahLst/>
              <a:cxnLst/>
              <a:rect l="l" t="t" r="r" b="b"/>
              <a:pathLst>
                <a:path w="950" h="1055" extrusionOk="0">
                  <a:moveTo>
                    <a:pt x="22" y="0"/>
                  </a:moveTo>
                  <a:cubicBezTo>
                    <a:pt x="22" y="0"/>
                    <a:pt x="0" y="12"/>
                    <a:pt x="11" y="22"/>
                  </a:cubicBezTo>
                  <a:cubicBezTo>
                    <a:pt x="300" y="364"/>
                    <a:pt x="589" y="740"/>
                    <a:pt x="921" y="1050"/>
                  </a:cubicBezTo>
                  <a:cubicBezTo>
                    <a:pt x="924" y="1053"/>
                    <a:pt x="928" y="1054"/>
                    <a:pt x="932" y="1054"/>
                  </a:cubicBezTo>
                  <a:cubicBezTo>
                    <a:pt x="941" y="1054"/>
                    <a:pt x="950" y="1047"/>
                    <a:pt x="943" y="1039"/>
                  </a:cubicBezTo>
                  <a:cubicBezTo>
                    <a:pt x="674" y="675"/>
                    <a:pt x="332" y="343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3"/>
            <p:cNvSpPr/>
            <p:nvPr/>
          </p:nvSpPr>
          <p:spPr>
            <a:xfrm>
              <a:off x="3306376" y="3660747"/>
              <a:ext cx="110373" cy="43080"/>
            </a:xfrm>
            <a:custGeom>
              <a:avLst/>
              <a:gdLst/>
              <a:ahLst/>
              <a:cxnLst/>
              <a:rect l="l" t="t" r="r" b="b"/>
              <a:pathLst>
                <a:path w="1714" h="669" extrusionOk="0">
                  <a:moveTo>
                    <a:pt x="8" y="0"/>
                  </a:moveTo>
                  <a:cubicBezTo>
                    <a:pt x="5" y="0"/>
                    <a:pt x="0" y="5"/>
                    <a:pt x="0" y="5"/>
                  </a:cubicBezTo>
                  <a:cubicBezTo>
                    <a:pt x="257" y="626"/>
                    <a:pt x="1156" y="594"/>
                    <a:pt x="1702" y="669"/>
                  </a:cubicBezTo>
                  <a:cubicBezTo>
                    <a:pt x="1702" y="669"/>
                    <a:pt x="1713" y="658"/>
                    <a:pt x="1702" y="647"/>
                  </a:cubicBezTo>
                  <a:cubicBezTo>
                    <a:pt x="1092" y="454"/>
                    <a:pt x="450" y="551"/>
                    <a:pt x="10" y="5"/>
                  </a:cubicBezTo>
                  <a:cubicBezTo>
                    <a:pt x="10" y="1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3"/>
            <p:cNvSpPr/>
            <p:nvPr/>
          </p:nvSpPr>
          <p:spPr>
            <a:xfrm>
              <a:off x="3367036" y="3598928"/>
              <a:ext cx="398605" cy="92149"/>
            </a:xfrm>
            <a:custGeom>
              <a:avLst/>
              <a:gdLst/>
              <a:ahLst/>
              <a:cxnLst/>
              <a:rect l="l" t="t" r="r" b="b"/>
              <a:pathLst>
                <a:path w="6190" h="1431" extrusionOk="0">
                  <a:moveTo>
                    <a:pt x="6178" y="1"/>
                  </a:moveTo>
                  <a:cubicBezTo>
                    <a:pt x="5686" y="162"/>
                    <a:pt x="5214" y="386"/>
                    <a:pt x="4733" y="558"/>
                  </a:cubicBezTo>
                  <a:cubicBezTo>
                    <a:pt x="4229" y="751"/>
                    <a:pt x="3727" y="912"/>
                    <a:pt x="3213" y="1050"/>
                  </a:cubicBezTo>
                  <a:cubicBezTo>
                    <a:pt x="2437" y="1250"/>
                    <a:pt x="1638" y="1373"/>
                    <a:pt x="837" y="1373"/>
                  </a:cubicBezTo>
                  <a:cubicBezTo>
                    <a:pt x="565" y="1373"/>
                    <a:pt x="293" y="1359"/>
                    <a:pt x="22" y="1329"/>
                  </a:cubicBezTo>
                  <a:cubicBezTo>
                    <a:pt x="11" y="1329"/>
                    <a:pt x="0" y="1340"/>
                    <a:pt x="11" y="1350"/>
                  </a:cubicBezTo>
                  <a:cubicBezTo>
                    <a:pt x="343" y="1406"/>
                    <a:pt x="676" y="1431"/>
                    <a:pt x="1008" y="1431"/>
                  </a:cubicBezTo>
                  <a:cubicBezTo>
                    <a:pt x="1702" y="1431"/>
                    <a:pt x="2392" y="1321"/>
                    <a:pt x="3073" y="1147"/>
                  </a:cubicBezTo>
                  <a:cubicBezTo>
                    <a:pt x="3598" y="1019"/>
                    <a:pt x="4112" y="847"/>
                    <a:pt x="4626" y="655"/>
                  </a:cubicBezTo>
                  <a:cubicBezTo>
                    <a:pt x="5150" y="462"/>
                    <a:pt x="5686" y="269"/>
                    <a:pt x="6189" y="12"/>
                  </a:cubicBezTo>
                  <a:cubicBezTo>
                    <a:pt x="6189" y="12"/>
                    <a:pt x="6189" y="1"/>
                    <a:pt x="61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3"/>
            <p:cNvSpPr/>
            <p:nvPr/>
          </p:nvSpPr>
          <p:spPr>
            <a:xfrm>
              <a:off x="3669044" y="3607107"/>
              <a:ext cx="119839" cy="44497"/>
            </a:xfrm>
            <a:custGeom>
              <a:avLst/>
              <a:gdLst/>
              <a:ahLst/>
              <a:cxnLst/>
              <a:rect l="l" t="t" r="r" b="b"/>
              <a:pathLst>
                <a:path w="1861" h="691" extrusionOk="0">
                  <a:moveTo>
                    <a:pt x="1839" y="0"/>
                  </a:moveTo>
                  <a:cubicBezTo>
                    <a:pt x="1836" y="0"/>
                    <a:pt x="1834" y="1"/>
                    <a:pt x="1831" y="2"/>
                  </a:cubicBezTo>
                  <a:cubicBezTo>
                    <a:pt x="1210" y="152"/>
                    <a:pt x="600" y="442"/>
                    <a:pt x="11" y="677"/>
                  </a:cubicBezTo>
                  <a:cubicBezTo>
                    <a:pt x="2" y="677"/>
                    <a:pt x="1" y="691"/>
                    <a:pt x="5" y="691"/>
                  </a:cubicBezTo>
                  <a:cubicBezTo>
                    <a:pt x="7" y="691"/>
                    <a:pt x="8" y="690"/>
                    <a:pt x="11" y="688"/>
                  </a:cubicBezTo>
                  <a:cubicBezTo>
                    <a:pt x="621" y="485"/>
                    <a:pt x="1274" y="324"/>
                    <a:pt x="1842" y="35"/>
                  </a:cubicBezTo>
                  <a:cubicBezTo>
                    <a:pt x="1860" y="25"/>
                    <a:pt x="1855" y="0"/>
                    <a:pt x="18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3"/>
            <p:cNvSpPr/>
            <p:nvPr/>
          </p:nvSpPr>
          <p:spPr>
            <a:xfrm>
              <a:off x="3693256" y="3603114"/>
              <a:ext cx="183333" cy="55380"/>
            </a:xfrm>
            <a:custGeom>
              <a:avLst/>
              <a:gdLst/>
              <a:ahLst/>
              <a:cxnLst/>
              <a:rect l="l" t="t" r="r" b="b"/>
              <a:pathLst>
                <a:path w="2847" h="860" extrusionOk="0">
                  <a:moveTo>
                    <a:pt x="2837" y="0"/>
                  </a:moveTo>
                  <a:cubicBezTo>
                    <a:pt x="2354" y="64"/>
                    <a:pt x="1862" y="193"/>
                    <a:pt x="1391" y="321"/>
                  </a:cubicBezTo>
                  <a:cubicBezTo>
                    <a:pt x="919" y="450"/>
                    <a:pt x="427" y="590"/>
                    <a:pt x="10" y="835"/>
                  </a:cubicBezTo>
                  <a:cubicBezTo>
                    <a:pt x="1" y="844"/>
                    <a:pt x="6" y="860"/>
                    <a:pt x="14" y="860"/>
                  </a:cubicBezTo>
                  <a:cubicBezTo>
                    <a:pt x="16" y="860"/>
                    <a:pt x="18" y="859"/>
                    <a:pt x="20" y="857"/>
                  </a:cubicBezTo>
                  <a:cubicBezTo>
                    <a:pt x="481" y="686"/>
                    <a:pt x="931" y="504"/>
                    <a:pt x="1402" y="364"/>
                  </a:cubicBezTo>
                  <a:cubicBezTo>
                    <a:pt x="1883" y="236"/>
                    <a:pt x="2365" y="161"/>
                    <a:pt x="2837" y="22"/>
                  </a:cubicBezTo>
                  <a:cubicBezTo>
                    <a:pt x="2847" y="11"/>
                    <a:pt x="2847" y="0"/>
                    <a:pt x="28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3"/>
            <p:cNvSpPr/>
            <p:nvPr/>
          </p:nvSpPr>
          <p:spPr>
            <a:xfrm>
              <a:off x="3711802" y="3616186"/>
              <a:ext cx="263440" cy="53383"/>
            </a:xfrm>
            <a:custGeom>
              <a:avLst/>
              <a:gdLst/>
              <a:ahLst/>
              <a:cxnLst/>
              <a:rect l="l" t="t" r="r" b="b"/>
              <a:pathLst>
                <a:path w="4091" h="829" extrusionOk="0">
                  <a:moveTo>
                    <a:pt x="3789" y="0"/>
                  </a:moveTo>
                  <a:cubicBezTo>
                    <a:pt x="3200" y="0"/>
                    <a:pt x="2583" y="126"/>
                    <a:pt x="2013" y="237"/>
                  </a:cubicBezTo>
                  <a:cubicBezTo>
                    <a:pt x="1692" y="301"/>
                    <a:pt x="1371" y="375"/>
                    <a:pt x="1060" y="461"/>
                  </a:cubicBezTo>
                  <a:cubicBezTo>
                    <a:pt x="707" y="558"/>
                    <a:pt x="332" y="644"/>
                    <a:pt x="10" y="804"/>
                  </a:cubicBezTo>
                  <a:cubicBezTo>
                    <a:pt x="2" y="813"/>
                    <a:pt x="1" y="828"/>
                    <a:pt x="11" y="828"/>
                  </a:cubicBezTo>
                  <a:cubicBezTo>
                    <a:pt x="14" y="828"/>
                    <a:pt x="17" y="827"/>
                    <a:pt x="22" y="825"/>
                  </a:cubicBezTo>
                  <a:cubicBezTo>
                    <a:pt x="321" y="761"/>
                    <a:pt x="610" y="654"/>
                    <a:pt x="910" y="568"/>
                  </a:cubicBezTo>
                  <a:cubicBezTo>
                    <a:pt x="1285" y="461"/>
                    <a:pt x="1649" y="375"/>
                    <a:pt x="2023" y="301"/>
                  </a:cubicBezTo>
                  <a:cubicBezTo>
                    <a:pt x="2356" y="237"/>
                    <a:pt x="2687" y="183"/>
                    <a:pt x="3020" y="151"/>
                  </a:cubicBezTo>
                  <a:cubicBezTo>
                    <a:pt x="3373" y="108"/>
                    <a:pt x="3726" y="97"/>
                    <a:pt x="4079" y="33"/>
                  </a:cubicBezTo>
                  <a:cubicBezTo>
                    <a:pt x="4090" y="33"/>
                    <a:pt x="4090" y="11"/>
                    <a:pt x="4079" y="11"/>
                  </a:cubicBezTo>
                  <a:cubicBezTo>
                    <a:pt x="3984" y="4"/>
                    <a:pt x="3887" y="0"/>
                    <a:pt x="37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3"/>
            <p:cNvSpPr/>
            <p:nvPr/>
          </p:nvSpPr>
          <p:spPr>
            <a:xfrm>
              <a:off x="3733116" y="3634925"/>
              <a:ext cx="239356" cy="46815"/>
            </a:xfrm>
            <a:custGeom>
              <a:avLst/>
              <a:gdLst/>
              <a:ahLst/>
              <a:cxnLst/>
              <a:rect l="l" t="t" r="r" b="b"/>
              <a:pathLst>
                <a:path w="3717" h="727" extrusionOk="0">
                  <a:moveTo>
                    <a:pt x="3411" y="0"/>
                  </a:moveTo>
                  <a:cubicBezTo>
                    <a:pt x="2885" y="0"/>
                    <a:pt x="2338" y="92"/>
                    <a:pt x="1821" y="192"/>
                  </a:cubicBezTo>
                  <a:cubicBezTo>
                    <a:pt x="1221" y="310"/>
                    <a:pt x="557" y="438"/>
                    <a:pt x="12" y="717"/>
                  </a:cubicBezTo>
                  <a:cubicBezTo>
                    <a:pt x="1" y="717"/>
                    <a:pt x="1" y="727"/>
                    <a:pt x="12" y="727"/>
                  </a:cubicBezTo>
                  <a:cubicBezTo>
                    <a:pt x="622" y="598"/>
                    <a:pt x="1211" y="384"/>
                    <a:pt x="1832" y="267"/>
                  </a:cubicBezTo>
                  <a:cubicBezTo>
                    <a:pt x="2453" y="149"/>
                    <a:pt x="3074" y="117"/>
                    <a:pt x="3695" y="31"/>
                  </a:cubicBezTo>
                  <a:cubicBezTo>
                    <a:pt x="3705" y="31"/>
                    <a:pt x="3717" y="10"/>
                    <a:pt x="3695" y="10"/>
                  </a:cubicBezTo>
                  <a:cubicBezTo>
                    <a:pt x="3601" y="3"/>
                    <a:pt x="3506" y="0"/>
                    <a:pt x="3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3"/>
            <p:cNvSpPr/>
            <p:nvPr/>
          </p:nvSpPr>
          <p:spPr>
            <a:xfrm>
              <a:off x="3744127" y="3661004"/>
              <a:ext cx="193185" cy="35288"/>
            </a:xfrm>
            <a:custGeom>
              <a:avLst/>
              <a:gdLst/>
              <a:ahLst/>
              <a:cxnLst/>
              <a:rect l="l" t="t" r="r" b="b"/>
              <a:pathLst>
                <a:path w="3000" h="548" extrusionOk="0">
                  <a:moveTo>
                    <a:pt x="2899" y="0"/>
                  </a:moveTo>
                  <a:cubicBezTo>
                    <a:pt x="1947" y="0"/>
                    <a:pt x="929" y="181"/>
                    <a:pt x="22" y="515"/>
                  </a:cubicBezTo>
                  <a:cubicBezTo>
                    <a:pt x="1" y="515"/>
                    <a:pt x="22" y="547"/>
                    <a:pt x="34" y="547"/>
                  </a:cubicBezTo>
                  <a:cubicBezTo>
                    <a:pt x="536" y="408"/>
                    <a:pt x="1029" y="269"/>
                    <a:pt x="1533" y="183"/>
                  </a:cubicBezTo>
                  <a:cubicBezTo>
                    <a:pt x="2014" y="108"/>
                    <a:pt x="2496" y="65"/>
                    <a:pt x="2989" y="22"/>
                  </a:cubicBezTo>
                  <a:cubicBezTo>
                    <a:pt x="2999" y="22"/>
                    <a:pt x="2999" y="1"/>
                    <a:pt x="2978" y="1"/>
                  </a:cubicBezTo>
                  <a:cubicBezTo>
                    <a:pt x="2952" y="0"/>
                    <a:pt x="2925" y="0"/>
                    <a:pt x="28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3"/>
            <p:cNvSpPr/>
            <p:nvPr/>
          </p:nvSpPr>
          <p:spPr>
            <a:xfrm>
              <a:off x="3758809" y="3684702"/>
              <a:ext cx="171548" cy="27497"/>
            </a:xfrm>
            <a:custGeom>
              <a:avLst/>
              <a:gdLst/>
              <a:ahLst/>
              <a:cxnLst/>
              <a:rect l="l" t="t" r="r" b="b"/>
              <a:pathLst>
                <a:path w="2664" h="427" extrusionOk="0">
                  <a:moveTo>
                    <a:pt x="2453" y="1"/>
                  </a:moveTo>
                  <a:cubicBezTo>
                    <a:pt x="2076" y="1"/>
                    <a:pt x="1690" y="71"/>
                    <a:pt x="1326" y="125"/>
                  </a:cubicBezTo>
                  <a:cubicBezTo>
                    <a:pt x="887" y="189"/>
                    <a:pt x="458" y="286"/>
                    <a:pt x="20" y="393"/>
                  </a:cubicBezTo>
                  <a:cubicBezTo>
                    <a:pt x="1" y="393"/>
                    <a:pt x="7" y="427"/>
                    <a:pt x="23" y="427"/>
                  </a:cubicBezTo>
                  <a:cubicBezTo>
                    <a:pt x="25" y="427"/>
                    <a:pt x="27" y="426"/>
                    <a:pt x="30" y="425"/>
                  </a:cubicBezTo>
                  <a:cubicBezTo>
                    <a:pt x="480" y="318"/>
                    <a:pt x="929" y="243"/>
                    <a:pt x="1379" y="179"/>
                  </a:cubicBezTo>
                  <a:cubicBezTo>
                    <a:pt x="1797" y="115"/>
                    <a:pt x="2236" y="104"/>
                    <a:pt x="2654" y="29"/>
                  </a:cubicBezTo>
                  <a:cubicBezTo>
                    <a:pt x="2654" y="18"/>
                    <a:pt x="2664" y="8"/>
                    <a:pt x="2654" y="8"/>
                  </a:cubicBezTo>
                  <a:cubicBezTo>
                    <a:pt x="2587" y="3"/>
                    <a:pt x="2520" y="1"/>
                    <a:pt x="24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3"/>
            <p:cNvSpPr/>
            <p:nvPr/>
          </p:nvSpPr>
          <p:spPr>
            <a:xfrm>
              <a:off x="3789847" y="3233234"/>
              <a:ext cx="313668" cy="304009"/>
            </a:xfrm>
            <a:custGeom>
              <a:avLst/>
              <a:gdLst/>
              <a:ahLst/>
              <a:cxnLst/>
              <a:rect l="l" t="t" r="r" b="b"/>
              <a:pathLst>
                <a:path w="4871" h="4721" extrusionOk="0">
                  <a:moveTo>
                    <a:pt x="4867" y="0"/>
                  </a:moveTo>
                  <a:cubicBezTo>
                    <a:pt x="4865" y="0"/>
                    <a:pt x="4863" y="2"/>
                    <a:pt x="4859" y="5"/>
                  </a:cubicBezTo>
                  <a:cubicBezTo>
                    <a:pt x="4431" y="444"/>
                    <a:pt x="3981" y="873"/>
                    <a:pt x="3553" y="1322"/>
                  </a:cubicBezTo>
                  <a:cubicBezTo>
                    <a:pt x="3157" y="1751"/>
                    <a:pt x="2824" y="2200"/>
                    <a:pt x="2493" y="2672"/>
                  </a:cubicBezTo>
                  <a:cubicBezTo>
                    <a:pt x="1861" y="3581"/>
                    <a:pt x="1037" y="4267"/>
                    <a:pt x="9" y="4706"/>
                  </a:cubicBezTo>
                  <a:cubicBezTo>
                    <a:pt x="1" y="4713"/>
                    <a:pt x="4" y="4721"/>
                    <a:pt x="10" y="4721"/>
                  </a:cubicBezTo>
                  <a:cubicBezTo>
                    <a:pt x="13" y="4721"/>
                    <a:pt x="16" y="4720"/>
                    <a:pt x="19" y="4716"/>
                  </a:cubicBezTo>
                  <a:cubicBezTo>
                    <a:pt x="1004" y="4363"/>
                    <a:pt x="1839" y="3699"/>
                    <a:pt x="2439" y="2843"/>
                  </a:cubicBezTo>
                  <a:cubicBezTo>
                    <a:pt x="2793" y="2350"/>
                    <a:pt x="3124" y="1868"/>
                    <a:pt x="3531" y="1418"/>
                  </a:cubicBezTo>
                  <a:cubicBezTo>
                    <a:pt x="3971" y="947"/>
                    <a:pt x="4420" y="476"/>
                    <a:pt x="4870" y="5"/>
                  </a:cubicBezTo>
                  <a:cubicBezTo>
                    <a:pt x="4870" y="5"/>
                    <a:pt x="4870" y="0"/>
                    <a:pt x="4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3818631" y="3403556"/>
              <a:ext cx="154999" cy="141025"/>
            </a:xfrm>
            <a:custGeom>
              <a:avLst/>
              <a:gdLst/>
              <a:ahLst/>
              <a:cxnLst/>
              <a:rect l="l" t="t" r="r" b="b"/>
              <a:pathLst>
                <a:path w="2407" h="2190" extrusionOk="0">
                  <a:moveTo>
                    <a:pt x="2389" y="1"/>
                  </a:moveTo>
                  <a:cubicBezTo>
                    <a:pt x="2385" y="1"/>
                    <a:pt x="2381" y="2"/>
                    <a:pt x="2377" y="5"/>
                  </a:cubicBezTo>
                  <a:cubicBezTo>
                    <a:pt x="2035" y="412"/>
                    <a:pt x="1725" y="829"/>
                    <a:pt x="1339" y="1193"/>
                  </a:cubicBezTo>
                  <a:cubicBezTo>
                    <a:pt x="932" y="1568"/>
                    <a:pt x="483" y="1879"/>
                    <a:pt x="12" y="2178"/>
                  </a:cubicBezTo>
                  <a:cubicBezTo>
                    <a:pt x="0" y="2178"/>
                    <a:pt x="12" y="2190"/>
                    <a:pt x="22" y="2190"/>
                  </a:cubicBezTo>
                  <a:cubicBezTo>
                    <a:pt x="493" y="1954"/>
                    <a:pt x="921" y="1633"/>
                    <a:pt x="1318" y="1279"/>
                  </a:cubicBezTo>
                  <a:cubicBezTo>
                    <a:pt x="1725" y="926"/>
                    <a:pt x="2142" y="498"/>
                    <a:pt x="2399" y="15"/>
                  </a:cubicBezTo>
                  <a:cubicBezTo>
                    <a:pt x="2407" y="8"/>
                    <a:pt x="2398" y="1"/>
                    <a:pt x="2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3864866" y="3450822"/>
              <a:ext cx="96335" cy="90990"/>
            </a:xfrm>
            <a:custGeom>
              <a:avLst/>
              <a:gdLst/>
              <a:ahLst/>
              <a:cxnLst/>
              <a:rect l="l" t="t" r="r" b="b"/>
              <a:pathLst>
                <a:path w="1496" h="1413" extrusionOk="0">
                  <a:moveTo>
                    <a:pt x="1479" y="0"/>
                  </a:moveTo>
                  <a:cubicBezTo>
                    <a:pt x="1475" y="0"/>
                    <a:pt x="1470" y="3"/>
                    <a:pt x="1467" y="10"/>
                  </a:cubicBezTo>
                  <a:cubicBezTo>
                    <a:pt x="1028" y="535"/>
                    <a:pt x="557" y="973"/>
                    <a:pt x="10" y="1391"/>
                  </a:cubicBezTo>
                  <a:cubicBezTo>
                    <a:pt x="0" y="1402"/>
                    <a:pt x="10" y="1413"/>
                    <a:pt x="22" y="1413"/>
                  </a:cubicBezTo>
                  <a:cubicBezTo>
                    <a:pt x="600" y="1080"/>
                    <a:pt x="1124" y="577"/>
                    <a:pt x="1488" y="21"/>
                  </a:cubicBezTo>
                  <a:cubicBezTo>
                    <a:pt x="1496" y="13"/>
                    <a:pt x="1488" y="0"/>
                    <a:pt x="1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3869760" y="3478382"/>
              <a:ext cx="91248" cy="74634"/>
            </a:xfrm>
            <a:custGeom>
              <a:avLst/>
              <a:gdLst/>
              <a:ahLst/>
              <a:cxnLst/>
              <a:rect l="l" t="t" r="r" b="b"/>
              <a:pathLst>
                <a:path w="1417" h="1159" extrusionOk="0">
                  <a:moveTo>
                    <a:pt x="1393" y="1"/>
                  </a:moveTo>
                  <a:cubicBezTo>
                    <a:pt x="1388" y="1"/>
                    <a:pt x="1383" y="4"/>
                    <a:pt x="1380" y="10"/>
                  </a:cubicBezTo>
                  <a:cubicBezTo>
                    <a:pt x="962" y="438"/>
                    <a:pt x="481" y="781"/>
                    <a:pt x="10" y="1135"/>
                  </a:cubicBezTo>
                  <a:cubicBezTo>
                    <a:pt x="1" y="1143"/>
                    <a:pt x="7" y="1159"/>
                    <a:pt x="14" y="1159"/>
                  </a:cubicBezTo>
                  <a:cubicBezTo>
                    <a:pt x="16" y="1159"/>
                    <a:pt x="18" y="1158"/>
                    <a:pt x="20" y="1156"/>
                  </a:cubicBezTo>
                  <a:cubicBezTo>
                    <a:pt x="545" y="878"/>
                    <a:pt x="995" y="460"/>
                    <a:pt x="1402" y="31"/>
                  </a:cubicBezTo>
                  <a:cubicBezTo>
                    <a:pt x="1417" y="16"/>
                    <a:pt x="1405" y="1"/>
                    <a:pt x="1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3895196" y="3502595"/>
              <a:ext cx="61690" cy="50228"/>
            </a:xfrm>
            <a:custGeom>
              <a:avLst/>
              <a:gdLst/>
              <a:ahLst/>
              <a:cxnLst/>
              <a:rect l="l" t="t" r="r" b="b"/>
              <a:pathLst>
                <a:path w="958" h="780" extrusionOk="0">
                  <a:moveTo>
                    <a:pt x="934" y="0"/>
                  </a:moveTo>
                  <a:cubicBezTo>
                    <a:pt x="929" y="0"/>
                    <a:pt x="924" y="3"/>
                    <a:pt x="921" y="9"/>
                  </a:cubicBezTo>
                  <a:cubicBezTo>
                    <a:pt x="653" y="309"/>
                    <a:pt x="343" y="523"/>
                    <a:pt x="22" y="747"/>
                  </a:cubicBezTo>
                  <a:cubicBezTo>
                    <a:pt x="0" y="759"/>
                    <a:pt x="11" y="780"/>
                    <a:pt x="32" y="780"/>
                  </a:cubicBezTo>
                  <a:cubicBezTo>
                    <a:pt x="396" y="630"/>
                    <a:pt x="707" y="330"/>
                    <a:pt x="943" y="30"/>
                  </a:cubicBezTo>
                  <a:cubicBezTo>
                    <a:pt x="958" y="15"/>
                    <a:pt x="946" y="0"/>
                    <a:pt x="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3"/>
            <p:cNvSpPr/>
            <p:nvPr/>
          </p:nvSpPr>
          <p:spPr>
            <a:xfrm>
              <a:off x="3914707" y="3535371"/>
              <a:ext cx="36834" cy="27239"/>
            </a:xfrm>
            <a:custGeom>
              <a:avLst/>
              <a:gdLst/>
              <a:ahLst/>
              <a:cxnLst/>
              <a:rect l="l" t="t" r="r" b="b"/>
              <a:pathLst>
                <a:path w="572" h="423" extrusionOk="0">
                  <a:moveTo>
                    <a:pt x="544" y="0"/>
                  </a:moveTo>
                  <a:cubicBezTo>
                    <a:pt x="540" y="0"/>
                    <a:pt x="536" y="1"/>
                    <a:pt x="533" y="3"/>
                  </a:cubicBezTo>
                  <a:cubicBezTo>
                    <a:pt x="447" y="67"/>
                    <a:pt x="350" y="131"/>
                    <a:pt x="254" y="196"/>
                  </a:cubicBezTo>
                  <a:cubicBezTo>
                    <a:pt x="179" y="250"/>
                    <a:pt x="83" y="303"/>
                    <a:pt x="19" y="378"/>
                  </a:cubicBezTo>
                  <a:cubicBezTo>
                    <a:pt x="0" y="397"/>
                    <a:pt x="14" y="423"/>
                    <a:pt x="32" y="423"/>
                  </a:cubicBezTo>
                  <a:cubicBezTo>
                    <a:pt x="34" y="423"/>
                    <a:pt x="37" y="422"/>
                    <a:pt x="40" y="421"/>
                  </a:cubicBezTo>
                  <a:cubicBezTo>
                    <a:pt x="136" y="378"/>
                    <a:pt x="211" y="303"/>
                    <a:pt x="297" y="250"/>
                  </a:cubicBezTo>
                  <a:cubicBezTo>
                    <a:pt x="383" y="174"/>
                    <a:pt x="468" y="100"/>
                    <a:pt x="554" y="35"/>
                  </a:cubicBezTo>
                  <a:cubicBezTo>
                    <a:pt x="572" y="18"/>
                    <a:pt x="560" y="0"/>
                    <a:pt x="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3"/>
            <p:cNvSpPr/>
            <p:nvPr/>
          </p:nvSpPr>
          <p:spPr>
            <a:xfrm>
              <a:off x="4003635" y="3473167"/>
              <a:ext cx="74119" cy="187583"/>
            </a:xfrm>
            <a:custGeom>
              <a:avLst/>
              <a:gdLst/>
              <a:ahLst/>
              <a:cxnLst/>
              <a:rect l="l" t="t" r="r" b="b"/>
              <a:pathLst>
                <a:path w="1151" h="2913" extrusionOk="0">
                  <a:moveTo>
                    <a:pt x="1132" y="1"/>
                  </a:moveTo>
                  <a:cubicBezTo>
                    <a:pt x="1129" y="1"/>
                    <a:pt x="1125" y="2"/>
                    <a:pt x="1122" y="5"/>
                  </a:cubicBezTo>
                  <a:cubicBezTo>
                    <a:pt x="661" y="916"/>
                    <a:pt x="287" y="1890"/>
                    <a:pt x="8" y="2875"/>
                  </a:cubicBezTo>
                  <a:cubicBezTo>
                    <a:pt x="1" y="2896"/>
                    <a:pt x="26" y="2912"/>
                    <a:pt x="47" y="2912"/>
                  </a:cubicBezTo>
                  <a:cubicBezTo>
                    <a:pt x="58" y="2912"/>
                    <a:pt x="68" y="2908"/>
                    <a:pt x="72" y="2896"/>
                  </a:cubicBezTo>
                  <a:cubicBezTo>
                    <a:pt x="404" y="1922"/>
                    <a:pt x="758" y="969"/>
                    <a:pt x="1143" y="16"/>
                  </a:cubicBezTo>
                  <a:cubicBezTo>
                    <a:pt x="1150" y="8"/>
                    <a:pt x="1142" y="1"/>
                    <a:pt x="1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4003442" y="3547671"/>
              <a:ext cx="26209" cy="86998"/>
            </a:xfrm>
            <a:custGeom>
              <a:avLst/>
              <a:gdLst/>
              <a:ahLst/>
              <a:cxnLst/>
              <a:rect l="l" t="t" r="r" b="b"/>
              <a:pathLst>
                <a:path w="407" h="1351" extrusionOk="0">
                  <a:moveTo>
                    <a:pt x="390" y="0"/>
                  </a:moveTo>
                  <a:cubicBezTo>
                    <a:pt x="387" y="0"/>
                    <a:pt x="385" y="2"/>
                    <a:pt x="385" y="5"/>
                  </a:cubicBezTo>
                  <a:cubicBezTo>
                    <a:pt x="247" y="433"/>
                    <a:pt x="54" y="894"/>
                    <a:pt x="0" y="1332"/>
                  </a:cubicBezTo>
                  <a:cubicBezTo>
                    <a:pt x="0" y="1345"/>
                    <a:pt x="7" y="1350"/>
                    <a:pt x="14" y="1350"/>
                  </a:cubicBezTo>
                  <a:cubicBezTo>
                    <a:pt x="18" y="1350"/>
                    <a:pt x="21" y="1348"/>
                    <a:pt x="21" y="1343"/>
                  </a:cubicBezTo>
                  <a:cubicBezTo>
                    <a:pt x="214" y="937"/>
                    <a:pt x="290" y="454"/>
                    <a:pt x="407" y="16"/>
                  </a:cubicBezTo>
                  <a:cubicBezTo>
                    <a:pt x="407" y="8"/>
                    <a:pt x="396" y="0"/>
                    <a:pt x="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4306159" y="3192021"/>
              <a:ext cx="27432" cy="39796"/>
            </a:xfrm>
            <a:custGeom>
              <a:avLst/>
              <a:gdLst/>
              <a:ahLst/>
              <a:cxnLst/>
              <a:rect l="l" t="t" r="r" b="b"/>
              <a:pathLst>
                <a:path w="426" h="618" extrusionOk="0">
                  <a:moveTo>
                    <a:pt x="394" y="0"/>
                  </a:moveTo>
                  <a:cubicBezTo>
                    <a:pt x="391" y="0"/>
                    <a:pt x="388" y="1"/>
                    <a:pt x="386" y="2"/>
                  </a:cubicBezTo>
                  <a:cubicBezTo>
                    <a:pt x="171" y="67"/>
                    <a:pt x="0" y="452"/>
                    <a:pt x="203" y="613"/>
                  </a:cubicBezTo>
                  <a:cubicBezTo>
                    <a:pt x="206" y="616"/>
                    <a:pt x="210" y="617"/>
                    <a:pt x="214" y="617"/>
                  </a:cubicBezTo>
                  <a:cubicBezTo>
                    <a:pt x="224" y="617"/>
                    <a:pt x="232" y="610"/>
                    <a:pt x="225" y="602"/>
                  </a:cubicBezTo>
                  <a:cubicBezTo>
                    <a:pt x="214" y="495"/>
                    <a:pt x="182" y="409"/>
                    <a:pt x="203" y="313"/>
                  </a:cubicBezTo>
                  <a:cubicBezTo>
                    <a:pt x="236" y="195"/>
                    <a:pt x="310" y="110"/>
                    <a:pt x="407" y="45"/>
                  </a:cubicBezTo>
                  <a:cubicBezTo>
                    <a:pt x="426" y="27"/>
                    <a:pt x="412" y="0"/>
                    <a:pt x="3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3"/>
            <p:cNvSpPr/>
            <p:nvPr/>
          </p:nvSpPr>
          <p:spPr>
            <a:xfrm>
              <a:off x="4325413" y="3205351"/>
              <a:ext cx="7470" cy="24663"/>
            </a:xfrm>
            <a:custGeom>
              <a:avLst/>
              <a:gdLst/>
              <a:ahLst/>
              <a:cxnLst/>
              <a:rect l="l" t="t" r="r" b="b"/>
              <a:pathLst>
                <a:path w="116" h="383" extrusionOk="0">
                  <a:moveTo>
                    <a:pt x="98" y="0"/>
                  </a:moveTo>
                  <a:cubicBezTo>
                    <a:pt x="94" y="0"/>
                    <a:pt x="90" y="3"/>
                    <a:pt x="87" y="10"/>
                  </a:cubicBezTo>
                  <a:cubicBezTo>
                    <a:pt x="44" y="64"/>
                    <a:pt x="22" y="128"/>
                    <a:pt x="11" y="202"/>
                  </a:cubicBezTo>
                  <a:cubicBezTo>
                    <a:pt x="11" y="256"/>
                    <a:pt x="1" y="342"/>
                    <a:pt x="54" y="374"/>
                  </a:cubicBezTo>
                  <a:cubicBezTo>
                    <a:pt x="60" y="379"/>
                    <a:pt x="65" y="382"/>
                    <a:pt x="70" y="382"/>
                  </a:cubicBezTo>
                  <a:cubicBezTo>
                    <a:pt x="76" y="382"/>
                    <a:pt x="81" y="379"/>
                    <a:pt x="87" y="374"/>
                  </a:cubicBezTo>
                  <a:cubicBezTo>
                    <a:pt x="97" y="321"/>
                    <a:pt x="75" y="278"/>
                    <a:pt x="75" y="224"/>
                  </a:cubicBezTo>
                  <a:cubicBezTo>
                    <a:pt x="75" y="160"/>
                    <a:pt x="87" y="85"/>
                    <a:pt x="108" y="21"/>
                  </a:cubicBezTo>
                  <a:cubicBezTo>
                    <a:pt x="115" y="13"/>
                    <a:pt x="107" y="0"/>
                    <a:pt x="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3"/>
            <p:cNvSpPr/>
            <p:nvPr/>
          </p:nvSpPr>
          <p:spPr>
            <a:xfrm>
              <a:off x="4479379" y="3190476"/>
              <a:ext cx="119517" cy="274709"/>
            </a:xfrm>
            <a:custGeom>
              <a:avLst/>
              <a:gdLst/>
              <a:ahLst/>
              <a:cxnLst/>
              <a:rect l="l" t="t" r="r" b="b"/>
              <a:pathLst>
                <a:path w="1856" h="4266" extrusionOk="0">
                  <a:moveTo>
                    <a:pt x="1842" y="0"/>
                  </a:moveTo>
                  <a:cubicBezTo>
                    <a:pt x="1834" y="0"/>
                    <a:pt x="1823" y="5"/>
                    <a:pt x="1818" y="16"/>
                  </a:cubicBezTo>
                  <a:cubicBezTo>
                    <a:pt x="1625" y="766"/>
                    <a:pt x="1379" y="1515"/>
                    <a:pt x="1068" y="2232"/>
                  </a:cubicBezTo>
                  <a:cubicBezTo>
                    <a:pt x="918" y="2575"/>
                    <a:pt x="758" y="2896"/>
                    <a:pt x="587" y="3217"/>
                  </a:cubicBezTo>
                  <a:cubicBezTo>
                    <a:pt x="404" y="3571"/>
                    <a:pt x="180" y="3892"/>
                    <a:pt x="8" y="4245"/>
                  </a:cubicBezTo>
                  <a:cubicBezTo>
                    <a:pt x="1" y="4253"/>
                    <a:pt x="14" y="4266"/>
                    <a:pt x="26" y="4266"/>
                  </a:cubicBezTo>
                  <a:cubicBezTo>
                    <a:pt x="32" y="4266"/>
                    <a:pt x="37" y="4263"/>
                    <a:pt x="40" y="4256"/>
                  </a:cubicBezTo>
                  <a:cubicBezTo>
                    <a:pt x="276" y="3988"/>
                    <a:pt x="447" y="3646"/>
                    <a:pt x="618" y="3324"/>
                  </a:cubicBezTo>
                  <a:cubicBezTo>
                    <a:pt x="811" y="2972"/>
                    <a:pt x="994" y="2607"/>
                    <a:pt x="1154" y="2232"/>
                  </a:cubicBezTo>
                  <a:cubicBezTo>
                    <a:pt x="1454" y="1515"/>
                    <a:pt x="1689" y="776"/>
                    <a:pt x="1850" y="16"/>
                  </a:cubicBezTo>
                  <a:cubicBezTo>
                    <a:pt x="1855" y="5"/>
                    <a:pt x="1850" y="0"/>
                    <a:pt x="1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4468303" y="3261374"/>
              <a:ext cx="97816" cy="195181"/>
            </a:xfrm>
            <a:custGeom>
              <a:avLst/>
              <a:gdLst/>
              <a:ahLst/>
              <a:cxnLst/>
              <a:rect l="l" t="t" r="r" b="b"/>
              <a:pathLst>
                <a:path w="1519" h="3031" extrusionOk="0">
                  <a:moveTo>
                    <a:pt x="1512" y="0"/>
                  </a:moveTo>
                  <a:cubicBezTo>
                    <a:pt x="1510" y="0"/>
                    <a:pt x="1508" y="3"/>
                    <a:pt x="1508" y="7"/>
                  </a:cubicBezTo>
                  <a:cubicBezTo>
                    <a:pt x="1304" y="532"/>
                    <a:pt x="1101" y="1057"/>
                    <a:pt x="866" y="1560"/>
                  </a:cubicBezTo>
                  <a:cubicBezTo>
                    <a:pt x="747" y="1806"/>
                    <a:pt x="619" y="2052"/>
                    <a:pt x="480" y="2288"/>
                  </a:cubicBezTo>
                  <a:cubicBezTo>
                    <a:pt x="341" y="2534"/>
                    <a:pt x="159" y="2759"/>
                    <a:pt x="9" y="3006"/>
                  </a:cubicBezTo>
                  <a:cubicBezTo>
                    <a:pt x="1" y="3021"/>
                    <a:pt x="16" y="3031"/>
                    <a:pt x="29" y="3031"/>
                  </a:cubicBezTo>
                  <a:cubicBezTo>
                    <a:pt x="34" y="3031"/>
                    <a:pt x="38" y="3030"/>
                    <a:pt x="41" y="3027"/>
                  </a:cubicBezTo>
                  <a:cubicBezTo>
                    <a:pt x="426" y="2652"/>
                    <a:pt x="683" y="2106"/>
                    <a:pt x="897" y="1624"/>
                  </a:cubicBezTo>
                  <a:cubicBezTo>
                    <a:pt x="1144" y="1100"/>
                    <a:pt x="1326" y="553"/>
                    <a:pt x="1518" y="18"/>
                  </a:cubicBezTo>
                  <a:cubicBezTo>
                    <a:pt x="1518" y="5"/>
                    <a:pt x="1515" y="0"/>
                    <a:pt x="1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3"/>
            <p:cNvSpPr/>
            <p:nvPr/>
          </p:nvSpPr>
          <p:spPr>
            <a:xfrm>
              <a:off x="4460061" y="3341738"/>
              <a:ext cx="61948" cy="104835"/>
            </a:xfrm>
            <a:custGeom>
              <a:avLst/>
              <a:gdLst/>
              <a:ahLst/>
              <a:cxnLst/>
              <a:rect l="l" t="t" r="r" b="b"/>
              <a:pathLst>
                <a:path w="962" h="1628" extrusionOk="0">
                  <a:moveTo>
                    <a:pt x="937" y="0"/>
                  </a:moveTo>
                  <a:cubicBezTo>
                    <a:pt x="930" y="0"/>
                    <a:pt x="923" y="4"/>
                    <a:pt x="918" y="12"/>
                  </a:cubicBezTo>
                  <a:cubicBezTo>
                    <a:pt x="704" y="601"/>
                    <a:pt x="362" y="1094"/>
                    <a:pt x="9" y="1608"/>
                  </a:cubicBezTo>
                  <a:cubicBezTo>
                    <a:pt x="1" y="1615"/>
                    <a:pt x="9" y="1627"/>
                    <a:pt x="18" y="1627"/>
                  </a:cubicBezTo>
                  <a:cubicBezTo>
                    <a:pt x="22" y="1627"/>
                    <a:pt x="27" y="1625"/>
                    <a:pt x="30" y="1618"/>
                  </a:cubicBezTo>
                  <a:cubicBezTo>
                    <a:pt x="458" y="1190"/>
                    <a:pt x="747" y="590"/>
                    <a:pt x="961" y="23"/>
                  </a:cubicBezTo>
                  <a:cubicBezTo>
                    <a:pt x="961" y="10"/>
                    <a:pt x="949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3"/>
            <p:cNvSpPr/>
            <p:nvPr/>
          </p:nvSpPr>
          <p:spPr>
            <a:xfrm>
              <a:off x="4444477" y="3387587"/>
              <a:ext cx="34773" cy="39925"/>
            </a:xfrm>
            <a:custGeom>
              <a:avLst/>
              <a:gdLst/>
              <a:ahLst/>
              <a:cxnLst/>
              <a:rect l="l" t="t" r="r" b="b"/>
              <a:pathLst>
                <a:path w="540" h="620" extrusionOk="0">
                  <a:moveTo>
                    <a:pt x="435" y="0"/>
                  </a:moveTo>
                  <a:cubicBezTo>
                    <a:pt x="209" y="0"/>
                    <a:pt x="0" y="283"/>
                    <a:pt x="47" y="499"/>
                  </a:cubicBezTo>
                  <a:cubicBezTo>
                    <a:pt x="65" y="582"/>
                    <a:pt x="119" y="619"/>
                    <a:pt x="180" y="619"/>
                  </a:cubicBezTo>
                  <a:cubicBezTo>
                    <a:pt x="229" y="619"/>
                    <a:pt x="282" y="596"/>
                    <a:pt x="325" y="553"/>
                  </a:cubicBezTo>
                  <a:cubicBezTo>
                    <a:pt x="432" y="467"/>
                    <a:pt x="539" y="275"/>
                    <a:pt x="508" y="135"/>
                  </a:cubicBezTo>
                  <a:cubicBezTo>
                    <a:pt x="501" y="118"/>
                    <a:pt x="489" y="110"/>
                    <a:pt x="476" y="110"/>
                  </a:cubicBezTo>
                  <a:cubicBezTo>
                    <a:pt x="465" y="110"/>
                    <a:pt x="453" y="115"/>
                    <a:pt x="443" y="125"/>
                  </a:cubicBezTo>
                  <a:cubicBezTo>
                    <a:pt x="389" y="199"/>
                    <a:pt x="379" y="296"/>
                    <a:pt x="336" y="371"/>
                  </a:cubicBezTo>
                  <a:cubicBezTo>
                    <a:pt x="315" y="403"/>
                    <a:pt x="272" y="478"/>
                    <a:pt x="239" y="489"/>
                  </a:cubicBezTo>
                  <a:cubicBezTo>
                    <a:pt x="217" y="501"/>
                    <a:pt x="199" y="506"/>
                    <a:pt x="186" y="506"/>
                  </a:cubicBezTo>
                  <a:cubicBezTo>
                    <a:pt x="130" y="506"/>
                    <a:pt x="145" y="414"/>
                    <a:pt x="154" y="371"/>
                  </a:cubicBezTo>
                  <a:cubicBezTo>
                    <a:pt x="186" y="178"/>
                    <a:pt x="358" y="92"/>
                    <a:pt x="529" y="39"/>
                  </a:cubicBezTo>
                  <a:cubicBezTo>
                    <a:pt x="539" y="39"/>
                    <a:pt x="539" y="18"/>
                    <a:pt x="529" y="18"/>
                  </a:cubicBezTo>
                  <a:cubicBezTo>
                    <a:pt x="498" y="6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4579833" y="2869857"/>
              <a:ext cx="31811" cy="269107"/>
            </a:xfrm>
            <a:custGeom>
              <a:avLst/>
              <a:gdLst/>
              <a:ahLst/>
              <a:cxnLst/>
              <a:rect l="l" t="t" r="r" b="b"/>
              <a:pathLst>
                <a:path w="494" h="4179" extrusionOk="0">
                  <a:moveTo>
                    <a:pt x="13" y="1"/>
                  </a:moveTo>
                  <a:cubicBezTo>
                    <a:pt x="6" y="1"/>
                    <a:pt x="1" y="8"/>
                    <a:pt x="1" y="16"/>
                  </a:cubicBezTo>
                  <a:cubicBezTo>
                    <a:pt x="258" y="680"/>
                    <a:pt x="376" y="1376"/>
                    <a:pt x="407" y="2093"/>
                  </a:cubicBezTo>
                  <a:cubicBezTo>
                    <a:pt x="429" y="2447"/>
                    <a:pt x="419" y="2821"/>
                    <a:pt x="397" y="3175"/>
                  </a:cubicBezTo>
                  <a:cubicBezTo>
                    <a:pt x="386" y="3506"/>
                    <a:pt x="333" y="3839"/>
                    <a:pt x="354" y="4170"/>
                  </a:cubicBezTo>
                  <a:cubicBezTo>
                    <a:pt x="354" y="4176"/>
                    <a:pt x="360" y="4179"/>
                    <a:pt x="366" y="4179"/>
                  </a:cubicBezTo>
                  <a:cubicBezTo>
                    <a:pt x="373" y="4179"/>
                    <a:pt x="381" y="4176"/>
                    <a:pt x="386" y="4170"/>
                  </a:cubicBezTo>
                  <a:cubicBezTo>
                    <a:pt x="461" y="3817"/>
                    <a:pt x="461" y="3432"/>
                    <a:pt x="483" y="3078"/>
                  </a:cubicBezTo>
                  <a:cubicBezTo>
                    <a:pt x="493" y="2725"/>
                    <a:pt x="493" y="2383"/>
                    <a:pt x="483" y="2040"/>
                  </a:cubicBezTo>
                  <a:cubicBezTo>
                    <a:pt x="450" y="1333"/>
                    <a:pt x="322" y="648"/>
                    <a:pt x="22" y="5"/>
                  </a:cubicBezTo>
                  <a:cubicBezTo>
                    <a:pt x="19" y="2"/>
                    <a:pt x="16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3"/>
            <p:cNvSpPr/>
            <p:nvPr/>
          </p:nvSpPr>
          <p:spPr>
            <a:xfrm>
              <a:off x="4581186" y="2990467"/>
              <a:ext cx="20800" cy="193571"/>
            </a:xfrm>
            <a:custGeom>
              <a:avLst/>
              <a:gdLst/>
              <a:ahLst/>
              <a:cxnLst/>
              <a:rect l="l" t="t" r="r" b="b"/>
              <a:pathLst>
                <a:path w="323" h="3006" extrusionOk="0">
                  <a:moveTo>
                    <a:pt x="148" y="1"/>
                  </a:moveTo>
                  <a:cubicBezTo>
                    <a:pt x="140" y="1"/>
                    <a:pt x="135" y="6"/>
                    <a:pt x="141" y="17"/>
                  </a:cubicBezTo>
                  <a:cubicBezTo>
                    <a:pt x="183" y="531"/>
                    <a:pt x="205" y="1045"/>
                    <a:pt x="172" y="1548"/>
                  </a:cubicBezTo>
                  <a:cubicBezTo>
                    <a:pt x="151" y="2040"/>
                    <a:pt x="55" y="2511"/>
                    <a:pt x="1" y="2994"/>
                  </a:cubicBezTo>
                  <a:cubicBezTo>
                    <a:pt x="1" y="3000"/>
                    <a:pt x="8" y="3006"/>
                    <a:pt x="16" y="3006"/>
                  </a:cubicBezTo>
                  <a:cubicBezTo>
                    <a:pt x="22" y="3006"/>
                    <a:pt x="29" y="3003"/>
                    <a:pt x="34" y="2994"/>
                  </a:cubicBezTo>
                  <a:cubicBezTo>
                    <a:pt x="322" y="2062"/>
                    <a:pt x="291" y="981"/>
                    <a:pt x="172" y="17"/>
                  </a:cubicBezTo>
                  <a:cubicBezTo>
                    <a:pt x="167" y="6"/>
                    <a:pt x="156" y="1"/>
                    <a:pt x="1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3"/>
            <p:cNvSpPr/>
            <p:nvPr/>
          </p:nvSpPr>
          <p:spPr>
            <a:xfrm>
              <a:off x="3755203" y="3710009"/>
              <a:ext cx="204840" cy="24148"/>
            </a:xfrm>
            <a:custGeom>
              <a:avLst/>
              <a:gdLst/>
              <a:ahLst/>
              <a:cxnLst/>
              <a:rect l="l" t="t" r="r" b="b"/>
              <a:pathLst>
                <a:path w="3181" h="375" extrusionOk="0">
                  <a:moveTo>
                    <a:pt x="3170" y="0"/>
                  </a:moveTo>
                  <a:cubicBezTo>
                    <a:pt x="2624" y="11"/>
                    <a:pt x="2078" y="43"/>
                    <a:pt x="1532" y="96"/>
                  </a:cubicBezTo>
                  <a:cubicBezTo>
                    <a:pt x="1028" y="150"/>
                    <a:pt x="493" y="214"/>
                    <a:pt x="0" y="364"/>
                  </a:cubicBezTo>
                  <a:cubicBezTo>
                    <a:pt x="0" y="364"/>
                    <a:pt x="0" y="375"/>
                    <a:pt x="11" y="375"/>
                  </a:cubicBezTo>
                  <a:cubicBezTo>
                    <a:pt x="536" y="310"/>
                    <a:pt x="1061" y="193"/>
                    <a:pt x="1585" y="139"/>
                  </a:cubicBezTo>
                  <a:cubicBezTo>
                    <a:pt x="2110" y="75"/>
                    <a:pt x="2645" y="32"/>
                    <a:pt x="3170" y="11"/>
                  </a:cubicBezTo>
                  <a:cubicBezTo>
                    <a:pt x="3181" y="11"/>
                    <a:pt x="3181" y="0"/>
                    <a:pt x="3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3762093" y="3732289"/>
              <a:ext cx="188291" cy="21315"/>
            </a:xfrm>
            <a:custGeom>
              <a:avLst/>
              <a:gdLst/>
              <a:ahLst/>
              <a:cxnLst/>
              <a:rect l="l" t="t" r="r" b="b"/>
              <a:pathLst>
                <a:path w="2924" h="331" extrusionOk="0">
                  <a:moveTo>
                    <a:pt x="2596" y="1"/>
                  </a:moveTo>
                  <a:cubicBezTo>
                    <a:pt x="1733" y="1"/>
                    <a:pt x="864" y="153"/>
                    <a:pt x="22" y="297"/>
                  </a:cubicBezTo>
                  <a:cubicBezTo>
                    <a:pt x="3" y="306"/>
                    <a:pt x="1" y="331"/>
                    <a:pt x="14" y="331"/>
                  </a:cubicBezTo>
                  <a:cubicBezTo>
                    <a:pt x="16" y="331"/>
                    <a:pt x="19" y="330"/>
                    <a:pt x="22" y="328"/>
                  </a:cubicBezTo>
                  <a:cubicBezTo>
                    <a:pt x="975" y="157"/>
                    <a:pt x="1939" y="147"/>
                    <a:pt x="2903" y="50"/>
                  </a:cubicBezTo>
                  <a:cubicBezTo>
                    <a:pt x="2924" y="50"/>
                    <a:pt x="2924" y="18"/>
                    <a:pt x="2903" y="7"/>
                  </a:cubicBezTo>
                  <a:cubicBezTo>
                    <a:pt x="2801" y="3"/>
                    <a:pt x="2698" y="1"/>
                    <a:pt x="2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3789010" y="3756115"/>
              <a:ext cx="140703" cy="12557"/>
            </a:xfrm>
            <a:custGeom>
              <a:avLst/>
              <a:gdLst/>
              <a:ahLst/>
              <a:cxnLst/>
              <a:rect l="l" t="t" r="r" b="b"/>
              <a:pathLst>
                <a:path w="2185" h="195" extrusionOk="0">
                  <a:moveTo>
                    <a:pt x="1911" y="1"/>
                  </a:moveTo>
                  <a:cubicBezTo>
                    <a:pt x="1650" y="1"/>
                    <a:pt x="1383" y="31"/>
                    <a:pt x="1135" y="55"/>
                  </a:cubicBezTo>
                  <a:cubicBezTo>
                    <a:pt x="760" y="87"/>
                    <a:pt x="386" y="130"/>
                    <a:pt x="11" y="173"/>
                  </a:cubicBezTo>
                  <a:cubicBezTo>
                    <a:pt x="0" y="173"/>
                    <a:pt x="0" y="194"/>
                    <a:pt x="11" y="194"/>
                  </a:cubicBezTo>
                  <a:cubicBezTo>
                    <a:pt x="375" y="162"/>
                    <a:pt x="728" y="130"/>
                    <a:pt x="1093" y="108"/>
                  </a:cubicBezTo>
                  <a:cubicBezTo>
                    <a:pt x="1445" y="87"/>
                    <a:pt x="1821" y="98"/>
                    <a:pt x="2174" y="44"/>
                  </a:cubicBezTo>
                  <a:cubicBezTo>
                    <a:pt x="2185" y="34"/>
                    <a:pt x="2185" y="12"/>
                    <a:pt x="2174" y="12"/>
                  </a:cubicBezTo>
                  <a:cubicBezTo>
                    <a:pt x="2087" y="4"/>
                    <a:pt x="2000" y="1"/>
                    <a:pt x="1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4056503" y="3695262"/>
              <a:ext cx="18675" cy="94789"/>
            </a:xfrm>
            <a:custGeom>
              <a:avLst/>
              <a:gdLst/>
              <a:ahLst/>
              <a:cxnLst/>
              <a:rect l="l" t="t" r="r" b="b"/>
              <a:pathLst>
                <a:path w="290" h="1472" extrusionOk="0">
                  <a:moveTo>
                    <a:pt x="271" y="0"/>
                  </a:moveTo>
                  <a:cubicBezTo>
                    <a:pt x="264" y="0"/>
                    <a:pt x="258" y="6"/>
                    <a:pt x="258" y="15"/>
                  </a:cubicBezTo>
                  <a:cubicBezTo>
                    <a:pt x="194" y="272"/>
                    <a:pt x="161" y="529"/>
                    <a:pt x="118" y="786"/>
                  </a:cubicBezTo>
                  <a:cubicBezTo>
                    <a:pt x="87" y="989"/>
                    <a:pt x="1" y="1236"/>
                    <a:pt x="22" y="1439"/>
                  </a:cubicBezTo>
                  <a:cubicBezTo>
                    <a:pt x="33" y="1460"/>
                    <a:pt x="44" y="1471"/>
                    <a:pt x="65" y="1471"/>
                  </a:cubicBezTo>
                  <a:lnTo>
                    <a:pt x="97" y="1471"/>
                  </a:lnTo>
                  <a:cubicBezTo>
                    <a:pt x="108" y="1471"/>
                    <a:pt x="118" y="1460"/>
                    <a:pt x="129" y="1439"/>
                  </a:cubicBezTo>
                  <a:lnTo>
                    <a:pt x="129" y="1429"/>
                  </a:lnTo>
                  <a:cubicBezTo>
                    <a:pt x="129" y="1411"/>
                    <a:pt x="115" y="1393"/>
                    <a:pt x="98" y="1393"/>
                  </a:cubicBezTo>
                  <a:cubicBezTo>
                    <a:pt x="94" y="1393"/>
                    <a:pt x="90" y="1394"/>
                    <a:pt x="87" y="1396"/>
                  </a:cubicBezTo>
                  <a:cubicBezTo>
                    <a:pt x="140" y="1353"/>
                    <a:pt x="140" y="1096"/>
                    <a:pt x="151" y="1032"/>
                  </a:cubicBezTo>
                  <a:cubicBezTo>
                    <a:pt x="172" y="925"/>
                    <a:pt x="183" y="818"/>
                    <a:pt x="204" y="711"/>
                  </a:cubicBezTo>
                  <a:cubicBezTo>
                    <a:pt x="236" y="475"/>
                    <a:pt x="268" y="251"/>
                    <a:pt x="290" y="25"/>
                  </a:cubicBezTo>
                  <a:cubicBezTo>
                    <a:pt x="290" y="8"/>
                    <a:pt x="280" y="0"/>
                    <a:pt x="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4068931" y="3711747"/>
              <a:ext cx="17258" cy="74569"/>
            </a:xfrm>
            <a:custGeom>
              <a:avLst/>
              <a:gdLst/>
              <a:ahLst/>
              <a:cxnLst/>
              <a:rect l="l" t="t" r="r" b="b"/>
              <a:pathLst>
                <a:path w="268" h="1158" extrusionOk="0">
                  <a:moveTo>
                    <a:pt x="221" y="0"/>
                  </a:moveTo>
                  <a:cubicBezTo>
                    <a:pt x="212" y="0"/>
                    <a:pt x="204" y="5"/>
                    <a:pt x="204" y="16"/>
                  </a:cubicBezTo>
                  <a:cubicBezTo>
                    <a:pt x="204" y="369"/>
                    <a:pt x="1" y="809"/>
                    <a:pt x="129" y="1151"/>
                  </a:cubicBezTo>
                  <a:cubicBezTo>
                    <a:pt x="129" y="1155"/>
                    <a:pt x="134" y="1158"/>
                    <a:pt x="141" y="1158"/>
                  </a:cubicBezTo>
                  <a:cubicBezTo>
                    <a:pt x="150" y="1158"/>
                    <a:pt x="161" y="1153"/>
                    <a:pt x="161" y="1140"/>
                  </a:cubicBezTo>
                  <a:cubicBezTo>
                    <a:pt x="215" y="958"/>
                    <a:pt x="182" y="744"/>
                    <a:pt x="215" y="552"/>
                  </a:cubicBezTo>
                  <a:cubicBezTo>
                    <a:pt x="236" y="369"/>
                    <a:pt x="268" y="198"/>
                    <a:pt x="247" y="16"/>
                  </a:cubicBezTo>
                  <a:cubicBezTo>
                    <a:pt x="241" y="5"/>
                    <a:pt x="231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4090310" y="3718380"/>
              <a:ext cx="11784" cy="64653"/>
            </a:xfrm>
            <a:custGeom>
              <a:avLst/>
              <a:gdLst/>
              <a:ahLst/>
              <a:cxnLst/>
              <a:rect l="l" t="t" r="r" b="b"/>
              <a:pathLst>
                <a:path w="183" h="1004" extrusionOk="0">
                  <a:moveTo>
                    <a:pt x="154" y="1"/>
                  </a:moveTo>
                  <a:cubicBezTo>
                    <a:pt x="144" y="1"/>
                    <a:pt x="133" y="7"/>
                    <a:pt x="129" y="20"/>
                  </a:cubicBezTo>
                  <a:cubicBezTo>
                    <a:pt x="86" y="330"/>
                    <a:pt x="11" y="652"/>
                    <a:pt x="0" y="963"/>
                  </a:cubicBezTo>
                  <a:cubicBezTo>
                    <a:pt x="0" y="990"/>
                    <a:pt x="21" y="1004"/>
                    <a:pt x="42" y="1004"/>
                  </a:cubicBezTo>
                  <a:cubicBezTo>
                    <a:pt x="62" y="1004"/>
                    <a:pt x="81" y="993"/>
                    <a:pt x="86" y="973"/>
                  </a:cubicBezTo>
                  <a:cubicBezTo>
                    <a:pt x="150" y="663"/>
                    <a:pt x="161" y="341"/>
                    <a:pt x="183" y="31"/>
                  </a:cubicBezTo>
                  <a:cubicBezTo>
                    <a:pt x="183" y="12"/>
                    <a:pt x="168" y="1"/>
                    <a:pt x="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3"/>
            <p:cNvSpPr/>
            <p:nvPr/>
          </p:nvSpPr>
          <p:spPr>
            <a:xfrm>
              <a:off x="4168871" y="3639754"/>
              <a:ext cx="164014" cy="151650"/>
            </a:xfrm>
            <a:custGeom>
              <a:avLst/>
              <a:gdLst/>
              <a:ahLst/>
              <a:cxnLst/>
              <a:rect l="l" t="t" r="r" b="b"/>
              <a:pathLst>
                <a:path w="2547" h="2355" extrusionOk="0">
                  <a:moveTo>
                    <a:pt x="2524" y="0"/>
                  </a:moveTo>
                  <a:cubicBezTo>
                    <a:pt x="2521" y="0"/>
                    <a:pt x="2518" y="3"/>
                    <a:pt x="2518" y="9"/>
                  </a:cubicBezTo>
                  <a:cubicBezTo>
                    <a:pt x="2292" y="545"/>
                    <a:pt x="1961" y="1016"/>
                    <a:pt x="1543" y="1413"/>
                  </a:cubicBezTo>
                  <a:cubicBezTo>
                    <a:pt x="1093" y="1830"/>
                    <a:pt x="579" y="2076"/>
                    <a:pt x="22" y="2322"/>
                  </a:cubicBezTo>
                  <a:cubicBezTo>
                    <a:pt x="1" y="2322"/>
                    <a:pt x="12" y="2355"/>
                    <a:pt x="33" y="2355"/>
                  </a:cubicBezTo>
                  <a:cubicBezTo>
                    <a:pt x="1179" y="2108"/>
                    <a:pt x="2132" y="1080"/>
                    <a:pt x="2539" y="21"/>
                  </a:cubicBezTo>
                  <a:cubicBezTo>
                    <a:pt x="2546" y="13"/>
                    <a:pt x="2533" y="0"/>
                    <a:pt x="2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3"/>
            <p:cNvSpPr/>
            <p:nvPr/>
          </p:nvSpPr>
          <p:spPr>
            <a:xfrm>
              <a:off x="3913355" y="3520883"/>
              <a:ext cx="83778" cy="61690"/>
            </a:xfrm>
            <a:custGeom>
              <a:avLst/>
              <a:gdLst/>
              <a:ahLst/>
              <a:cxnLst/>
              <a:rect l="l" t="t" r="r" b="b"/>
              <a:pathLst>
                <a:path w="1301" h="958" extrusionOk="0">
                  <a:moveTo>
                    <a:pt x="1278" y="0"/>
                  </a:moveTo>
                  <a:cubicBezTo>
                    <a:pt x="1275" y="0"/>
                    <a:pt x="1273" y="1"/>
                    <a:pt x="1271" y="3"/>
                  </a:cubicBezTo>
                  <a:cubicBezTo>
                    <a:pt x="896" y="378"/>
                    <a:pt x="521" y="689"/>
                    <a:pt x="28" y="903"/>
                  </a:cubicBezTo>
                  <a:cubicBezTo>
                    <a:pt x="0" y="922"/>
                    <a:pt x="14" y="958"/>
                    <a:pt x="40" y="958"/>
                  </a:cubicBezTo>
                  <a:cubicBezTo>
                    <a:pt x="43" y="958"/>
                    <a:pt x="46" y="957"/>
                    <a:pt x="50" y="956"/>
                  </a:cubicBezTo>
                  <a:cubicBezTo>
                    <a:pt x="521" y="774"/>
                    <a:pt x="1003" y="453"/>
                    <a:pt x="1292" y="25"/>
                  </a:cubicBezTo>
                  <a:cubicBezTo>
                    <a:pt x="1301" y="16"/>
                    <a:pt x="1289" y="0"/>
                    <a:pt x="1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3"/>
            <p:cNvSpPr/>
            <p:nvPr/>
          </p:nvSpPr>
          <p:spPr>
            <a:xfrm>
              <a:off x="4195079" y="3003668"/>
              <a:ext cx="179855" cy="156158"/>
            </a:xfrm>
            <a:custGeom>
              <a:avLst/>
              <a:gdLst/>
              <a:ahLst/>
              <a:cxnLst/>
              <a:rect l="l" t="t" r="r" b="b"/>
              <a:pathLst>
                <a:path w="2793" h="2425" extrusionOk="0">
                  <a:moveTo>
                    <a:pt x="2770" y="0"/>
                  </a:moveTo>
                  <a:cubicBezTo>
                    <a:pt x="2765" y="0"/>
                    <a:pt x="2759" y="2"/>
                    <a:pt x="2753" y="5"/>
                  </a:cubicBezTo>
                  <a:cubicBezTo>
                    <a:pt x="1864" y="829"/>
                    <a:pt x="954" y="1643"/>
                    <a:pt x="12" y="2414"/>
                  </a:cubicBezTo>
                  <a:cubicBezTo>
                    <a:pt x="1" y="2414"/>
                    <a:pt x="12" y="2425"/>
                    <a:pt x="12" y="2425"/>
                  </a:cubicBezTo>
                  <a:cubicBezTo>
                    <a:pt x="1007" y="1707"/>
                    <a:pt x="1939" y="904"/>
                    <a:pt x="2785" y="26"/>
                  </a:cubicBezTo>
                  <a:cubicBezTo>
                    <a:pt x="2793" y="11"/>
                    <a:pt x="2784" y="0"/>
                    <a:pt x="27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3"/>
            <p:cNvSpPr/>
            <p:nvPr/>
          </p:nvSpPr>
          <p:spPr>
            <a:xfrm>
              <a:off x="4150969" y="3047070"/>
              <a:ext cx="196598" cy="192734"/>
            </a:xfrm>
            <a:custGeom>
              <a:avLst/>
              <a:gdLst/>
              <a:ahLst/>
              <a:cxnLst/>
              <a:rect l="l" t="t" r="r" b="b"/>
              <a:pathLst>
                <a:path w="3053" h="2993" extrusionOk="0">
                  <a:moveTo>
                    <a:pt x="3040" y="1"/>
                  </a:moveTo>
                  <a:cubicBezTo>
                    <a:pt x="3037" y="1"/>
                    <a:pt x="3034" y="2"/>
                    <a:pt x="3031" y="5"/>
                  </a:cubicBezTo>
                  <a:cubicBezTo>
                    <a:pt x="2517" y="466"/>
                    <a:pt x="2035" y="958"/>
                    <a:pt x="1542" y="1451"/>
                  </a:cubicBezTo>
                  <a:cubicBezTo>
                    <a:pt x="1028" y="1943"/>
                    <a:pt x="472" y="2425"/>
                    <a:pt x="12" y="2982"/>
                  </a:cubicBezTo>
                  <a:cubicBezTo>
                    <a:pt x="0" y="2982"/>
                    <a:pt x="12" y="2993"/>
                    <a:pt x="22" y="2993"/>
                  </a:cubicBezTo>
                  <a:cubicBezTo>
                    <a:pt x="557" y="2564"/>
                    <a:pt x="1028" y="2029"/>
                    <a:pt x="1521" y="1547"/>
                  </a:cubicBezTo>
                  <a:cubicBezTo>
                    <a:pt x="2035" y="1044"/>
                    <a:pt x="2560" y="551"/>
                    <a:pt x="3053" y="16"/>
                  </a:cubicBezTo>
                  <a:cubicBezTo>
                    <a:pt x="3053" y="8"/>
                    <a:pt x="3047" y="1"/>
                    <a:pt x="3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3"/>
            <p:cNvSpPr/>
            <p:nvPr/>
          </p:nvSpPr>
          <p:spPr>
            <a:xfrm>
              <a:off x="4144272" y="3144305"/>
              <a:ext cx="128597" cy="137870"/>
            </a:xfrm>
            <a:custGeom>
              <a:avLst/>
              <a:gdLst/>
              <a:ahLst/>
              <a:cxnLst/>
              <a:rect l="l" t="t" r="r" b="b"/>
              <a:pathLst>
                <a:path w="1997" h="2141" extrusionOk="0">
                  <a:moveTo>
                    <a:pt x="1987" y="0"/>
                  </a:moveTo>
                  <a:cubicBezTo>
                    <a:pt x="1985" y="0"/>
                    <a:pt x="1982" y="2"/>
                    <a:pt x="1979" y="5"/>
                  </a:cubicBezTo>
                  <a:cubicBezTo>
                    <a:pt x="1379" y="743"/>
                    <a:pt x="490" y="1290"/>
                    <a:pt x="9" y="2125"/>
                  </a:cubicBezTo>
                  <a:cubicBezTo>
                    <a:pt x="1" y="2132"/>
                    <a:pt x="9" y="2140"/>
                    <a:pt x="18" y="2140"/>
                  </a:cubicBezTo>
                  <a:cubicBezTo>
                    <a:pt x="22" y="2140"/>
                    <a:pt x="27" y="2139"/>
                    <a:pt x="30" y="2135"/>
                  </a:cubicBezTo>
                  <a:cubicBezTo>
                    <a:pt x="330" y="1750"/>
                    <a:pt x="640" y="1407"/>
                    <a:pt x="994" y="1065"/>
                  </a:cubicBezTo>
                  <a:cubicBezTo>
                    <a:pt x="1336" y="722"/>
                    <a:pt x="1689" y="391"/>
                    <a:pt x="1989" y="15"/>
                  </a:cubicBezTo>
                  <a:cubicBezTo>
                    <a:pt x="1997" y="8"/>
                    <a:pt x="1994" y="0"/>
                    <a:pt x="19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3"/>
            <p:cNvSpPr/>
            <p:nvPr/>
          </p:nvSpPr>
          <p:spPr>
            <a:xfrm>
              <a:off x="4204094" y="3217715"/>
              <a:ext cx="30394" cy="28978"/>
            </a:xfrm>
            <a:custGeom>
              <a:avLst/>
              <a:gdLst/>
              <a:ahLst/>
              <a:cxnLst/>
              <a:rect l="l" t="t" r="r" b="b"/>
              <a:pathLst>
                <a:path w="472" h="450" extrusionOk="0">
                  <a:moveTo>
                    <a:pt x="450" y="0"/>
                  </a:moveTo>
                  <a:cubicBezTo>
                    <a:pt x="375" y="75"/>
                    <a:pt x="289" y="150"/>
                    <a:pt x="215" y="225"/>
                  </a:cubicBezTo>
                  <a:cubicBezTo>
                    <a:pt x="139" y="289"/>
                    <a:pt x="65" y="353"/>
                    <a:pt x="11" y="428"/>
                  </a:cubicBezTo>
                  <a:cubicBezTo>
                    <a:pt x="0" y="439"/>
                    <a:pt x="22" y="450"/>
                    <a:pt x="32" y="450"/>
                  </a:cubicBezTo>
                  <a:cubicBezTo>
                    <a:pt x="118" y="396"/>
                    <a:pt x="182" y="321"/>
                    <a:pt x="246" y="246"/>
                  </a:cubicBezTo>
                  <a:cubicBezTo>
                    <a:pt x="322" y="171"/>
                    <a:pt x="386" y="86"/>
                    <a:pt x="460" y="10"/>
                  </a:cubicBezTo>
                  <a:cubicBezTo>
                    <a:pt x="471" y="0"/>
                    <a:pt x="460" y="0"/>
                    <a:pt x="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3"/>
            <p:cNvSpPr/>
            <p:nvPr/>
          </p:nvSpPr>
          <p:spPr>
            <a:xfrm>
              <a:off x="3218092" y="3468595"/>
              <a:ext cx="53061" cy="142313"/>
            </a:xfrm>
            <a:custGeom>
              <a:avLst/>
              <a:gdLst/>
              <a:ahLst/>
              <a:cxnLst/>
              <a:rect l="l" t="t" r="r" b="b"/>
              <a:pathLst>
                <a:path w="824" h="2210" extrusionOk="0">
                  <a:moveTo>
                    <a:pt x="26" y="1"/>
                  </a:moveTo>
                  <a:cubicBezTo>
                    <a:pt x="14" y="1"/>
                    <a:pt x="0" y="13"/>
                    <a:pt x="0" y="33"/>
                  </a:cubicBezTo>
                  <a:cubicBezTo>
                    <a:pt x="139" y="483"/>
                    <a:pt x="279" y="933"/>
                    <a:pt x="418" y="1394"/>
                  </a:cubicBezTo>
                  <a:cubicBezTo>
                    <a:pt x="482" y="1597"/>
                    <a:pt x="525" y="1832"/>
                    <a:pt x="610" y="2036"/>
                  </a:cubicBezTo>
                  <a:cubicBezTo>
                    <a:pt x="653" y="2122"/>
                    <a:pt x="686" y="2196"/>
                    <a:pt x="793" y="2207"/>
                  </a:cubicBezTo>
                  <a:cubicBezTo>
                    <a:pt x="796" y="2209"/>
                    <a:pt x="798" y="2209"/>
                    <a:pt x="801" y="2209"/>
                  </a:cubicBezTo>
                  <a:cubicBezTo>
                    <a:pt x="817" y="2209"/>
                    <a:pt x="823" y="2183"/>
                    <a:pt x="814" y="2165"/>
                  </a:cubicBezTo>
                  <a:cubicBezTo>
                    <a:pt x="675" y="2025"/>
                    <a:pt x="643" y="1832"/>
                    <a:pt x="589" y="1661"/>
                  </a:cubicBezTo>
                  <a:cubicBezTo>
                    <a:pt x="525" y="1468"/>
                    <a:pt x="472" y="1287"/>
                    <a:pt x="407" y="1104"/>
                  </a:cubicBezTo>
                  <a:cubicBezTo>
                    <a:pt x="289" y="740"/>
                    <a:pt x="172" y="376"/>
                    <a:pt x="43" y="12"/>
                  </a:cubicBezTo>
                  <a:cubicBezTo>
                    <a:pt x="39" y="4"/>
                    <a:pt x="33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3"/>
            <p:cNvSpPr/>
            <p:nvPr/>
          </p:nvSpPr>
          <p:spPr>
            <a:xfrm>
              <a:off x="3250482" y="3517534"/>
              <a:ext cx="35675" cy="90926"/>
            </a:xfrm>
            <a:custGeom>
              <a:avLst/>
              <a:gdLst/>
              <a:ahLst/>
              <a:cxnLst/>
              <a:rect l="l" t="t" r="r" b="b"/>
              <a:pathLst>
                <a:path w="554" h="1412" extrusionOk="0">
                  <a:moveTo>
                    <a:pt x="20" y="0"/>
                  </a:moveTo>
                  <a:cubicBezTo>
                    <a:pt x="11" y="0"/>
                    <a:pt x="0" y="6"/>
                    <a:pt x="0" y="13"/>
                  </a:cubicBezTo>
                  <a:cubicBezTo>
                    <a:pt x="97" y="494"/>
                    <a:pt x="247" y="965"/>
                    <a:pt x="471" y="1393"/>
                  </a:cubicBezTo>
                  <a:cubicBezTo>
                    <a:pt x="478" y="1406"/>
                    <a:pt x="488" y="1412"/>
                    <a:pt x="499" y="1412"/>
                  </a:cubicBezTo>
                  <a:cubicBezTo>
                    <a:pt x="525" y="1412"/>
                    <a:pt x="554" y="1384"/>
                    <a:pt x="547" y="1362"/>
                  </a:cubicBezTo>
                  <a:cubicBezTo>
                    <a:pt x="354" y="912"/>
                    <a:pt x="172" y="473"/>
                    <a:pt x="33" y="13"/>
                  </a:cubicBezTo>
                  <a:cubicBezTo>
                    <a:pt x="33" y="3"/>
                    <a:pt x="27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3"/>
            <p:cNvSpPr/>
            <p:nvPr/>
          </p:nvSpPr>
          <p:spPr>
            <a:xfrm>
              <a:off x="3275274" y="3556815"/>
              <a:ext cx="25500" cy="46558"/>
            </a:xfrm>
            <a:custGeom>
              <a:avLst/>
              <a:gdLst/>
              <a:ahLst/>
              <a:cxnLst/>
              <a:rect l="l" t="t" r="r" b="b"/>
              <a:pathLst>
                <a:path w="396" h="723" extrusionOk="0">
                  <a:moveTo>
                    <a:pt x="25" y="1"/>
                  </a:moveTo>
                  <a:cubicBezTo>
                    <a:pt x="13" y="1"/>
                    <a:pt x="1" y="10"/>
                    <a:pt x="1" y="24"/>
                  </a:cubicBezTo>
                  <a:cubicBezTo>
                    <a:pt x="65" y="248"/>
                    <a:pt x="151" y="559"/>
                    <a:pt x="333" y="719"/>
                  </a:cubicBezTo>
                  <a:cubicBezTo>
                    <a:pt x="337" y="721"/>
                    <a:pt x="342" y="722"/>
                    <a:pt x="347" y="722"/>
                  </a:cubicBezTo>
                  <a:cubicBezTo>
                    <a:pt x="368" y="722"/>
                    <a:pt x="395" y="703"/>
                    <a:pt x="386" y="676"/>
                  </a:cubicBezTo>
                  <a:cubicBezTo>
                    <a:pt x="343" y="580"/>
                    <a:pt x="258" y="484"/>
                    <a:pt x="205" y="388"/>
                  </a:cubicBezTo>
                  <a:cubicBezTo>
                    <a:pt x="140" y="259"/>
                    <a:pt x="86" y="141"/>
                    <a:pt x="44" y="13"/>
                  </a:cubicBezTo>
                  <a:cubicBezTo>
                    <a:pt x="40" y="4"/>
                    <a:pt x="33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3"/>
            <p:cNvSpPr/>
            <p:nvPr/>
          </p:nvSpPr>
          <p:spPr>
            <a:xfrm>
              <a:off x="3263619" y="3469303"/>
              <a:ext cx="521342" cy="148366"/>
            </a:xfrm>
            <a:custGeom>
              <a:avLst/>
              <a:gdLst/>
              <a:ahLst/>
              <a:cxnLst/>
              <a:rect l="l" t="t" r="r" b="b"/>
              <a:pathLst>
                <a:path w="8096" h="2304" extrusionOk="0">
                  <a:moveTo>
                    <a:pt x="8074" y="1"/>
                  </a:moveTo>
                  <a:cubicBezTo>
                    <a:pt x="7420" y="162"/>
                    <a:pt x="6778" y="376"/>
                    <a:pt x="6125" y="558"/>
                  </a:cubicBezTo>
                  <a:cubicBezTo>
                    <a:pt x="5450" y="750"/>
                    <a:pt x="4776" y="933"/>
                    <a:pt x="4090" y="1126"/>
                  </a:cubicBezTo>
                  <a:cubicBezTo>
                    <a:pt x="2741" y="1500"/>
                    <a:pt x="1371" y="1832"/>
                    <a:pt x="32" y="2261"/>
                  </a:cubicBezTo>
                  <a:cubicBezTo>
                    <a:pt x="0" y="2271"/>
                    <a:pt x="22" y="2304"/>
                    <a:pt x="43" y="2304"/>
                  </a:cubicBezTo>
                  <a:cubicBezTo>
                    <a:pt x="1414" y="1982"/>
                    <a:pt x="2763" y="1554"/>
                    <a:pt x="4112" y="1179"/>
                  </a:cubicBezTo>
                  <a:cubicBezTo>
                    <a:pt x="4797" y="997"/>
                    <a:pt x="5471" y="804"/>
                    <a:pt x="6146" y="622"/>
                  </a:cubicBezTo>
                  <a:cubicBezTo>
                    <a:pt x="6789" y="440"/>
                    <a:pt x="7484" y="322"/>
                    <a:pt x="8084" y="33"/>
                  </a:cubicBezTo>
                  <a:cubicBezTo>
                    <a:pt x="8095" y="22"/>
                    <a:pt x="8095" y="1"/>
                    <a:pt x="8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3"/>
            <p:cNvSpPr/>
            <p:nvPr/>
          </p:nvSpPr>
          <p:spPr>
            <a:xfrm>
              <a:off x="3797381" y="3379537"/>
              <a:ext cx="88865" cy="80429"/>
            </a:xfrm>
            <a:custGeom>
              <a:avLst/>
              <a:gdLst/>
              <a:ahLst/>
              <a:cxnLst/>
              <a:rect l="l" t="t" r="r" b="b"/>
              <a:pathLst>
                <a:path w="1380" h="1249" extrusionOk="0">
                  <a:moveTo>
                    <a:pt x="1364" y="0"/>
                  </a:moveTo>
                  <a:cubicBezTo>
                    <a:pt x="1362" y="0"/>
                    <a:pt x="1360" y="1"/>
                    <a:pt x="1358" y="3"/>
                  </a:cubicBezTo>
                  <a:cubicBezTo>
                    <a:pt x="898" y="388"/>
                    <a:pt x="459" y="817"/>
                    <a:pt x="9" y="1224"/>
                  </a:cubicBezTo>
                  <a:cubicBezTo>
                    <a:pt x="1" y="1233"/>
                    <a:pt x="13" y="1248"/>
                    <a:pt x="29" y="1248"/>
                  </a:cubicBezTo>
                  <a:cubicBezTo>
                    <a:pt x="33" y="1248"/>
                    <a:pt x="37" y="1247"/>
                    <a:pt x="42" y="1245"/>
                  </a:cubicBezTo>
                  <a:cubicBezTo>
                    <a:pt x="523" y="914"/>
                    <a:pt x="1016" y="496"/>
                    <a:pt x="1380" y="24"/>
                  </a:cubicBezTo>
                  <a:cubicBezTo>
                    <a:pt x="1380" y="16"/>
                    <a:pt x="1373" y="0"/>
                    <a:pt x="13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3"/>
            <p:cNvSpPr/>
            <p:nvPr/>
          </p:nvSpPr>
          <p:spPr>
            <a:xfrm>
              <a:off x="3260270" y="3929657"/>
              <a:ext cx="147271" cy="133620"/>
            </a:xfrm>
            <a:custGeom>
              <a:avLst/>
              <a:gdLst/>
              <a:ahLst/>
              <a:cxnLst/>
              <a:rect l="l" t="t" r="r" b="b"/>
              <a:pathLst>
                <a:path w="2287" h="2075" extrusionOk="0">
                  <a:moveTo>
                    <a:pt x="2277" y="0"/>
                  </a:moveTo>
                  <a:cubicBezTo>
                    <a:pt x="2275" y="0"/>
                    <a:pt x="2271" y="2"/>
                    <a:pt x="2268" y="5"/>
                  </a:cubicBezTo>
                  <a:cubicBezTo>
                    <a:pt x="1851" y="273"/>
                    <a:pt x="1466" y="594"/>
                    <a:pt x="1102" y="926"/>
                  </a:cubicBezTo>
                  <a:cubicBezTo>
                    <a:pt x="716" y="1279"/>
                    <a:pt x="331" y="1643"/>
                    <a:pt x="9" y="2050"/>
                  </a:cubicBezTo>
                  <a:cubicBezTo>
                    <a:pt x="0" y="2059"/>
                    <a:pt x="13" y="2074"/>
                    <a:pt x="24" y="2074"/>
                  </a:cubicBezTo>
                  <a:cubicBezTo>
                    <a:pt x="26" y="2074"/>
                    <a:pt x="29" y="2074"/>
                    <a:pt x="31" y="2072"/>
                  </a:cubicBezTo>
                  <a:cubicBezTo>
                    <a:pt x="384" y="1729"/>
                    <a:pt x="716" y="1354"/>
                    <a:pt x="1080" y="1022"/>
                  </a:cubicBezTo>
                  <a:cubicBezTo>
                    <a:pt x="1466" y="669"/>
                    <a:pt x="1872" y="347"/>
                    <a:pt x="2279" y="16"/>
                  </a:cubicBezTo>
                  <a:cubicBezTo>
                    <a:pt x="2287" y="8"/>
                    <a:pt x="2284" y="0"/>
                    <a:pt x="2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3"/>
            <p:cNvSpPr/>
            <p:nvPr/>
          </p:nvSpPr>
          <p:spPr>
            <a:xfrm>
              <a:off x="3258274" y="3985616"/>
              <a:ext cx="94725" cy="101487"/>
            </a:xfrm>
            <a:custGeom>
              <a:avLst/>
              <a:gdLst/>
              <a:ahLst/>
              <a:cxnLst/>
              <a:rect l="l" t="t" r="r" b="b"/>
              <a:pathLst>
                <a:path w="1471" h="1576" extrusionOk="0">
                  <a:moveTo>
                    <a:pt x="1445" y="0"/>
                  </a:moveTo>
                  <a:cubicBezTo>
                    <a:pt x="1441" y="0"/>
                    <a:pt x="1437" y="1"/>
                    <a:pt x="1432" y="3"/>
                  </a:cubicBezTo>
                  <a:cubicBezTo>
                    <a:pt x="886" y="421"/>
                    <a:pt x="415" y="999"/>
                    <a:pt x="8" y="1556"/>
                  </a:cubicBezTo>
                  <a:cubicBezTo>
                    <a:pt x="1" y="1563"/>
                    <a:pt x="9" y="1576"/>
                    <a:pt x="18" y="1576"/>
                  </a:cubicBezTo>
                  <a:cubicBezTo>
                    <a:pt x="22" y="1576"/>
                    <a:pt x="26" y="1573"/>
                    <a:pt x="29" y="1567"/>
                  </a:cubicBezTo>
                  <a:cubicBezTo>
                    <a:pt x="490" y="1031"/>
                    <a:pt x="993" y="549"/>
                    <a:pt x="1454" y="25"/>
                  </a:cubicBezTo>
                  <a:cubicBezTo>
                    <a:pt x="1471" y="16"/>
                    <a:pt x="1461" y="0"/>
                    <a:pt x="1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3"/>
            <p:cNvSpPr/>
            <p:nvPr/>
          </p:nvSpPr>
          <p:spPr>
            <a:xfrm>
              <a:off x="3249066" y="4008347"/>
              <a:ext cx="93759" cy="112949"/>
            </a:xfrm>
            <a:custGeom>
              <a:avLst/>
              <a:gdLst/>
              <a:ahLst/>
              <a:cxnLst/>
              <a:rect l="l" t="t" r="r" b="b"/>
              <a:pathLst>
                <a:path w="1456" h="1754" extrusionOk="0">
                  <a:moveTo>
                    <a:pt x="1442" y="1"/>
                  </a:moveTo>
                  <a:cubicBezTo>
                    <a:pt x="1440" y="1"/>
                    <a:pt x="1438" y="1"/>
                    <a:pt x="1436" y="3"/>
                  </a:cubicBezTo>
                  <a:cubicBezTo>
                    <a:pt x="890" y="507"/>
                    <a:pt x="376" y="1107"/>
                    <a:pt x="1" y="1738"/>
                  </a:cubicBezTo>
                  <a:cubicBezTo>
                    <a:pt x="1" y="1746"/>
                    <a:pt x="6" y="1753"/>
                    <a:pt x="13" y="1753"/>
                  </a:cubicBezTo>
                  <a:cubicBezTo>
                    <a:pt x="16" y="1753"/>
                    <a:pt x="19" y="1752"/>
                    <a:pt x="22" y="1749"/>
                  </a:cubicBezTo>
                  <a:cubicBezTo>
                    <a:pt x="505" y="1181"/>
                    <a:pt x="965" y="593"/>
                    <a:pt x="1447" y="25"/>
                  </a:cubicBezTo>
                  <a:cubicBezTo>
                    <a:pt x="1455" y="16"/>
                    <a:pt x="1450" y="1"/>
                    <a:pt x="1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3"/>
            <p:cNvSpPr/>
            <p:nvPr/>
          </p:nvSpPr>
          <p:spPr>
            <a:xfrm>
              <a:off x="3382168" y="3968551"/>
              <a:ext cx="2125" cy="1417"/>
            </a:xfrm>
            <a:custGeom>
              <a:avLst/>
              <a:gdLst/>
              <a:ahLst/>
              <a:cxnLst/>
              <a:rect l="l" t="t" r="r" b="b"/>
              <a:pathLst>
                <a:path w="33" h="22" extrusionOk="0">
                  <a:moveTo>
                    <a:pt x="33" y="0"/>
                  </a:moveTo>
                  <a:cubicBezTo>
                    <a:pt x="22" y="11"/>
                    <a:pt x="11" y="11"/>
                    <a:pt x="1" y="22"/>
                  </a:cubicBezTo>
                  <a:cubicBezTo>
                    <a:pt x="11" y="22"/>
                    <a:pt x="22" y="11"/>
                    <a:pt x="33" y="11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3"/>
            <p:cNvSpPr/>
            <p:nvPr/>
          </p:nvSpPr>
          <p:spPr>
            <a:xfrm>
              <a:off x="3281005" y="4023029"/>
              <a:ext cx="65425" cy="76501"/>
            </a:xfrm>
            <a:custGeom>
              <a:avLst/>
              <a:gdLst/>
              <a:ahLst/>
              <a:cxnLst/>
              <a:rect l="l" t="t" r="r" b="b"/>
              <a:pathLst>
                <a:path w="1016" h="1188" extrusionOk="0">
                  <a:moveTo>
                    <a:pt x="1004" y="1"/>
                  </a:moveTo>
                  <a:cubicBezTo>
                    <a:pt x="640" y="365"/>
                    <a:pt x="319" y="750"/>
                    <a:pt x="9" y="1167"/>
                  </a:cubicBezTo>
                  <a:cubicBezTo>
                    <a:pt x="1" y="1175"/>
                    <a:pt x="9" y="1188"/>
                    <a:pt x="18" y="1188"/>
                  </a:cubicBezTo>
                  <a:cubicBezTo>
                    <a:pt x="22" y="1188"/>
                    <a:pt x="27" y="1185"/>
                    <a:pt x="30" y="1178"/>
                  </a:cubicBezTo>
                  <a:cubicBezTo>
                    <a:pt x="340" y="772"/>
                    <a:pt x="672" y="386"/>
                    <a:pt x="1015" y="11"/>
                  </a:cubicBezTo>
                  <a:cubicBezTo>
                    <a:pt x="1015" y="1"/>
                    <a:pt x="1015" y="1"/>
                    <a:pt x="10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3"/>
            <p:cNvSpPr/>
            <p:nvPr/>
          </p:nvSpPr>
          <p:spPr>
            <a:xfrm>
              <a:off x="3406445" y="3831907"/>
              <a:ext cx="135616" cy="85195"/>
            </a:xfrm>
            <a:custGeom>
              <a:avLst/>
              <a:gdLst/>
              <a:ahLst/>
              <a:cxnLst/>
              <a:rect l="l" t="t" r="r" b="b"/>
              <a:pathLst>
                <a:path w="2106" h="1323" extrusionOk="0">
                  <a:moveTo>
                    <a:pt x="2074" y="0"/>
                  </a:moveTo>
                  <a:cubicBezTo>
                    <a:pt x="2071" y="0"/>
                    <a:pt x="2068" y="1"/>
                    <a:pt x="2065" y="2"/>
                  </a:cubicBezTo>
                  <a:cubicBezTo>
                    <a:pt x="1316" y="259"/>
                    <a:pt x="619" y="816"/>
                    <a:pt x="9" y="1308"/>
                  </a:cubicBezTo>
                  <a:cubicBezTo>
                    <a:pt x="0" y="1308"/>
                    <a:pt x="6" y="1322"/>
                    <a:pt x="14" y="1322"/>
                  </a:cubicBezTo>
                  <a:cubicBezTo>
                    <a:pt x="16" y="1322"/>
                    <a:pt x="18" y="1322"/>
                    <a:pt x="20" y="1320"/>
                  </a:cubicBezTo>
                  <a:cubicBezTo>
                    <a:pt x="362" y="1094"/>
                    <a:pt x="684" y="848"/>
                    <a:pt x="1026" y="623"/>
                  </a:cubicBezTo>
                  <a:cubicBezTo>
                    <a:pt x="1369" y="409"/>
                    <a:pt x="1723" y="227"/>
                    <a:pt x="2087" y="35"/>
                  </a:cubicBezTo>
                  <a:cubicBezTo>
                    <a:pt x="2105" y="25"/>
                    <a:pt x="2092" y="0"/>
                    <a:pt x="20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3"/>
            <p:cNvSpPr/>
            <p:nvPr/>
          </p:nvSpPr>
          <p:spPr>
            <a:xfrm>
              <a:off x="3461437" y="3884903"/>
              <a:ext cx="264728" cy="112305"/>
            </a:xfrm>
            <a:custGeom>
              <a:avLst/>
              <a:gdLst/>
              <a:ahLst/>
              <a:cxnLst/>
              <a:rect l="l" t="t" r="r" b="b"/>
              <a:pathLst>
                <a:path w="4111" h="1744" extrusionOk="0">
                  <a:moveTo>
                    <a:pt x="4088" y="1"/>
                  </a:moveTo>
                  <a:cubicBezTo>
                    <a:pt x="4085" y="1"/>
                    <a:pt x="4083" y="2"/>
                    <a:pt x="4081" y="4"/>
                  </a:cubicBezTo>
                  <a:cubicBezTo>
                    <a:pt x="3802" y="250"/>
                    <a:pt x="3545" y="518"/>
                    <a:pt x="3246" y="742"/>
                  </a:cubicBezTo>
                  <a:cubicBezTo>
                    <a:pt x="2935" y="957"/>
                    <a:pt x="2613" y="1139"/>
                    <a:pt x="2271" y="1289"/>
                  </a:cubicBezTo>
                  <a:cubicBezTo>
                    <a:pt x="1630" y="1561"/>
                    <a:pt x="936" y="1700"/>
                    <a:pt x="246" y="1700"/>
                  </a:cubicBezTo>
                  <a:cubicBezTo>
                    <a:pt x="175" y="1700"/>
                    <a:pt x="104" y="1699"/>
                    <a:pt x="33" y="1696"/>
                  </a:cubicBezTo>
                  <a:cubicBezTo>
                    <a:pt x="1" y="1696"/>
                    <a:pt x="1" y="1728"/>
                    <a:pt x="22" y="1728"/>
                  </a:cubicBezTo>
                  <a:cubicBezTo>
                    <a:pt x="152" y="1738"/>
                    <a:pt x="281" y="1744"/>
                    <a:pt x="410" y="1744"/>
                  </a:cubicBezTo>
                  <a:cubicBezTo>
                    <a:pt x="1048" y="1744"/>
                    <a:pt x="1674" y="1613"/>
                    <a:pt x="2271" y="1364"/>
                  </a:cubicBezTo>
                  <a:cubicBezTo>
                    <a:pt x="2935" y="1085"/>
                    <a:pt x="3684" y="635"/>
                    <a:pt x="4102" y="25"/>
                  </a:cubicBezTo>
                  <a:cubicBezTo>
                    <a:pt x="4111" y="17"/>
                    <a:pt x="4098" y="1"/>
                    <a:pt x="40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3"/>
            <p:cNvSpPr/>
            <p:nvPr/>
          </p:nvSpPr>
          <p:spPr>
            <a:xfrm>
              <a:off x="3657260" y="3843755"/>
              <a:ext cx="185586" cy="114687"/>
            </a:xfrm>
            <a:custGeom>
              <a:avLst/>
              <a:gdLst/>
              <a:ahLst/>
              <a:cxnLst/>
              <a:rect l="l" t="t" r="r" b="b"/>
              <a:pathLst>
                <a:path w="2882" h="1781" extrusionOk="0">
                  <a:moveTo>
                    <a:pt x="2860" y="1"/>
                  </a:moveTo>
                  <a:cubicBezTo>
                    <a:pt x="2292" y="97"/>
                    <a:pt x="1757" y="375"/>
                    <a:pt x="1318" y="729"/>
                  </a:cubicBezTo>
                  <a:cubicBezTo>
                    <a:pt x="890" y="1082"/>
                    <a:pt x="504" y="1489"/>
                    <a:pt x="1" y="1767"/>
                  </a:cubicBezTo>
                  <a:cubicBezTo>
                    <a:pt x="1" y="1767"/>
                    <a:pt x="1" y="1781"/>
                    <a:pt x="7" y="1781"/>
                  </a:cubicBezTo>
                  <a:cubicBezTo>
                    <a:pt x="8" y="1781"/>
                    <a:pt x="10" y="1780"/>
                    <a:pt x="12" y="1778"/>
                  </a:cubicBezTo>
                  <a:cubicBezTo>
                    <a:pt x="493" y="1585"/>
                    <a:pt x="857" y="1210"/>
                    <a:pt x="1243" y="879"/>
                  </a:cubicBezTo>
                  <a:cubicBezTo>
                    <a:pt x="1468" y="686"/>
                    <a:pt x="1704" y="515"/>
                    <a:pt x="1982" y="375"/>
                  </a:cubicBezTo>
                  <a:cubicBezTo>
                    <a:pt x="2261" y="236"/>
                    <a:pt x="2571" y="161"/>
                    <a:pt x="2860" y="32"/>
                  </a:cubicBezTo>
                  <a:cubicBezTo>
                    <a:pt x="2882" y="22"/>
                    <a:pt x="2870" y="1"/>
                    <a:pt x="28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3"/>
            <p:cNvSpPr/>
            <p:nvPr/>
          </p:nvSpPr>
          <p:spPr>
            <a:xfrm>
              <a:off x="3729124" y="3843755"/>
              <a:ext cx="84035" cy="38186"/>
            </a:xfrm>
            <a:custGeom>
              <a:avLst/>
              <a:gdLst/>
              <a:ahLst/>
              <a:cxnLst/>
              <a:rect l="l" t="t" r="r" b="b"/>
              <a:pathLst>
                <a:path w="1305" h="593" extrusionOk="0">
                  <a:moveTo>
                    <a:pt x="1294" y="1"/>
                  </a:moveTo>
                  <a:cubicBezTo>
                    <a:pt x="845" y="65"/>
                    <a:pt x="374" y="300"/>
                    <a:pt x="10" y="568"/>
                  </a:cubicBezTo>
                  <a:cubicBezTo>
                    <a:pt x="1" y="577"/>
                    <a:pt x="6" y="592"/>
                    <a:pt x="20" y="592"/>
                  </a:cubicBezTo>
                  <a:cubicBezTo>
                    <a:pt x="23" y="592"/>
                    <a:pt x="27" y="591"/>
                    <a:pt x="31" y="589"/>
                  </a:cubicBezTo>
                  <a:cubicBezTo>
                    <a:pt x="245" y="472"/>
                    <a:pt x="448" y="343"/>
                    <a:pt x="673" y="246"/>
                  </a:cubicBezTo>
                  <a:cubicBezTo>
                    <a:pt x="876" y="161"/>
                    <a:pt x="1091" y="108"/>
                    <a:pt x="1294" y="22"/>
                  </a:cubicBezTo>
                  <a:cubicBezTo>
                    <a:pt x="1305" y="22"/>
                    <a:pt x="1305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3"/>
            <p:cNvSpPr/>
            <p:nvPr/>
          </p:nvSpPr>
          <p:spPr>
            <a:xfrm>
              <a:off x="3172694" y="4231344"/>
              <a:ext cx="31682" cy="60853"/>
            </a:xfrm>
            <a:custGeom>
              <a:avLst/>
              <a:gdLst/>
              <a:ahLst/>
              <a:cxnLst/>
              <a:rect l="l" t="t" r="r" b="b"/>
              <a:pathLst>
                <a:path w="492" h="945" extrusionOk="0">
                  <a:moveTo>
                    <a:pt x="392" y="0"/>
                  </a:moveTo>
                  <a:cubicBezTo>
                    <a:pt x="382" y="0"/>
                    <a:pt x="373" y="6"/>
                    <a:pt x="373" y="21"/>
                  </a:cubicBezTo>
                  <a:cubicBezTo>
                    <a:pt x="352" y="192"/>
                    <a:pt x="341" y="363"/>
                    <a:pt x="277" y="524"/>
                  </a:cubicBezTo>
                  <a:cubicBezTo>
                    <a:pt x="213" y="673"/>
                    <a:pt x="95" y="770"/>
                    <a:pt x="9" y="909"/>
                  </a:cubicBezTo>
                  <a:cubicBezTo>
                    <a:pt x="1" y="927"/>
                    <a:pt x="21" y="944"/>
                    <a:pt x="40" y="944"/>
                  </a:cubicBezTo>
                  <a:cubicBezTo>
                    <a:pt x="44" y="944"/>
                    <a:pt x="48" y="943"/>
                    <a:pt x="52" y="942"/>
                  </a:cubicBezTo>
                  <a:cubicBezTo>
                    <a:pt x="341" y="802"/>
                    <a:pt x="491" y="331"/>
                    <a:pt x="427" y="21"/>
                  </a:cubicBezTo>
                  <a:cubicBezTo>
                    <a:pt x="421" y="9"/>
                    <a:pt x="405" y="0"/>
                    <a:pt x="3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3"/>
            <p:cNvSpPr/>
            <p:nvPr/>
          </p:nvSpPr>
          <p:spPr>
            <a:xfrm>
              <a:off x="2942936" y="2160554"/>
              <a:ext cx="1916266" cy="2657002"/>
            </a:xfrm>
            <a:custGeom>
              <a:avLst/>
              <a:gdLst/>
              <a:ahLst/>
              <a:cxnLst/>
              <a:rect l="l" t="t" r="r" b="b"/>
              <a:pathLst>
                <a:path w="29758" h="41261" extrusionOk="0">
                  <a:moveTo>
                    <a:pt x="21694" y="10935"/>
                  </a:moveTo>
                  <a:cubicBezTo>
                    <a:pt x="21855" y="10966"/>
                    <a:pt x="21984" y="11042"/>
                    <a:pt x="22091" y="11159"/>
                  </a:cubicBezTo>
                  <a:cubicBezTo>
                    <a:pt x="22016" y="11106"/>
                    <a:pt x="21941" y="11063"/>
                    <a:pt x="21855" y="11042"/>
                  </a:cubicBezTo>
                  <a:cubicBezTo>
                    <a:pt x="21780" y="10978"/>
                    <a:pt x="21705" y="10945"/>
                    <a:pt x="21620" y="10935"/>
                  </a:cubicBezTo>
                  <a:close/>
                  <a:moveTo>
                    <a:pt x="19735" y="11523"/>
                  </a:moveTo>
                  <a:cubicBezTo>
                    <a:pt x="19681" y="11577"/>
                    <a:pt x="19650" y="11652"/>
                    <a:pt x="19617" y="11727"/>
                  </a:cubicBezTo>
                  <a:cubicBezTo>
                    <a:pt x="19500" y="11695"/>
                    <a:pt x="19393" y="11684"/>
                    <a:pt x="19286" y="11684"/>
                  </a:cubicBezTo>
                  <a:lnTo>
                    <a:pt x="19446" y="11620"/>
                  </a:lnTo>
                  <a:cubicBezTo>
                    <a:pt x="19531" y="11588"/>
                    <a:pt x="19607" y="11566"/>
                    <a:pt x="19692" y="11534"/>
                  </a:cubicBezTo>
                  <a:cubicBezTo>
                    <a:pt x="19703" y="11523"/>
                    <a:pt x="19714" y="11523"/>
                    <a:pt x="19735" y="11523"/>
                  </a:cubicBezTo>
                  <a:close/>
                  <a:moveTo>
                    <a:pt x="19531" y="12434"/>
                  </a:moveTo>
                  <a:cubicBezTo>
                    <a:pt x="19543" y="12541"/>
                    <a:pt x="19564" y="12648"/>
                    <a:pt x="19596" y="12734"/>
                  </a:cubicBezTo>
                  <a:cubicBezTo>
                    <a:pt x="19596" y="12787"/>
                    <a:pt x="19596" y="12830"/>
                    <a:pt x="19607" y="12872"/>
                  </a:cubicBezTo>
                  <a:cubicBezTo>
                    <a:pt x="19564" y="12734"/>
                    <a:pt x="19531" y="12584"/>
                    <a:pt x="19531" y="12434"/>
                  </a:cubicBezTo>
                  <a:close/>
                  <a:moveTo>
                    <a:pt x="19446" y="12273"/>
                  </a:moveTo>
                  <a:cubicBezTo>
                    <a:pt x="19424" y="12434"/>
                    <a:pt x="19424" y="12584"/>
                    <a:pt x="19457" y="12744"/>
                  </a:cubicBezTo>
                  <a:cubicBezTo>
                    <a:pt x="19457" y="12830"/>
                    <a:pt x="19467" y="12948"/>
                    <a:pt x="19531" y="13012"/>
                  </a:cubicBezTo>
                  <a:cubicBezTo>
                    <a:pt x="19561" y="13101"/>
                    <a:pt x="19600" y="13190"/>
                    <a:pt x="19648" y="13278"/>
                  </a:cubicBezTo>
                  <a:lnTo>
                    <a:pt x="19648" y="13278"/>
                  </a:lnTo>
                  <a:cubicBezTo>
                    <a:pt x="19402" y="13150"/>
                    <a:pt x="19243" y="13022"/>
                    <a:pt x="19243" y="12712"/>
                  </a:cubicBezTo>
                  <a:cubicBezTo>
                    <a:pt x="19243" y="12541"/>
                    <a:pt x="19307" y="12358"/>
                    <a:pt x="19446" y="12273"/>
                  </a:cubicBezTo>
                  <a:close/>
                  <a:moveTo>
                    <a:pt x="19650" y="13283"/>
                  </a:moveTo>
                  <a:lnTo>
                    <a:pt x="19650" y="13283"/>
                  </a:lnTo>
                  <a:cubicBezTo>
                    <a:pt x="19651" y="13285"/>
                    <a:pt x="19652" y="13287"/>
                    <a:pt x="19653" y="13289"/>
                  </a:cubicBezTo>
                  <a:lnTo>
                    <a:pt x="19653" y="13289"/>
                  </a:lnTo>
                  <a:cubicBezTo>
                    <a:pt x="19652" y="13287"/>
                    <a:pt x="19651" y="13285"/>
                    <a:pt x="19650" y="13283"/>
                  </a:cubicBezTo>
                  <a:close/>
                  <a:moveTo>
                    <a:pt x="17114" y="13347"/>
                  </a:moveTo>
                  <a:lnTo>
                    <a:pt x="17114" y="13347"/>
                  </a:lnTo>
                  <a:cubicBezTo>
                    <a:pt x="17114" y="13347"/>
                    <a:pt x="17113" y="13348"/>
                    <a:pt x="17113" y="13349"/>
                  </a:cubicBezTo>
                  <a:lnTo>
                    <a:pt x="17113" y="13349"/>
                  </a:lnTo>
                  <a:cubicBezTo>
                    <a:pt x="17113" y="13348"/>
                    <a:pt x="17114" y="13347"/>
                    <a:pt x="17114" y="13347"/>
                  </a:cubicBezTo>
                  <a:close/>
                  <a:moveTo>
                    <a:pt x="8909" y="6748"/>
                  </a:moveTo>
                  <a:cubicBezTo>
                    <a:pt x="8931" y="6823"/>
                    <a:pt x="8963" y="6887"/>
                    <a:pt x="8995" y="6952"/>
                  </a:cubicBezTo>
                  <a:cubicBezTo>
                    <a:pt x="8995" y="6983"/>
                    <a:pt x="9006" y="7005"/>
                    <a:pt x="9028" y="7016"/>
                  </a:cubicBezTo>
                  <a:cubicBezTo>
                    <a:pt x="9349" y="7615"/>
                    <a:pt x="9863" y="8097"/>
                    <a:pt x="10420" y="8515"/>
                  </a:cubicBezTo>
                  <a:cubicBezTo>
                    <a:pt x="11148" y="9061"/>
                    <a:pt x="11886" y="9607"/>
                    <a:pt x="12647" y="10131"/>
                  </a:cubicBezTo>
                  <a:cubicBezTo>
                    <a:pt x="13354" y="10614"/>
                    <a:pt x="14103" y="11031"/>
                    <a:pt x="14895" y="11373"/>
                  </a:cubicBezTo>
                  <a:cubicBezTo>
                    <a:pt x="15302" y="11556"/>
                    <a:pt x="15731" y="11706"/>
                    <a:pt x="16159" y="11845"/>
                  </a:cubicBezTo>
                  <a:cubicBezTo>
                    <a:pt x="16555" y="11963"/>
                    <a:pt x="16962" y="12048"/>
                    <a:pt x="17315" y="12251"/>
                  </a:cubicBezTo>
                  <a:cubicBezTo>
                    <a:pt x="15003" y="12755"/>
                    <a:pt x="12657" y="13119"/>
                    <a:pt x="10301" y="13322"/>
                  </a:cubicBezTo>
                  <a:cubicBezTo>
                    <a:pt x="10698" y="13248"/>
                    <a:pt x="11084" y="13151"/>
                    <a:pt x="11448" y="13012"/>
                  </a:cubicBezTo>
                  <a:cubicBezTo>
                    <a:pt x="11466" y="13002"/>
                    <a:pt x="11460" y="12977"/>
                    <a:pt x="11445" y="12977"/>
                  </a:cubicBezTo>
                  <a:cubicBezTo>
                    <a:pt x="11442" y="12977"/>
                    <a:pt x="11439" y="12978"/>
                    <a:pt x="11436" y="12980"/>
                  </a:cubicBezTo>
                  <a:cubicBezTo>
                    <a:pt x="10741" y="13129"/>
                    <a:pt x="10044" y="13279"/>
                    <a:pt x="9316" y="13344"/>
                  </a:cubicBezTo>
                  <a:cubicBezTo>
                    <a:pt x="8642" y="13408"/>
                    <a:pt x="7946" y="13419"/>
                    <a:pt x="7260" y="13419"/>
                  </a:cubicBezTo>
                  <a:cubicBezTo>
                    <a:pt x="5837" y="13408"/>
                    <a:pt x="4412" y="13355"/>
                    <a:pt x="2989" y="13355"/>
                  </a:cubicBezTo>
                  <a:cubicBezTo>
                    <a:pt x="2967" y="13355"/>
                    <a:pt x="2967" y="13398"/>
                    <a:pt x="2989" y="13398"/>
                  </a:cubicBezTo>
                  <a:cubicBezTo>
                    <a:pt x="4412" y="13462"/>
                    <a:pt x="5837" y="13505"/>
                    <a:pt x="7260" y="13515"/>
                  </a:cubicBezTo>
                  <a:cubicBezTo>
                    <a:pt x="6714" y="13531"/>
                    <a:pt x="6168" y="13539"/>
                    <a:pt x="5621" y="13539"/>
                  </a:cubicBezTo>
                  <a:cubicBezTo>
                    <a:pt x="5074" y="13539"/>
                    <a:pt x="4525" y="13531"/>
                    <a:pt x="3974" y="13515"/>
                  </a:cubicBezTo>
                  <a:cubicBezTo>
                    <a:pt x="2689" y="13483"/>
                    <a:pt x="1414" y="13365"/>
                    <a:pt x="140" y="13290"/>
                  </a:cubicBezTo>
                  <a:lnTo>
                    <a:pt x="129" y="13290"/>
                  </a:lnTo>
                  <a:cubicBezTo>
                    <a:pt x="98" y="13215"/>
                    <a:pt x="108" y="13119"/>
                    <a:pt x="162" y="13076"/>
                  </a:cubicBezTo>
                  <a:cubicBezTo>
                    <a:pt x="318" y="13067"/>
                    <a:pt x="474" y="13064"/>
                    <a:pt x="631" y="13064"/>
                  </a:cubicBezTo>
                  <a:cubicBezTo>
                    <a:pt x="1060" y="13064"/>
                    <a:pt x="1490" y="13089"/>
                    <a:pt x="1919" y="13089"/>
                  </a:cubicBezTo>
                  <a:cubicBezTo>
                    <a:pt x="2076" y="13089"/>
                    <a:pt x="2233" y="13085"/>
                    <a:pt x="2389" y="13076"/>
                  </a:cubicBezTo>
                  <a:cubicBezTo>
                    <a:pt x="3106" y="13022"/>
                    <a:pt x="3717" y="12734"/>
                    <a:pt x="4284" y="12305"/>
                  </a:cubicBezTo>
                  <a:cubicBezTo>
                    <a:pt x="5494" y="11373"/>
                    <a:pt x="6404" y="10110"/>
                    <a:pt x="7325" y="8900"/>
                  </a:cubicBezTo>
                  <a:cubicBezTo>
                    <a:pt x="7614" y="8525"/>
                    <a:pt x="7903" y="8140"/>
                    <a:pt x="8192" y="7765"/>
                  </a:cubicBezTo>
                  <a:cubicBezTo>
                    <a:pt x="8438" y="7433"/>
                    <a:pt x="8664" y="7080"/>
                    <a:pt x="8909" y="6748"/>
                  </a:cubicBezTo>
                  <a:close/>
                  <a:moveTo>
                    <a:pt x="21364" y="11067"/>
                  </a:moveTo>
                  <a:cubicBezTo>
                    <a:pt x="21429" y="11067"/>
                    <a:pt x="21492" y="11072"/>
                    <a:pt x="21556" y="11085"/>
                  </a:cubicBezTo>
                  <a:cubicBezTo>
                    <a:pt x="22284" y="11223"/>
                    <a:pt x="22444" y="12037"/>
                    <a:pt x="22112" y="12627"/>
                  </a:cubicBezTo>
                  <a:cubicBezTo>
                    <a:pt x="21951" y="12926"/>
                    <a:pt x="21716" y="13172"/>
                    <a:pt x="21448" y="13376"/>
                  </a:cubicBezTo>
                  <a:cubicBezTo>
                    <a:pt x="21427" y="13398"/>
                    <a:pt x="21395" y="13408"/>
                    <a:pt x="21373" y="13429"/>
                  </a:cubicBezTo>
                  <a:cubicBezTo>
                    <a:pt x="21320" y="13451"/>
                    <a:pt x="21256" y="13483"/>
                    <a:pt x="21202" y="13515"/>
                  </a:cubicBezTo>
                  <a:cubicBezTo>
                    <a:pt x="21110" y="13548"/>
                    <a:pt x="21017" y="13564"/>
                    <a:pt x="20924" y="13564"/>
                  </a:cubicBezTo>
                  <a:cubicBezTo>
                    <a:pt x="20571" y="13564"/>
                    <a:pt x="20223" y="13341"/>
                    <a:pt x="20003" y="13044"/>
                  </a:cubicBezTo>
                  <a:cubicBezTo>
                    <a:pt x="19853" y="12841"/>
                    <a:pt x="19757" y="12594"/>
                    <a:pt x="19735" y="12348"/>
                  </a:cubicBezTo>
                  <a:cubicBezTo>
                    <a:pt x="19746" y="12284"/>
                    <a:pt x="19757" y="12230"/>
                    <a:pt x="19757" y="12166"/>
                  </a:cubicBezTo>
                  <a:cubicBezTo>
                    <a:pt x="19788" y="12016"/>
                    <a:pt x="19821" y="11866"/>
                    <a:pt x="19885" y="11737"/>
                  </a:cubicBezTo>
                  <a:cubicBezTo>
                    <a:pt x="19938" y="11684"/>
                    <a:pt x="20003" y="11620"/>
                    <a:pt x="20078" y="11566"/>
                  </a:cubicBezTo>
                  <a:lnTo>
                    <a:pt x="20078" y="11566"/>
                  </a:lnTo>
                  <a:cubicBezTo>
                    <a:pt x="19885" y="11845"/>
                    <a:pt x="19800" y="12230"/>
                    <a:pt x="19971" y="12520"/>
                  </a:cubicBezTo>
                  <a:cubicBezTo>
                    <a:pt x="19975" y="12524"/>
                    <a:pt x="19981" y="12526"/>
                    <a:pt x="19987" y="12526"/>
                  </a:cubicBezTo>
                  <a:cubicBezTo>
                    <a:pt x="19995" y="12526"/>
                    <a:pt x="20003" y="12521"/>
                    <a:pt x="20003" y="12508"/>
                  </a:cubicBezTo>
                  <a:cubicBezTo>
                    <a:pt x="19949" y="12123"/>
                    <a:pt x="19960" y="11813"/>
                    <a:pt x="20195" y="11480"/>
                  </a:cubicBezTo>
                  <a:cubicBezTo>
                    <a:pt x="20313" y="11395"/>
                    <a:pt x="20442" y="11320"/>
                    <a:pt x="20570" y="11256"/>
                  </a:cubicBezTo>
                  <a:cubicBezTo>
                    <a:pt x="20624" y="11245"/>
                    <a:pt x="20678" y="11235"/>
                    <a:pt x="20720" y="11213"/>
                  </a:cubicBezTo>
                  <a:cubicBezTo>
                    <a:pt x="20892" y="11170"/>
                    <a:pt x="21052" y="11106"/>
                    <a:pt x="21223" y="11074"/>
                  </a:cubicBezTo>
                  <a:cubicBezTo>
                    <a:pt x="21272" y="11069"/>
                    <a:pt x="21318" y="11067"/>
                    <a:pt x="21364" y="11067"/>
                  </a:cubicBezTo>
                  <a:close/>
                  <a:moveTo>
                    <a:pt x="17294" y="12391"/>
                  </a:moveTo>
                  <a:lnTo>
                    <a:pt x="17294" y="12391"/>
                  </a:lnTo>
                  <a:cubicBezTo>
                    <a:pt x="17230" y="12455"/>
                    <a:pt x="17154" y="12508"/>
                    <a:pt x="17080" y="12573"/>
                  </a:cubicBezTo>
                  <a:lnTo>
                    <a:pt x="17080" y="12562"/>
                  </a:lnTo>
                  <a:cubicBezTo>
                    <a:pt x="17071" y="12523"/>
                    <a:pt x="17042" y="12506"/>
                    <a:pt x="17013" y="12506"/>
                  </a:cubicBezTo>
                  <a:cubicBezTo>
                    <a:pt x="16971" y="12506"/>
                    <a:pt x="16928" y="12539"/>
                    <a:pt x="16940" y="12584"/>
                  </a:cubicBezTo>
                  <a:cubicBezTo>
                    <a:pt x="16951" y="12615"/>
                    <a:pt x="16973" y="12637"/>
                    <a:pt x="16994" y="12637"/>
                  </a:cubicBezTo>
                  <a:cubicBezTo>
                    <a:pt x="16940" y="12680"/>
                    <a:pt x="16887" y="12734"/>
                    <a:pt x="16833" y="12765"/>
                  </a:cubicBezTo>
                  <a:cubicBezTo>
                    <a:pt x="16823" y="12765"/>
                    <a:pt x="16812" y="12765"/>
                    <a:pt x="16801" y="12776"/>
                  </a:cubicBezTo>
                  <a:cubicBezTo>
                    <a:pt x="16790" y="12787"/>
                    <a:pt x="16780" y="12808"/>
                    <a:pt x="16769" y="12819"/>
                  </a:cubicBezTo>
                  <a:cubicBezTo>
                    <a:pt x="16138" y="13279"/>
                    <a:pt x="15462" y="13601"/>
                    <a:pt x="14681" y="13793"/>
                  </a:cubicBezTo>
                  <a:cubicBezTo>
                    <a:pt x="13599" y="14072"/>
                    <a:pt x="12476" y="14157"/>
                    <a:pt x="11372" y="14254"/>
                  </a:cubicBezTo>
                  <a:cubicBezTo>
                    <a:pt x="9734" y="14393"/>
                    <a:pt x="8096" y="14447"/>
                    <a:pt x="6458" y="14468"/>
                  </a:cubicBezTo>
                  <a:cubicBezTo>
                    <a:pt x="5987" y="14468"/>
                    <a:pt x="5526" y="14468"/>
                    <a:pt x="5055" y="14479"/>
                  </a:cubicBezTo>
                  <a:lnTo>
                    <a:pt x="2335" y="14479"/>
                  </a:lnTo>
                  <a:cubicBezTo>
                    <a:pt x="1939" y="14425"/>
                    <a:pt x="1543" y="14340"/>
                    <a:pt x="1147" y="14233"/>
                  </a:cubicBezTo>
                  <a:cubicBezTo>
                    <a:pt x="1050" y="14007"/>
                    <a:pt x="911" y="13750"/>
                    <a:pt x="750" y="13569"/>
                  </a:cubicBezTo>
                  <a:cubicBezTo>
                    <a:pt x="697" y="13515"/>
                    <a:pt x="643" y="13462"/>
                    <a:pt x="569" y="13429"/>
                  </a:cubicBezTo>
                  <a:lnTo>
                    <a:pt x="569" y="13429"/>
                  </a:lnTo>
                  <a:cubicBezTo>
                    <a:pt x="1543" y="13536"/>
                    <a:pt x="2517" y="13579"/>
                    <a:pt x="3491" y="13622"/>
                  </a:cubicBezTo>
                  <a:cubicBezTo>
                    <a:pt x="4150" y="13647"/>
                    <a:pt x="4809" y="13657"/>
                    <a:pt x="5467" y="13657"/>
                  </a:cubicBezTo>
                  <a:cubicBezTo>
                    <a:pt x="5933" y="13657"/>
                    <a:pt x="6399" y="13652"/>
                    <a:pt x="6865" y="13643"/>
                  </a:cubicBezTo>
                  <a:cubicBezTo>
                    <a:pt x="9135" y="13590"/>
                    <a:pt x="11415" y="13398"/>
                    <a:pt x="13664" y="13055"/>
                  </a:cubicBezTo>
                  <a:cubicBezTo>
                    <a:pt x="14884" y="12872"/>
                    <a:pt x="16095" y="12648"/>
                    <a:pt x="17294" y="12391"/>
                  </a:cubicBezTo>
                  <a:close/>
                  <a:moveTo>
                    <a:pt x="17315" y="13344"/>
                  </a:moveTo>
                  <a:lnTo>
                    <a:pt x="17315" y="13344"/>
                  </a:lnTo>
                  <a:cubicBezTo>
                    <a:pt x="17208" y="13708"/>
                    <a:pt x="17144" y="14050"/>
                    <a:pt x="16973" y="14361"/>
                  </a:cubicBezTo>
                  <a:cubicBezTo>
                    <a:pt x="16823" y="14479"/>
                    <a:pt x="16673" y="14575"/>
                    <a:pt x="16459" y="14607"/>
                  </a:cubicBezTo>
                  <a:cubicBezTo>
                    <a:pt x="16398" y="14614"/>
                    <a:pt x="16337" y="14617"/>
                    <a:pt x="16276" y="14617"/>
                  </a:cubicBezTo>
                  <a:cubicBezTo>
                    <a:pt x="16069" y="14617"/>
                    <a:pt x="15860" y="14583"/>
                    <a:pt x="15645" y="14575"/>
                  </a:cubicBezTo>
                  <a:cubicBezTo>
                    <a:pt x="15581" y="14575"/>
                    <a:pt x="15570" y="14661"/>
                    <a:pt x="15634" y="14682"/>
                  </a:cubicBezTo>
                  <a:cubicBezTo>
                    <a:pt x="15805" y="14740"/>
                    <a:pt x="16058" y="14787"/>
                    <a:pt x="16311" y="14787"/>
                  </a:cubicBezTo>
                  <a:cubicBezTo>
                    <a:pt x="16438" y="14787"/>
                    <a:pt x="16566" y="14775"/>
                    <a:pt x="16683" y="14747"/>
                  </a:cubicBezTo>
                  <a:lnTo>
                    <a:pt x="16683" y="14747"/>
                  </a:lnTo>
                  <a:cubicBezTo>
                    <a:pt x="16587" y="14832"/>
                    <a:pt x="16469" y="14918"/>
                    <a:pt x="16341" y="14993"/>
                  </a:cubicBezTo>
                  <a:cubicBezTo>
                    <a:pt x="16330" y="14982"/>
                    <a:pt x="16319" y="14982"/>
                    <a:pt x="16309" y="14982"/>
                  </a:cubicBezTo>
                  <a:cubicBezTo>
                    <a:pt x="16180" y="14982"/>
                    <a:pt x="16041" y="15004"/>
                    <a:pt x="15912" y="15014"/>
                  </a:cubicBezTo>
                  <a:cubicBezTo>
                    <a:pt x="15856" y="15011"/>
                    <a:pt x="15798" y="15008"/>
                    <a:pt x="15741" y="15008"/>
                  </a:cubicBezTo>
                  <a:cubicBezTo>
                    <a:pt x="15624" y="15008"/>
                    <a:pt x="15506" y="15018"/>
                    <a:pt x="15398" y="15047"/>
                  </a:cubicBezTo>
                  <a:cubicBezTo>
                    <a:pt x="15334" y="15035"/>
                    <a:pt x="15334" y="15004"/>
                    <a:pt x="15291" y="14864"/>
                  </a:cubicBezTo>
                  <a:cubicBezTo>
                    <a:pt x="15227" y="14682"/>
                    <a:pt x="15238" y="14671"/>
                    <a:pt x="15398" y="14586"/>
                  </a:cubicBezTo>
                  <a:cubicBezTo>
                    <a:pt x="15516" y="14521"/>
                    <a:pt x="15645" y="14490"/>
                    <a:pt x="15784" y="14479"/>
                  </a:cubicBezTo>
                  <a:cubicBezTo>
                    <a:pt x="15855" y="14526"/>
                    <a:pt x="15941" y="14544"/>
                    <a:pt x="16032" y="14544"/>
                  </a:cubicBezTo>
                  <a:cubicBezTo>
                    <a:pt x="16188" y="14544"/>
                    <a:pt x="16354" y="14490"/>
                    <a:pt x="16469" y="14436"/>
                  </a:cubicBezTo>
                  <a:cubicBezTo>
                    <a:pt x="16502" y="14425"/>
                    <a:pt x="16480" y="14383"/>
                    <a:pt x="16459" y="14383"/>
                  </a:cubicBezTo>
                  <a:cubicBezTo>
                    <a:pt x="16392" y="14398"/>
                    <a:pt x="16291" y="14410"/>
                    <a:pt x="16186" y="14410"/>
                  </a:cubicBezTo>
                  <a:cubicBezTo>
                    <a:pt x="15920" y="14410"/>
                    <a:pt x="15626" y="14330"/>
                    <a:pt x="15795" y="14007"/>
                  </a:cubicBezTo>
                  <a:cubicBezTo>
                    <a:pt x="15902" y="13815"/>
                    <a:pt x="16148" y="13762"/>
                    <a:pt x="16341" y="13708"/>
                  </a:cubicBezTo>
                  <a:cubicBezTo>
                    <a:pt x="16617" y="13623"/>
                    <a:pt x="16873" y="13516"/>
                    <a:pt x="17107" y="13358"/>
                  </a:cubicBezTo>
                  <a:lnTo>
                    <a:pt x="17107" y="13358"/>
                  </a:lnTo>
                  <a:cubicBezTo>
                    <a:pt x="17077" y="13403"/>
                    <a:pt x="17039" y="13447"/>
                    <a:pt x="16994" y="13483"/>
                  </a:cubicBezTo>
                  <a:cubicBezTo>
                    <a:pt x="16737" y="13740"/>
                    <a:pt x="16437" y="13836"/>
                    <a:pt x="16105" y="13976"/>
                  </a:cubicBezTo>
                  <a:cubicBezTo>
                    <a:pt x="16062" y="13997"/>
                    <a:pt x="16095" y="14061"/>
                    <a:pt x="16126" y="14061"/>
                  </a:cubicBezTo>
                  <a:cubicBezTo>
                    <a:pt x="16166" y="14067"/>
                    <a:pt x="16206" y="14069"/>
                    <a:pt x="16245" y="14069"/>
                  </a:cubicBezTo>
                  <a:cubicBezTo>
                    <a:pt x="16694" y="14069"/>
                    <a:pt x="17059" y="13738"/>
                    <a:pt x="17315" y="13344"/>
                  </a:cubicBezTo>
                  <a:close/>
                  <a:moveTo>
                    <a:pt x="18258" y="12155"/>
                  </a:moveTo>
                  <a:cubicBezTo>
                    <a:pt x="18182" y="12251"/>
                    <a:pt x="18108" y="12370"/>
                    <a:pt x="18054" y="12487"/>
                  </a:cubicBezTo>
                  <a:cubicBezTo>
                    <a:pt x="17882" y="12894"/>
                    <a:pt x="17915" y="13344"/>
                    <a:pt x="17829" y="13762"/>
                  </a:cubicBezTo>
                  <a:cubicBezTo>
                    <a:pt x="17685" y="14374"/>
                    <a:pt x="17217" y="15123"/>
                    <a:pt x="16539" y="15123"/>
                  </a:cubicBezTo>
                  <a:cubicBezTo>
                    <a:pt x="16458" y="15123"/>
                    <a:pt x="16374" y="15112"/>
                    <a:pt x="16287" y="15089"/>
                  </a:cubicBezTo>
                  <a:cubicBezTo>
                    <a:pt x="16298" y="15078"/>
                    <a:pt x="16319" y="15078"/>
                    <a:pt x="16330" y="15068"/>
                  </a:cubicBezTo>
                  <a:cubicBezTo>
                    <a:pt x="16352" y="15057"/>
                    <a:pt x="16352" y="15057"/>
                    <a:pt x="16352" y="15035"/>
                  </a:cubicBezTo>
                  <a:cubicBezTo>
                    <a:pt x="16801" y="14928"/>
                    <a:pt x="17123" y="14650"/>
                    <a:pt x="17315" y="14222"/>
                  </a:cubicBezTo>
                  <a:cubicBezTo>
                    <a:pt x="17540" y="13729"/>
                    <a:pt x="17690" y="12573"/>
                    <a:pt x="18258" y="12155"/>
                  </a:cubicBezTo>
                  <a:close/>
                  <a:moveTo>
                    <a:pt x="19403" y="12025"/>
                  </a:moveTo>
                  <a:cubicBezTo>
                    <a:pt x="19437" y="12025"/>
                    <a:pt x="19469" y="12027"/>
                    <a:pt x="19500" y="12027"/>
                  </a:cubicBezTo>
                  <a:cubicBezTo>
                    <a:pt x="19500" y="12048"/>
                    <a:pt x="19489" y="12080"/>
                    <a:pt x="19478" y="12101"/>
                  </a:cubicBezTo>
                  <a:cubicBezTo>
                    <a:pt x="19286" y="12123"/>
                    <a:pt x="19157" y="12284"/>
                    <a:pt x="19114" y="12487"/>
                  </a:cubicBezTo>
                  <a:cubicBezTo>
                    <a:pt x="19082" y="12562"/>
                    <a:pt x="19082" y="12637"/>
                    <a:pt x="19082" y="12723"/>
                  </a:cubicBezTo>
                  <a:cubicBezTo>
                    <a:pt x="19082" y="13049"/>
                    <a:pt x="19237" y="13384"/>
                    <a:pt x="19546" y="13384"/>
                  </a:cubicBezTo>
                  <a:cubicBezTo>
                    <a:pt x="19572" y="13384"/>
                    <a:pt x="19600" y="13381"/>
                    <a:pt x="19628" y="13376"/>
                  </a:cubicBezTo>
                  <a:cubicBezTo>
                    <a:pt x="19660" y="13365"/>
                    <a:pt x="19671" y="13333"/>
                    <a:pt x="19660" y="13312"/>
                  </a:cubicBezTo>
                  <a:lnTo>
                    <a:pt x="19660" y="13312"/>
                  </a:lnTo>
                  <a:cubicBezTo>
                    <a:pt x="19681" y="13333"/>
                    <a:pt x="19692" y="13355"/>
                    <a:pt x="19703" y="13376"/>
                  </a:cubicBezTo>
                  <a:cubicBezTo>
                    <a:pt x="19788" y="13505"/>
                    <a:pt x="19895" y="13612"/>
                    <a:pt x="20024" y="13686"/>
                  </a:cubicBezTo>
                  <a:cubicBezTo>
                    <a:pt x="19864" y="13772"/>
                    <a:pt x="19746" y="13858"/>
                    <a:pt x="19521" y="13869"/>
                  </a:cubicBezTo>
                  <a:cubicBezTo>
                    <a:pt x="19114" y="13869"/>
                    <a:pt x="18665" y="13719"/>
                    <a:pt x="18579" y="13269"/>
                  </a:cubicBezTo>
                  <a:cubicBezTo>
                    <a:pt x="18570" y="13220"/>
                    <a:pt x="18537" y="13199"/>
                    <a:pt x="18503" y="13199"/>
                  </a:cubicBezTo>
                  <a:cubicBezTo>
                    <a:pt x="18454" y="13199"/>
                    <a:pt x="18401" y="13242"/>
                    <a:pt x="18408" y="13312"/>
                  </a:cubicBezTo>
                  <a:cubicBezTo>
                    <a:pt x="18493" y="13847"/>
                    <a:pt x="18953" y="14157"/>
                    <a:pt x="19467" y="14190"/>
                  </a:cubicBezTo>
                  <a:cubicBezTo>
                    <a:pt x="19488" y="14192"/>
                    <a:pt x="19511" y="14193"/>
                    <a:pt x="19536" y="14193"/>
                  </a:cubicBezTo>
                  <a:cubicBezTo>
                    <a:pt x="19798" y="14193"/>
                    <a:pt x="20273" y="14088"/>
                    <a:pt x="20292" y="13815"/>
                  </a:cubicBezTo>
                  <a:cubicBezTo>
                    <a:pt x="20356" y="13847"/>
                    <a:pt x="20431" y="13858"/>
                    <a:pt x="20506" y="13869"/>
                  </a:cubicBezTo>
                  <a:cubicBezTo>
                    <a:pt x="20174" y="14040"/>
                    <a:pt x="19853" y="14222"/>
                    <a:pt x="19543" y="14436"/>
                  </a:cubicBezTo>
                  <a:cubicBezTo>
                    <a:pt x="19264" y="14618"/>
                    <a:pt x="19007" y="14821"/>
                    <a:pt x="18760" y="15035"/>
                  </a:cubicBezTo>
                  <a:cubicBezTo>
                    <a:pt x="18707" y="15068"/>
                    <a:pt x="18653" y="15111"/>
                    <a:pt x="18611" y="15142"/>
                  </a:cubicBezTo>
                  <a:cubicBezTo>
                    <a:pt x="18225" y="15453"/>
                    <a:pt x="17872" y="15775"/>
                    <a:pt x="17518" y="16106"/>
                  </a:cubicBezTo>
                  <a:cubicBezTo>
                    <a:pt x="17540" y="16020"/>
                    <a:pt x="17529" y="15935"/>
                    <a:pt x="17529" y="15839"/>
                  </a:cubicBezTo>
                  <a:cubicBezTo>
                    <a:pt x="17540" y="15678"/>
                    <a:pt x="17594" y="15518"/>
                    <a:pt x="17668" y="15368"/>
                  </a:cubicBezTo>
                  <a:cubicBezTo>
                    <a:pt x="17754" y="15196"/>
                    <a:pt x="17872" y="15057"/>
                    <a:pt x="18011" y="14950"/>
                  </a:cubicBezTo>
                  <a:lnTo>
                    <a:pt x="18075" y="14918"/>
                  </a:lnTo>
                  <a:lnTo>
                    <a:pt x="18075" y="14918"/>
                  </a:lnTo>
                  <a:cubicBezTo>
                    <a:pt x="17882" y="15132"/>
                    <a:pt x="17744" y="15389"/>
                    <a:pt x="17851" y="15646"/>
                  </a:cubicBezTo>
                  <a:cubicBezTo>
                    <a:pt x="17860" y="15665"/>
                    <a:pt x="17878" y="15673"/>
                    <a:pt x="17895" y="15673"/>
                  </a:cubicBezTo>
                  <a:cubicBezTo>
                    <a:pt x="17918" y="15673"/>
                    <a:pt x="17941" y="15659"/>
                    <a:pt x="17947" y="15635"/>
                  </a:cubicBezTo>
                  <a:cubicBezTo>
                    <a:pt x="17989" y="15442"/>
                    <a:pt x="17989" y="15271"/>
                    <a:pt x="18097" y="15100"/>
                  </a:cubicBezTo>
                  <a:cubicBezTo>
                    <a:pt x="18172" y="14982"/>
                    <a:pt x="18258" y="14885"/>
                    <a:pt x="18354" y="14790"/>
                  </a:cubicBezTo>
                  <a:cubicBezTo>
                    <a:pt x="18396" y="14768"/>
                    <a:pt x="18429" y="14757"/>
                    <a:pt x="18472" y="14736"/>
                  </a:cubicBezTo>
                  <a:lnTo>
                    <a:pt x="18472" y="14736"/>
                  </a:lnTo>
                  <a:cubicBezTo>
                    <a:pt x="18450" y="14757"/>
                    <a:pt x="18439" y="14778"/>
                    <a:pt x="18418" y="14800"/>
                  </a:cubicBezTo>
                  <a:cubicBezTo>
                    <a:pt x="18332" y="14907"/>
                    <a:pt x="18204" y="15111"/>
                    <a:pt x="18279" y="15250"/>
                  </a:cubicBezTo>
                  <a:cubicBezTo>
                    <a:pt x="18285" y="15263"/>
                    <a:pt x="18300" y="15272"/>
                    <a:pt x="18313" y="15272"/>
                  </a:cubicBezTo>
                  <a:cubicBezTo>
                    <a:pt x="18321" y="15272"/>
                    <a:pt x="18328" y="15269"/>
                    <a:pt x="18332" y="15261"/>
                  </a:cubicBezTo>
                  <a:cubicBezTo>
                    <a:pt x="18375" y="15207"/>
                    <a:pt x="18375" y="15154"/>
                    <a:pt x="18396" y="15100"/>
                  </a:cubicBezTo>
                  <a:cubicBezTo>
                    <a:pt x="18418" y="15014"/>
                    <a:pt x="18461" y="14950"/>
                    <a:pt x="18503" y="14875"/>
                  </a:cubicBezTo>
                  <a:cubicBezTo>
                    <a:pt x="18600" y="14736"/>
                    <a:pt x="18739" y="14640"/>
                    <a:pt x="18900" y="14564"/>
                  </a:cubicBezTo>
                  <a:cubicBezTo>
                    <a:pt x="18910" y="14554"/>
                    <a:pt x="18910" y="14554"/>
                    <a:pt x="18910" y="14543"/>
                  </a:cubicBezTo>
                  <a:cubicBezTo>
                    <a:pt x="18943" y="14533"/>
                    <a:pt x="18975" y="14521"/>
                    <a:pt x="18996" y="14500"/>
                  </a:cubicBezTo>
                  <a:cubicBezTo>
                    <a:pt x="19125" y="14457"/>
                    <a:pt x="19071" y="14297"/>
                    <a:pt x="18975" y="14254"/>
                  </a:cubicBezTo>
                  <a:cubicBezTo>
                    <a:pt x="18696" y="14136"/>
                    <a:pt x="18515" y="13933"/>
                    <a:pt x="18354" y="13676"/>
                  </a:cubicBezTo>
                  <a:cubicBezTo>
                    <a:pt x="18346" y="13668"/>
                    <a:pt x="18333" y="13661"/>
                    <a:pt x="18319" y="13661"/>
                  </a:cubicBezTo>
                  <a:cubicBezTo>
                    <a:pt x="18313" y="13661"/>
                    <a:pt x="18307" y="13662"/>
                    <a:pt x="18300" y="13665"/>
                  </a:cubicBezTo>
                  <a:cubicBezTo>
                    <a:pt x="18300" y="13655"/>
                    <a:pt x="18300" y="13643"/>
                    <a:pt x="18289" y="13633"/>
                  </a:cubicBezTo>
                  <a:cubicBezTo>
                    <a:pt x="18283" y="13627"/>
                    <a:pt x="18276" y="13624"/>
                    <a:pt x="18269" y="13624"/>
                  </a:cubicBezTo>
                  <a:cubicBezTo>
                    <a:pt x="18251" y="13624"/>
                    <a:pt x="18233" y="13639"/>
                    <a:pt x="18225" y="13655"/>
                  </a:cubicBezTo>
                  <a:cubicBezTo>
                    <a:pt x="18129" y="13879"/>
                    <a:pt x="18151" y="14136"/>
                    <a:pt x="18043" y="14361"/>
                  </a:cubicBezTo>
                  <a:lnTo>
                    <a:pt x="18011" y="14425"/>
                  </a:lnTo>
                  <a:cubicBezTo>
                    <a:pt x="17989" y="14457"/>
                    <a:pt x="17958" y="14500"/>
                    <a:pt x="17936" y="14543"/>
                  </a:cubicBezTo>
                  <a:cubicBezTo>
                    <a:pt x="17882" y="14628"/>
                    <a:pt x="17818" y="14704"/>
                    <a:pt x="17744" y="14778"/>
                  </a:cubicBezTo>
                  <a:lnTo>
                    <a:pt x="17615" y="14843"/>
                  </a:lnTo>
                  <a:cubicBezTo>
                    <a:pt x="17679" y="14778"/>
                    <a:pt x="17744" y="14704"/>
                    <a:pt x="17797" y="14628"/>
                  </a:cubicBezTo>
                  <a:cubicBezTo>
                    <a:pt x="18032" y="14286"/>
                    <a:pt x="18161" y="13912"/>
                    <a:pt x="18215" y="13493"/>
                  </a:cubicBezTo>
                  <a:cubicBezTo>
                    <a:pt x="18268" y="13119"/>
                    <a:pt x="18258" y="12755"/>
                    <a:pt x="18472" y="12423"/>
                  </a:cubicBezTo>
                  <a:cubicBezTo>
                    <a:pt x="18503" y="12370"/>
                    <a:pt x="18665" y="12209"/>
                    <a:pt x="18868" y="12070"/>
                  </a:cubicBezTo>
                  <a:lnTo>
                    <a:pt x="18868" y="12070"/>
                  </a:lnTo>
                  <a:cubicBezTo>
                    <a:pt x="18729" y="12220"/>
                    <a:pt x="18665" y="12412"/>
                    <a:pt x="18632" y="12615"/>
                  </a:cubicBezTo>
                  <a:cubicBezTo>
                    <a:pt x="18600" y="12894"/>
                    <a:pt x="18665" y="13194"/>
                    <a:pt x="18889" y="13386"/>
                  </a:cubicBezTo>
                  <a:cubicBezTo>
                    <a:pt x="19001" y="13478"/>
                    <a:pt x="19155" y="13541"/>
                    <a:pt x="19305" y="13541"/>
                  </a:cubicBezTo>
                  <a:cubicBezTo>
                    <a:pt x="19383" y="13541"/>
                    <a:pt x="19461" y="13524"/>
                    <a:pt x="19531" y="13483"/>
                  </a:cubicBezTo>
                  <a:cubicBezTo>
                    <a:pt x="19543" y="13472"/>
                    <a:pt x="19543" y="13440"/>
                    <a:pt x="19521" y="13440"/>
                  </a:cubicBezTo>
                  <a:cubicBezTo>
                    <a:pt x="19487" y="13444"/>
                    <a:pt x="19455" y="13446"/>
                    <a:pt x="19424" y="13446"/>
                  </a:cubicBezTo>
                  <a:cubicBezTo>
                    <a:pt x="18938" y="13446"/>
                    <a:pt x="18747" y="12993"/>
                    <a:pt x="18868" y="12530"/>
                  </a:cubicBezTo>
                  <a:cubicBezTo>
                    <a:pt x="18921" y="12316"/>
                    <a:pt x="19029" y="12123"/>
                    <a:pt x="19253" y="12048"/>
                  </a:cubicBezTo>
                  <a:cubicBezTo>
                    <a:pt x="19304" y="12029"/>
                    <a:pt x="19355" y="12025"/>
                    <a:pt x="19403" y="12025"/>
                  </a:cubicBezTo>
                  <a:close/>
                  <a:moveTo>
                    <a:pt x="17668" y="15121"/>
                  </a:moveTo>
                  <a:cubicBezTo>
                    <a:pt x="17625" y="15175"/>
                    <a:pt x="17583" y="15239"/>
                    <a:pt x="17551" y="15303"/>
                  </a:cubicBezTo>
                  <a:cubicBezTo>
                    <a:pt x="17433" y="15528"/>
                    <a:pt x="17294" y="15913"/>
                    <a:pt x="17444" y="16149"/>
                  </a:cubicBezTo>
                  <a:cubicBezTo>
                    <a:pt x="17444" y="16160"/>
                    <a:pt x="17454" y="16160"/>
                    <a:pt x="17454" y="16170"/>
                  </a:cubicBezTo>
                  <a:cubicBezTo>
                    <a:pt x="17368" y="16256"/>
                    <a:pt x="17273" y="16342"/>
                    <a:pt x="17187" y="16439"/>
                  </a:cubicBezTo>
                  <a:cubicBezTo>
                    <a:pt x="17047" y="16149"/>
                    <a:pt x="17219" y="15668"/>
                    <a:pt x="17358" y="15421"/>
                  </a:cubicBezTo>
                  <a:cubicBezTo>
                    <a:pt x="17390" y="15357"/>
                    <a:pt x="17433" y="15292"/>
                    <a:pt x="17476" y="15239"/>
                  </a:cubicBezTo>
                  <a:cubicBezTo>
                    <a:pt x="17540" y="15196"/>
                    <a:pt x="17604" y="15164"/>
                    <a:pt x="17668" y="15121"/>
                  </a:cubicBezTo>
                  <a:close/>
                  <a:moveTo>
                    <a:pt x="21513" y="15871"/>
                  </a:moveTo>
                  <a:cubicBezTo>
                    <a:pt x="21513" y="15882"/>
                    <a:pt x="21513" y="15892"/>
                    <a:pt x="21534" y="15903"/>
                  </a:cubicBezTo>
                  <a:cubicBezTo>
                    <a:pt x="21705" y="15999"/>
                    <a:pt x="21984" y="15978"/>
                    <a:pt x="22101" y="16160"/>
                  </a:cubicBezTo>
                  <a:cubicBezTo>
                    <a:pt x="22262" y="16396"/>
                    <a:pt x="22016" y="16824"/>
                    <a:pt x="21780" y="16899"/>
                  </a:cubicBezTo>
                  <a:cubicBezTo>
                    <a:pt x="21734" y="16914"/>
                    <a:pt x="21687" y="16921"/>
                    <a:pt x="21642" y="16921"/>
                  </a:cubicBezTo>
                  <a:cubicBezTo>
                    <a:pt x="21405" y="16921"/>
                    <a:pt x="21195" y="16724"/>
                    <a:pt x="21159" y="16481"/>
                  </a:cubicBezTo>
                  <a:cubicBezTo>
                    <a:pt x="21116" y="16224"/>
                    <a:pt x="21277" y="15956"/>
                    <a:pt x="21513" y="15871"/>
                  </a:cubicBezTo>
                  <a:close/>
                  <a:moveTo>
                    <a:pt x="17004" y="16813"/>
                  </a:moveTo>
                  <a:lnTo>
                    <a:pt x="17004" y="16813"/>
                  </a:lnTo>
                  <a:cubicBezTo>
                    <a:pt x="16276" y="17669"/>
                    <a:pt x="15591" y="18559"/>
                    <a:pt x="14841" y="19394"/>
                  </a:cubicBezTo>
                  <a:cubicBezTo>
                    <a:pt x="14692" y="19565"/>
                    <a:pt x="14542" y="19725"/>
                    <a:pt x="14381" y="19886"/>
                  </a:cubicBezTo>
                  <a:cubicBezTo>
                    <a:pt x="14574" y="19672"/>
                    <a:pt x="14756" y="19447"/>
                    <a:pt x="14927" y="19233"/>
                  </a:cubicBezTo>
                  <a:cubicBezTo>
                    <a:pt x="15505" y="18526"/>
                    <a:pt x="16084" y="17830"/>
                    <a:pt x="16694" y="17155"/>
                  </a:cubicBezTo>
                  <a:cubicBezTo>
                    <a:pt x="16801" y="17038"/>
                    <a:pt x="16897" y="16931"/>
                    <a:pt x="17004" y="16813"/>
                  </a:cubicBezTo>
                  <a:close/>
                  <a:moveTo>
                    <a:pt x="17733" y="12316"/>
                  </a:moveTo>
                  <a:lnTo>
                    <a:pt x="17733" y="12316"/>
                  </a:lnTo>
                  <a:cubicBezTo>
                    <a:pt x="17690" y="12370"/>
                    <a:pt x="17647" y="12444"/>
                    <a:pt x="17615" y="12508"/>
                  </a:cubicBezTo>
                  <a:cubicBezTo>
                    <a:pt x="17615" y="12520"/>
                    <a:pt x="17604" y="12520"/>
                    <a:pt x="17594" y="12530"/>
                  </a:cubicBezTo>
                  <a:cubicBezTo>
                    <a:pt x="17529" y="12680"/>
                    <a:pt x="17454" y="12819"/>
                    <a:pt x="17380" y="12958"/>
                  </a:cubicBezTo>
                  <a:cubicBezTo>
                    <a:pt x="17283" y="13065"/>
                    <a:pt x="17165" y="13162"/>
                    <a:pt x="17047" y="13248"/>
                  </a:cubicBezTo>
                  <a:cubicBezTo>
                    <a:pt x="16844" y="13386"/>
                    <a:pt x="16630" y="13483"/>
                    <a:pt x="16405" y="13558"/>
                  </a:cubicBezTo>
                  <a:cubicBezTo>
                    <a:pt x="16223" y="13622"/>
                    <a:pt x="16030" y="13655"/>
                    <a:pt x="15869" y="13762"/>
                  </a:cubicBezTo>
                  <a:cubicBezTo>
                    <a:pt x="15688" y="13890"/>
                    <a:pt x="15548" y="14157"/>
                    <a:pt x="15677" y="14372"/>
                  </a:cubicBezTo>
                  <a:lnTo>
                    <a:pt x="15677" y="14383"/>
                  </a:lnTo>
                  <a:cubicBezTo>
                    <a:pt x="15355" y="14425"/>
                    <a:pt x="14895" y="14628"/>
                    <a:pt x="15045" y="14971"/>
                  </a:cubicBezTo>
                  <a:cubicBezTo>
                    <a:pt x="15067" y="15035"/>
                    <a:pt x="15110" y="15078"/>
                    <a:pt x="15163" y="15111"/>
                  </a:cubicBezTo>
                  <a:cubicBezTo>
                    <a:pt x="14938" y="15218"/>
                    <a:pt x="14756" y="15378"/>
                    <a:pt x="14703" y="15635"/>
                  </a:cubicBezTo>
                  <a:cubicBezTo>
                    <a:pt x="14387" y="16358"/>
                    <a:pt x="15126" y="17119"/>
                    <a:pt x="15843" y="17119"/>
                  </a:cubicBezTo>
                  <a:cubicBezTo>
                    <a:pt x="15881" y="17119"/>
                    <a:pt x="15918" y="17117"/>
                    <a:pt x="15955" y="17113"/>
                  </a:cubicBezTo>
                  <a:cubicBezTo>
                    <a:pt x="16352" y="17060"/>
                    <a:pt x="16705" y="16791"/>
                    <a:pt x="16823" y="16406"/>
                  </a:cubicBezTo>
                  <a:cubicBezTo>
                    <a:pt x="16930" y="16042"/>
                    <a:pt x="16812" y="15592"/>
                    <a:pt x="16426" y="15464"/>
                  </a:cubicBezTo>
                  <a:cubicBezTo>
                    <a:pt x="16420" y="15461"/>
                    <a:pt x="16414" y="15460"/>
                    <a:pt x="16408" y="15460"/>
                  </a:cubicBezTo>
                  <a:cubicBezTo>
                    <a:pt x="16366" y="15460"/>
                    <a:pt x="16344" y="15523"/>
                    <a:pt x="16373" y="15560"/>
                  </a:cubicBezTo>
                  <a:cubicBezTo>
                    <a:pt x="16630" y="15892"/>
                    <a:pt x="16769" y="16299"/>
                    <a:pt x="16437" y="16642"/>
                  </a:cubicBezTo>
                  <a:cubicBezTo>
                    <a:pt x="16276" y="16811"/>
                    <a:pt x="16040" y="16894"/>
                    <a:pt x="15806" y="16894"/>
                  </a:cubicBezTo>
                  <a:cubicBezTo>
                    <a:pt x="15744" y="16894"/>
                    <a:pt x="15683" y="16888"/>
                    <a:pt x="15624" y="16877"/>
                  </a:cubicBezTo>
                  <a:cubicBezTo>
                    <a:pt x="15248" y="16813"/>
                    <a:pt x="15045" y="16577"/>
                    <a:pt x="14927" y="16289"/>
                  </a:cubicBezTo>
                  <a:lnTo>
                    <a:pt x="14927" y="16289"/>
                  </a:lnTo>
                  <a:cubicBezTo>
                    <a:pt x="15057" y="16384"/>
                    <a:pt x="15227" y="16435"/>
                    <a:pt x="15400" y="16435"/>
                  </a:cubicBezTo>
                  <a:cubicBezTo>
                    <a:pt x="15614" y="16435"/>
                    <a:pt x="15834" y="16358"/>
                    <a:pt x="15988" y="16192"/>
                  </a:cubicBezTo>
                  <a:cubicBezTo>
                    <a:pt x="16324" y="15830"/>
                    <a:pt x="16013" y="15284"/>
                    <a:pt x="15625" y="15284"/>
                  </a:cubicBezTo>
                  <a:cubicBezTo>
                    <a:pt x="15520" y="15284"/>
                    <a:pt x="15408" y="15324"/>
                    <a:pt x="15302" y="15421"/>
                  </a:cubicBezTo>
                  <a:cubicBezTo>
                    <a:pt x="15131" y="15592"/>
                    <a:pt x="15077" y="15913"/>
                    <a:pt x="15302" y="16063"/>
                  </a:cubicBezTo>
                  <a:cubicBezTo>
                    <a:pt x="15350" y="16094"/>
                    <a:pt x="15411" y="16110"/>
                    <a:pt x="15470" y="16110"/>
                  </a:cubicBezTo>
                  <a:cubicBezTo>
                    <a:pt x="15598" y="16110"/>
                    <a:pt x="15720" y="16038"/>
                    <a:pt x="15698" y="15892"/>
                  </a:cubicBezTo>
                  <a:cubicBezTo>
                    <a:pt x="15698" y="15885"/>
                    <a:pt x="15687" y="15877"/>
                    <a:pt x="15678" y="15877"/>
                  </a:cubicBezTo>
                  <a:cubicBezTo>
                    <a:pt x="15673" y="15877"/>
                    <a:pt x="15669" y="15878"/>
                    <a:pt x="15666" y="15882"/>
                  </a:cubicBezTo>
                  <a:cubicBezTo>
                    <a:pt x="15654" y="15889"/>
                    <a:pt x="15634" y="15893"/>
                    <a:pt x="15610" y="15893"/>
                  </a:cubicBezTo>
                  <a:cubicBezTo>
                    <a:pt x="15534" y="15893"/>
                    <a:pt x="15421" y="15858"/>
                    <a:pt x="15388" y="15817"/>
                  </a:cubicBezTo>
                  <a:lnTo>
                    <a:pt x="15462" y="15592"/>
                  </a:lnTo>
                  <a:lnTo>
                    <a:pt x="15655" y="15528"/>
                  </a:lnTo>
                  <a:cubicBezTo>
                    <a:pt x="15752" y="15528"/>
                    <a:pt x="15869" y="15656"/>
                    <a:pt x="15891" y="15753"/>
                  </a:cubicBezTo>
                  <a:cubicBezTo>
                    <a:pt x="15912" y="15849"/>
                    <a:pt x="15848" y="15967"/>
                    <a:pt x="15795" y="16032"/>
                  </a:cubicBezTo>
                  <a:cubicBezTo>
                    <a:pt x="15700" y="16126"/>
                    <a:pt x="15559" y="16173"/>
                    <a:pt x="15419" y="16173"/>
                  </a:cubicBezTo>
                  <a:cubicBezTo>
                    <a:pt x="15226" y="16173"/>
                    <a:pt x="15037" y="16083"/>
                    <a:pt x="14981" y="15903"/>
                  </a:cubicBezTo>
                  <a:cubicBezTo>
                    <a:pt x="14884" y="15582"/>
                    <a:pt x="15141" y="15292"/>
                    <a:pt x="15431" y="15196"/>
                  </a:cubicBezTo>
                  <a:cubicBezTo>
                    <a:pt x="15431" y="15196"/>
                    <a:pt x="15441" y="15196"/>
                    <a:pt x="15452" y="15185"/>
                  </a:cubicBezTo>
                  <a:cubicBezTo>
                    <a:pt x="15462" y="15196"/>
                    <a:pt x="15474" y="15196"/>
                    <a:pt x="15484" y="15196"/>
                  </a:cubicBezTo>
                  <a:cubicBezTo>
                    <a:pt x="15645" y="15196"/>
                    <a:pt x="15816" y="15185"/>
                    <a:pt x="15988" y="15164"/>
                  </a:cubicBezTo>
                  <a:cubicBezTo>
                    <a:pt x="16105" y="15175"/>
                    <a:pt x="16223" y="15196"/>
                    <a:pt x="16352" y="15196"/>
                  </a:cubicBezTo>
                  <a:cubicBezTo>
                    <a:pt x="16468" y="15278"/>
                    <a:pt x="16592" y="15312"/>
                    <a:pt x="16718" y="15312"/>
                  </a:cubicBezTo>
                  <a:cubicBezTo>
                    <a:pt x="16823" y="15312"/>
                    <a:pt x="16930" y="15288"/>
                    <a:pt x="17037" y="15250"/>
                  </a:cubicBezTo>
                  <a:lnTo>
                    <a:pt x="17037" y="15250"/>
                  </a:lnTo>
                  <a:cubicBezTo>
                    <a:pt x="16908" y="15357"/>
                    <a:pt x="16812" y="15475"/>
                    <a:pt x="16716" y="15603"/>
                  </a:cubicBezTo>
                  <a:cubicBezTo>
                    <a:pt x="16698" y="15629"/>
                    <a:pt x="16723" y="15662"/>
                    <a:pt x="16750" y="15662"/>
                  </a:cubicBezTo>
                  <a:cubicBezTo>
                    <a:pt x="16757" y="15662"/>
                    <a:pt x="16763" y="15660"/>
                    <a:pt x="16769" y="15656"/>
                  </a:cubicBezTo>
                  <a:cubicBezTo>
                    <a:pt x="16908" y="15582"/>
                    <a:pt x="17047" y="15507"/>
                    <a:pt x="17187" y="15421"/>
                  </a:cubicBezTo>
                  <a:lnTo>
                    <a:pt x="17187" y="15421"/>
                  </a:lnTo>
                  <a:cubicBezTo>
                    <a:pt x="17037" y="15710"/>
                    <a:pt x="16887" y="16192"/>
                    <a:pt x="17047" y="16503"/>
                  </a:cubicBezTo>
                  <a:cubicBezTo>
                    <a:pt x="17058" y="16524"/>
                    <a:pt x="17080" y="16534"/>
                    <a:pt x="17090" y="16534"/>
                  </a:cubicBezTo>
                  <a:cubicBezTo>
                    <a:pt x="16983" y="16653"/>
                    <a:pt x="16876" y="16760"/>
                    <a:pt x="16769" y="16877"/>
                  </a:cubicBezTo>
                  <a:cubicBezTo>
                    <a:pt x="16148" y="17541"/>
                    <a:pt x="15570" y="18248"/>
                    <a:pt x="14991" y="18944"/>
                  </a:cubicBezTo>
                  <a:cubicBezTo>
                    <a:pt x="14724" y="19276"/>
                    <a:pt x="14446" y="19618"/>
                    <a:pt x="14146" y="19939"/>
                  </a:cubicBezTo>
                  <a:cubicBezTo>
                    <a:pt x="13846" y="20250"/>
                    <a:pt x="13514" y="20507"/>
                    <a:pt x="13171" y="20764"/>
                  </a:cubicBezTo>
                  <a:cubicBezTo>
                    <a:pt x="12272" y="21021"/>
                    <a:pt x="11383" y="21267"/>
                    <a:pt x="10484" y="21503"/>
                  </a:cubicBezTo>
                  <a:cubicBezTo>
                    <a:pt x="10355" y="21535"/>
                    <a:pt x="10216" y="21567"/>
                    <a:pt x="10077" y="21600"/>
                  </a:cubicBezTo>
                  <a:lnTo>
                    <a:pt x="7218" y="22306"/>
                  </a:lnTo>
                  <a:cubicBezTo>
                    <a:pt x="6811" y="22402"/>
                    <a:pt x="6265" y="22456"/>
                    <a:pt x="5815" y="22638"/>
                  </a:cubicBezTo>
                  <a:cubicBezTo>
                    <a:pt x="5569" y="22692"/>
                    <a:pt x="5323" y="22756"/>
                    <a:pt x="5087" y="22831"/>
                  </a:cubicBezTo>
                  <a:lnTo>
                    <a:pt x="5087" y="22820"/>
                  </a:lnTo>
                  <a:cubicBezTo>
                    <a:pt x="4305" y="21321"/>
                    <a:pt x="3974" y="19640"/>
                    <a:pt x="3234" y="18119"/>
                  </a:cubicBezTo>
                  <a:cubicBezTo>
                    <a:pt x="2881" y="17370"/>
                    <a:pt x="2453" y="16653"/>
                    <a:pt x="2025" y="15935"/>
                  </a:cubicBezTo>
                  <a:cubicBezTo>
                    <a:pt x="1725" y="15411"/>
                    <a:pt x="1414" y="14875"/>
                    <a:pt x="1104" y="14361"/>
                  </a:cubicBezTo>
                  <a:lnTo>
                    <a:pt x="1104" y="14361"/>
                  </a:lnTo>
                  <a:cubicBezTo>
                    <a:pt x="1404" y="14564"/>
                    <a:pt x="1746" y="14618"/>
                    <a:pt x="2099" y="14628"/>
                  </a:cubicBezTo>
                  <a:cubicBezTo>
                    <a:pt x="2442" y="14640"/>
                    <a:pt x="2774" y="14640"/>
                    <a:pt x="3117" y="14640"/>
                  </a:cubicBezTo>
                  <a:cubicBezTo>
                    <a:pt x="3261" y="14645"/>
                    <a:pt x="3409" y="14647"/>
                    <a:pt x="3556" y="14647"/>
                  </a:cubicBezTo>
                  <a:cubicBezTo>
                    <a:pt x="3703" y="14647"/>
                    <a:pt x="3850" y="14645"/>
                    <a:pt x="3995" y="14640"/>
                  </a:cubicBezTo>
                  <a:cubicBezTo>
                    <a:pt x="4309" y="14642"/>
                    <a:pt x="4621" y="14644"/>
                    <a:pt x="4934" y="14644"/>
                  </a:cubicBezTo>
                  <a:cubicBezTo>
                    <a:pt x="5795" y="14644"/>
                    <a:pt x="6653" y="14634"/>
                    <a:pt x="7517" y="14618"/>
                  </a:cubicBezTo>
                  <a:cubicBezTo>
                    <a:pt x="8717" y="14586"/>
                    <a:pt x="9916" y="14533"/>
                    <a:pt x="11115" y="14436"/>
                  </a:cubicBezTo>
                  <a:cubicBezTo>
                    <a:pt x="12261" y="14350"/>
                    <a:pt x="13428" y="14254"/>
                    <a:pt x="14553" y="13997"/>
                  </a:cubicBezTo>
                  <a:cubicBezTo>
                    <a:pt x="14563" y="13997"/>
                    <a:pt x="14563" y="13997"/>
                    <a:pt x="14574" y="13986"/>
                  </a:cubicBezTo>
                  <a:cubicBezTo>
                    <a:pt x="14938" y="13912"/>
                    <a:pt x="15313" y="13826"/>
                    <a:pt x="15655" y="13686"/>
                  </a:cubicBezTo>
                  <a:lnTo>
                    <a:pt x="15655" y="13686"/>
                  </a:lnTo>
                  <a:cubicBezTo>
                    <a:pt x="15462" y="13815"/>
                    <a:pt x="15291" y="14157"/>
                    <a:pt x="15495" y="14350"/>
                  </a:cubicBezTo>
                  <a:cubicBezTo>
                    <a:pt x="15499" y="14355"/>
                    <a:pt x="15506" y="14357"/>
                    <a:pt x="15511" y="14357"/>
                  </a:cubicBezTo>
                  <a:cubicBezTo>
                    <a:pt x="15518" y="14357"/>
                    <a:pt x="15522" y="14352"/>
                    <a:pt x="15516" y="14340"/>
                  </a:cubicBezTo>
                  <a:cubicBezTo>
                    <a:pt x="15505" y="14115"/>
                    <a:pt x="15495" y="13890"/>
                    <a:pt x="15719" y="13750"/>
                  </a:cubicBezTo>
                  <a:cubicBezTo>
                    <a:pt x="15762" y="13719"/>
                    <a:pt x="15741" y="13665"/>
                    <a:pt x="15698" y="13665"/>
                  </a:cubicBezTo>
                  <a:cubicBezTo>
                    <a:pt x="15902" y="13579"/>
                    <a:pt x="16095" y="13483"/>
                    <a:pt x="16276" y="13365"/>
                  </a:cubicBezTo>
                  <a:cubicBezTo>
                    <a:pt x="16298" y="13355"/>
                    <a:pt x="16309" y="13344"/>
                    <a:pt x="16330" y="13333"/>
                  </a:cubicBezTo>
                  <a:cubicBezTo>
                    <a:pt x="16887" y="13129"/>
                    <a:pt x="17261" y="12658"/>
                    <a:pt x="17733" y="12316"/>
                  </a:cubicBezTo>
                  <a:close/>
                  <a:moveTo>
                    <a:pt x="17111" y="23099"/>
                  </a:moveTo>
                  <a:cubicBezTo>
                    <a:pt x="17101" y="23130"/>
                    <a:pt x="17090" y="23152"/>
                    <a:pt x="17090" y="23184"/>
                  </a:cubicBezTo>
                  <a:cubicBezTo>
                    <a:pt x="16983" y="23206"/>
                    <a:pt x="16887" y="23249"/>
                    <a:pt x="16801" y="23302"/>
                  </a:cubicBezTo>
                  <a:cubicBezTo>
                    <a:pt x="16790" y="23313"/>
                    <a:pt x="16780" y="23313"/>
                    <a:pt x="16769" y="23323"/>
                  </a:cubicBezTo>
                  <a:cubicBezTo>
                    <a:pt x="16844" y="23206"/>
                    <a:pt x="16962" y="23130"/>
                    <a:pt x="17111" y="23099"/>
                  </a:cubicBezTo>
                  <a:close/>
                  <a:moveTo>
                    <a:pt x="19393" y="23130"/>
                  </a:moveTo>
                  <a:cubicBezTo>
                    <a:pt x="19446" y="23130"/>
                    <a:pt x="19489" y="23141"/>
                    <a:pt x="19521" y="23152"/>
                  </a:cubicBezTo>
                  <a:cubicBezTo>
                    <a:pt x="19543" y="23280"/>
                    <a:pt x="19531" y="23398"/>
                    <a:pt x="19478" y="23516"/>
                  </a:cubicBezTo>
                  <a:cubicBezTo>
                    <a:pt x="19457" y="23559"/>
                    <a:pt x="19435" y="23591"/>
                    <a:pt x="19403" y="23634"/>
                  </a:cubicBezTo>
                  <a:cubicBezTo>
                    <a:pt x="19381" y="23634"/>
                    <a:pt x="19371" y="23634"/>
                    <a:pt x="19360" y="23655"/>
                  </a:cubicBezTo>
                  <a:cubicBezTo>
                    <a:pt x="19350" y="23655"/>
                    <a:pt x="19339" y="23666"/>
                    <a:pt x="19328" y="23677"/>
                  </a:cubicBezTo>
                  <a:cubicBezTo>
                    <a:pt x="19264" y="23623"/>
                    <a:pt x="19200" y="23570"/>
                    <a:pt x="19200" y="23473"/>
                  </a:cubicBezTo>
                  <a:cubicBezTo>
                    <a:pt x="19178" y="23344"/>
                    <a:pt x="19296" y="23237"/>
                    <a:pt x="19414" y="23195"/>
                  </a:cubicBezTo>
                  <a:cubicBezTo>
                    <a:pt x="19424" y="23184"/>
                    <a:pt x="19424" y="23173"/>
                    <a:pt x="19414" y="23173"/>
                  </a:cubicBezTo>
                  <a:cubicBezTo>
                    <a:pt x="19402" y="23170"/>
                    <a:pt x="19390" y="23169"/>
                    <a:pt x="19379" y="23169"/>
                  </a:cubicBezTo>
                  <a:cubicBezTo>
                    <a:pt x="19352" y="23169"/>
                    <a:pt x="19329" y="23176"/>
                    <a:pt x="19307" y="23184"/>
                  </a:cubicBezTo>
                  <a:cubicBezTo>
                    <a:pt x="19339" y="23163"/>
                    <a:pt x="19360" y="23141"/>
                    <a:pt x="19393" y="23130"/>
                  </a:cubicBezTo>
                  <a:close/>
                  <a:moveTo>
                    <a:pt x="19103" y="23409"/>
                  </a:moveTo>
                  <a:cubicBezTo>
                    <a:pt x="19103" y="23430"/>
                    <a:pt x="19093" y="23441"/>
                    <a:pt x="19093" y="23452"/>
                  </a:cubicBezTo>
                  <a:cubicBezTo>
                    <a:pt x="19093" y="23559"/>
                    <a:pt x="19146" y="23687"/>
                    <a:pt x="19243" y="23741"/>
                  </a:cubicBezTo>
                  <a:cubicBezTo>
                    <a:pt x="19234" y="23742"/>
                    <a:pt x="19225" y="23742"/>
                    <a:pt x="19217" y="23742"/>
                  </a:cubicBezTo>
                  <a:cubicBezTo>
                    <a:pt x="19087" y="23742"/>
                    <a:pt x="19041" y="23667"/>
                    <a:pt x="19071" y="23516"/>
                  </a:cubicBezTo>
                  <a:cubicBezTo>
                    <a:pt x="19082" y="23484"/>
                    <a:pt x="19093" y="23452"/>
                    <a:pt x="19103" y="23409"/>
                  </a:cubicBezTo>
                  <a:close/>
                  <a:moveTo>
                    <a:pt x="17315" y="23088"/>
                  </a:moveTo>
                  <a:cubicBezTo>
                    <a:pt x="17497" y="23109"/>
                    <a:pt x="17647" y="23216"/>
                    <a:pt x="17808" y="23323"/>
                  </a:cubicBezTo>
                  <a:cubicBezTo>
                    <a:pt x="18011" y="23469"/>
                    <a:pt x="18240" y="23640"/>
                    <a:pt x="18504" y="23640"/>
                  </a:cubicBezTo>
                  <a:cubicBezTo>
                    <a:pt x="18532" y="23640"/>
                    <a:pt x="18560" y="23638"/>
                    <a:pt x="18589" y="23634"/>
                  </a:cubicBezTo>
                  <a:cubicBezTo>
                    <a:pt x="18739" y="23613"/>
                    <a:pt x="18857" y="23527"/>
                    <a:pt x="18975" y="23441"/>
                  </a:cubicBezTo>
                  <a:lnTo>
                    <a:pt x="18975" y="23441"/>
                  </a:lnTo>
                  <a:cubicBezTo>
                    <a:pt x="18932" y="23613"/>
                    <a:pt x="18953" y="23784"/>
                    <a:pt x="19082" y="23880"/>
                  </a:cubicBezTo>
                  <a:cubicBezTo>
                    <a:pt x="18970" y="23936"/>
                    <a:pt x="18847" y="23970"/>
                    <a:pt x="18722" y="23970"/>
                  </a:cubicBezTo>
                  <a:cubicBezTo>
                    <a:pt x="18632" y="23970"/>
                    <a:pt x="18540" y="23953"/>
                    <a:pt x="18450" y="23912"/>
                  </a:cubicBezTo>
                  <a:cubicBezTo>
                    <a:pt x="18161" y="23784"/>
                    <a:pt x="18001" y="23473"/>
                    <a:pt x="17733" y="23302"/>
                  </a:cubicBezTo>
                  <a:cubicBezTo>
                    <a:pt x="17591" y="23207"/>
                    <a:pt x="17441" y="23171"/>
                    <a:pt x="17282" y="23171"/>
                  </a:cubicBezTo>
                  <a:cubicBezTo>
                    <a:pt x="17261" y="23171"/>
                    <a:pt x="17240" y="23172"/>
                    <a:pt x="17219" y="23173"/>
                  </a:cubicBezTo>
                  <a:cubicBezTo>
                    <a:pt x="17230" y="23152"/>
                    <a:pt x="17230" y="23141"/>
                    <a:pt x="17230" y="23130"/>
                  </a:cubicBezTo>
                  <a:cubicBezTo>
                    <a:pt x="17261" y="23130"/>
                    <a:pt x="17294" y="23120"/>
                    <a:pt x="17315" y="23088"/>
                  </a:cubicBezTo>
                  <a:close/>
                  <a:moveTo>
                    <a:pt x="7723" y="24151"/>
                  </a:moveTo>
                  <a:cubicBezTo>
                    <a:pt x="7737" y="24153"/>
                    <a:pt x="7750" y="24156"/>
                    <a:pt x="7764" y="24158"/>
                  </a:cubicBezTo>
                  <a:cubicBezTo>
                    <a:pt x="7750" y="24158"/>
                    <a:pt x="7737" y="24154"/>
                    <a:pt x="7723" y="24151"/>
                  </a:cubicBezTo>
                  <a:close/>
                  <a:moveTo>
                    <a:pt x="16694" y="23848"/>
                  </a:moveTo>
                  <a:cubicBezTo>
                    <a:pt x="16769" y="23870"/>
                    <a:pt x="16833" y="23880"/>
                    <a:pt x="16908" y="23891"/>
                  </a:cubicBezTo>
                  <a:cubicBezTo>
                    <a:pt x="16854" y="24115"/>
                    <a:pt x="16801" y="24351"/>
                    <a:pt x="16759" y="24576"/>
                  </a:cubicBezTo>
                  <a:cubicBezTo>
                    <a:pt x="16716" y="24415"/>
                    <a:pt x="16694" y="24265"/>
                    <a:pt x="16683" y="24094"/>
                  </a:cubicBezTo>
                  <a:cubicBezTo>
                    <a:pt x="16683" y="24051"/>
                    <a:pt x="16683" y="23955"/>
                    <a:pt x="16694" y="23848"/>
                  </a:cubicBezTo>
                  <a:close/>
                  <a:moveTo>
                    <a:pt x="18971" y="1270"/>
                  </a:moveTo>
                  <a:cubicBezTo>
                    <a:pt x="19465" y="1270"/>
                    <a:pt x="19959" y="1306"/>
                    <a:pt x="20452" y="1384"/>
                  </a:cubicBezTo>
                  <a:cubicBezTo>
                    <a:pt x="21652" y="1576"/>
                    <a:pt x="22755" y="1993"/>
                    <a:pt x="23804" y="2572"/>
                  </a:cubicBezTo>
                  <a:cubicBezTo>
                    <a:pt x="23793" y="2572"/>
                    <a:pt x="23783" y="2593"/>
                    <a:pt x="23804" y="2615"/>
                  </a:cubicBezTo>
                  <a:cubicBezTo>
                    <a:pt x="24768" y="3300"/>
                    <a:pt x="25699" y="3964"/>
                    <a:pt x="26502" y="4863"/>
                  </a:cubicBezTo>
                  <a:cubicBezTo>
                    <a:pt x="27284" y="5741"/>
                    <a:pt x="27916" y="6737"/>
                    <a:pt x="28408" y="7808"/>
                  </a:cubicBezTo>
                  <a:cubicBezTo>
                    <a:pt x="28419" y="7830"/>
                    <a:pt x="28440" y="7840"/>
                    <a:pt x="28462" y="7840"/>
                  </a:cubicBezTo>
                  <a:cubicBezTo>
                    <a:pt x="28847" y="10388"/>
                    <a:pt x="28880" y="12851"/>
                    <a:pt x="28097" y="15346"/>
                  </a:cubicBezTo>
                  <a:cubicBezTo>
                    <a:pt x="27434" y="17466"/>
                    <a:pt x="26256" y="19993"/>
                    <a:pt x="23997" y="20753"/>
                  </a:cubicBezTo>
                  <a:cubicBezTo>
                    <a:pt x="24328" y="20315"/>
                    <a:pt x="24661" y="19875"/>
                    <a:pt x="24896" y="19372"/>
                  </a:cubicBezTo>
                  <a:cubicBezTo>
                    <a:pt x="25860" y="17348"/>
                    <a:pt x="26684" y="14682"/>
                    <a:pt x="26063" y="12423"/>
                  </a:cubicBezTo>
                  <a:cubicBezTo>
                    <a:pt x="25999" y="12048"/>
                    <a:pt x="25913" y="11684"/>
                    <a:pt x="25796" y="11320"/>
                  </a:cubicBezTo>
                  <a:cubicBezTo>
                    <a:pt x="25453" y="10314"/>
                    <a:pt x="24939" y="9339"/>
                    <a:pt x="24393" y="8418"/>
                  </a:cubicBezTo>
                  <a:cubicBezTo>
                    <a:pt x="24093" y="7904"/>
                    <a:pt x="23729" y="7466"/>
                    <a:pt x="23247" y="7112"/>
                  </a:cubicBezTo>
                  <a:cubicBezTo>
                    <a:pt x="22733" y="6726"/>
                    <a:pt x="22177" y="6395"/>
                    <a:pt x="21620" y="6074"/>
                  </a:cubicBezTo>
                  <a:cubicBezTo>
                    <a:pt x="21618" y="6071"/>
                    <a:pt x="21615" y="6070"/>
                    <a:pt x="21613" y="6070"/>
                  </a:cubicBezTo>
                  <a:cubicBezTo>
                    <a:pt x="21605" y="6070"/>
                    <a:pt x="21600" y="6086"/>
                    <a:pt x="21609" y="6095"/>
                  </a:cubicBezTo>
                  <a:cubicBezTo>
                    <a:pt x="22498" y="6737"/>
                    <a:pt x="23515" y="7219"/>
                    <a:pt x="24136" y="8172"/>
                  </a:cubicBezTo>
                  <a:cubicBezTo>
                    <a:pt x="24704" y="9039"/>
                    <a:pt x="25196" y="10014"/>
                    <a:pt x="25560" y="10978"/>
                  </a:cubicBezTo>
                  <a:cubicBezTo>
                    <a:pt x="25956" y="12027"/>
                    <a:pt x="26106" y="13076"/>
                    <a:pt x="26031" y="14179"/>
                  </a:cubicBezTo>
                  <a:cubicBezTo>
                    <a:pt x="25956" y="15196"/>
                    <a:pt x="25796" y="16213"/>
                    <a:pt x="25517" y="17188"/>
                  </a:cubicBezTo>
                  <a:cubicBezTo>
                    <a:pt x="25367" y="17659"/>
                    <a:pt x="25206" y="18130"/>
                    <a:pt x="25014" y="18580"/>
                  </a:cubicBezTo>
                  <a:cubicBezTo>
                    <a:pt x="24746" y="19180"/>
                    <a:pt x="24425" y="19758"/>
                    <a:pt x="24061" y="20304"/>
                  </a:cubicBezTo>
                  <a:lnTo>
                    <a:pt x="23772" y="20657"/>
                  </a:lnTo>
                  <a:cubicBezTo>
                    <a:pt x="23766" y="20652"/>
                    <a:pt x="23761" y="20649"/>
                    <a:pt x="23754" y="20649"/>
                  </a:cubicBezTo>
                  <a:cubicBezTo>
                    <a:pt x="23748" y="20649"/>
                    <a:pt x="23739" y="20652"/>
                    <a:pt x="23729" y="20657"/>
                  </a:cubicBezTo>
                  <a:cubicBezTo>
                    <a:pt x="23386" y="21010"/>
                    <a:pt x="23097" y="21450"/>
                    <a:pt x="22851" y="21888"/>
                  </a:cubicBezTo>
                  <a:cubicBezTo>
                    <a:pt x="22808" y="21942"/>
                    <a:pt x="22776" y="22006"/>
                    <a:pt x="22744" y="22060"/>
                  </a:cubicBezTo>
                  <a:cubicBezTo>
                    <a:pt x="22712" y="22135"/>
                    <a:pt x="22669" y="22199"/>
                    <a:pt x="22637" y="22274"/>
                  </a:cubicBezTo>
                  <a:cubicBezTo>
                    <a:pt x="22572" y="22413"/>
                    <a:pt x="22498" y="22542"/>
                    <a:pt x="22434" y="22681"/>
                  </a:cubicBezTo>
                  <a:cubicBezTo>
                    <a:pt x="22251" y="23045"/>
                    <a:pt x="22080" y="23409"/>
                    <a:pt x="21920" y="23784"/>
                  </a:cubicBezTo>
                  <a:cubicBezTo>
                    <a:pt x="21855" y="23934"/>
                    <a:pt x="21791" y="24084"/>
                    <a:pt x="21727" y="24223"/>
                  </a:cubicBezTo>
                  <a:cubicBezTo>
                    <a:pt x="21556" y="24448"/>
                    <a:pt x="21352" y="24651"/>
                    <a:pt x="21116" y="24865"/>
                  </a:cubicBezTo>
                  <a:cubicBezTo>
                    <a:pt x="21042" y="24886"/>
                    <a:pt x="20977" y="24919"/>
                    <a:pt x="20902" y="24940"/>
                  </a:cubicBezTo>
                  <a:cubicBezTo>
                    <a:pt x="21491" y="24533"/>
                    <a:pt x="21866" y="23784"/>
                    <a:pt x="22155" y="23163"/>
                  </a:cubicBezTo>
                  <a:cubicBezTo>
                    <a:pt x="22337" y="22756"/>
                    <a:pt x="22498" y="22349"/>
                    <a:pt x="22679" y="21942"/>
                  </a:cubicBezTo>
                  <a:cubicBezTo>
                    <a:pt x="22894" y="21493"/>
                    <a:pt x="23140" y="21074"/>
                    <a:pt x="23429" y="20657"/>
                  </a:cubicBezTo>
                  <a:cubicBezTo>
                    <a:pt x="23437" y="20642"/>
                    <a:pt x="23428" y="20627"/>
                    <a:pt x="23415" y="20627"/>
                  </a:cubicBezTo>
                  <a:cubicBezTo>
                    <a:pt x="23410" y="20627"/>
                    <a:pt x="23404" y="20630"/>
                    <a:pt x="23397" y="20636"/>
                  </a:cubicBezTo>
                  <a:cubicBezTo>
                    <a:pt x="22787" y="21267"/>
                    <a:pt x="22487" y="22167"/>
                    <a:pt x="22144" y="22949"/>
                  </a:cubicBezTo>
                  <a:cubicBezTo>
                    <a:pt x="21962" y="23344"/>
                    <a:pt x="21770" y="23730"/>
                    <a:pt x="21534" y="24094"/>
                  </a:cubicBezTo>
                  <a:cubicBezTo>
                    <a:pt x="21309" y="24426"/>
                    <a:pt x="21030" y="24705"/>
                    <a:pt x="20742" y="24983"/>
                  </a:cubicBezTo>
                  <a:cubicBezTo>
                    <a:pt x="20581" y="25015"/>
                    <a:pt x="20431" y="25047"/>
                    <a:pt x="20292" y="25090"/>
                  </a:cubicBezTo>
                  <a:cubicBezTo>
                    <a:pt x="20666" y="24876"/>
                    <a:pt x="20977" y="24576"/>
                    <a:pt x="21223" y="24201"/>
                  </a:cubicBezTo>
                  <a:cubicBezTo>
                    <a:pt x="21780" y="23313"/>
                    <a:pt x="22262" y="22338"/>
                    <a:pt x="22637" y="21364"/>
                  </a:cubicBezTo>
                  <a:cubicBezTo>
                    <a:pt x="22645" y="21356"/>
                    <a:pt x="22636" y="21349"/>
                    <a:pt x="22626" y="21349"/>
                  </a:cubicBezTo>
                  <a:cubicBezTo>
                    <a:pt x="22623" y="21349"/>
                    <a:pt x="22618" y="21350"/>
                    <a:pt x="22615" y="21353"/>
                  </a:cubicBezTo>
                  <a:cubicBezTo>
                    <a:pt x="22198" y="22231"/>
                    <a:pt x="21780" y="23099"/>
                    <a:pt x="21287" y="23934"/>
                  </a:cubicBezTo>
                  <a:cubicBezTo>
                    <a:pt x="21063" y="24330"/>
                    <a:pt x="20795" y="24694"/>
                    <a:pt x="20409" y="24940"/>
                  </a:cubicBezTo>
                  <a:cubicBezTo>
                    <a:pt x="20110" y="25133"/>
                    <a:pt x="19788" y="25229"/>
                    <a:pt x="19467" y="25347"/>
                  </a:cubicBezTo>
                  <a:cubicBezTo>
                    <a:pt x="18557" y="25561"/>
                    <a:pt x="17637" y="25679"/>
                    <a:pt x="16716" y="25743"/>
                  </a:cubicBezTo>
                  <a:lnTo>
                    <a:pt x="16716" y="25722"/>
                  </a:lnTo>
                  <a:cubicBezTo>
                    <a:pt x="16769" y="25283"/>
                    <a:pt x="16908" y="24876"/>
                    <a:pt x="17026" y="24469"/>
                  </a:cubicBezTo>
                  <a:cubicBezTo>
                    <a:pt x="17123" y="24169"/>
                    <a:pt x="17251" y="23848"/>
                    <a:pt x="17294" y="23537"/>
                  </a:cubicBezTo>
                  <a:lnTo>
                    <a:pt x="17315" y="23537"/>
                  </a:lnTo>
                  <a:cubicBezTo>
                    <a:pt x="17187" y="24169"/>
                    <a:pt x="17101" y="24801"/>
                    <a:pt x="17026" y="25433"/>
                  </a:cubicBezTo>
                  <a:cubicBezTo>
                    <a:pt x="17026" y="25454"/>
                    <a:pt x="17037" y="25465"/>
                    <a:pt x="17047" y="25476"/>
                  </a:cubicBezTo>
                  <a:cubicBezTo>
                    <a:pt x="16973" y="25476"/>
                    <a:pt x="16908" y="25486"/>
                    <a:pt x="16833" y="25497"/>
                  </a:cubicBezTo>
                  <a:cubicBezTo>
                    <a:pt x="16812" y="25497"/>
                    <a:pt x="16812" y="25540"/>
                    <a:pt x="16833" y="25540"/>
                  </a:cubicBezTo>
                  <a:cubicBezTo>
                    <a:pt x="16908" y="25548"/>
                    <a:pt x="16983" y="25551"/>
                    <a:pt x="17059" y="25551"/>
                  </a:cubicBezTo>
                  <a:cubicBezTo>
                    <a:pt x="17294" y="25551"/>
                    <a:pt x="17529" y="25518"/>
                    <a:pt x="17765" y="25486"/>
                  </a:cubicBezTo>
                  <a:cubicBezTo>
                    <a:pt x="18065" y="25433"/>
                    <a:pt x="18386" y="25369"/>
                    <a:pt x="18665" y="25240"/>
                  </a:cubicBezTo>
                  <a:cubicBezTo>
                    <a:pt x="18675" y="25240"/>
                    <a:pt x="18675" y="25219"/>
                    <a:pt x="18653" y="25219"/>
                  </a:cubicBezTo>
                  <a:cubicBezTo>
                    <a:pt x="18354" y="25272"/>
                    <a:pt x="18054" y="25358"/>
                    <a:pt x="17754" y="25400"/>
                  </a:cubicBezTo>
                  <a:cubicBezTo>
                    <a:pt x="17541" y="25433"/>
                    <a:pt x="17327" y="25443"/>
                    <a:pt x="17104" y="25464"/>
                  </a:cubicBezTo>
                  <a:lnTo>
                    <a:pt x="17104" y="25464"/>
                  </a:lnTo>
                  <a:cubicBezTo>
                    <a:pt x="17111" y="25463"/>
                    <a:pt x="17111" y="25453"/>
                    <a:pt x="17111" y="25443"/>
                  </a:cubicBezTo>
                  <a:cubicBezTo>
                    <a:pt x="17187" y="24812"/>
                    <a:pt x="17273" y="24180"/>
                    <a:pt x="17347" y="23537"/>
                  </a:cubicBezTo>
                  <a:cubicBezTo>
                    <a:pt x="17518" y="23570"/>
                    <a:pt x="17679" y="23655"/>
                    <a:pt x="17818" y="23784"/>
                  </a:cubicBezTo>
                  <a:cubicBezTo>
                    <a:pt x="17872" y="23848"/>
                    <a:pt x="17936" y="23912"/>
                    <a:pt x="17989" y="23966"/>
                  </a:cubicBezTo>
                  <a:cubicBezTo>
                    <a:pt x="18118" y="24115"/>
                    <a:pt x="18225" y="24255"/>
                    <a:pt x="18429" y="24319"/>
                  </a:cubicBezTo>
                  <a:cubicBezTo>
                    <a:pt x="18505" y="24345"/>
                    <a:pt x="18589" y="24357"/>
                    <a:pt x="18676" y="24357"/>
                  </a:cubicBezTo>
                  <a:cubicBezTo>
                    <a:pt x="19033" y="24357"/>
                    <a:pt x="19443" y="24156"/>
                    <a:pt x="19564" y="23837"/>
                  </a:cubicBezTo>
                  <a:cubicBezTo>
                    <a:pt x="19564" y="23816"/>
                    <a:pt x="19564" y="23794"/>
                    <a:pt x="19553" y="23784"/>
                  </a:cubicBezTo>
                  <a:cubicBezTo>
                    <a:pt x="19767" y="23570"/>
                    <a:pt x="19874" y="23163"/>
                    <a:pt x="19607" y="23023"/>
                  </a:cubicBezTo>
                  <a:cubicBezTo>
                    <a:pt x="19563" y="22998"/>
                    <a:pt x="19519" y="22988"/>
                    <a:pt x="19473" y="22988"/>
                  </a:cubicBezTo>
                  <a:cubicBezTo>
                    <a:pt x="19440" y="22988"/>
                    <a:pt x="19407" y="22993"/>
                    <a:pt x="19371" y="23002"/>
                  </a:cubicBezTo>
                  <a:cubicBezTo>
                    <a:pt x="19274" y="23002"/>
                    <a:pt x="19178" y="23066"/>
                    <a:pt x="19103" y="23173"/>
                  </a:cubicBezTo>
                  <a:cubicBezTo>
                    <a:pt x="19071" y="23195"/>
                    <a:pt x="19029" y="23227"/>
                    <a:pt x="19007" y="23259"/>
                  </a:cubicBezTo>
                  <a:cubicBezTo>
                    <a:pt x="18853" y="23375"/>
                    <a:pt x="18699" y="23499"/>
                    <a:pt x="18498" y="23499"/>
                  </a:cubicBezTo>
                  <a:cubicBezTo>
                    <a:pt x="18475" y="23499"/>
                    <a:pt x="18452" y="23498"/>
                    <a:pt x="18429" y="23494"/>
                  </a:cubicBezTo>
                  <a:cubicBezTo>
                    <a:pt x="18193" y="23463"/>
                    <a:pt x="18011" y="23302"/>
                    <a:pt x="17829" y="23173"/>
                  </a:cubicBezTo>
                  <a:cubicBezTo>
                    <a:pt x="17679" y="23066"/>
                    <a:pt x="17518" y="22992"/>
                    <a:pt x="17358" y="22959"/>
                  </a:cubicBezTo>
                  <a:cubicBezTo>
                    <a:pt x="18032" y="20443"/>
                    <a:pt x="19393" y="18226"/>
                    <a:pt x="20731" y="16020"/>
                  </a:cubicBezTo>
                  <a:lnTo>
                    <a:pt x="20752" y="15999"/>
                  </a:lnTo>
                  <a:lnTo>
                    <a:pt x="20752" y="15999"/>
                  </a:lnTo>
                  <a:cubicBezTo>
                    <a:pt x="20602" y="16374"/>
                    <a:pt x="20816" y="16824"/>
                    <a:pt x="21234" y="16910"/>
                  </a:cubicBezTo>
                  <a:lnTo>
                    <a:pt x="21266" y="16910"/>
                  </a:lnTo>
                  <a:cubicBezTo>
                    <a:pt x="21363" y="16995"/>
                    <a:pt x="21480" y="17048"/>
                    <a:pt x="21609" y="17060"/>
                  </a:cubicBezTo>
                  <a:cubicBezTo>
                    <a:pt x="21620" y="17060"/>
                    <a:pt x="21631" y="17060"/>
                    <a:pt x="21643" y="17060"/>
                  </a:cubicBezTo>
                  <a:cubicBezTo>
                    <a:pt x="22039" y="17060"/>
                    <a:pt x="22263" y="16696"/>
                    <a:pt x="22284" y="16331"/>
                  </a:cubicBezTo>
                  <a:cubicBezTo>
                    <a:pt x="22294" y="16042"/>
                    <a:pt x="22016" y="15871"/>
                    <a:pt x="21748" y="15828"/>
                  </a:cubicBezTo>
                  <a:cubicBezTo>
                    <a:pt x="21770" y="15828"/>
                    <a:pt x="21791" y="15817"/>
                    <a:pt x="21791" y="15796"/>
                  </a:cubicBezTo>
                  <a:cubicBezTo>
                    <a:pt x="21823" y="15817"/>
                    <a:pt x="21866" y="15839"/>
                    <a:pt x="21898" y="15860"/>
                  </a:cubicBezTo>
                  <a:cubicBezTo>
                    <a:pt x="21903" y="15865"/>
                    <a:pt x="21909" y="15867"/>
                    <a:pt x="21914" y="15867"/>
                  </a:cubicBezTo>
                  <a:cubicBezTo>
                    <a:pt x="21931" y="15867"/>
                    <a:pt x="21946" y="15844"/>
                    <a:pt x="21930" y="15828"/>
                  </a:cubicBezTo>
                  <a:cubicBezTo>
                    <a:pt x="21803" y="15652"/>
                    <a:pt x="21607" y="15573"/>
                    <a:pt x="21409" y="15573"/>
                  </a:cubicBezTo>
                  <a:cubicBezTo>
                    <a:pt x="21305" y="15573"/>
                    <a:pt x="21201" y="15595"/>
                    <a:pt x="21106" y="15635"/>
                  </a:cubicBezTo>
                  <a:cubicBezTo>
                    <a:pt x="21245" y="15485"/>
                    <a:pt x="21363" y="15325"/>
                    <a:pt x="21491" y="15164"/>
                  </a:cubicBezTo>
                  <a:cubicBezTo>
                    <a:pt x="21801" y="14768"/>
                    <a:pt x="22080" y="14329"/>
                    <a:pt x="22284" y="13858"/>
                  </a:cubicBezTo>
                  <a:cubicBezTo>
                    <a:pt x="22530" y="13279"/>
                    <a:pt x="22648" y="12627"/>
                    <a:pt x="22551" y="12016"/>
                  </a:cubicBezTo>
                  <a:cubicBezTo>
                    <a:pt x="22562" y="11856"/>
                    <a:pt x="22530" y="11695"/>
                    <a:pt x="22455" y="11545"/>
                  </a:cubicBezTo>
                  <a:cubicBezTo>
                    <a:pt x="22401" y="11373"/>
                    <a:pt x="22315" y="11202"/>
                    <a:pt x="22177" y="11063"/>
                  </a:cubicBezTo>
                  <a:cubicBezTo>
                    <a:pt x="22010" y="10892"/>
                    <a:pt x="21798" y="10815"/>
                    <a:pt x="21580" y="10815"/>
                  </a:cubicBezTo>
                  <a:cubicBezTo>
                    <a:pt x="21389" y="10815"/>
                    <a:pt x="21194" y="10873"/>
                    <a:pt x="21020" y="10978"/>
                  </a:cubicBezTo>
                  <a:cubicBezTo>
                    <a:pt x="20635" y="11042"/>
                    <a:pt x="20249" y="11213"/>
                    <a:pt x="19917" y="11331"/>
                  </a:cubicBezTo>
                  <a:cubicBezTo>
                    <a:pt x="19831" y="11363"/>
                    <a:pt x="19757" y="11395"/>
                    <a:pt x="19671" y="11427"/>
                  </a:cubicBezTo>
                  <a:cubicBezTo>
                    <a:pt x="18932" y="11652"/>
                    <a:pt x="18182" y="11887"/>
                    <a:pt x="17476" y="12187"/>
                  </a:cubicBezTo>
                  <a:cubicBezTo>
                    <a:pt x="17154" y="11994"/>
                    <a:pt x="16801" y="11898"/>
                    <a:pt x="16448" y="11791"/>
                  </a:cubicBezTo>
                  <a:cubicBezTo>
                    <a:pt x="16019" y="11663"/>
                    <a:pt x="15591" y="11523"/>
                    <a:pt x="15184" y="11352"/>
                  </a:cubicBezTo>
                  <a:cubicBezTo>
                    <a:pt x="14370" y="11020"/>
                    <a:pt x="13599" y="10614"/>
                    <a:pt x="12871" y="10121"/>
                  </a:cubicBezTo>
                  <a:cubicBezTo>
                    <a:pt x="12304" y="9746"/>
                    <a:pt x="11747" y="9329"/>
                    <a:pt x="11201" y="8922"/>
                  </a:cubicBezTo>
                  <a:cubicBezTo>
                    <a:pt x="10815" y="8568"/>
                    <a:pt x="10398" y="8268"/>
                    <a:pt x="10044" y="7894"/>
                  </a:cubicBezTo>
                  <a:cubicBezTo>
                    <a:pt x="9906" y="7754"/>
                    <a:pt x="9777" y="7604"/>
                    <a:pt x="9649" y="7454"/>
                  </a:cubicBezTo>
                  <a:cubicBezTo>
                    <a:pt x="10216" y="6909"/>
                    <a:pt x="10827" y="6469"/>
                    <a:pt x="11522" y="6084"/>
                  </a:cubicBezTo>
                  <a:cubicBezTo>
                    <a:pt x="12283" y="5667"/>
                    <a:pt x="13054" y="5270"/>
                    <a:pt x="13878" y="5013"/>
                  </a:cubicBezTo>
                  <a:cubicBezTo>
                    <a:pt x="14791" y="4724"/>
                    <a:pt x="15740" y="4582"/>
                    <a:pt x="16688" y="4582"/>
                  </a:cubicBezTo>
                  <a:cubicBezTo>
                    <a:pt x="17352" y="4582"/>
                    <a:pt x="18015" y="4652"/>
                    <a:pt x="18665" y="4789"/>
                  </a:cubicBezTo>
                  <a:cubicBezTo>
                    <a:pt x="19564" y="4981"/>
                    <a:pt x="20399" y="5313"/>
                    <a:pt x="21223" y="5709"/>
                  </a:cubicBezTo>
                  <a:cubicBezTo>
                    <a:pt x="21230" y="5713"/>
                    <a:pt x="21236" y="5714"/>
                    <a:pt x="21242" y="5714"/>
                  </a:cubicBezTo>
                  <a:cubicBezTo>
                    <a:pt x="21272" y="5714"/>
                    <a:pt x="21282" y="5673"/>
                    <a:pt x="21256" y="5655"/>
                  </a:cubicBezTo>
                  <a:cubicBezTo>
                    <a:pt x="19914" y="4814"/>
                    <a:pt x="18261" y="4466"/>
                    <a:pt x="16696" y="4466"/>
                  </a:cubicBezTo>
                  <a:cubicBezTo>
                    <a:pt x="16649" y="4466"/>
                    <a:pt x="16602" y="4467"/>
                    <a:pt x="16555" y="4467"/>
                  </a:cubicBezTo>
                  <a:cubicBezTo>
                    <a:pt x="15741" y="4478"/>
                    <a:pt x="14927" y="4596"/>
                    <a:pt x="14135" y="4820"/>
                  </a:cubicBezTo>
                  <a:cubicBezTo>
                    <a:pt x="13289" y="5056"/>
                    <a:pt x="12507" y="5441"/>
                    <a:pt x="11736" y="5848"/>
                  </a:cubicBezTo>
                  <a:cubicBezTo>
                    <a:pt x="10976" y="6245"/>
                    <a:pt x="10152" y="6705"/>
                    <a:pt x="9595" y="7390"/>
                  </a:cubicBezTo>
                  <a:cubicBezTo>
                    <a:pt x="9488" y="7262"/>
                    <a:pt x="9381" y="7123"/>
                    <a:pt x="9285" y="6983"/>
                  </a:cubicBezTo>
                  <a:lnTo>
                    <a:pt x="9295" y="6983"/>
                  </a:lnTo>
                  <a:cubicBezTo>
                    <a:pt x="9445" y="6759"/>
                    <a:pt x="9606" y="6534"/>
                    <a:pt x="9734" y="6288"/>
                  </a:cubicBezTo>
                  <a:cubicBezTo>
                    <a:pt x="9734" y="6274"/>
                    <a:pt x="9726" y="6265"/>
                    <a:pt x="9717" y="6265"/>
                  </a:cubicBezTo>
                  <a:cubicBezTo>
                    <a:pt x="9712" y="6265"/>
                    <a:pt x="9706" y="6268"/>
                    <a:pt x="9702" y="6277"/>
                  </a:cubicBezTo>
                  <a:cubicBezTo>
                    <a:pt x="9530" y="6480"/>
                    <a:pt x="9402" y="6737"/>
                    <a:pt x="9263" y="6973"/>
                  </a:cubicBezTo>
                  <a:cubicBezTo>
                    <a:pt x="9242" y="6930"/>
                    <a:pt x="9209" y="6887"/>
                    <a:pt x="9178" y="6855"/>
                  </a:cubicBezTo>
                  <a:cubicBezTo>
                    <a:pt x="10259" y="4949"/>
                    <a:pt x="11993" y="3471"/>
                    <a:pt x="13932" y="2497"/>
                  </a:cubicBezTo>
                  <a:cubicBezTo>
                    <a:pt x="15206" y="1855"/>
                    <a:pt x="16598" y="1437"/>
                    <a:pt x="18011" y="1308"/>
                  </a:cubicBezTo>
                  <a:cubicBezTo>
                    <a:pt x="18022" y="1319"/>
                    <a:pt x="18043" y="1330"/>
                    <a:pt x="18065" y="1330"/>
                  </a:cubicBezTo>
                  <a:cubicBezTo>
                    <a:pt x="18108" y="1319"/>
                    <a:pt x="18161" y="1308"/>
                    <a:pt x="18204" y="1298"/>
                  </a:cubicBezTo>
                  <a:cubicBezTo>
                    <a:pt x="18460" y="1279"/>
                    <a:pt x="18715" y="1270"/>
                    <a:pt x="18971" y="1270"/>
                  </a:cubicBezTo>
                  <a:close/>
                  <a:moveTo>
                    <a:pt x="22380" y="12605"/>
                  </a:moveTo>
                  <a:cubicBezTo>
                    <a:pt x="22369" y="12744"/>
                    <a:pt x="22337" y="12872"/>
                    <a:pt x="22315" y="13001"/>
                  </a:cubicBezTo>
                  <a:cubicBezTo>
                    <a:pt x="22208" y="13472"/>
                    <a:pt x="22016" y="13933"/>
                    <a:pt x="21770" y="14350"/>
                  </a:cubicBezTo>
                  <a:cubicBezTo>
                    <a:pt x="21534" y="14768"/>
                    <a:pt x="21245" y="15121"/>
                    <a:pt x="20977" y="15507"/>
                  </a:cubicBezTo>
                  <a:cubicBezTo>
                    <a:pt x="20816" y="15689"/>
                    <a:pt x="20666" y="15871"/>
                    <a:pt x="20538" y="16063"/>
                  </a:cubicBezTo>
                  <a:cubicBezTo>
                    <a:pt x="19339" y="17627"/>
                    <a:pt x="18396" y="19415"/>
                    <a:pt x="17711" y="21278"/>
                  </a:cubicBezTo>
                  <a:cubicBezTo>
                    <a:pt x="17487" y="21824"/>
                    <a:pt x="17294" y="22381"/>
                    <a:pt x="17133" y="22959"/>
                  </a:cubicBezTo>
                  <a:cubicBezTo>
                    <a:pt x="17111" y="22959"/>
                    <a:pt x="17080" y="22959"/>
                    <a:pt x="17047" y="22970"/>
                  </a:cubicBezTo>
                  <a:cubicBezTo>
                    <a:pt x="16973" y="22992"/>
                    <a:pt x="16908" y="23023"/>
                    <a:pt x="16854" y="23056"/>
                  </a:cubicBezTo>
                  <a:cubicBezTo>
                    <a:pt x="17154" y="22092"/>
                    <a:pt x="17497" y="21150"/>
                    <a:pt x="17904" y="20239"/>
                  </a:cubicBezTo>
                  <a:cubicBezTo>
                    <a:pt x="18332" y="19297"/>
                    <a:pt x="18825" y="18398"/>
                    <a:pt x="19317" y="17509"/>
                  </a:cubicBezTo>
                  <a:cubicBezTo>
                    <a:pt x="19325" y="17501"/>
                    <a:pt x="19317" y="17494"/>
                    <a:pt x="19307" y="17494"/>
                  </a:cubicBezTo>
                  <a:cubicBezTo>
                    <a:pt x="19303" y="17494"/>
                    <a:pt x="19299" y="17495"/>
                    <a:pt x="19296" y="17498"/>
                  </a:cubicBezTo>
                  <a:cubicBezTo>
                    <a:pt x="18182" y="19211"/>
                    <a:pt x="17358" y="21171"/>
                    <a:pt x="16759" y="23130"/>
                  </a:cubicBezTo>
                  <a:cubicBezTo>
                    <a:pt x="16651" y="23227"/>
                    <a:pt x="16576" y="23356"/>
                    <a:pt x="16533" y="23506"/>
                  </a:cubicBezTo>
                  <a:cubicBezTo>
                    <a:pt x="16437" y="23441"/>
                    <a:pt x="16352" y="23377"/>
                    <a:pt x="16309" y="23280"/>
                  </a:cubicBezTo>
                  <a:cubicBezTo>
                    <a:pt x="16309" y="23267"/>
                    <a:pt x="16297" y="23258"/>
                    <a:pt x="16282" y="23258"/>
                  </a:cubicBezTo>
                  <a:cubicBezTo>
                    <a:pt x="16273" y="23258"/>
                    <a:pt x="16263" y="23262"/>
                    <a:pt x="16255" y="23270"/>
                  </a:cubicBezTo>
                  <a:cubicBezTo>
                    <a:pt x="16212" y="23323"/>
                    <a:pt x="16202" y="23366"/>
                    <a:pt x="16223" y="23420"/>
                  </a:cubicBezTo>
                  <a:cubicBezTo>
                    <a:pt x="16212" y="23613"/>
                    <a:pt x="16383" y="23741"/>
                    <a:pt x="16587" y="23816"/>
                  </a:cubicBezTo>
                  <a:cubicBezTo>
                    <a:pt x="16587" y="23827"/>
                    <a:pt x="16576" y="23848"/>
                    <a:pt x="16576" y="23858"/>
                  </a:cubicBezTo>
                  <a:cubicBezTo>
                    <a:pt x="16533" y="24191"/>
                    <a:pt x="16576" y="24501"/>
                    <a:pt x="16683" y="24812"/>
                  </a:cubicBezTo>
                  <a:cubicBezTo>
                    <a:pt x="16619" y="25015"/>
                    <a:pt x="16566" y="25219"/>
                    <a:pt x="16533" y="25433"/>
                  </a:cubicBezTo>
                  <a:cubicBezTo>
                    <a:pt x="16512" y="25476"/>
                    <a:pt x="16490" y="25519"/>
                    <a:pt x="16469" y="25550"/>
                  </a:cubicBezTo>
                  <a:cubicBezTo>
                    <a:pt x="16448" y="25572"/>
                    <a:pt x="16426" y="25593"/>
                    <a:pt x="16394" y="25615"/>
                  </a:cubicBezTo>
                  <a:cubicBezTo>
                    <a:pt x="16352" y="25636"/>
                    <a:pt x="16309" y="25657"/>
                    <a:pt x="16255" y="25668"/>
                  </a:cubicBezTo>
                  <a:cubicBezTo>
                    <a:pt x="16052" y="25690"/>
                    <a:pt x="15848" y="25743"/>
                    <a:pt x="15645" y="25764"/>
                  </a:cubicBezTo>
                  <a:cubicBezTo>
                    <a:pt x="15452" y="25776"/>
                    <a:pt x="15248" y="25786"/>
                    <a:pt x="15045" y="25797"/>
                  </a:cubicBezTo>
                  <a:cubicBezTo>
                    <a:pt x="15034" y="25797"/>
                    <a:pt x="15024" y="25786"/>
                    <a:pt x="15003" y="25786"/>
                  </a:cubicBezTo>
                  <a:cubicBezTo>
                    <a:pt x="14841" y="25807"/>
                    <a:pt x="14670" y="25818"/>
                    <a:pt x="14510" y="25829"/>
                  </a:cubicBezTo>
                  <a:cubicBezTo>
                    <a:pt x="13354" y="25829"/>
                    <a:pt x="12186" y="25807"/>
                    <a:pt x="11030" y="25764"/>
                  </a:cubicBezTo>
                  <a:cubicBezTo>
                    <a:pt x="10730" y="25743"/>
                    <a:pt x="10420" y="25733"/>
                    <a:pt x="10120" y="25700"/>
                  </a:cubicBezTo>
                  <a:cubicBezTo>
                    <a:pt x="9863" y="25690"/>
                    <a:pt x="9499" y="25700"/>
                    <a:pt x="9273" y="25540"/>
                  </a:cubicBezTo>
                  <a:cubicBezTo>
                    <a:pt x="9273" y="25519"/>
                    <a:pt x="9252" y="25507"/>
                    <a:pt x="9220" y="25497"/>
                  </a:cubicBezTo>
                  <a:cubicBezTo>
                    <a:pt x="9209" y="25486"/>
                    <a:pt x="9199" y="25476"/>
                    <a:pt x="9188" y="25454"/>
                  </a:cubicBezTo>
                  <a:cubicBezTo>
                    <a:pt x="9092" y="25293"/>
                    <a:pt x="9070" y="25101"/>
                    <a:pt x="8974" y="24940"/>
                  </a:cubicBezTo>
                  <a:cubicBezTo>
                    <a:pt x="8888" y="24779"/>
                    <a:pt x="8771" y="24641"/>
                    <a:pt x="8631" y="24522"/>
                  </a:cubicBezTo>
                  <a:cubicBezTo>
                    <a:pt x="8460" y="24372"/>
                    <a:pt x="8257" y="24276"/>
                    <a:pt x="8043" y="24212"/>
                  </a:cubicBezTo>
                  <a:lnTo>
                    <a:pt x="8043" y="24212"/>
                  </a:lnTo>
                  <a:cubicBezTo>
                    <a:pt x="8171" y="24244"/>
                    <a:pt x="8288" y="24287"/>
                    <a:pt x="8417" y="24341"/>
                  </a:cubicBezTo>
                  <a:cubicBezTo>
                    <a:pt x="8792" y="24512"/>
                    <a:pt x="9028" y="24790"/>
                    <a:pt x="9242" y="25133"/>
                  </a:cubicBezTo>
                  <a:cubicBezTo>
                    <a:pt x="9246" y="25141"/>
                    <a:pt x="9251" y="25145"/>
                    <a:pt x="9256" y="25145"/>
                  </a:cubicBezTo>
                  <a:cubicBezTo>
                    <a:pt x="9265" y="25145"/>
                    <a:pt x="9273" y="25135"/>
                    <a:pt x="9273" y="25122"/>
                  </a:cubicBezTo>
                  <a:cubicBezTo>
                    <a:pt x="9209" y="24748"/>
                    <a:pt x="8878" y="24469"/>
                    <a:pt x="8545" y="24298"/>
                  </a:cubicBezTo>
                  <a:cubicBezTo>
                    <a:pt x="8149" y="24099"/>
                    <a:pt x="7670" y="24026"/>
                    <a:pt x="7224" y="24026"/>
                  </a:cubicBezTo>
                  <a:cubicBezTo>
                    <a:pt x="7164" y="24026"/>
                    <a:pt x="7105" y="24027"/>
                    <a:pt x="7046" y="24030"/>
                  </a:cubicBezTo>
                  <a:cubicBezTo>
                    <a:pt x="7036" y="24030"/>
                    <a:pt x="7036" y="24051"/>
                    <a:pt x="7046" y="24051"/>
                  </a:cubicBezTo>
                  <a:cubicBezTo>
                    <a:pt x="7263" y="24091"/>
                    <a:pt x="7489" y="24112"/>
                    <a:pt x="7707" y="24148"/>
                  </a:cubicBezTo>
                  <a:lnTo>
                    <a:pt x="7707" y="24148"/>
                  </a:lnTo>
                  <a:cubicBezTo>
                    <a:pt x="7705" y="24148"/>
                    <a:pt x="7702" y="24148"/>
                    <a:pt x="7700" y="24148"/>
                  </a:cubicBezTo>
                  <a:cubicBezTo>
                    <a:pt x="7207" y="24105"/>
                    <a:pt x="6704" y="24180"/>
                    <a:pt x="6222" y="24030"/>
                  </a:cubicBezTo>
                  <a:cubicBezTo>
                    <a:pt x="5954" y="23955"/>
                    <a:pt x="5708" y="23816"/>
                    <a:pt x="5526" y="23591"/>
                  </a:cubicBezTo>
                  <a:cubicBezTo>
                    <a:pt x="5483" y="23548"/>
                    <a:pt x="5462" y="23494"/>
                    <a:pt x="5430" y="23441"/>
                  </a:cubicBezTo>
                  <a:cubicBezTo>
                    <a:pt x="5440" y="23420"/>
                    <a:pt x="5440" y="23398"/>
                    <a:pt x="5451" y="23366"/>
                  </a:cubicBezTo>
                  <a:cubicBezTo>
                    <a:pt x="5654" y="23848"/>
                    <a:pt x="6297" y="24062"/>
                    <a:pt x="6768" y="24084"/>
                  </a:cubicBezTo>
                  <a:cubicBezTo>
                    <a:pt x="6789" y="24084"/>
                    <a:pt x="6789" y="24051"/>
                    <a:pt x="6779" y="24041"/>
                  </a:cubicBezTo>
                  <a:cubicBezTo>
                    <a:pt x="6522" y="23944"/>
                    <a:pt x="6244" y="23912"/>
                    <a:pt x="5997" y="23794"/>
                  </a:cubicBezTo>
                  <a:cubicBezTo>
                    <a:pt x="5773" y="23677"/>
                    <a:pt x="5611" y="23516"/>
                    <a:pt x="5473" y="23313"/>
                  </a:cubicBezTo>
                  <a:cubicBezTo>
                    <a:pt x="5654" y="22938"/>
                    <a:pt x="6287" y="22820"/>
                    <a:pt x="6651" y="22702"/>
                  </a:cubicBezTo>
                  <a:cubicBezTo>
                    <a:pt x="6800" y="22649"/>
                    <a:pt x="6950" y="22595"/>
                    <a:pt x="7111" y="22552"/>
                  </a:cubicBezTo>
                  <a:cubicBezTo>
                    <a:pt x="7410" y="22478"/>
                    <a:pt x="7710" y="22402"/>
                    <a:pt x="8010" y="22338"/>
                  </a:cubicBezTo>
                  <a:cubicBezTo>
                    <a:pt x="8963" y="22102"/>
                    <a:pt x="9916" y="21867"/>
                    <a:pt x="10880" y="21642"/>
                  </a:cubicBezTo>
                  <a:cubicBezTo>
                    <a:pt x="11672" y="21439"/>
                    <a:pt x="12540" y="21321"/>
                    <a:pt x="13300" y="20989"/>
                  </a:cubicBezTo>
                  <a:cubicBezTo>
                    <a:pt x="13953" y="20700"/>
                    <a:pt x="14446" y="20175"/>
                    <a:pt x="14906" y="19651"/>
                  </a:cubicBezTo>
                  <a:cubicBezTo>
                    <a:pt x="15912" y="18516"/>
                    <a:pt x="16801" y="17284"/>
                    <a:pt x="17840" y="16182"/>
                  </a:cubicBezTo>
                  <a:cubicBezTo>
                    <a:pt x="18386" y="15603"/>
                    <a:pt x="18986" y="15047"/>
                    <a:pt x="19660" y="14597"/>
                  </a:cubicBezTo>
                  <a:cubicBezTo>
                    <a:pt x="20110" y="14297"/>
                    <a:pt x="20613" y="14072"/>
                    <a:pt x="21084" y="13815"/>
                  </a:cubicBezTo>
                  <a:cubicBezTo>
                    <a:pt x="21437" y="13676"/>
                    <a:pt x="21770" y="13440"/>
                    <a:pt x="22027" y="13151"/>
                  </a:cubicBezTo>
                  <a:cubicBezTo>
                    <a:pt x="22134" y="13033"/>
                    <a:pt x="22241" y="12884"/>
                    <a:pt x="22327" y="12723"/>
                  </a:cubicBezTo>
                  <a:cubicBezTo>
                    <a:pt x="22348" y="12680"/>
                    <a:pt x="22369" y="12648"/>
                    <a:pt x="22380" y="12605"/>
                  </a:cubicBezTo>
                  <a:close/>
                  <a:moveTo>
                    <a:pt x="14649" y="26150"/>
                  </a:moveTo>
                  <a:lnTo>
                    <a:pt x="14649" y="26150"/>
                  </a:lnTo>
                  <a:cubicBezTo>
                    <a:pt x="14242" y="26278"/>
                    <a:pt x="13856" y="26450"/>
                    <a:pt x="13471" y="26632"/>
                  </a:cubicBezTo>
                  <a:cubicBezTo>
                    <a:pt x="13771" y="26461"/>
                    <a:pt x="14071" y="26321"/>
                    <a:pt x="14403" y="26214"/>
                  </a:cubicBezTo>
                  <a:cubicBezTo>
                    <a:pt x="14489" y="26193"/>
                    <a:pt x="14563" y="26171"/>
                    <a:pt x="14649" y="26150"/>
                  </a:cubicBezTo>
                  <a:close/>
                  <a:moveTo>
                    <a:pt x="13161" y="26878"/>
                  </a:moveTo>
                  <a:cubicBezTo>
                    <a:pt x="12893" y="27060"/>
                    <a:pt x="12636" y="27242"/>
                    <a:pt x="12390" y="27446"/>
                  </a:cubicBezTo>
                  <a:cubicBezTo>
                    <a:pt x="12571" y="27285"/>
                    <a:pt x="12764" y="27135"/>
                    <a:pt x="12957" y="26985"/>
                  </a:cubicBezTo>
                  <a:cubicBezTo>
                    <a:pt x="13021" y="26953"/>
                    <a:pt x="13085" y="26911"/>
                    <a:pt x="13161" y="26878"/>
                  </a:cubicBezTo>
                  <a:close/>
                  <a:moveTo>
                    <a:pt x="12641" y="27466"/>
                  </a:moveTo>
                  <a:cubicBezTo>
                    <a:pt x="12769" y="27466"/>
                    <a:pt x="12904" y="27518"/>
                    <a:pt x="13021" y="27596"/>
                  </a:cubicBezTo>
                  <a:cubicBezTo>
                    <a:pt x="12957" y="27756"/>
                    <a:pt x="12893" y="27917"/>
                    <a:pt x="12743" y="28024"/>
                  </a:cubicBezTo>
                  <a:cubicBezTo>
                    <a:pt x="12641" y="28088"/>
                    <a:pt x="12544" y="28106"/>
                    <a:pt x="12443" y="28106"/>
                  </a:cubicBezTo>
                  <a:cubicBezTo>
                    <a:pt x="12374" y="28106"/>
                    <a:pt x="12303" y="28097"/>
                    <a:pt x="12229" y="28088"/>
                  </a:cubicBezTo>
                  <a:cubicBezTo>
                    <a:pt x="12219" y="28024"/>
                    <a:pt x="12207" y="27960"/>
                    <a:pt x="12207" y="27896"/>
                  </a:cubicBezTo>
                  <a:cubicBezTo>
                    <a:pt x="12219" y="27842"/>
                    <a:pt x="12229" y="27799"/>
                    <a:pt x="12250" y="27756"/>
                  </a:cubicBezTo>
                  <a:lnTo>
                    <a:pt x="12604" y="27467"/>
                  </a:lnTo>
                  <a:cubicBezTo>
                    <a:pt x="12616" y="27466"/>
                    <a:pt x="12628" y="27466"/>
                    <a:pt x="12641" y="27466"/>
                  </a:cubicBezTo>
                  <a:close/>
                  <a:moveTo>
                    <a:pt x="16105" y="27499"/>
                  </a:moveTo>
                  <a:cubicBezTo>
                    <a:pt x="15795" y="27542"/>
                    <a:pt x="15495" y="27628"/>
                    <a:pt x="15206" y="27756"/>
                  </a:cubicBezTo>
                  <a:cubicBezTo>
                    <a:pt x="14606" y="28013"/>
                    <a:pt x="14071" y="28410"/>
                    <a:pt x="13514" y="28741"/>
                  </a:cubicBezTo>
                  <a:cubicBezTo>
                    <a:pt x="13407" y="28805"/>
                    <a:pt x="13289" y="28870"/>
                    <a:pt x="13182" y="28934"/>
                  </a:cubicBezTo>
                  <a:cubicBezTo>
                    <a:pt x="13225" y="28902"/>
                    <a:pt x="13278" y="28870"/>
                    <a:pt x="13321" y="28838"/>
                  </a:cubicBezTo>
                  <a:cubicBezTo>
                    <a:pt x="13685" y="28624"/>
                    <a:pt x="14049" y="28388"/>
                    <a:pt x="14370" y="28131"/>
                  </a:cubicBezTo>
                  <a:cubicBezTo>
                    <a:pt x="14874" y="27874"/>
                    <a:pt x="15345" y="27617"/>
                    <a:pt x="15934" y="27520"/>
                  </a:cubicBezTo>
                  <a:cubicBezTo>
                    <a:pt x="15988" y="27510"/>
                    <a:pt x="16041" y="27499"/>
                    <a:pt x="16105" y="27499"/>
                  </a:cubicBezTo>
                  <a:close/>
                  <a:moveTo>
                    <a:pt x="18300" y="27670"/>
                  </a:moveTo>
                  <a:lnTo>
                    <a:pt x="18300" y="27670"/>
                  </a:lnTo>
                  <a:cubicBezTo>
                    <a:pt x="18836" y="27799"/>
                    <a:pt x="19350" y="27949"/>
                    <a:pt x="19864" y="28131"/>
                  </a:cubicBezTo>
                  <a:cubicBezTo>
                    <a:pt x="20249" y="28260"/>
                    <a:pt x="20624" y="28410"/>
                    <a:pt x="21009" y="28517"/>
                  </a:cubicBezTo>
                  <a:cubicBezTo>
                    <a:pt x="21427" y="28634"/>
                    <a:pt x="21834" y="28634"/>
                    <a:pt x="22262" y="28655"/>
                  </a:cubicBezTo>
                  <a:cubicBezTo>
                    <a:pt x="22808" y="28677"/>
                    <a:pt x="23354" y="28784"/>
                    <a:pt x="23879" y="28945"/>
                  </a:cubicBezTo>
                  <a:cubicBezTo>
                    <a:pt x="23857" y="28955"/>
                    <a:pt x="23847" y="28966"/>
                    <a:pt x="23836" y="28977"/>
                  </a:cubicBezTo>
                  <a:cubicBezTo>
                    <a:pt x="23676" y="28955"/>
                    <a:pt x="23504" y="28934"/>
                    <a:pt x="23333" y="28924"/>
                  </a:cubicBezTo>
                  <a:cubicBezTo>
                    <a:pt x="22605" y="28859"/>
                    <a:pt x="21887" y="28805"/>
                    <a:pt x="21170" y="28613"/>
                  </a:cubicBezTo>
                  <a:cubicBezTo>
                    <a:pt x="20431" y="28410"/>
                    <a:pt x="19724" y="28120"/>
                    <a:pt x="18996" y="27885"/>
                  </a:cubicBezTo>
                  <a:cubicBezTo>
                    <a:pt x="18772" y="27810"/>
                    <a:pt x="18536" y="27735"/>
                    <a:pt x="18300" y="27670"/>
                  </a:cubicBezTo>
                  <a:close/>
                  <a:moveTo>
                    <a:pt x="21427" y="25079"/>
                  </a:moveTo>
                  <a:cubicBezTo>
                    <a:pt x="21609" y="25101"/>
                    <a:pt x="21780" y="25133"/>
                    <a:pt x="21930" y="25186"/>
                  </a:cubicBezTo>
                  <a:cubicBezTo>
                    <a:pt x="22048" y="25262"/>
                    <a:pt x="22155" y="25347"/>
                    <a:pt x="22273" y="25412"/>
                  </a:cubicBezTo>
                  <a:cubicBezTo>
                    <a:pt x="22498" y="25529"/>
                    <a:pt x="22733" y="25604"/>
                    <a:pt x="22948" y="25733"/>
                  </a:cubicBezTo>
                  <a:lnTo>
                    <a:pt x="23043" y="25797"/>
                  </a:lnTo>
                  <a:cubicBezTo>
                    <a:pt x="23108" y="25850"/>
                    <a:pt x="23162" y="25904"/>
                    <a:pt x="23226" y="25957"/>
                  </a:cubicBezTo>
                  <a:cubicBezTo>
                    <a:pt x="23343" y="26064"/>
                    <a:pt x="23462" y="26171"/>
                    <a:pt x="23579" y="26290"/>
                  </a:cubicBezTo>
                  <a:cubicBezTo>
                    <a:pt x="23740" y="26482"/>
                    <a:pt x="23857" y="26696"/>
                    <a:pt x="24050" y="26857"/>
                  </a:cubicBezTo>
                  <a:lnTo>
                    <a:pt x="24061" y="26857"/>
                  </a:lnTo>
                  <a:cubicBezTo>
                    <a:pt x="24200" y="27039"/>
                    <a:pt x="24328" y="27221"/>
                    <a:pt x="24489" y="27392"/>
                  </a:cubicBezTo>
                  <a:cubicBezTo>
                    <a:pt x="24918" y="27863"/>
                    <a:pt x="25463" y="28217"/>
                    <a:pt x="25860" y="28731"/>
                  </a:cubicBezTo>
                  <a:cubicBezTo>
                    <a:pt x="25967" y="28859"/>
                    <a:pt x="26063" y="28998"/>
                    <a:pt x="26149" y="29138"/>
                  </a:cubicBezTo>
                  <a:cubicBezTo>
                    <a:pt x="24918" y="28805"/>
                    <a:pt x="24061" y="27649"/>
                    <a:pt x="22787" y="27371"/>
                  </a:cubicBezTo>
                  <a:cubicBezTo>
                    <a:pt x="22369" y="27285"/>
                    <a:pt x="21930" y="27306"/>
                    <a:pt x="21502" y="27263"/>
                  </a:cubicBezTo>
                  <a:cubicBezTo>
                    <a:pt x="21063" y="27210"/>
                    <a:pt x="20624" y="27103"/>
                    <a:pt x="20217" y="26942"/>
                  </a:cubicBezTo>
                  <a:cubicBezTo>
                    <a:pt x="19831" y="26792"/>
                    <a:pt x="19478" y="26557"/>
                    <a:pt x="19082" y="26428"/>
                  </a:cubicBezTo>
                  <a:cubicBezTo>
                    <a:pt x="18675" y="26290"/>
                    <a:pt x="18268" y="26343"/>
                    <a:pt x="17851" y="26278"/>
                  </a:cubicBezTo>
                  <a:cubicBezTo>
                    <a:pt x="17476" y="26225"/>
                    <a:pt x="17080" y="26033"/>
                    <a:pt x="16694" y="25914"/>
                  </a:cubicBezTo>
                  <a:cubicBezTo>
                    <a:pt x="16683" y="25904"/>
                    <a:pt x="16683" y="25893"/>
                    <a:pt x="16683" y="25883"/>
                  </a:cubicBezTo>
                  <a:cubicBezTo>
                    <a:pt x="16759" y="25883"/>
                    <a:pt x="16844" y="25871"/>
                    <a:pt x="16930" y="25871"/>
                  </a:cubicBezTo>
                  <a:cubicBezTo>
                    <a:pt x="17144" y="25883"/>
                    <a:pt x="17358" y="25883"/>
                    <a:pt x="17572" y="25883"/>
                  </a:cubicBezTo>
                  <a:cubicBezTo>
                    <a:pt x="17749" y="25888"/>
                    <a:pt x="17925" y="25893"/>
                    <a:pt x="18101" y="25893"/>
                  </a:cubicBezTo>
                  <a:cubicBezTo>
                    <a:pt x="18276" y="25893"/>
                    <a:pt x="18450" y="25888"/>
                    <a:pt x="18622" y="25871"/>
                  </a:cubicBezTo>
                  <a:cubicBezTo>
                    <a:pt x="19167" y="25797"/>
                    <a:pt x="19692" y="25529"/>
                    <a:pt x="20195" y="25304"/>
                  </a:cubicBezTo>
                  <a:lnTo>
                    <a:pt x="20206" y="25304"/>
                  </a:lnTo>
                  <a:cubicBezTo>
                    <a:pt x="20592" y="25272"/>
                    <a:pt x="21063" y="25262"/>
                    <a:pt x="21427" y="25079"/>
                  </a:cubicBezTo>
                  <a:close/>
                  <a:moveTo>
                    <a:pt x="12122" y="27853"/>
                  </a:moveTo>
                  <a:lnTo>
                    <a:pt x="12122" y="27853"/>
                  </a:lnTo>
                  <a:cubicBezTo>
                    <a:pt x="12100" y="27949"/>
                    <a:pt x="12100" y="28046"/>
                    <a:pt x="12143" y="28120"/>
                  </a:cubicBezTo>
                  <a:cubicBezTo>
                    <a:pt x="12154" y="28153"/>
                    <a:pt x="12176" y="28184"/>
                    <a:pt x="12207" y="28206"/>
                  </a:cubicBezTo>
                  <a:cubicBezTo>
                    <a:pt x="12214" y="28209"/>
                    <a:pt x="12220" y="28210"/>
                    <a:pt x="12226" y="28210"/>
                  </a:cubicBezTo>
                  <a:cubicBezTo>
                    <a:pt x="12240" y="28210"/>
                    <a:pt x="12250" y="28203"/>
                    <a:pt x="12250" y="28195"/>
                  </a:cubicBezTo>
                  <a:cubicBezTo>
                    <a:pt x="12299" y="28216"/>
                    <a:pt x="12357" y="28228"/>
                    <a:pt x="12417" y="28228"/>
                  </a:cubicBezTo>
                  <a:cubicBezTo>
                    <a:pt x="12450" y="28228"/>
                    <a:pt x="12484" y="28224"/>
                    <a:pt x="12518" y="28217"/>
                  </a:cubicBezTo>
                  <a:lnTo>
                    <a:pt x="12518" y="28217"/>
                  </a:lnTo>
                  <a:cubicBezTo>
                    <a:pt x="12240" y="28388"/>
                    <a:pt x="11972" y="28548"/>
                    <a:pt x="11683" y="28688"/>
                  </a:cubicBezTo>
                  <a:cubicBezTo>
                    <a:pt x="10922" y="29052"/>
                    <a:pt x="10120" y="29298"/>
                    <a:pt x="9295" y="29491"/>
                  </a:cubicBezTo>
                  <a:cubicBezTo>
                    <a:pt x="9423" y="29362"/>
                    <a:pt x="9627" y="29116"/>
                    <a:pt x="9542" y="28966"/>
                  </a:cubicBezTo>
                  <a:cubicBezTo>
                    <a:pt x="9542" y="28955"/>
                    <a:pt x="9542" y="28955"/>
                    <a:pt x="9530" y="28955"/>
                  </a:cubicBezTo>
                  <a:lnTo>
                    <a:pt x="9723" y="28924"/>
                  </a:lnTo>
                  <a:cubicBezTo>
                    <a:pt x="10548" y="28805"/>
                    <a:pt x="11233" y="28548"/>
                    <a:pt x="11897" y="28034"/>
                  </a:cubicBezTo>
                  <a:cubicBezTo>
                    <a:pt x="11972" y="27970"/>
                    <a:pt x="12047" y="27906"/>
                    <a:pt x="12122" y="27853"/>
                  </a:cubicBezTo>
                  <a:close/>
                  <a:moveTo>
                    <a:pt x="7005" y="29255"/>
                  </a:moveTo>
                  <a:cubicBezTo>
                    <a:pt x="7063" y="29255"/>
                    <a:pt x="7124" y="29260"/>
                    <a:pt x="7186" y="29266"/>
                  </a:cubicBezTo>
                  <a:cubicBezTo>
                    <a:pt x="7165" y="29298"/>
                    <a:pt x="7165" y="29330"/>
                    <a:pt x="7143" y="29384"/>
                  </a:cubicBezTo>
                  <a:cubicBezTo>
                    <a:pt x="7100" y="29480"/>
                    <a:pt x="7057" y="29566"/>
                    <a:pt x="6982" y="29652"/>
                  </a:cubicBezTo>
                  <a:cubicBezTo>
                    <a:pt x="6929" y="29726"/>
                    <a:pt x="6854" y="29790"/>
                    <a:pt x="6779" y="29844"/>
                  </a:cubicBezTo>
                  <a:cubicBezTo>
                    <a:pt x="6715" y="29887"/>
                    <a:pt x="6639" y="29909"/>
                    <a:pt x="6575" y="29952"/>
                  </a:cubicBezTo>
                  <a:cubicBezTo>
                    <a:pt x="6575" y="29940"/>
                    <a:pt x="6586" y="29930"/>
                    <a:pt x="6575" y="29930"/>
                  </a:cubicBezTo>
                  <a:cubicBezTo>
                    <a:pt x="6447" y="29759"/>
                    <a:pt x="6490" y="29566"/>
                    <a:pt x="6618" y="29416"/>
                  </a:cubicBezTo>
                  <a:cubicBezTo>
                    <a:pt x="6732" y="29287"/>
                    <a:pt x="6863" y="29255"/>
                    <a:pt x="7005" y="29255"/>
                  </a:cubicBezTo>
                  <a:close/>
                  <a:moveTo>
                    <a:pt x="16674" y="27584"/>
                  </a:moveTo>
                  <a:cubicBezTo>
                    <a:pt x="17141" y="27584"/>
                    <a:pt x="17606" y="27652"/>
                    <a:pt x="18065" y="27756"/>
                  </a:cubicBezTo>
                  <a:cubicBezTo>
                    <a:pt x="17909" y="27739"/>
                    <a:pt x="17749" y="27732"/>
                    <a:pt x="17587" y="27732"/>
                  </a:cubicBezTo>
                  <a:cubicBezTo>
                    <a:pt x="17147" y="27732"/>
                    <a:pt x="16694" y="27784"/>
                    <a:pt x="16287" y="27831"/>
                  </a:cubicBezTo>
                  <a:cubicBezTo>
                    <a:pt x="15602" y="27917"/>
                    <a:pt x="14906" y="28099"/>
                    <a:pt x="14317" y="28463"/>
                  </a:cubicBezTo>
                  <a:cubicBezTo>
                    <a:pt x="14309" y="28471"/>
                    <a:pt x="14313" y="28478"/>
                    <a:pt x="14315" y="28478"/>
                  </a:cubicBezTo>
                  <a:cubicBezTo>
                    <a:pt x="14316" y="28478"/>
                    <a:pt x="14317" y="28477"/>
                    <a:pt x="14317" y="28474"/>
                  </a:cubicBezTo>
                  <a:cubicBezTo>
                    <a:pt x="14991" y="28153"/>
                    <a:pt x="15688" y="27981"/>
                    <a:pt x="16426" y="27917"/>
                  </a:cubicBezTo>
                  <a:cubicBezTo>
                    <a:pt x="16659" y="27893"/>
                    <a:pt x="16895" y="27890"/>
                    <a:pt x="17131" y="27890"/>
                  </a:cubicBezTo>
                  <a:cubicBezTo>
                    <a:pt x="17209" y="27890"/>
                    <a:pt x="17287" y="27890"/>
                    <a:pt x="17366" y="27890"/>
                  </a:cubicBezTo>
                  <a:cubicBezTo>
                    <a:pt x="17679" y="27890"/>
                    <a:pt x="17989" y="27885"/>
                    <a:pt x="18289" y="27831"/>
                  </a:cubicBezTo>
                  <a:cubicBezTo>
                    <a:pt x="18300" y="27831"/>
                    <a:pt x="18300" y="27831"/>
                    <a:pt x="18300" y="27820"/>
                  </a:cubicBezTo>
                  <a:cubicBezTo>
                    <a:pt x="18354" y="27831"/>
                    <a:pt x="18396" y="27842"/>
                    <a:pt x="18439" y="27853"/>
                  </a:cubicBezTo>
                  <a:cubicBezTo>
                    <a:pt x="19157" y="28056"/>
                    <a:pt x="19842" y="28334"/>
                    <a:pt x="20549" y="28570"/>
                  </a:cubicBezTo>
                  <a:cubicBezTo>
                    <a:pt x="21223" y="28784"/>
                    <a:pt x="21908" y="28934"/>
                    <a:pt x="22626" y="28998"/>
                  </a:cubicBezTo>
                  <a:cubicBezTo>
                    <a:pt x="22990" y="29031"/>
                    <a:pt x="23354" y="29052"/>
                    <a:pt x="23707" y="29095"/>
                  </a:cubicBezTo>
                  <a:cubicBezTo>
                    <a:pt x="23665" y="29148"/>
                    <a:pt x="23633" y="29202"/>
                    <a:pt x="23600" y="29266"/>
                  </a:cubicBezTo>
                  <a:cubicBezTo>
                    <a:pt x="23247" y="29169"/>
                    <a:pt x="22862" y="29148"/>
                    <a:pt x="22508" y="29084"/>
                  </a:cubicBezTo>
                  <a:cubicBezTo>
                    <a:pt x="22507" y="29082"/>
                    <a:pt x="22505" y="29082"/>
                    <a:pt x="22504" y="29082"/>
                  </a:cubicBezTo>
                  <a:cubicBezTo>
                    <a:pt x="22495" y="29082"/>
                    <a:pt x="22490" y="29105"/>
                    <a:pt x="22508" y="29105"/>
                  </a:cubicBezTo>
                  <a:cubicBezTo>
                    <a:pt x="22851" y="29191"/>
                    <a:pt x="23205" y="29341"/>
                    <a:pt x="23569" y="29405"/>
                  </a:cubicBezTo>
                  <a:lnTo>
                    <a:pt x="23569" y="29512"/>
                  </a:lnTo>
                  <a:cubicBezTo>
                    <a:pt x="23579" y="29545"/>
                    <a:pt x="23579" y="29566"/>
                    <a:pt x="23590" y="29598"/>
                  </a:cubicBezTo>
                  <a:cubicBezTo>
                    <a:pt x="22979" y="29341"/>
                    <a:pt x="22241" y="29245"/>
                    <a:pt x="21598" y="29084"/>
                  </a:cubicBezTo>
                  <a:cubicBezTo>
                    <a:pt x="20956" y="28934"/>
                    <a:pt x="20302" y="28741"/>
                    <a:pt x="19650" y="28677"/>
                  </a:cubicBezTo>
                  <a:lnTo>
                    <a:pt x="19650" y="28698"/>
                  </a:lnTo>
                  <a:cubicBezTo>
                    <a:pt x="20313" y="28945"/>
                    <a:pt x="21030" y="29074"/>
                    <a:pt x="21705" y="29245"/>
                  </a:cubicBezTo>
                  <a:cubicBezTo>
                    <a:pt x="22337" y="29405"/>
                    <a:pt x="23001" y="29662"/>
                    <a:pt x="23643" y="29716"/>
                  </a:cubicBezTo>
                  <a:lnTo>
                    <a:pt x="23654" y="29716"/>
                  </a:lnTo>
                  <a:cubicBezTo>
                    <a:pt x="23718" y="29823"/>
                    <a:pt x="23814" y="29919"/>
                    <a:pt x="23922" y="29962"/>
                  </a:cubicBezTo>
                  <a:cubicBezTo>
                    <a:pt x="23922" y="29966"/>
                    <a:pt x="23923" y="29968"/>
                    <a:pt x="23925" y="29970"/>
                  </a:cubicBezTo>
                  <a:lnTo>
                    <a:pt x="23925" y="29970"/>
                  </a:lnTo>
                  <a:cubicBezTo>
                    <a:pt x="23285" y="29736"/>
                    <a:pt x="22624" y="29554"/>
                    <a:pt x="21951" y="29405"/>
                  </a:cubicBezTo>
                  <a:cubicBezTo>
                    <a:pt x="21866" y="29384"/>
                    <a:pt x="21791" y="29373"/>
                    <a:pt x="21705" y="29352"/>
                  </a:cubicBezTo>
                  <a:cubicBezTo>
                    <a:pt x="21084" y="29202"/>
                    <a:pt x="20452" y="29074"/>
                    <a:pt x="19831" y="28966"/>
                  </a:cubicBezTo>
                  <a:cubicBezTo>
                    <a:pt x="18600" y="28763"/>
                    <a:pt x="17390" y="28698"/>
                    <a:pt x="16148" y="28667"/>
                  </a:cubicBezTo>
                  <a:cubicBezTo>
                    <a:pt x="16126" y="28667"/>
                    <a:pt x="16126" y="28698"/>
                    <a:pt x="16148" y="28709"/>
                  </a:cubicBezTo>
                  <a:cubicBezTo>
                    <a:pt x="17144" y="28731"/>
                    <a:pt x="18151" y="28838"/>
                    <a:pt x="19136" y="28988"/>
                  </a:cubicBezTo>
                  <a:cubicBezTo>
                    <a:pt x="19060" y="28977"/>
                    <a:pt x="18975" y="28966"/>
                    <a:pt x="18900" y="28966"/>
                  </a:cubicBezTo>
                  <a:cubicBezTo>
                    <a:pt x="17949" y="28867"/>
                    <a:pt x="16992" y="28781"/>
                    <a:pt x="16034" y="28781"/>
                  </a:cubicBezTo>
                  <a:cubicBezTo>
                    <a:pt x="15751" y="28781"/>
                    <a:pt x="15467" y="28788"/>
                    <a:pt x="15184" y="28805"/>
                  </a:cubicBezTo>
                  <a:cubicBezTo>
                    <a:pt x="14713" y="28838"/>
                    <a:pt x="14189" y="28870"/>
                    <a:pt x="13675" y="28955"/>
                  </a:cubicBezTo>
                  <a:cubicBezTo>
                    <a:pt x="14606" y="28741"/>
                    <a:pt x="15516" y="28527"/>
                    <a:pt x="16480" y="28463"/>
                  </a:cubicBezTo>
                  <a:cubicBezTo>
                    <a:pt x="16758" y="28443"/>
                    <a:pt x="17035" y="28434"/>
                    <a:pt x="17311" y="28434"/>
                  </a:cubicBezTo>
                  <a:cubicBezTo>
                    <a:pt x="18079" y="28434"/>
                    <a:pt x="18843" y="28505"/>
                    <a:pt x="19607" y="28624"/>
                  </a:cubicBezTo>
                  <a:cubicBezTo>
                    <a:pt x="19610" y="28624"/>
                    <a:pt x="19613" y="28624"/>
                    <a:pt x="19617" y="28624"/>
                  </a:cubicBezTo>
                  <a:cubicBezTo>
                    <a:pt x="19684" y="28624"/>
                    <a:pt x="19710" y="28527"/>
                    <a:pt x="19638" y="28517"/>
                  </a:cubicBezTo>
                  <a:cubicBezTo>
                    <a:pt x="18918" y="28378"/>
                    <a:pt x="18183" y="28314"/>
                    <a:pt x="17446" y="28314"/>
                  </a:cubicBezTo>
                  <a:cubicBezTo>
                    <a:pt x="17099" y="28314"/>
                    <a:pt x="16751" y="28328"/>
                    <a:pt x="16405" y="28356"/>
                  </a:cubicBezTo>
                  <a:cubicBezTo>
                    <a:pt x="15398" y="28441"/>
                    <a:pt x="14317" y="28591"/>
                    <a:pt x="13375" y="28988"/>
                  </a:cubicBezTo>
                  <a:cubicBezTo>
                    <a:pt x="13364" y="28988"/>
                    <a:pt x="13364" y="28998"/>
                    <a:pt x="13375" y="29009"/>
                  </a:cubicBezTo>
                  <a:cubicBezTo>
                    <a:pt x="13332" y="29020"/>
                    <a:pt x="13289" y="29031"/>
                    <a:pt x="13246" y="29031"/>
                  </a:cubicBezTo>
                  <a:cubicBezTo>
                    <a:pt x="13332" y="28988"/>
                    <a:pt x="13428" y="28924"/>
                    <a:pt x="13514" y="28870"/>
                  </a:cubicBezTo>
                  <a:cubicBezTo>
                    <a:pt x="13525" y="28881"/>
                    <a:pt x="13525" y="28891"/>
                    <a:pt x="13535" y="28891"/>
                  </a:cubicBezTo>
                  <a:cubicBezTo>
                    <a:pt x="14392" y="28655"/>
                    <a:pt x="15206" y="28377"/>
                    <a:pt x="16084" y="28249"/>
                  </a:cubicBezTo>
                  <a:cubicBezTo>
                    <a:pt x="17004" y="28110"/>
                    <a:pt x="17904" y="28153"/>
                    <a:pt x="18825" y="28131"/>
                  </a:cubicBezTo>
                  <a:cubicBezTo>
                    <a:pt x="18857" y="28131"/>
                    <a:pt x="18868" y="28077"/>
                    <a:pt x="18836" y="28077"/>
                  </a:cubicBezTo>
                  <a:cubicBezTo>
                    <a:pt x="18521" y="28026"/>
                    <a:pt x="18197" y="28006"/>
                    <a:pt x="17870" y="28006"/>
                  </a:cubicBezTo>
                  <a:cubicBezTo>
                    <a:pt x="17307" y="28006"/>
                    <a:pt x="16737" y="28067"/>
                    <a:pt x="16202" y="28142"/>
                  </a:cubicBezTo>
                  <a:cubicBezTo>
                    <a:pt x="15355" y="28260"/>
                    <a:pt x="14456" y="28431"/>
                    <a:pt x="13675" y="28784"/>
                  </a:cubicBezTo>
                  <a:cubicBezTo>
                    <a:pt x="13921" y="28634"/>
                    <a:pt x="14156" y="28495"/>
                    <a:pt x="14403" y="28345"/>
                  </a:cubicBezTo>
                  <a:cubicBezTo>
                    <a:pt x="15003" y="27970"/>
                    <a:pt x="15624" y="27670"/>
                    <a:pt x="16341" y="27596"/>
                  </a:cubicBezTo>
                  <a:cubicBezTo>
                    <a:pt x="16452" y="27588"/>
                    <a:pt x="16563" y="27584"/>
                    <a:pt x="16674" y="27584"/>
                  </a:cubicBezTo>
                  <a:close/>
                  <a:moveTo>
                    <a:pt x="16598" y="26021"/>
                  </a:moveTo>
                  <a:cubicBezTo>
                    <a:pt x="17004" y="26150"/>
                    <a:pt x="17401" y="26364"/>
                    <a:pt x="17829" y="26428"/>
                  </a:cubicBezTo>
                  <a:cubicBezTo>
                    <a:pt x="18268" y="26493"/>
                    <a:pt x="18707" y="26439"/>
                    <a:pt x="19136" y="26600"/>
                  </a:cubicBezTo>
                  <a:cubicBezTo>
                    <a:pt x="19510" y="26750"/>
                    <a:pt x="19853" y="26964"/>
                    <a:pt x="20228" y="27103"/>
                  </a:cubicBezTo>
                  <a:cubicBezTo>
                    <a:pt x="20592" y="27242"/>
                    <a:pt x="20966" y="27339"/>
                    <a:pt x="21352" y="27382"/>
                  </a:cubicBezTo>
                  <a:cubicBezTo>
                    <a:pt x="21770" y="27435"/>
                    <a:pt x="22187" y="27413"/>
                    <a:pt x="22605" y="27478"/>
                  </a:cubicBezTo>
                  <a:cubicBezTo>
                    <a:pt x="23322" y="27585"/>
                    <a:pt x="23922" y="28013"/>
                    <a:pt x="24511" y="28420"/>
                  </a:cubicBezTo>
                  <a:cubicBezTo>
                    <a:pt x="25046" y="28795"/>
                    <a:pt x="25603" y="29169"/>
                    <a:pt x="26256" y="29309"/>
                  </a:cubicBezTo>
                  <a:cubicBezTo>
                    <a:pt x="26417" y="29598"/>
                    <a:pt x="26545" y="29898"/>
                    <a:pt x="26652" y="30219"/>
                  </a:cubicBezTo>
                  <a:cubicBezTo>
                    <a:pt x="26160" y="29769"/>
                    <a:pt x="25613" y="29405"/>
                    <a:pt x="25035" y="29116"/>
                  </a:cubicBezTo>
                  <a:cubicBezTo>
                    <a:pt x="24725" y="28924"/>
                    <a:pt x="24382" y="28774"/>
                    <a:pt x="24029" y="28655"/>
                  </a:cubicBezTo>
                  <a:cubicBezTo>
                    <a:pt x="23590" y="28410"/>
                    <a:pt x="23108" y="28227"/>
                    <a:pt x="22626" y="28077"/>
                  </a:cubicBezTo>
                  <a:cubicBezTo>
                    <a:pt x="21813" y="27810"/>
                    <a:pt x="20977" y="27596"/>
                    <a:pt x="20152" y="27371"/>
                  </a:cubicBezTo>
                  <a:cubicBezTo>
                    <a:pt x="19307" y="27135"/>
                    <a:pt x="18461" y="26911"/>
                    <a:pt x="17604" y="26718"/>
                  </a:cubicBezTo>
                  <a:cubicBezTo>
                    <a:pt x="17207" y="26632"/>
                    <a:pt x="16807" y="26575"/>
                    <a:pt x="16405" y="26575"/>
                  </a:cubicBezTo>
                  <a:cubicBezTo>
                    <a:pt x="16102" y="26575"/>
                    <a:pt x="15799" y="26607"/>
                    <a:pt x="15495" y="26685"/>
                  </a:cubicBezTo>
                  <a:cubicBezTo>
                    <a:pt x="14574" y="26911"/>
                    <a:pt x="13782" y="27425"/>
                    <a:pt x="12989" y="27927"/>
                  </a:cubicBezTo>
                  <a:cubicBezTo>
                    <a:pt x="13043" y="27842"/>
                    <a:pt x="13085" y="27735"/>
                    <a:pt x="13075" y="27628"/>
                  </a:cubicBezTo>
                  <a:cubicBezTo>
                    <a:pt x="13085" y="27617"/>
                    <a:pt x="13097" y="27606"/>
                    <a:pt x="13085" y="27585"/>
                  </a:cubicBezTo>
                  <a:cubicBezTo>
                    <a:pt x="13000" y="27467"/>
                    <a:pt x="12850" y="27403"/>
                    <a:pt x="12700" y="27392"/>
                  </a:cubicBezTo>
                  <a:cubicBezTo>
                    <a:pt x="13075" y="27103"/>
                    <a:pt x="13471" y="26835"/>
                    <a:pt x="13910" y="26642"/>
                  </a:cubicBezTo>
                  <a:cubicBezTo>
                    <a:pt x="14777" y="26268"/>
                    <a:pt x="15688" y="26204"/>
                    <a:pt x="16598" y="26021"/>
                  </a:cubicBezTo>
                  <a:close/>
                  <a:moveTo>
                    <a:pt x="9970" y="30304"/>
                  </a:moveTo>
                  <a:lnTo>
                    <a:pt x="9970" y="30304"/>
                  </a:lnTo>
                  <a:cubicBezTo>
                    <a:pt x="9895" y="30337"/>
                    <a:pt x="9820" y="30358"/>
                    <a:pt x="9734" y="30380"/>
                  </a:cubicBezTo>
                  <a:cubicBezTo>
                    <a:pt x="9327" y="30519"/>
                    <a:pt x="8899" y="30615"/>
                    <a:pt x="8471" y="30669"/>
                  </a:cubicBezTo>
                  <a:cubicBezTo>
                    <a:pt x="8557" y="30647"/>
                    <a:pt x="8642" y="30626"/>
                    <a:pt x="8717" y="30604"/>
                  </a:cubicBezTo>
                  <a:cubicBezTo>
                    <a:pt x="8909" y="30551"/>
                    <a:pt x="9102" y="30497"/>
                    <a:pt x="9285" y="30444"/>
                  </a:cubicBezTo>
                  <a:cubicBezTo>
                    <a:pt x="9509" y="30412"/>
                    <a:pt x="9745" y="30358"/>
                    <a:pt x="9970" y="30304"/>
                  </a:cubicBezTo>
                  <a:close/>
                  <a:moveTo>
                    <a:pt x="16055" y="28955"/>
                  </a:moveTo>
                  <a:cubicBezTo>
                    <a:pt x="17049" y="28955"/>
                    <a:pt x="18044" y="29055"/>
                    <a:pt x="19039" y="29148"/>
                  </a:cubicBezTo>
                  <a:cubicBezTo>
                    <a:pt x="20859" y="29330"/>
                    <a:pt x="22615" y="29662"/>
                    <a:pt x="24286" y="30316"/>
                  </a:cubicBezTo>
                  <a:cubicBezTo>
                    <a:pt x="24714" y="30583"/>
                    <a:pt x="25196" y="30711"/>
                    <a:pt x="25549" y="31075"/>
                  </a:cubicBezTo>
                  <a:cubicBezTo>
                    <a:pt x="25200" y="31078"/>
                    <a:pt x="24852" y="31080"/>
                    <a:pt x="24503" y="31080"/>
                  </a:cubicBezTo>
                  <a:cubicBezTo>
                    <a:pt x="22424" y="31080"/>
                    <a:pt x="20352" y="31025"/>
                    <a:pt x="18279" y="30915"/>
                  </a:cubicBezTo>
                  <a:cubicBezTo>
                    <a:pt x="16962" y="30840"/>
                    <a:pt x="15634" y="30744"/>
                    <a:pt x="14317" y="30637"/>
                  </a:cubicBezTo>
                  <a:cubicBezTo>
                    <a:pt x="13107" y="30540"/>
                    <a:pt x="11897" y="30358"/>
                    <a:pt x="10687" y="30294"/>
                  </a:cubicBezTo>
                  <a:cubicBezTo>
                    <a:pt x="10784" y="30251"/>
                    <a:pt x="10880" y="30219"/>
                    <a:pt x="10976" y="30176"/>
                  </a:cubicBezTo>
                  <a:cubicBezTo>
                    <a:pt x="11950" y="30358"/>
                    <a:pt x="12968" y="30412"/>
                    <a:pt x="13942" y="30487"/>
                  </a:cubicBezTo>
                  <a:cubicBezTo>
                    <a:pt x="15067" y="30573"/>
                    <a:pt x="16191" y="30637"/>
                    <a:pt x="17315" y="30711"/>
                  </a:cubicBezTo>
                  <a:cubicBezTo>
                    <a:pt x="18713" y="30802"/>
                    <a:pt x="20133" y="30930"/>
                    <a:pt x="21547" y="30930"/>
                  </a:cubicBezTo>
                  <a:cubicBezTo>
                    <a:pt x="22299" y="30930"/>
                    <a:pt x="23049" y="30894"/>
                    <a:pt x="23793" y="30797"/>
                  </a:cubicBezTo>
                  <a:cubicBezTo>
                    <a:pt x="23814" y="30797"/>
                    <a:pt x="23814" y="30765"/>
                    <a:pt x="23793" y="30765"/>
                  </a:cubicBezTo>
                  <a:cubicBezTo>
                    <a:pt x="22996" y="30773"/>
                    <a:pt x="22209" y="30803"/>
                    <a:pt x="21422" y="30803"/>
                  </a:cubicBezTo>
                  <a:cubicBezTo>
                    <a:pt x="21120" y="30803"/>
                    <a:pt x="20819" y="30799"/>
                    <a:pt x="20516" y="30787"/>
                  </a:cubicBezTo>
                  <a:cubicBezTo>
                    <a:pt x="19446" y="30744"/>
                    <a:pt x="18375" y="30669"/>
                    <a:pt x="17315" y="30604"/>
                  </a:cubicBezTo>
                  <a:cubicBezTo>
                    <a:pt x="16233" y="30530"/>
                    <a:pt x="15152" y="30466"/>
                    <a:pt x="14071" y="30390"/>
                  </a:cubicBezTo>
                  <a:cubicBezTo>
                    <a:pt x="13085" y="30316"/>
                    <a:pt x="12111" y="30197"/>
                    <a:pt x="11126" y="30112"/>
                  </a:cubicBezTo>
                  <a:cubicBezTo>
                    <a:pt x="11308" y="30026"/>
                    <a:pt x="11490" y="29940"/>
                    <a:pt x="11662" y="29844"/>
                  </a:cubicBezTo>
                  <a:cubicBezTo>
                    <a:pt x="11843" y="29759"/>
                    <a:pt x="12036" y="29673"/>
                    <a:pt x="12219" y="29576"/>
                  </a:cubicBezTo>
                  <a:cubicBezTo>
                    <a:pt x="13225" y="29277"/>
                    <a:pt x="14210" y="29041"/>
                    <a:pt x="15281" y="28977"/>
                  </a:cubicBezTo>
                  <a:cubicBezTo>
                    <a:pt x="15539" y="28961"/>
                    <a:pt x="15797" y="28955"/>
                    <a:pt x="16055" y="28955"/>
                  </a:cubicBezTo>
                  <a:close/>
                  <a:moveTo>
                    <a:pt x="9423" y="25807"/>
                  </a:moveTo>
                  <a:cubicBezTo>
                    <a:pt x="9477" y="25818"/>
                    <a:pt x="9542" y="25829"/>
                    <a:pt x="9606" y="25840"/>
                  </a:cubicBezTo>
                  <a:cubicBezTo>
                    <a:pt x="9873" y="25871"/>
                    <a:pt x="10130" y="25893"/>
                    <a:pt x="10398" y="25925"/>
                  </a:cubicBezTo>
                  <a:cubicBezTo>
                    <a:pt x="10901" y="25968"/>
                    <a:pt x="11394" y="26000"/>
                    <a:pt x="11886" y="26011"/>
                  </a:cubicBezTo>
                  <a:cubicBezTo>
                    <a:pt x="12186" y="26021"/>
                    <a:pt x="12486" y="26026"/>
                    <a:pt x="12785" y="26026"/>
                  </a:cubicBezTo>
                  <a:cubicBezTo>
                    <a:pt x="13460" y="26026"/>
                    <a:pt x="14135" y="26002"/>
                    <a:pt x="14810" y="25957"/>
                  </a:cubicBezTo>
                  <a:lnTo>
                    <a:pt x="14874" y="25957"/>
                  </a:lnTo>
                  <a:cubicBezTo>
                    <a:pt x="14349" y="26075"/>
                    <a:pt x="13835" y="26257"/>
                    <a:pt x="13375" y="26535"/>
                  </a:cubicBezTo>
                  <a:cubicBezTo>
                    <a:pt x="13054" y="26728"/>
                    <a:pt x="12754" y="26964"/>
                    <a:pt x="12464" y="27210"/>
                  </a:cubicBezTo>
                  <a:cubicBezTo>
                    <a:pt x="11854" y="27596"/>
                    <a:pt x="11255" y="28003"/>
                    <a:pt x="10580" y="28249"/>
                  </a:cubicBezTo>
                  <a:cubicBezTo>
                    <a:pt x="9638" y="28591"/>
                    <a:pt x="8685" y="28570"/>
                    <a:pt x="7700" y="28667"/>
                  </a:cubicBezTo>
                  <a:cubicBezTo>
                    <a:pt x="7314" y="28709"/>
                    <a:pt x="6918" y="28805"/>
                    <a:pt x="6608" y="29041"/>
                  </a:cubicBezTo>
                  <a:cubicBezTo>
                    <a:pt x="6318" y="29266"/>
                    <a:pt x="6104" y="29555"/>
                    <a:pt x="5890" y="29833"/>
                  </a:cubicBezTo>
                  <a:cubicBezTo>
                    <a:pt x="5751" y="30005"/>
                    <a:pt x="5623" y="30187"/>
                    <a:pt x="5451" y="30337"/>
                  </a:cubicBezTo>
                  <a:cubicBezTo>
                    <a:pt x="5269" y="30508"/>
                    <a:pt x="5066" y="30604"/>
                    <a:pt x="4830" y="30690"/>
                  </a:cubicBezTo>
                  <a:cubicBezTo>
                    <a:pt x="4509" y="30830"/>
                    <a:pt x="4338" y="31151"/>
                    <a:pt x="4198" y="31472"/>
                  </a:cubicBezTo>
                  <a:cubicBezTo>
                    <a:pt x="4262" y="31172"/>
                    <a:pt x="4381" y="30883"/>
                    <a:pt x="4552" y="30604"/>
                  </a:cubicBezTo>
                  <a:cubicBezTo>
                    <a:pt x="4648" y="30454"/>
                    <a:pt x="4733" y="30294"/>
                    <a:pt x="4776" y="30112"/>
                  </a:cubicBezTo>
                  <a:cubicBezTo>
                    <a:pt x="4830" y="29887"/>
                    <a:pt x="4841" y="29652"/>
                    <a:pt x="4926" y="29426"/>
                  </a:cubicBezTo>
                  <a:lnTo>
                    <a:pt x="4926" y="29395"/>
                  </a:lnTo>
                  <a:cubicBezTo>
                    <a:pt x="5633" y="28495"/>
                    <a:pt x="6490" y="27692"/>
                    <a:pt x="7389" y="27028"/>
                  </a:cubicBezTo>
                  <a:cubicBezTo>
                    <a:pt x="7807" y="26728"/>
                    <a:pt x="8224" y="26439"/>
                    <a:pt x="8621" y="26128"/>
                  </a:cubicBezTo>
                  <a:cubicBezTo>
                    <a:pt x="8867" y="25990"/>
                    <a:pt x="9135" y="25883"/>
                    <a:pt x="9413" y="25818"/>
                  </a:cubicBezTo>
                  <a:lnTo>
                    <a:pt x="9423" y="25807"/>
                  </a:lnTo>
                  <a:close/>
                  <a:moveTo>
                    <a:pt x="10323" y="30433"/>
                  </a:moveTo>
                  <a:cubicBezTo>
                    <a:pt x="11544" y="30680"/>
                    <a:pt x="12818" y="30765"/>
                    <a:pt x="14060" y="30883"/>
                  </a:cubicBezTo>
                  <a:cubicBezTo>
                    <a:pt x="15431" y="31022"/>
                    <a:pt x="16790" y="31118"/>
                    <a:pt x="18151" y="31194"/>
                  </a:cubicBezTo>
                  <a:cubicBezTo>
                    <a:pt x="19992" y="31301"/>
                    <a:pt x="21844" y="31365"/>
                    <a:pt x="23686" y="31375"/>
                  </a:cubicBezTo>
                  <a:cubicBezTo>
                    <a:pt x="21819" y="31497"/>
                    <a:pt x="19953" y="31590"/>
                    <a:pt x="18086" y="31590"/>
                  </a:cubicBezTo>
                  <a:cubicBezTo>
                    <a:pt x="17982" y="31590"/>
                    <a:pt x="17879" y="31590"/>
                    <a:pt x="17775" y="31589"/>
                  </a:cubicBezTo>
                  <a:cubicBezTo>
                    <a:pt x="14938" y="31568"/>
                    <a:pt x="12176" y="31236"/>
                    <a:pt x="9402" y="30711"/>
                  </a:cubicBezTo>
                  <a:lnTo>
                    <a:pt x="9723" y="30615"/>
                  </a:lnTo>
                  <a:cubicBezTo>
                    <a:pt x="9916" y="30561"/>
                    <a:pt x="10120" y="30497"/>
                    <a:pt x="10323" y="30433"/>
                  </a:cubicBezTo>
                  <a:close/>
                  <a:moveTo>
                    <a:pt x="12057" y="27542"/>
                  </a:moveTo>
                  <a:lnTo>
                    <a:pt x="12057" y="27542"/>
                  </a:lnTo>
                  <a:cubicBezTo>
                    <a:pt x="11758" y="27789"/>
                    <a:pt x="11436" y="28013"/>
                    <a:pt x="11094" y="28195"/>
                  </a:cubicBezTo>
                  <a:cubicBezTo>
                    <a:pt x="10216" y="28645"/>
                    <a:pt x="9220" y="28763"/>
                    <a:pt x="8246" y="28827"/>
                  </a:cubicBezTo>
                  <a:cubicBezTo>
                    <a:pt x="8021" y="28838"/>
                    <a:pt x="7796" y="28848"/>
                    <a:pt x="7560" y="28859"/>
                  </a:cubicBezTo>
                  <a:cubicBezTo>
                    <a:pt x="7389" y="28859"/>
                    <a:pt x="7229" y="28859"/>
                    <a:pt x="7079" y="28955"/>
                  </a:cubicBezTo>
                  <a:cubicBezTo>
                    <a:pt x="6896" y="29062"/>
                    <a:pt x="6682" y="29181"/>
                    <a:pt x="6532" y="29330"/>
                  </a:cubicBezTo>
                  <a:cubicBezTo>
                    <a:pt x="6458" y="29395"/>
                    <a:pt x="6404" y="29469"/>
                    <a:pt x="6351" y="29555"/>
                  </a:cubicBezTo>
                  <a:cubicBezTo>
                    <a:pt x="6340" y="29555"/>
                    <a:pt x="6329" y="29566"/>
                    <a:pt x="6329" y="29576"/>
                  </a:cubicBezTo>
                  <a:cubicBezTo>
                    <a:pt x="6287" y="29641"/>
                    <a:pt x="6254" y="29705"/>
                    <a:pt x="6222" y="29769"/>
                  </a:cubicBezTo>
                  <a:cubicBezTo>
                    <a:pt x="6222" y="29780"/>
                    <a:pt x="6211" y="29790"/>
                    <a:pt x="6211" y="29802"/>
                  </a:cubicBezTo>
                  <a:cubicBezTo>
                    <a:pt x="5944" y="30273"/>
                    <a:pt x="5537" y="30658"/>
                    <a:pt x="5012" y="30840"/>
                  </a:cubicBezTo>
                  <a:cubicBezTo>
                    <a:pt x="4937" y="30872"/>
                    <a:pt x="4787" y="30872"/>
                    <a:pt x="4733" y="30926"/>
                  </a:cubicBezTo>
                  <a:cubicBezTo>
                    <a:pt x="4680" y="30979"/>
                    <a:pt x="4648" y="31097"/>
                    <a:pt x="4616" y="31161"/>
                  </a:cubicBezTo>
                  <a:cubicBezTo>
                    <a:pt x="4498" y="31386"/>
                    <a:pt x="4338" y="31579"/>
                    <a:pt x="4166" y="31772"/>
                  </a:cubicBezTo>
                  <a:lnTo>
                    <a:pt x="4166" y="31761"/>
                  </a:lnTo>
                  <a:cubicBezTo>
                    <a:pt x="4273" y="31547"/>
                    <a:pt x="4359" y="31344"/>
                    <a:pt x="4455" y="31140"/>
                  </a:cubicBezTo>
                  <a:cubicBezTo>
                    <a:pt x="4595" y="30861"/>
                    <a:pt x="4787" y="30808"/>
                    <a:pt x="5044" y="30701"/>
                  </a:cubicBezTo>
                  <a:cubicBezTo>
                    <a:pt x="5344" y="30583"/>
                    <a:pt x="5580" y="30347"/>
                    <a:pt x="5783" y="30101"/>
                  </a:cubicBezTo>
                  <a:cubicBezTo>
                    <a:pt x="6018" y="29823"/>
                    <a:pt x="6211" y="29523"/>
                    <a:pt x="6468" y="29266"/>
                  </a:cubicBezTo>
                  <a:cubicBezTo>
                    <a:pt x="6811" y="28934"/>
                    <a:pt x="7239" y="28795"/>
                    <a:pt x="7710" y="28752"/>
                  </a:cubicBezTo>
                  <a:cubicBezTo>
                    <a:pt x="8621" y="28667"/>
                    <a:pt x="9509" y="28677"/>
                    <a:pt x="10387" y="28410"/>
                  </a:cubicBezTo>
                  <a:cubicBezTo>
                    <a:pt x="10998" y="28217"/>
                    <a:pt x="11533" y="27885"/>
                    <a:pt x="12057" y="27542"/>
                  </a:cubicBezTo>
                  <a:close/>
                  <a:moveTo>
                    <a:pt x="6811" y="30776"/>
                  </a:moveTo>
                  <a:lnTo>
                    <a:pt x="6811" y="30787"/>
                  </a:lnTo>
                  <a:lnTo>
                    <a:pt x="6811" y="30808"/>
                  </a:lnTo>
                  <a:cubicBezTo>
                    <a:pt x="6832" y="31247"/>
                    <a:pt x="6543" y="31568"/>
                    <a:pt x="6222" y="31836"/>
                  </a:cubicBezTo>
                  <a:lnTo>
                    <a:pt x="6211" y="31836"/>
                  </a:lnTo>
                  <a:cubicBezTo>
                    <a:pt x="6468" y="31525"/>
                    <a:pt x="6672" y="31182"/>
                    <a:pt x="6811" y="30776"/>
                  </a:cubicBezTo>
                  <a:close/>
                  <a:moveTo>
                    <a:pt x="9285" y="28988"/>
                  </a:moveTo>
                  <a:lnTo>
                    <a:pt x="9445" y="29052"/>
                  </a:lnTo>
                  <a:cubicBezTo>
                    <a:pt x="9381" y="29159"/>
                    <a:pt x="9327" y="29277"/>
                    <a:pt x="9242" y="29373"/>
                  </a:cubicBezTo>
                  <a:cubicBezTo>
                    <a:pt x="9145" y="29491"/>
                    <a:pt x="9028" y="29545"/>
                    <a:pt x="8899" y="29576"/>
                  </a:cubicBezTo>
                  <a:cubicBezTo>
                    <a:pt x="8878" y="29576"/>
                    <a:pt x="8856" y="29587"/>
                    <a:pt x="8845" y="29587"/>
                  </a:cubicBezTo>
                  <a:cubicBezTo>
                    <a:pt x="8802" y="29587"/>
                    <a:pt x="8771" y="29598"/>
                    <a:pt x="8728" y="29598"/>
                  </a:cubicBezTo>
                  <a:cubicBezTo>
                    <a:pt x="8717" y="29598"/>
                    <a:pt x="8706" y="29609"/>
                    <a:pt x="8706" y="29609"/>
                  </a:cubicBezTo>
                  <a:cubicBezTo>
                    <a:pt x="8096" y="29716"/>
                    <a:pt x="7475" y="29802"/>
                    <a:pt x="6908" y="30005"/>
                  </a:cubicBezTo>
                  <a:cubicBezTo>
                    <a:pt x="6137" y="30273"/>
                    <a:pt x="5761" y="30979"/>
                    <a:pt x="5259" y="31579"/>
                  </a:cubicBezTo>
                  <a:cubicBezTo>
                    <a:pt x="5162" y="31686"/>
                    <a:pt x="5066" y="31782"/>
                    <a:pt x="4980" y="31889"/>
                  </a:cubicBezTo>
                  <a:cubicBezTo>
                    <a:pt x="5012" y="31836"/>
                    <a:pt x="5055" y="31782"/>
                    <a:pt x="5076" y="31739"/>
                  </a:cubicBezTo>
                  <a:cubicBezTo>
                    <a:pt x="5140" y="31601"/>
                    <a:pt x="5226" y="31322"/>
                    <a:pt x="5098" y="31204"/>
                  </a:cubicBezTo>
                  <a:cubicBezTo>
                    <a:pt x="5109" y="31194"/>
                    <a:pt x="5098" y="31172"/>
                    <a:pt x="5076" y="31172"/>
                  </a:cubicBezTo>
                  <a:cubicBezTo>
                    <a:pt x="5064" y="31171"/>
                    <a:pt x="5051" y="31170"/>
                    <a:pt x="5039" y="31170"/>
                  </a:cubicBezTo>
                  <a:cubicBezTo>
                    <a:pt x="4955" y="31170"/>
                    <a:pt x="4872" y="31202"/>
                    <a:pt x="4798" y="31258"/>
                  </a:cubicBezTo>
                  <a:cubicBezTo>
                    <a:pt x="4883" y="31108"/>
                    <a:pt x="4948" y="31054"/>
                    <a:pt x="5119" y="31011"/>
                  </a:cubicBezTo>
                  <a:cubicBezTo>
                    <a:pt x="5259" y="30979"/>
                    <a:pt x="5387" y="30926"/>
                    <a:pt x="5504" y="30861"/>
                  </a:cubicBezTo>
                  <a:cubicBezTo>
                    <a:pt x="5880" y="30658"/>
                    <a:pt x="6308" y="30251"/>
                    <a:pt x="6415" y="29802"/>
                  </a:cubicBezTo>
                  <a:cubicBezTo>
                    <a:pt x="6425" y="29876"/>
                    <a:pt x="6468" y="29940"/>
                    <a:pt x="6565" y="29952"/>
                  </a:cubicBezTo>
                  <a:cubicBezTo>
                    <a:pt x="6554" y="29962"/>
                    <a:pt x="6532" y="29973"/>
                    <a:pt x="6522" y="29983"/>
                  </a:cubicBezTo>
                  <a:cubicBezTo>
                    <a:pt x="6501" y="30005"/>
                    <a:pt x="6501" y="30037"/>
                    <a:pt x="6532" y="30037"/>
                  </a:cubicBezTo>
                  <a:cubicBezTo>
                    <a:pt x="6547" y="30040"/>
                    <a:pt x="6561" y="30041"/>
                    <a:pt x="6575" y="30041"/>
                  </a:cubicBezTo>
                  <a:cubicBezTo>
                    <a:pt x="6756" y="30041"/>
                    <a:pt x="6948" y="29866"/>
                    <a:pt x="7057" y="29737"/>
                  </a:cubicBezTo>
                  <a:cubicBezTo>
                    <a:pt x="7153" y="29619"/>
                    <a:pt x="7325" y="29384"/>
                    <a:pt x="7250" y="29223"/>
                  </a:cubicBezTo>
                  <a:cubicBezTo>
                    <a:pt x="7243" y="29223"/>
                    <a:pt x="7236" y="29218"/>
                    <a:pt x="7232" y="29218"/>
                  </a:cubicBezTo>
                  <a:cubicBezTo>
                    <a:pt x="7230" y="29218"/>
                    <a:pt x="7229" y="29220"/>
                    <a:pt x="7229" y="29223"/>
                  </a:cubicBezTo>
                  <a:lnTo>
                    <a:pt x="7218" y="29223"/>
                  </a:lnTo>
                  <a:cubicBezTo>
                    <a:pt x="7218" y="29223"/>
                    <a:pt x="7218" y="29212"/>
                    <a:pt x="7207" y="29212"/>
                  </a:cubicBezTo>
                  <a:cubicBezTo>
                    <a:pt x="7175" y="29191"/>
                    <a:pt x="7132" y="29181"/>
                    <a:pt x="7100" y="29169"/>
                  </a:cubicBezTo>
                  <a:cubicBezTo>
                    <a:pt x="7257" y="29110"/>
                    <a:pt x="7430" y="29094"/>
                    <a:pt x="7609" y="29094"/>
                  </a:cubicBezTo>
                  <a:cubicBezTo>
                    <a:pt x="7810" y="29094"/>
                    <a:pt x="8018" y="29114"/>
                    <a:pt x="8214" y="29114"/>
                  </a:cubicBezTo>
                  <a:cubicBezTo>
                    <a:pt x="8283" y="29114"/>
                    <a:pt x="8351" y="29112"/>
                    <a:pt x="8417" y="29105"/>
                  </a:cubicBezTo>
                  <a:cubicBezTo>
                    <a:pt x="8514" y="29095"/>
                    <a:pt x="8621" y="29084"/>
                    <a:pt x="8728" y="29074"/>
                  </a:cubicBezTo>
                  <a:lnTo>
                    <a:pt x="8728" y="29074"/>
                  </a:lnTo>
                  <a:cubicBezTo>
                    <a:pt x="8621" y="29212"/>
                    <a:pt x="8492" y="29523"/>
                    <a:pt x="8717" y="29534"/>
                  </a:cubicBezTo>
                  <a:cubicBezTo>
                    <a:pt x="8749" y="29534"/>
                    <a:pt x="8760" y="29512"/>
                    <a:pt x="8738" y="29491"/>
                  </a:cubicBezTo>
                  <a:cubicBezTo>
                    <a:pt x="8599" y="29352"/>
                    <a:pt x="8749" y="29148"/>
                    <a:pt x="8878" y="29052"/>
                  </a:cubicBezTo>
                  <a:cubicBezTo>
                    <a:pt x="9017" y="29031"/>
                    <a:pt x="9145" y="29009"/>
                    <a:pt x="9285" y="28988"/>
                  </a:cubicBezTo>
                  <a:close/>
                  <a:moveTo>
                    <a:pt x="9017" y="30797"/>
                  </a:moveTo>
                  <a:cubicBezTo>
                    <a:pt x="11747" y="31632"/>
                    <a:pt x="14703" y="31836"/>
                    <a:pt x="17529" y="31879"/>
                  </a:cubicBezTo>
                  <a:cubicBezTo>
                    <a:pt x="17743" y="31881"/>
                    <a:pt x="17956" y="31882"/>
                    <a:pt x="18169" y="31882"/>
                  </a:cubicBezTo>
                  <a:cubicBezTo>
                    <a:pt x="20868" y="31882"/>
                    <a:pt x="23567" y="31703"/>
                    <a:pt x="26256" y="31515"/>
                  </a:cubicBezTo>
                  <a:cubicBezTo>
                    <a:pt x="26384" y="31589"/>
                    <a:pt x="26502" y="31665"/>
                    <a:pt x="26620" y="31750"/>
                  </a:cubicBezTo>
                  <a:cubicBezTo>
                    <a:pt x="26717" y="31815"/>
                    <a:pt x="26813" y="31932"/>
                    <a:pt x="26920" y="32007"/>
                  </a:cubicBezTo>
                  <a:cubicBezTo>
                    <a:pt x="24490" y="32650"/>
                    <a:pt x="21991" y="32830"/>
                    <a:pt x="19485" y="32830"/>
                  </a:cubicBezTo>
                  <a:cubicBezTo>
                    <a:pt x="18733" y="32830"/>
                    <a:pt x="17981" y="32813"/>
                    <a:pt x="17230" y="32789"/>
                  </a:cubicBezTo>
                  <a:cubicBezTo>
                    <a:pt x="14242" y="32682"/>
                    <a:pt x="11222" y="32339"/>
                    <a:pt x="8557" y="30872"/>
                  </a:cubicBezTo>
                  <a:cubicBezTo>
                    <a:pt x="8717" y="30851"/>
                    <a:pt x="8867" y="30830"/>
                    <a:pt x="9017" y="30797"/>
                  </a:cubicBezTo>
                  <a:close/>
                  <a:moveTo>
                    <a:pt x="4755" y="29619"/>
                  </a:moveTo>
                  <a:lnTo>
                    <a:pt x="4755" y="29619"/>
                  </a:lnTo>
                  <a:cubicBezTo>
                    <a:pt x="4723" y="29748"/>
                    <a:pt x="4702" y="29876"/>
                    <a:pt x="4669" y="30016"/>
                  </a:cubicBezTo>
                  <a:cubicBezTo>
                    <a:pt x="4616" y="30273"/>
                    <a:pt x="4498" y="30466"/>
                    <a:pt x="4369" y="30680"/>
                  </a:cubicBezTo>
                  <a:cubicBezTo>
                    <a:pt x="4145" y="31065"/>
                    <a:pt x="4038" y="31482"/>
                    <a:pt x="4038" y="31922"/>
                  </a:cubicBezTo>
                  <a:cubicBezTo>
                    <a:pt x="4038" y="31959"/>
                    <a:pt x="4063" y="31975"/>
                    <a:pt x="4091" y="31975"/>
                  </a:cubicBezTo>
                  <a:cubicBezTo>
                    <a:pt x="4111" y="31975"/>
                    <a:pt x="4131" y="31967"/>
                    <a:pt x="4145" y="31953"/>
                  </a:cubicBezTo>
                  <a:lnTo>
                    <a:pt x="4166" y="31953"/>
                  </a:lnTo>
                  <a:cubicBezTo>
                    <a:pt x="4327" y="31868"/>
                    <a:pt x="4445" y="31750"/>
                    <a:pt x="4552" y="31622"/>
                  </a:cubicBezTo>
                  <a:lnTo>
                    <a:pt x="4552" y="31622"/>
                  </a:lnTo>
                  <a:cubicBezTo>
                    <a:pt x="4541" y="31696"/>
                    <a:pt x="4552" y="31772"/>
                    <a:pt x="4584" y="31836"/>
                  </a:cubicBezTo>
                  <a:cubicBezTo>
                    <a:pt x="4589" y="31841"/>
                    <a:pt x="4594" y="31844"/>
                    <a:pt x="4598" y="31844"/>
                  </a:cubicBezTo>
                  <a:cubicBezTo>
                    <a:pt x="4602" y="31844"/>
                    <a:pt x="4605" y="31841"/>
                    <a:pt x="4605" y="31836"/>
                  </a:cubicBezTo>
                  <a:cubicBezTo>
                    <a:pt x="4638" y="31696"/>
                    <a:pt x="4638" y="31568"/>
                    <a:pt x="4733" y="31439"/>
                  </a:cubicBezTo>
                  <a:cubicBezTo>
                    <a:pt x="4819" y="31322"/>
                    <a:pt x="4937" y="31279"/>
                    <a:pt x="5076" y="31225"/>
                  </a:cubicBezTo>
                  <a:lnTo>
                    <a:pt x="5076" y="31225"/>
                  </a:lnTo>
                  <a:cubicBezTo>
                    <a:pt x="5055" y="31279"/>
                    <a:pt x="5066" y="31332"/>
                    <a:pt x="5055" y="31397"/>
                  </a:cubicBezTo>
                  <a:cubicBezTo>
                    <a:pt x="5044" y="31504"/>
                    <a:pt x="5023" y="31601"/>
                    <a:pt x="4969" y="31686"/>
                  </a:cubicBezTo>
                  <a:cubicBezTo>
                    <a:pt x="4883" y="31857"/>
                    <a:pt x="4733" y="31932"/>
                    <a:pt x="4605" y="32072"/>
                  </a:cubicBezTo>
                  <a:cubicBezTo>
                    <a:pt x="4584" y="32082"/>
                    <a:pt x="4605" y="32114"/>
                    <a:pt x="4626" y="32114"/>
                  </a:cubicBezTo>
                  <a:cubicBezTo>
                    <a:pt x="4712" y="32114"/>
                    <a:pt x="4798" y="32061"/>
                    <a:pt x="4873" y="31996"/>
                  </a:cubicBezTo>
                  <a:lnTo>
                    <a:pt x="4873" y="31996"/>
                  </a:lnTo>
                  <a:cubicBezTo>
                    <a:pt x="4391" y="32521"/>
                    <a:pt x="3867" y="32993"/>
                    <a:pt x="3320" y="33453"/>
                  </a:cubicBezTo>
                  <a:lnTo>
                    <a:pt x="3320" y="33357"/>
                  </a:lnTo>
                  <a:cubicBezTo>
                    <a:pt x="3331" y="33110"/>
                    <a:pt x="3363" y="32853"/>
                    <a:pt x="3406" y="32607"/>
                  </a:cubicBezTo>
                  <a:cubicBezTo>
                    <a:pt x="3406" y="32746"/>
                    <a:pt x="3470" y="32874"/>
                    <a:pt x="3620" y="32885"/>
                  </a:cubicBezTo>
                  <a:cubicBezTo>
                    <a:pt x="3641" y="32885"/>
                    <a:pt x="3652" y="32874"/>
                    <a:pt x="3641" y="32864"/>
                  </a:cubicBezTo>
                  <a:cubicBezTo>
                    <a:pt x="3310" y="32607"/>
                    <a:pt x="3620" y="32200"/>
                    <a:pt x="3941" y="32146"/>
                  </a:cubicBezTo>
                  <a:cubicBezTo>
                    <a:pt x="3963" y="32146"/>
                    <a:pt x="3963" y="32125"/>
                    <a:pt x="3941" y="32114"/>
                  </a:cubicBezTo>
                  <a:cubicBezTo>
                    <a:pt x="3921" y="32111"/>
                    <a:pt x="3901" y="32110"/>
                    <a:pt x="3882" y="32110"/>
                  </a:cubicBezTo>
                  <a:cubicBezTo>
                    <a:pt x="3701" y="32110"/>
                    <a:pt x="3537" y="32239"/>
                    <a:pt x="3460" y="32403"/>
                  </a:cubicBezTo>
                  <a:cubicBezTo>
                    <a:pt x="3460" y="32403"/>
                    <a:pt x="3453" y="32410"/>
                    <a:pt x="3450" y="32417"/>
                  </a:cubicBezTo>
                  <a:lnTo>
                    <a:pt x="3450" y="32417"/>
                  </a:lnTo>
                  <a:cubicBezTo>
                    <a:pt x="3676" y="31403"/>
                    <a:pt x="4146" y="30474"/>
                    <a:pt x="4755" y="29619"/>
                  </a:cubicBezTo>
                  <a:close/>
                  <a:moveTo>
                    <a:pt x="16450" y="26723"/>
                  </a:moveTo>
                  <a:cubicBezTo>
                    <a:pt x="16622" y="26723"/>
                    <a:pt x="16797" y="26736"/>
                    <a:pt x="16973" y="26761"/>
                  </a:cubicBezTo>
                  <a:cubicBezTo>
                    <a:pt x="17829" y="26878"/>
                    <a:pt x="18686" y="27135"/>
                    <a:pt x="19521" y="27360"/>
                  </a:cubicBezTo>
                  <a:cubicBezTo>
                    <a:pt x="20409" y="27596"/>
                    <a:pt x="21299" y="27842"/>
                    <a:pt x="22177" y="28099"/>
                  </a:cubicBezTo>
                  <a:cubicBezTo>
                    <a:pt x="22541" y="28206"/>
                    <a:pt x="22894" y="28324"/>
                    <a:pt x="23247" y="28463"/>
                  </a:cubicBezTo>
                  <a:cubicBezTo>
                    <a:pt x="22562" y="28334"/>
                    <a:pt x="21866" y="28281"/>
                    <a:pt x="21180" y="28184"/>
                  </a:cubicBezTo>
                  <a:cubicBezTo>
                    <a:pt x="20870" y="28142"/>
                    <a:pt x="20570" y="28077"/>
                    <a:pt x="20271" y="28003"/>
                  </a:cubicBezTo>
                  <a:lnTo>
                    <a:pt x="19724" y="27810"/>
                  </a:lnTo>
                  <a:cubicBezTo>
                    <a:pt x="19307" y="27670"/>
                    <a:pt x="18889" y="27553"/>
                    <a:pt x="18461" y="27467"/>
                  </a:cubicBezTo>
                  <a:cubicBezTo>
                    <a:pt x="18151" y="27371"/>
                    <a:pt x="17818" y="27275"/>
                    <a:pt x="17487" y="27210"/>
                  </a:cubicBezTo>
                  <a:cubicBezTo>
                    <a:pt x="17251" y="27103"/>
                    <a:pt x="16973" y="27082"/>
                    <a:pt x="16694" y="27082"/>
                  </a:cubicBezTo>
                  <a:cubicBezTo>
                    <a:pt x="16557" y="27071"/>
                    <a:pt x="16419" y="27065"/>
                    <a:pt x="16282" y="27065"/>
                  </a:cubicBezTo>
                  <a:cubicBezTo>
                    <a:pt x="15747" y="27065"/>
                    <a:pt x="15219" y="27158"/>
                    <a:pt x="14724" y="27413"/>
                  </a:cubicBezTo>
                  <a:cubicBezTo>
                    <a:pt x="14210" y="27670"/>
                    <a:pt x="13792" y="28056"/>
                    <a:pt x="13364" y="28420"/>
                  </a:cubicBezTo>
                  <a:cubicBezTo>
                    <a:pt x="13150" y="28548"/>
                    <a:pt x="12936" y="28677"/>
                    <a:pt x="12700" y="28795"/>
                  </a:cubicBezTo>
                  <a:cubicBezTo>
                    <a:pt x="12100" y="29095"/>
                    <a:pt x="11479" y="29362"/>
                    <a:pt x="10848" y="29587"/>
                  </a:cubicBezTo>
                  <a:cubicBezTo>
                    <a:pt x="10205" y="29823"/>
                    <a:pt x="9563" y="30005"/>
                    <a:pt x="8909" y="30176"/>
                  </a:cubicBezTo>
                  <a:cubicBezTo>
                    <a:pt x="8150" y="30358"/>
                    <a:pt x="7464" y="30423"/>
                    <a:pt x="6682" y="30433"/>
                  </a:cubicBezTo>
                  <a:cubicBezTo>
                    <a:pt x="6618" y="30433"/>
                    <a:pt x="6554" y="30497"/>
                    <a:pt x="6543" y="30561"/>
                  </a:cubicBezTo>
                  <a:cubicBezTo>
                    <a:pt x="6425" y="31386"/>
                    <a:pt x="5708" y="31889"/>
                    <a:pt x="5119" y="32371"/>
                  </a:cubicBezTo>
                  <a:cubicBezTo>
                    <a:pt x="4873" y="32574"/>
                    <a:pt x="4638" y="32767"/>
                    <a:pt x="4402" y="32981"/>
                  </a:cubicBezTo>
                  <a:cubicBezTo>
                    <a:pt x="4016" y="33260"/>
                    <a:pt x="3652" y="33549"/>
                    <a:pt x="3353" y="33892"/>
                  </a:cubicBezTo>
                  <a:cubicBezTo>
                    <a:pt x="3341" y="33902"/>
                    <a:pt x="3331" y="33913"/>
                    <a:pt x="3320" y="33913"/>
                  </a:cubicBezTo>
                  <a:cubicBezTo>
                    <a:pt x="3310" y="33817"/>
                    <a:pt x="3310" y="33721"/>
                    <a:pt x="3310" y="33624"/>
                  </a:cubicBezTo>
                  <a:lnTo>
                    <a:pt x="3310" y="33602"/>
                  </a:lnTo>
                  <a:cubicBezTo>
                    <a:pt x="3320" y="33602"/>
                    <a:pt x="3331" y="33602"/>
                    <a:pt x="3341" y="33592"/>
                  </a:cubicBezTo>
                  <a:cubicBezTo>
                    <a:pt x="3974" y="33131"/>
                    <a:pt x="4541" y="32596"/>
                    <a:pt x="5066" y="32018"/>
                  </a:cubicBezTo>
                  <a:cubicBezTo>
                    <a:pt x="5290" y="31772"/>
                    <a:pt x="5516" y="31504"/>
                    <a:pt x="5730" y="31236"/>
                  </a:cubicBezTo>
                  <a:cubicBezTo>
                    <a:pt x="5987" y="30904"/>
                    <a:pt x="6222" y="30530"/>
                    <a:pt x="6597" y="30304"/>
                  </a:cubicBezTo>
                  <a:cubicBezTo>
                    <a:pt x="7239" y="29940"/>
                    <a:pt x="8096" y="29909"/>
                    <a:pt x="8802" y="29759"/>
                  </a:cubicBezTo>
                  <a:cubicBezTo>
                    <a:pt x="9563" y="29598"/>
                    <a:pt x="10323" y="29405"/>
                    <a:pt x="11062" y="29127"/>
                  </a:cubicBezTo>
                  <a:cubicBezTo>
                    <a:pt x="12400" y="28602"/>
                    <a:pt x="13492" y="27649"/>
                    <a:pt x="14810" y="27082"/>
                  </a:cubicBezTo>
                  <a:cubicBezTo>
                    <a:pt x="15342" y="26852"/>
                    <a:pt x="15887" y="26723"/>
                    <a:pt x="16450" y="26723"/>
                  </a:cubicBezTo>
                  <a:close/>
                  <a:moveTo>
                    <a:pt x="6939" y="30883"/>
                  </a:moveTo>
                  <a:cubicBezTo>
                    <a:pt x="7180" y="30929"/>
                    <a:pt x="7421" y="30950"/>
                    <a:pt x="7664" y="30950"/>
                  </a:cubicBezTo>
                  <a:cubicBezTo>
                    <a:pt x="7874" y="30950"/>
                    <a:pt x="8086" y="30934"/>
                    <a:pt x="8300" y="30904"/>
                  </a:cubicBezTo>
                  <a:cubicBezTo>
                    <a:pt x="10848" y="32639"/>
                    <a:pt x="14017" y="32971"/>
                    <a:pt x="17016" y="33100"/>
                  </a:cubicBezTo>
                  <a:cubicBezTo>
                    <a:pt x="17977" y="33141"/>
                    <a:pt x="18945" y="33170"/>
                    <a:pt x="19912" y="33170"/>
                  </a:cubicBezTo>
                  <a:cubicBezTo>
                    <a:pt x="22425" y="33170"/>
                    <a:pt x="24939" y="32973"/>
                    <a:pt x="27359" y="32286"/>
                  </a:cubicBezTo>
                  <a:cubicBezTo>
                    <a:pt x="27391" y="32286"/>
                    <a:pt x="27412" y="32275"/>
                    <a:pt x="27434" y="32253"/>
                  </a:cubicBezTo>
                  <a:cubicBezTo>
                    <a:pt x="27723" y="32660"/>
                    <a:pt x="27959" y="33121"/>
                    <a:pt x="28173" y="33581"/>
                  </a:cubicBezTo>
                  <a:cubicBezTo>
                    <a:pt x="28580" y="34427"/>
                    <a:pt x="28901" y="35305"/>
                    <a:pt x="29125" y="36215"/>
                  </a:cubicBezTo>
                  <a:cubicBezTo>
                    <a:pt x="29222" y="36590"/>
                    <a:pt x="29361" y="37007"/>
                    <a:pt x="29372" y="37393"/>
                  </a:cubicBezTo>
                  <a:cubicBezTo>
                    <a:pt x="29382" y="37843"/>
                    <a:pt x="29168" y="38014"/>
                    <a:pt x="28890" y="38100"/>
                  </a:cubicBezTo>
                  <a:cubicBezTo>
                    <a:pt x="27967" y="38222"/>
                    <a:pt x="27060" y="38287"/>
                    <a:pt x="26151" y="38287"/>
                  </a:cubicBezTo>
                  <a:cubicBezTo>
                    <a:pt x="25384" y="38287"/>
                    <a:pt x="24615" y="38240"/>
                    <a:pt x="23836" y="38142"/>
                  </a:cubicBezTo>
                  <a:cubicBezTo>
                    <a:pt x="22080" y="37928"/>
                    <a:pt x="20356" y="37543"/>
                    <a:pt x="18622" y="37233"/>
                  </a:cubicBezTo>
                  <a:cubicBezTo>
                    <a:pt x="16731" y="36890"/>
                    <a:pt x="14813" y="36705"/>
                    <a:pt x="12896" y="36705"/>
                  </a:cubicBezTo>
                  <a:cubicBezTo>
                    <a:pt x="11578" y="36705"/>
                    <a:pt x="10261" y="36793"/>
                    <a:pt x="8952" y="36976"/>
                  </a:cubicBezTo>
                  <a:cubicBezTo>
                    <a:pt x="8963" y="36493"/>
                    <a:pt x="8909" y="36033"/>
                    <a:pt x="8771" y="35573"/>
                  </a:cubicBezTo>
                  <a:cubicBezTo>
                    <a:pt x="8760" y="35520"/>
                    <a:pt x="8706" y="35498"/>
                    <a:pt x="8664" y="35498"/>
                  </a:cubicBezTo>
                  <a:cubicBezTo>
                    <a:pt x="8645" y="35493"/>
                    <a:pt x="8625" y="35491"/>
                    <a:pt x="8605" y="35491"/>
                  </a:cubicBezTo>
                  <a:cubicBezTo>
                    <a:pt x="8534" y="35491"/>
                    <a:pt x="8464" y="35524"/>
                    <a:pt x="8438" y="35615"/>
                  </a:cubicBezTo>
                  <a:cubicBezTo>
                    <a:pt x="8085" y="37104"/>
                    <a:pt x="7646" y="38582"/>
                    <a:pt x="7046" y="39984"/>
                  </a:cubicBezTo>
                  <a:cubicBezTo>
                    <a:pt x="6811" y="40509"/>
                    <a:pt x="6522" y="40788"/>
                    <a:pt x="5933" y="40830"/>
                  </a:cubicBezTo>
                  <a:cubicBezTo>
                    <a:pt x="5703" y="40843"/>
                    <a:pt x="5476" y="40848"/>
                    <a:pt x="5249" y="40848"/>
                  </a:cubicBezTo>
                  <a:cubicBezTo>
                    <a:pt x="5085" y="40848"/>
                    <a:pt x="4921" y="40845"/>
                    <a:pt x="4755" y="40841"/>
                  </a:cubicBezTo>
                  <a:cubicBezTo>
                    <a:pt x="4359" y="40830"/>
                    <a:pt x="3974" y="40809"/>
                    <a:pt x="3577" y="40755"/>
                  </a:cubicBezTo>
                  <a:cubicBezTo>
                    <a:pt x="3384" y="40734"/>
                    <a:pt x="2977" y="40755"/>
                    <a:pt x="2806" y="40638"/>
                  </a:cubicBezTo>
                  <a:cubicBezTo>
                    <a:pt x="2528" y="40455"/>
                    <a:pt x="2389" y="40027"/>
                    <a:pt x="2410" y="39717"/>
                  </a:cubicBezTo>
                  <a:cubicBezTo>
                    <a:pt x="2528" y="38100"/>
                    <a:pt x="2892" y="36472"/>
                    <a:pt x="3481" y="34963"/>
                  </a:cubicBezTo>
                  <a:cubicBezTo>
                    <a:pt x="3813" y="34116"/>
                    <a:pt x="4445" y="33549"/>
                    <a:pt x="5087" y="32971"/>
                  </a:cubicBezTo>
                  <a:cubicBezTo>
                    <a:pt x="5109" y="32950"/>
                    <a:pt x="5140" y="32928"/>
                    <a:pt x="5162" y="32907"/>
                  </a:cubicBezTo>
                  <a:cubicBezTo>
                    <a:pt x="5473" y="32693"/>
                    <a:pt x="5826" y="32479"/>
                    <a:pt x="6030" y="32157"/>
                  </a:cubicBezTo>
                  <a:cubicBezTo>
                    <a:pt x="6479" y="31836"/>
                    <a:pt x="6939" y="31439"/>
                    <a:pt x="6939" y="30883"/>
                  </a:cubicBezTo>
                  <a:close/>
                  <a:moveTo>
                    <a:pt x="19170" y="1"/>
                  </a:moveTo>
                  <a:cubicBezTo>
                    <a:pt x="19146" y="1"/>
                    <a:pt x="19126" y="11"/>
                    <a:pt x="19114" y="34"/>
                  </a:cubicBezTo>
                  <a:cubicBezTo>
                    <a:pt x="19050" y="141"/>
                    <a:pt x="19060" y="259"/>
                    <a:pt x="19029" y="377"/>
                  </a:cubicBezTo>
                  <a:cubicBezTo>
                    <a:pt x="18996" y="527"/>
                    <a:pt x="18900" y="655"/>
                    <a:pt x="18793" y="751"/>
                  </a:cubicBezTo>
                  <a:cubicBezTo>
                    <a:pt x="18579" y="944"/>
                    <a:pt x="18289" y="1062"/>
                    <a:pt x="18032" y="1201"/>
                  </a:cubicBezTo>
                  <a:cubicBezTo>
                    <a:pt x="17818" y="1212"/>
                    <a:pt x="17604" y="1234"/>
                    <a:pt x="17390" y="1265"/>
                  </a:cubicBezTo>
                  <a:cubicBezTo>
                    <a:pt x="15184" y="1598"/>
                    <a:pt x="13097" y="2604"/>
                    <a:pt x="11383" y="4039"/>
                  </a:cubicBezTo>
                  <a:cubicBezTo>
                    <a:pt x="10484" y="4799"/>
                    <a:pt x="9670" y="5698"/>
                    <a:pt x="9102" y="6748"/>
                  </a:cubicBezTo>
                  <a:cubicBezTo>
                    <a:pt x="9070" y="6705"/>
                    <a:pt x="9038" y="6652"/>
                    <a:pt x="9006" y="6609"/>
                  </a:cubicBezTo>
                  <a:cubicBezTo>
                    <a:pt x="9000" y="6596"/>
                    <a:pt x="8986" y="6591"/>
                    <a:pt x="8971" y="6591"/>
                  </a:cubicBezTo>
                  <a:cubicBezTo>
                    <a:pt x="8961" y="6591"/>
                    <a:pt x="8951" y="6594"/>
                    <a:pt x="8942" y="6598"/>
                  </a:cubicBezTo>
                  <a:cubicBezTo>
                    <a:pt x="8934" y="6590"/>
                    <a:pt x="8924" y="6587"/>
                    <a:pt x="8914" y="6587"/>
                  </a:cubicBezTo>
                  <a:cubicBezTo>
                    <a:pt x="8894" y="6587"/>
                    <a:pt x="8874" y="6599"/>
                    <a:pt x="8867" y="6619"/>
                  </a:cubicBezTo>
                  <a:cubicBezTo>
                    <a:pt x="8621" y="6898"/>
                    <a:pt x="8438" y="7219"/>
                    <a:pt x="8224" y="7519"/>
                  </a:cubicBezTo>
                  <a:cubicBezTo>
                    <a:pt x="7989" y="7830"/>
                    <a:pt x="7753" y="8140"/>
                    <a:pt x="7507" y="8461"/>
                  </a:cubicBezTo>
                  <a:cubicBezTo>
                    <a:pt x="7046" y="9072"/>
                    <a:pt x="6586" y="9693"/>
                    <a:pt x="6094" y="10281"/>
                  </a:cubicBezTo>
                  <a:cubicBezTo>
                    <a:pt x="5611" y="10881"/>
                    <a:pt x="5098" y="11449"/>
                    <a:pt x="4519" y="11941"/>
                  </a:cubicBezTo>
                  <a:cubicBezTo>
                    <a:pt x="3941" y="12434"/>
                    <a:pt x="3310" y="12841"/>
                    <a:pt x="2528" y="12926"/>
                  </a:cubicBezTo>
                  <a:cubicBezTo>
                    <a:pt x="2360" y="12947"/>
                    <a:pt x="2190" y="12954"/>
                    <a:pt x="2020" y="12954"/>
                  </a:cubicBezTo>
                  <a:cubicBezTo>
                    <a:pt x="1655" y="12954"/>
                    <a:pt x="1286" y="12922"/>
                    <a:pt x="920" y="12922"/>
                  </a:cubicBezTo>
                  <a:cubicBezTo>
                    <a:pt x="647" y="12922"/>
                    <a:pt x="375" y="12940"/>
                    <a:pt x="108" y="13001"/>
                  </a:cubicBezTo>
                  <a:cubicBezTo>
                    <a:pt x="98" y="13001"/>
                    <a:pt x="86" y="13022"/>
                    <a:pt x="86" y="13033"/>
                  </a:cubicBezTo>
                  <a:cubicBezTo>
                    <a:pt x="33" y="13087"/>
                    <a:pt x="1" y="13172"/>
                    <a:pt x="22" y="13269"/>
                  </a:cubicBezTo>
                  <a:cubicBezTo>
                    <a:pt x="22" y="13290"/>
                    <a:pt x="33" y="13301"/>
                    <a:pt x="44" y="13312"/>
                  </a:cubicBezTo>
                  <a:cubicBezTo>
                    <a:pt x="33" y="13333"/>
                    <a:pt x="33" y="13365"/>
                    <a:pt x="65" y="13365"/>
                  </a:cubicBezTo>
                  <a:cubicBezTo>
                    <a:pt x="147" y="13492"/>
                    <a:pt x="305" y="13565"/>
                    <a:pt x="449" y="13565"/>
                  </a:cubicBezTo>
                  <a:cubicBezTo>
                    <a:pt x="475" y="13565"/>
                    <a:pt x="501" y="13563"/>
                    <a:pt x="526" y="13558"/>
                  </a:cubicBezTo>
                  <a:cubicBezTo>
                    <a:pt x="1371" y="15175"/>
                    <a:pt x="2421" y="16663"/>
                    <a:pt x="3192" y="18312"/>
                  </a:cubicBezTo>
                  <a:cubicBezTo>
                    <a:pt x="3888" y="19801"/>
                    <a:pt x="4155" y="21481"/>
                    <a:pt x="4990" y="22895"/>
                  </a:cubicBezTo>
                  <a:cubicBezTo>
                    <a:pt x="5002" y="22906"/>
                    <a:pt x="5012" y="22916"/>
                    <a:pt x="5023" y="22916"/>
                  </a:cubicBezTo>
                  <a:cubicBezTo>
                    <a:pt x="5033" y="22938"/>
                    <a:pt x="5055" y="22949"/>
                    <a:pt x="5076" y="22949"/>
                  </a:cubicBezTo>
                  <a:cubicBezTo>
                    <a:pt x="5119" y="22938"/>
                    <a:pt x="5162" y="22927"/>
                    <a:pt x="5205" y="22927"/>
                  </a:cubicBezTo>
                  <a:cubicBezTo>
                    <a:pt x="5194" y="22949"/>
                    <a:pt x="5183" y="22959"/>
                    <a:pt x="5183" y="22980"/>
                  </a:cubicBezTo>
                  <a:lnTo>
                    <a:pt x="5183" y="22992"/>
                  </a:lnTo>
                  <a:cubicBezTo>
                    <a:pt x="5173" y="23034"/>
                    <a:pt x="5162" y="23077"/>
                    <a:pt x="5173" y="23130"/>
                  </a:cubicBezTo>
                  <a:cubicBezTo>
                    <a:pt x="5162" y="23152"/>
                    <a:pt x="5162" y="23173"/>
                    <a:pt x="5173" y="23195"/>
                  </a:cubicBezTo>
                  <a:cubicBezTo>
                    <a:pt x="5194" y="23313"/>
                    <a:pt x="5247" y="23420"/>
                    <a:pt x="5301" y="23527"/>
                  </a:cubicBezTo>
                  <a:cubicBezTo>
                    <a:pt x="5397" y="23709"/>
                    <a:pt x="5547" y="23870"/>
                    <a:pt x="5730" y="23987"/>
                  </a:cubicBezTo>
                  <a:cubicBezTo>
                    <a:pt x="6222" y="24341"/>
                    <a:pt x="6854" y="24308"/>
                    <a:pt x="7432" y="24362"/>
                  </a:cubicBezTo>
                  <a:cubicBezTo>
                    <a:pt x="7807" y="24405"/>
                    <a:pt x="8235" y="24480"/>
                    <a:pt x="8545" y="24705"/>
                  </a:cubicBezTo>
                  <a:cubicBezTo>
                    <a:pt x="8674" y="24822"/>
                    <a:pt x="8781" y="24962"/>
                    <a:pt x="8845" y="25112"/>
                  </a:cubicBezTo>
                  <a:cubicBezTo>
                    <a:pt x="8899" y="25219"/>
                    <a:pt x="8931" y="25315"/>
                    <a:pt x="8963" y="25412"/>
                  </a:cubicBezTo>
                  <a:cubicBezTo>
                    <a:pt x="8888" y="25679"/>
                    <a:pt x="8664" y="25893"/>
                    <a:pt x="8460" y="26075"/>
                  </a:cubicBezTo>
                  <a:cubicBezTo>
                    <a:pt x="8331" y="26182"/>
                    <a:pt x="8181" y="26278"/>
                    <a:pt x="8064" y="26397"/>
                  </a:cubicBezTo>
                  <a:cubicBezTo>
                    <a:pt x="7828" y="26557"/>
                    <a:pt x="7582" y="26728"/>
                    <a:pt x="7357" y="26899"/>
                  </a:cubicBezTo>
                  <a:cubicBezTo>
                    <a:pt x="6789" y="27306"/>
                    <a:pt x="6265" y="27756"/>
                    <a:pt x="5773" y="28238"/>
                  </a:cubicBezTo>
                  <a:cubicBezTo>
                    <a:pt x="4755" y="29234"/>
                    <a:pt x="3941" y="30423"/>
                    <a:pt x="3513" y="31782"/>
                  </a:cubicBezTo>
                  <a:cubicBezTo>
                    <a:pt x="3384" y="32168"/>
                    <a:pt x="3299" y="32564"/>
                    <a:pt x="3246" y="32960"/>
                  </a:cubicBezTo>
                  <a:lnTo>
                    <a:pt x="3246" y="32971"/>
                  </a:lnTo>
                  <a:lnTo>
                    <a:pt x="3246" y="33014"/>
                  </a:lnTo>
                  <a:cubicBezTo>
                    <a:pt x="3213" y="33249"/>
                    <a:pt x="3203" y="33495"/>
                    <a:pt x="3192" y="33731"/>
                  </a:cubicBezTo>
                  <a:cubicBezTo>
                    <a:pt x="3170" y="33838"/>
                    <a:pt x="3138" y="33945"/>
                    <a:pt x="3138" y="34052"/>
                  </a:cubicBezTo>
                  <a:cubicBezTo>
                    <a:pt x="3117" y="34074"/>
                    <a:pt x="3127" y="34116"/>
                    <a:pt x="3149" y="34128"/>
                  </a:cubicBezTo>
                  <a:cubicBezTo>
                    <a:pt x="3173" y="34175"/>
                    <a:pt x="3207" y="34204"/>
                    <a:pt x="3254" y="34204"/>
                  </a:cubicBezTo>
                  <a:cubicBezTo>
                    <a:pt x="3271" y="34204"/>
                    <a:pt x="3290" y="34200"/>
                    <a:pt x="3310" y="34192"/>
                  </a:cubicBezTo>
                  <a:cubicBezTo>
                    <a:pt x="3320" y="34192"/>
                    <a:pt x="3341" y="34192"/>
                    <a:pt x="3363" y="34181"/>
                  </a:cubicBezTo>
                  <a:cubicBezTo>
                    <a:pt x="3460" y="34128"/>
                    <a:pt x="3545" y="34074"/>
                    <a:pt x="3631" y="34009"/>
                  </a:cubicBezTo>
                  <a:lnTo>
                    <a:pt x="3631" y="34009"/>
                  </a:lnTo>
                  <a:cubicBezTo>
                    <a:pt x="3524" y="34170"/>
                    <a:pt x="3427" y="34331"/>
                    <a:pt x="3341" y="34513"/>
                  </a:cubicBezTo>
                  <a:cubicBezTo>
                    <a:pt x="3224" y="34716"/>
                    <a:pt x="3117" y="34920"/>
                    <a:pt x="3020" y="35134"/>
                  </a:cubicBezTo>
                  <a:cubicBezTo>
                    <a:pt x="2453" y="36483"/>
                    <a:pt x="2153" y="37971"/>
                    <a:pt x="2014" y="39427"/>
                  </a:cubicBezTo>
                  <a:cubicBezTo>
                    <a:pt x="1949" y="39941"/>
                    <a:pt x="1939" y="40488"/>
                    <a:pt x="2292" y="40798"/>
                  </a:cubicBezTo>
                  <a:cubicBezTo>
                    <a:pt x="2806" y="41259"/>
                    <a:pt x="3888" y="41195"/>
                    <a:pt x="4519" y="41216"/>
                  </a:cubicBezTo>
                  <a:cubicBezTo>
                    <a:pt x="4800" y="41229"/>
                    <a:pt x="5148" y="41261"/>
                    <a:pt x="5503" y="41261"/>
                  </a:cubicBezTo>
                  <a:cubicBezTo>
                    <a:pt x="6028" y="41261"/>
                    <a:pt x="6566" y="41190"/>
                    <a:pt x="6918" y="40884"/>
                  </a:cubicBezTo>
                  <a:cubicBezTo>
                    <a:pt x="7453" y="40412"/>
                    <a:pt x="7657" y="39449"/>
                    <a:pt x="7893" y="38806"/>
                  </a:cubicBezTo>
                  <a:cubicBezTo>
                    <a:pt x="8192" y="37950"/>
                    <a:pt x="8449" y="37072"/>
                    <a:pt x="8674" y="36194"/>
                  </a:cubicBezTo>
                  <a:cubicBezTo>
                    <a:pt x="8706" y="36505"/>
                    <a:pt x="8706" y="36815"/>
                    <a:pt x="8685" y="37126"/>
                  </a:cubicBezTo>
                  <a:cubicBezTo>
                    <a:pt x="8675" y="37186"/>
                    <a:pt x="8741" y="37265"/>
                    <a:pt x="8802" y="37265"/>
                  </a:cubicBezTo>
                  <a:cubicBezTo>
                    <a:pt x="8806" y="37265"/>
                    <a:pt x="8810" y="37265"/>
                    <a:pt x="8813" y="37264"/>
                  </a:cubicBezTo>
                  <a:cubicBezTo>
                    <a:pt x="10077" y="37116"/>
                    <a:pt x="11327" y="37045"/>
                    <a:pt x="12573" y="37045"/>
                  </a:cubicBezTo>
                  <a:cubicBezTo>
                    <a:pt x="14834" y="37045"/>
                    <a:pt x="17078" y="37280"/>
                    <a:pt x="19350" y="37714"/>
                  </a:cubicBezTo>
                  <a:cubicBezTo>
                    <a:pt x="21468" y="38114"/>
                    <a:pt x="23759" y="38674"/>
                    <a:pt x="25993" y="38674"/>
                  </a:cubicBezTo>
                  <a:cubicBezTo>
                    <a:pt x="26695" y="38674"/>
                    <a:pt x="27392" y="38618"/>
                    <a:pt x="28076" y="38485"/>
                  </a:cubicBezTo>
                  <a:lnTo>
                    <a:pt x="28109" y="38485"/>
                  </a:lnTo>
                  <a:cubicBezTo>
                    <a:pt x="28751" y="38464"/>
                    <a:pt x="29758" y="38496"/>
                    <a:pt x="29715" y="37671"/>
                  </a:cubicBezTo>
                  <a:cubicBezTo>
                    <a:pt x="29672" y="36558"/>
                    <a:pt x="29232" y="35358"/>
                    <a:pt x="28826" y="34342"/>
                  </a:cubicBezTo>
                  <a:cubicBezTo>
                    <a:pt x="28483" y="33464"/>
                    <a:pt x="28066" y="32467"/>
                    <a:pt x="27412" y="31750"/>
                  </a:cubicBezTo>
                  <a:cubicBezTo>
                    <a:pt x="27327" y="31579"/>
                    <a:pt x="27177" y="31439"/>
                    <a:pt x="27016" y="31322"/>
                  </a:cubicBezTo>
                  <a:cubicBezTo>
                    <a:pt x="26695" y="31097"/>
                    <a:pt x="26341" y="30915"/>
                    <a:pt x="25989" y="30733"/>
                  </a:cubicBezTo>
                  <a:cubicBezTo>
                    <a:pt x="25646" y="30561"/>
                    <a:pt x="25303" y="30412"/>
                    <a:pt x="24949" y="30262"/>
                  </a:cubicBezTo>
                  <a:cubicBezTo>
                    <a:pt x="24907" y="30240"/>
                    <a:pt x="24864" y="30230"/>
                    <a:pt x="24821" y="30209"/>
                  </a:cubicBezTo>
                  <a:cubicBezTo>
                    <a:pt x="24746" y="30144"/>
                    <a:pt x="24661" y="30090"/>
                    <a:pt x="24585" y="30037"/>
                  </a:cubicBezTo>
                  <a:cubicBezTo>
                    <a:pt x="24543" y="30016"/>
                    <a:pt x="24489" y="29983"/>
                    <a:pt x="24425" y="29962"/>
                  </a:cubicBezTo>
                  <a:cubicBezTo>
                    <a:pt x="24414" y="29952"/>
                    <a:pt x="24393" y="29940"/>
                    <a:pt x="24382" y="29919"/>
                  </a:cubicBezTo>
                  <a:cubicBezTo>
                    <a:pt x="24190" y="29716"/>
                    <a:pt x="24157" y="29438"/>
                    <a:pt x="24328" y="29245"/>
                  </a:cubicBezTo>
                  <a:lnTo>
                    <a:pt x="24328" y="29245"/>
                  </a:lnTo>
                  <a:cubicBezTo>
                    <a:pt x="24521" y="29255"/>
                    <a:pt x="24811" y="29416"/>
                    <a:pt x="24907" y="29469"/>
                  </a:cubicBezTo>
                  <a:cubicBezTo>
                    <a:pt x="25068" y="29566"/>
                    <a:pt x="25228" y="29673"/>
                    <a:pt x="25378" y="29780"/>
                  </a:cubicBezTo>
                  <a:cubicBezTo>
                    <a:pt x="25667" y="29994"/>
                    <a:pt x="25935" y="30240"/>
                    <a:pt x="26234" y="30466"/>
                  </a:cubicBezTo>
                  <a:cubicBezTo>
                    <a:pt x="26386" y="30579"/>
                    <a:pt x="26655" y="30844"/>
                    <a:pt x="26886" y="30844"/>
                  </a:cubicBezTo>
                  <a:cubicBezTo>
                    <a:pt x="26916" y="30844"/>
                    <a:pt x="26945" y="30839"/>
                    <a:pt x="26974" y="30830"/>
                  </a:cubicBezTo>
                  <a:cubicBezTo>
                    <a:pt x="27102" y="30787"/>
                    <a:pt x="27145" y="30669"/>
                    <a:pt x="27081" y="30573"/>
                  </a:cubicBezTo>
                  <a:cubicBezTo>
                    <a:pt x="27081" y="30551"/>
                    <a:pt x="27081" y="30540"/>
                    <a:pt x="27070" y="30540"/>
                  </a:cubicBezTo>
                  <a:lnTo>
                    <a:pt x="27070" y="30530"/>
                  </a:lnTo>
                  <a:cubicBezTo>
                    <a:pt x="26898" y="29866"/>
                    <a:pt x="26598" y="29245"/>
                    <a:pt x="26170" y="28720"/>
                  </a:cubicBezTo>
                  <a:cubicBezTo>
                    <a:pt x="25710" y="28153"/>
                    <a:pt x="25121" y="27692"/>
                    <a:pt x="24618" y="27156"/>
                  </a:cubicBezTo>
                  <a:cubicBezTo>
                    <a:pt x="24457" y="26985"/>
                    <a:pt x="24286" y="26814"/>
                    <a:pt x="24125" y="26642"/>
                  </a:cubicBezTo>
                  <a:cubicBezTo>
                    <a:pt x="23879" y="26290"/>
                    <a:pt x="23643" y="25936"/>
                    <a:pt x="23343" y="25636"/>
                  </a:cubicBezTo>
                  <a:cubicBezTo>
                    <a:pt x="22915" y="25208"/>
                    <a:pt x="22380" y="24865"/>
                    <a:pt x="21791" y="24705"/>
                  </a:cubicBezTo>
                  <a:cubicBezTo>
                    <a:pt x="22305" y="24169"/>
                    <a:pt x="22530" y="23280"/>
                    <a:pt x="22765" y="22659"/>
                  </a:cubicBezTo>
                  <a:cubicBezTo>
                    <a:pt x="23001" y="22060"/>
                    <a:pt x="23376" y="21557"/>
                    <a:pt x="23761" y="21053"/>
                  </a:cubicBezTo>
                  <a:cubicBezTo>
                    <a:pt x="23777" y="21061"/>
                    <a:pt x="23797" y="21068"/>
                    <a:pt x="23819" y="21068"/>
                  </a:cubicBezTo>
                  <a:cubicBezTo>
                    <a:pt x="23828" y="21068"/>
                    <a:pt x="23838" y="21067"/>
                    <a:pt x="23847" y="21064"/>
                  </a:cubicBezTo>
                  <a:cubicBezTo>
                    <a:pt x="26181" y="20368"/>
                    <a:pt x="27476" y="17991"/>
                    <a:pt x="28205" y="15828"/>
                  </a:cubicBezTo>
                  <a:cubicBezTo>
                    <a:pt x="29051" y="13322"/>
                    <a:pt x="29297" y="10357"/>
                    <a:pt x="28547" y="7787"/>
                  </a:cubicBezTo>
                  <a:cubicBezTo>
                    <a:pt x="28558" y="7765"/>
                    <a:pt x="28558" y="7744"/>
                    <a:pt x="28547" y="7722"/>
                  </a:cubicBezTo>
                  <a:lnTo>
                    <a:pt x="28516" y="7658"/>
                  </a:lnTo>
                  <a:cubicBezTo>
                    <a:pt x="28504" y="7626"/>
                    <a:pt x="28504" y="7604"/>
                    <a:pt x="28494" y="7573"/>
                  </a:cubicBezTo>
                  <a:cubicBezTo>
                    <a:pt x="28483" y="7561"/>
                    <a:pt x="28473" y="7551"/>
                    <a:pt x="28462" y="7551"/>
                  </a:cubicBezTo>
                  <a:cubicBezTo>
                    <a:pt x="27990" y="6534"/>
                    <a:pt x="27348" y="5591"/>
                    <a:pt x="26598" y="4767"/>
                  </a:cubicBezTo>
                  <a:cubicBezTo>
                    <a:pt x="25881" y="3996"/>
                    <a:pt x="25035" y="3214"/>
                    <a:pt x="24093" y="2711"/>
                  </a:cubicBezTo>
                  <a:cubicBezTo>
                    <a:pt x="24104" y="2700"/>
                    <a:pt x="24104" y="2679"/>
                    <a:pt x="24093" y="2668"/>
                  </a:cubicBezTo>
                  <a:cubicBezTo>
                    <a:pt x="22620" y="1622"/>
                    <a:pt x="20743" y="1154"/>
                    <a:pt x="18918" y="1154"/>
                  </a:cubicBezTo>
                  <a:cubicBezTo>
                    <a:pt x="18819" y="1154"/>
                    <a:pt x="18720" y="1156"/>
                    <a:pt x="18622" y="1158"/>
                  </a:cubicBezTo>
                  <a:cubicBezTo>
                    <a:pt x="18782" y="1084"/>
                    <a:pt x="18943" y="987"/>
                    <a:pt x="19060" y="837"/>
                  </a:cubicBezTo>
                  <a:cubicBezTo>
                    <a:pt x="19232" y="655"/>
                    <a:pt x="19467" y="237"/>
                    <a:pt x="19232" y="23"/>
                  </a:cubicBezTo>
                  <a:cubicBezTo>
                    <a:pt x="19212" y="9"/>
                    <a:pt x="19190" y="1"/>
                    <a:pt x="19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3"/>
            <p:cNvSpPr/>
            <p:nvPr/>
          </p:nvSpPr>
          <p:spPr>
            <a:xfrm>
              <a:off x="4256511" y="2926073"/>
              <a:ext cx="81395" cy="68774"/>
            </a:xfrm>
            <a:custGeom>
              <a:avLst/>
              <a:gdLst/>
              <a:ahLst/>
              <a:cxnLst/>
              <a:rect l="l" t="t" r="r" b="b"/>
              <a:pathLst>
                <a:path w="1264" h="1068" extrusionOk="0">
                  <a:moveTo>
                    <a:pt x="236" y="599"/>
                  </a:moveTo>
                  <a:cubicBezTo>
                    <a:pt x="257" y="663"/>
                    <a:pt x="300" y="717"/>
                    <a:pt x="386" y="760"/>
                  </a:cubicBezTo>
                  <a:cubicBezTo>
                    <a:pt x="418" y="776"/>
                    <a:pt x="451" y="784"/>
                    <a:pt x="483" y="784"/>
                  </a:cubicBezTo>
                  <a:cubicBezTo>
                    <a:pt x="578" y="784"/>
                    <a:pt x="664" y="719"/>
                    <a:pt x="696" y="632"/>
                  </a:cubicBezTo>
                  <a:cubicBezTo>
                    <a:pt x="725" y="640"/>
                    <a:pt x="756" y="645"/>
                    <a:pt x="786" y="645"/>
                  </a:cubicBezTo>
                  <a:cubicBezTo>
                    <a:pt x="836" y="645"/>
                    <a:pt x="886" y="632"/>
                    <a:pt x="931" y="599"/>
                  </a:cubicBezTo>
                  <a:lnTo>
                    <a:pt x="931" y="599"/>
                  </a:lnTo>
                  <a:cubicBezTo>
                    <a:pt x="910" y="632"/>
                    <a:pt x="888" y="663"/>
                    <a:pt x="867" y="685"/>
                  </a:cubicBezTo>
                  <a:cubicBezTo>
                    <a:pt x="777" y="756"/>
                    <a:pt x="686" y="836"/>
                    <a:pt x="551" y="836"/>
                  </a:cubicBezTo>
                  <a:cubicBezTo>
                    <a:pt x="542" y="836"/>
                    <a:pt x="533" y="835"/>
                    <a:pt x="524" y="835"/>
                  </a:cubicBezTo>
                  <a:cubicBezTo>
                    <a:pt x="407" y="835"/>
                    <a:pt x="289" y="770"/>
                    <a:pt x="236" y="674"/>
                  </a:cubicBezTo>
                  <a:lnTo>
                    <a:pt x="236" y="599"/>
                  </a:lnTo>
                  <a:close/>
                  <a:moveTo>
                    <a:pt x="451" y="0"/>
                  </a:moveTo>
                  <a:cubicBezTo>
                    <a:pt x="443" y="0"/>
                    <a:pt x="435" y="3"/>
                    <a:pt x="428" y="10"/>
                  </a:cubicBezTo>
                  <a:cubicBezTo>
                    <a:pt x="225" y="171"/>
                    <a:pt x="0" y="439"/>
                    <a:pt x="75" y="717"/>
                  </a:cubicBezTo>
                  <a:cubicBezTo>
                    <a:pt x="140" y="942"/>
                    <a:pt x="369" y="1068"/>
                    <a:pt x="590" y="1068"/>
                  </a:cubicBezTo>
                  <a:cubicBezTo>
                    <a:pt x="622" y="1068"/>
                    <a:pt x="654" y="1065"/>
                    <a:pt x="685" y="1060"/>
                  </a:cubicBezTo>
                  <a:cubicBezTo>
                    <a:pt x="942" y="1017"/>
                    <a:pt x="1199" y="824"/>
                    <a:pt x="1231" y="556"/>
                  </a:cubicBezTo>
                  <a:cubicBezTo>
                    <a:pt x="1264" y="321"/>
                    <a:pt x="1103" y="118"/>
                    <a:pt x="867" y="106"/>
                  </a:cubicBezTo>
                  <a:cubicBezTo>
                    <a:pt x="864" y="106"/>
                    <a:pt x="861" y="106"/>
                    <a:pt x="858" y="106"/>
                  </a:cubicBezTo>
                  <a:cubicBezTo>
                    <a:pt x="800" y="106"/>
                    <a:pt x="773" y="194"/>
                    <a:pt x="814" y="235"/>
                  </a:cubicBezTo>
                  <a:cubicBezTo>
                    <a:pt x="900" y="299"/>
                    <a:pt x="900" y="353"/>
                    <a:pt x="803" y="406"/>
                  </a:cubicBezTo>
                  <a:cubicBezTo>
                    <a:pt x="785" y="455"/>
                    <a:pt x="763" y="480"/>
                    <a:pt x="739" y="480"/>
                  </a:cubicBezTo>
                  <a:cubicBezTo>
                    <a:pt x="722" y="480"/>
                    <a:pt x="704" y="466"/>
                    <a:pt x="685" y="439"/>
                  </a:cubicBezTo>
                  <a:cubicBezTo>
                    <a:pt x="669" y="415"/>
                    <a:pt x="644" y="405"/>
                    <a:pt x="619" y="405"/>
                  </a:cubicBezTo>
                  <a:cubicBezTo>
                    <a:pt x="564" y="405"/>
                    <a:pt x="509" y="454"/>
                    <a:pt x="546" y="513"/>
                  </a:cubicBezTo>
                  <a:cubicBezTo>
                    <a:pt x="558" y="585"/>
                    <a:pt x="546" y="620"/>
                    <a:pt x="512" y="620"/>
                  </a:cubicBezTo>
                  <a:cubicBezTo>
                    <a:pt x="484" y="620"/>
                    <a:pt x="442" y="599"/>
                    <a:pt x="386" y="556"/>
                  </a:cubicBezTo>
                  <a:cubicBezTo>
                    <a:pt x="364" y="492"/>
                    <a:pt x="364" y="417"/>
                    <a:pt x="396" y="363"/>
                  </a:cubicBezTo>
                  <a:cubicBezTo>
                    <a:pt x="417" y="289"/>
                    <a:pt x="460" y="225"/>
                    <a:pt x="503" y="171"/>
                  </a:cubicBezTo>
                  <a:cubicBezTo>
                    <a:pt x="536" y="128"/>
                    <a:pt x="503" y="85"/>
                    <a:pt x="471" y="85"/>
                  </a:cubicBezTo>
                  <a:cubicBezTo>
                    <a:pt x="471" y="75"/>
                    <a:pt x="471" y="75"/>
                    <a:pt x="482" y="64"/>
                  </a:cubicBezTo>
                  <a:cubicBezTo>
                    <a:pt x="507" y="39"/>
                    <a:pt x="480" y="0"/>
                    <a:pt x="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3"/>
            <p:cNvSpPr/>
            <p:nvPr/>
          </p:nvSpPr>
          <p:spPr>
            <a:xfrm>
              <a:off x="3290729" y="3564542"/>
              <a:ext cx="21186" cy="34773"/>
            </a:xfrm>
            <a:custGeom>
              <a:avLst/>
              <a:gdLst/>
              <a:ahLst/>
              <a:cxnLst/>
              <a:rect l="l" t="t" r="r" b="b"/>
              <a:pathLst>
                <a:path w="329" h="540" extrusionOk="0">
                  <a:moveTo>
                    <a:pt x="42" y="0"/>
                  </a:moveTo>
                  <a:cubicBezTo>
                    <a:pt x="21" y="0"/>
                    <a:pt x="0" y="22"/>
                    <a:pt x="7" y="42"/>
                  </a:cubicBezTo>
                  <a:cubicBezTo>
                    <a:pt x="50" y="150"/>
                    <a:pt x="103" y="235"/>
                    <a:pt x="146" y="332"/>
                  </a:cubicBezTo>
                  <a:cubicBezTo>
                    <a:pt x="189" y="406"/>
                    <a:pt x="232" y="492"/>
                    <a:pt x="307" y="535"/>
                  </a:cubicBezTo>
                  <a:cubicBezTo>
                    <a:pt x="310" y="538"/>
                    <a:pt x="313" y="540"/>
                    <a:pt x="316" y="540"/>
                  </a:cubicBezTo>
                  <a:cubicBezTo>
                    <a:pt x="323" y="540"/>
                    <a:pt x="329" y="532"/>
                    <a:pt x="329" y="525"/>
                  </a:cubicBezTo>
                  <a:cubicBezTo>
                    <a:pt x="307" y="439"/>
                    <a:pt x="243" y="364"/>
                    <a:pt x="200" y="289"/>
                  </a:cubicBezTo>
                  <a:cubicBezTo>
                    <a:pt x="146" y="203"/>
                    <a:pt x="103" y="107"/>
                    <a:pt x="72" y="21"/>
                  </a:cubicBezTo>
                  <a:cubicBezTo>
                    <a:pt x="64" y="6"/>
                    <a:pt x="53" y="0"/>
                    <a:pt x="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3"/>
            <p:cNvSpPr/>
            <p:nvPr/>
          </p:nvSpPr>
          <p:spPr>
            <a:xfrm>
              <a:off x="3311142" y="3551470"/>
              <a:ext cx="21444" cy="37220"/>
            </a:xfrm>
            <a:custGeom>
              <a:avLst/>
              <a:gdLst/>
              <a:ahLst/>
              <a:cxnLst/>
              <a:rect l="l" t="t" r="r" b="b"/>
              <a:pathLst>
                <a:path w="333" h="578" extrusionOk="0">
                  <a:moveTo>
                    <a:pt x="47" y="1"/>
                  </a:moveTo>
                  <a:cubicBezTo>
                    <a:pt x="24" y="1"/>
                    <a:pt x="1" y="24"/>
                    <a:pt x="1" y="53"/>
                  </a:cubicBezTo>
                  <a:cubicBezTo>
                    <a:pt x="33" y="160"/>
                    <a:pt x="65" y="257"/>
                    <a:pt x="119" y="353"/>
                  </a:cubicBezTo>
                  <a:cubicBezTo>
                    <a:pt x="150" y="428"/>
                    <a:pt x="193" y="556"/>
                    <a:pt x="279" y="578"/>
                  </a:cubicBezTo>
                  <a:cubicBezTo>
                    <a:pt x="290" y="578"/>
                    <a:pt x="312" y="567"/>
                    <a:pt x="322" y="556"/>
                  </a:cubicBezTo>
                  <a:cubicBezTo>
                    <a:pt x="333" y="471"/>
                    <a:pt x="258" y="395"/>
                    <a:pt x="226" y="321"/>
                  </a:cubicBezTo>
                  <a:cubicBezTo>
                    <a:pt x="172" y="224"/>
                    <a:pt x="129" y="117"/>
                    <a:pt x="76" y="21"/>
                  </a:cubicBezTo>
                  <a:cubicBezTo>
                    <a:pt x="69" y="7"/>
                    <a:pt x="58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3"/>
            <p:cNvSpPr/>
            <p:nvPr/>
          </p:nvSpPr>
          <p:spPr>
            <a:xfrm>
              <a:off x="3327047" y="3550375"/>
              <a:ext cx="22667" cy="31618"/>
            </a:xfrm>
            <a:custGeom>
              <a:avLst/>
              <a:gdLst/>
              <a:ahLst/>
              <a:cxnLst/>
              <a:rect l="l" t="t" r="r" b="b"/>
              <a:pathLst>
                <a:path w="352" h="491" extrusionOk="0">
                  <a:moveTo>
                    <a:pt x="34" y="0"/>
                  </a:moveTo>
                  <a:cubicBezTo>
                    <a:pt x="18" y="0"/>
                    <a:pt x="0" y="17"/>
                    <a:pt x="0" y="38"/>
                  </a:cubicBezTo>
                  <a:cubicBezTo>
                    <a:pt x="22" y="124"/>
                    <a:pt x="75" y="209"/>
                    <a:pt x="118" y="284"/>
                  </a:cubicBezTo>
                  <a:cubicBezTo>
                    <a:pt x="160" y="348"/>
                    <a:pt x="214" y="455"/>
                    <a:pt x="289" y="488"/>
                  </a:cubicBezTo>
                  <a:cubicBezTo>
                    <a:pt x="293" y="489"/>
                    <a:pt x="297" y="490"/>
                    <a:pt x="302" y="490"/>
                  </a:cubicBezTo>
                  <a:cubicBezTo>
                    <a:pt x="324" y="490"/>
                    <a:pt x="351" y="471"/>
                    <a:pt x="343" y="445"/>
                  </a:cubicBezTo>
                  <a:cubicBezTo>
                    <a:pt x="310" y="370"/>
                    <a:pt x="246" y="305"/>
                    <a:pt x="203" y="241"/>
                  </a:cubicBezTo>
                  <a:cubicBezTo>
                    <a:pt x="150" y="166"/>
                    <a:pt x="107" y="91"/>
                    <a:pt x="53" y="17"/>
                  </a:cubicBezTo>
                  <a:cubicBezTo>
                    <a:pt x="50" y="5"/>
                    <a:pt x="42" y="0"/>
                    <a:pt x="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3"/>
            <p:cNvSpPr/>
            <p:nvPr/>
          </p:nvSpPr>
          <p:spPr>
            <a:xfrm>
              <a:off x="3341471" y="3545932"/>
              <a:ext cx="19962" cy="34645"/>
            </a:xfrm>
            <a:custGeom>
              <a:avLst/>
              <a:gdLst/>
              <a:ahLst/>
              <a:cxnLst/>
              <a:rect l="l" t="t" r="r" b="b"/>
              <a:pathLst>
                <a:path w="310" h="538" extrusionOk="0">
                  <a:moveTo>
                    <a:pt x="27" y="1"/>
                  </a:moveTo>
                  <a:cubicBezTo>
                    <a:pt x="14" y="1"/>
                    <a:pt x="1" y="10"/>
                    <a:pt x="1" y="21"/>
                  </a:cubicBezTo>
                  <a:cubicBezTo>
                    <a:pt x="12" y="117"/>
                    <a:pt x="33" y="214"/>
                    <a:pt x="76" y="300"/>
                  </a:cubicBezTo>
                  <a:cubicBezTo>
                    <a:pt x="108" y="374"/>
                    <a:pt x="162" y="492"/>
                    <a:pt x="236" y="535"/>
                  </a:cubicBezTo>
                  <a:cubicBezTo>
                    <a:pt x="242" y="537"/>
                    <a:pt x="247" y="538"/>
                    <a:pt x="253" y="538"/>
                  </a:cubicBezTo>
                  <a:cubicBezTo>
                    <a:pt x="282" y="538"/>
                    <a:pt x="310" y="517"/>
                    <a:pt x="301" y="481"/>
                  </a:cubicBezTo>
                  <a:cubicBezTo>
                    <a:pt x="279" y="407"/>
                    <a:pt x="205" y="353"/>
                    <a:pt x="172" y="278"/>
                  </a:cubicBezTo>
                  <a:cubicBezTo>
                    <a:pt x="119" y="203"/>
                    <a:pt x="76" y="117"/>
                    <a:pt x="55" y="21"/>
                  </a:cubicBezTo>
                  <a:cubicBezTo>
                    <a:pt x="50" y="7"/>
                    <a:pt x="38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3"/>
            <p:cNvSpPr/>
            <p:nvPr/>
          </p:nvSpPr>
          <p:spPr>
            <a:xfrm>
              <a:off x="3032122" y="3100581"/>
              <a:ext cx="140510" cy="233947"/>
            </a:xfrm>
            <a:custGeom>
              <a:avLst/>
              <a:gdLst/>
              <a:ahLst/>
              <a:cxnLst/>
              <a:rect l="l" t="t" r="r" b="b"/>
              <a:pathLst>
                <a:path w="2182" h="3633" extrusionOk="0">
                  <a:moveTo>
                    <a:pt x="30" y="0"/>
                  </a:moveTo>
                  <a:cubicBezTo>
                    <a:pt x="14" y="0"/>
                    <a:pt x="0" y="15"/>
                    <a:pt x="8" y="30"/>
                  </a:cubicBezTo>
                  <a:cubicBezTo>
                    <a:pt x="415" y="609"/>
                    <a:pt x="800" y="1187"/>
                    <a:pt x="1154" y="1787"/>
                  </a:cubicBezTo>
                  <a:cubicBezTo>
                    <a:pt x="1518" y="2386"/>
                    <a:pt x="1807" y="3018"/>
                    <a:pt x="2139" y="3628"/>
                  </a:cubicBezTo>
                  <a:cubicBezTo>
                    <a:pt x="2142" y="3631"/>
                    <a:pt x="2146" y="3633"/>
                    <a:pt x="2151" y="3633"/>
                  </a:cubicBezTo>
                  <a:cubicBezTo>
                    <a:pt x="2164" y="3633"/>
                    <a:pt x="2182" y="3622"/>
                    <a:pt x="2182" y="3607"/>
                  </a:cubicBezTo>
                  <a:cubicBezTo>
                    <a:pt x="1935" y="2964"/>
                    <a:pt x="1582" y="2343"/>
                    <a:pt x="1228" y="1744"/>
                  </a:cubicBezTo>
                  <a:cubicBezTo>
                    <a:pt x="875" y="1144"/>
                    <a:pt x="479" y="556"/>
                    <a:pt x="51" y="9"/>
                  </a:cubicBezTo>
                  <a:cubicBezTo>
                    <a:pt x="44" y="3"/>
                    <a:pt x="37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3"/>
            <p:cNvSpPr/>
            <p:nvPr/>
          </p:nvSpPr>
          <p:spPr>
            <a:xfrm>
              <a:off x="3133478" y="3225377"/>
              <a:ext cx="87126" cy="203424"/>
            </a:xfrm>
            <a:custGeom>
              <a:avLst/>
              <a:gdLst/>
              <a:ahLst/>
              <a:cxnLst/>
              <a:rect l="l" t="t" r="r" b="b"/>
              <a:pathLst>
                <a:path w="1353" h="3159" extrusionOk="0">
                  <a:moveTo>
                    <a:pt x="27" y="1"/>
                  </a:moveTo>
                  <a:cubicBezTo>
                    <a:pt x="14" y="1"/>
                    <a:pt x="0" y="16"/>
                    <a:pt x="8" y="31"/>
                  </a:cubicBezTo>
                  <a:cubicBezTo>
                    <a:pt x="254" y="545"/>
                    <a:pt x="479" y="1059"/>
                    <a:pt x="693" y="1583"/>
                  </a:cubicBezTo>
                  <a:cubicBezTo>
                    <a:pt x="908" y="2097"/>
                    <a:pt x="1068" y="2654"/>
                    <a:pt x="1314" y="3146"/>
                  </a:cubicBezTo>
                  <a:cubicBezTo>
                    <a:pt x="1318" y="3155"/>
                    <a:pt x="1326" y="3158"/>
                    <a:pt x="1333" y="3158"/>
                  </a:cubicBezTo>
                  <a:cubicBezTo>
                    <a:pt x="1343" y="3158"/>
                    <a:pt x="1353" y="3149"/>
                    <a:pt x="1346" y="3136"/>
                  </a:cubicBezTo>
                  <a:cubicBezTo>
                    <a:pt x="1239" y="2611"/>
                    <a:pt x="993" y="2097"/>
                    <a:pt x="779" y="1594"/>
                  </a:cubicBezTo>
                  <a:cubicBezTo>
                    <a:pt x="554" y="1059"/>
                    <a:pt x="308" y="534"/>
                    <a:pt x="40" y="10"/>
                  </a:cubicBezTo>
                  <a:cubicBezTo>
                    <a:pt x="37" y="3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3"/>
            <p:cNvSpPr/>
            <p:nvPr/>
          </p:nvSpPr>
          <p:spPr>
            <a:xfrm>
              <a:off x="3359180" y="3544773"/>
              <a:ext cx="19576" cy="34451"/>
            </a:xfrm>
            <a:custGeom>
              <a:avLst/>
              <a:gdLst/>
              <a:ahLst/>
              <a:cxnLst/>
              <a:rect l="l" t="t" r="r" b="b"/>
              <a:pathLst>
                <a:path w="304" h="535" extrusionOk="0">
                  <a:moveTo>
                    <a:pt x="53" y="0"/>
                  </a:moveTo>
                  <a:cubicBezTo>
                    <a:pt x="28" y="0"/>
                    <a:pt x="0" y="30"/>
                    <a:pt x="15" y="61"/>
                  </a:cubicBezTo>
                  <a:cubicBezTo>
                    <a:pt x="47" y="146"/>
                    <a:pt x="90" y="242"/>
                    <a:pt x="133" y="328"/>
                  </a:cubicBezTo>
                  <a:cubicBezTo>
                    <a:pt x="165" y="403"/>
                    <a:pt x="187" y="489"/>
                    <a:pt x="261" y="532"/>
                  </a:cubicBezTo>
                  <a:cubicBezTo>
                    <a:pt x="263" y="534"/>
                    <a:pt x="266" y="535"/>
                    <a:pt x="268" y="535"/>
                  </a:cubicBezTo>
                  <a:cubicBezTo>
                    <a:pt x="279" y="535"/>
                    <a:pt x="294" y="519"/>
                    <a:pt x="294" y="510"/>
                  </a:cubicBezTo>
                  <a:cubicBezTo>
                    <a:pt x="304" y="425"/>
                    <a:pt x="240" y="361"/>
                    <a:pt x="208" y="285"/>
                  </a:cubicBezTo>
                  <a:cubicBezTo>
                    <a:pt x="165" y="200"/>
                    <a:pt x="122" y="114"/>
                    <a:pt x="79" y="18"/>
                  </a:cubicBezTo>
                  <a:cubicBezTo>
                    <a:pt x="73" y="5"/>
                    <a:pt x="63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3"/>
            <p:cNvSpPr/>
            <p:nvPr/>
          </p:nvSpPr>
          <p:spPr>
            <a:xfrm>
              <a:off x="3376244" y="3537561"/>
              <a:ext cx="18159" cy="34194"/>
            </a:xfrm>
            <a:custGeom>
              <a:avLst/>
              <a:gdLst/>
              <a:ahLst/>
              <a:cxnLst/>
              <a:rect l="l" t="t" r="r" b="b"/>
              <a:pathLst>
                <a:path w="282" h="531" extrusionOk="0">
                  <a:moveTo>
                    <a:pt x="28" y="0"/>
                  </a:moveTo>
                  <a:cubicBezTo>
                    <a:pt x="14" y="0"/>
                    <a:pt x="0" y="10"/>
                    <a:pt x="7" y="23"/>
                  </a:cubicBezTo>
                  <a:cubicBezTo>
                    <a:pt x="39" y="109"/>
                    <a:pt x="71" y="183"/>
                    <a:pt x="93" y="258"/>
                  </a:cubicBezTo>
                  <a:cubicBezTo>
                    <a:pt x="136" y="344"/>
                    <a:pt x="157" y="440"/>
                    <a:pt x="210" y="515"/>
                  </a:cubicBezTo>
                  <a:cubicBezTo>
                    <a:pt x="217" y="526"/>
                    <a:pt x="228" y="531"/>
                    <a:pt x="239" y="531"/>
                  </a:cubicBezTo>
                  <a:cubicBezTo>
                    <a:pt x="260" y="531"/>
                    <a:pt x="282" y="511"/>
                    <a:pt x="274" y="483"/>
                  </a:cubicBezTo>
                  <a:cubicBezTo>
                    <a:pt x="243" y="323"/>
                    <a:pt x="125" y="162"/>
                    <a:pt x="50" y="12"/>
                  </a:cubicBezTo>
                  <a:cubicBezTo>
                    <a:pt x="46" y="4"/>
                    <a:pt x="37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3"/>
            <p:cNvSpPr/>
            <p:nvPr/>
          </p:nvSpPr>
          <p:spPr>
            <a:xfrm>
              <a:off x="3390668" y="3540909"/>
              <a:ext cx="15197" cy="28205"/>
            </a:xfrm>
            <a:custGeom>
              <a:avLst/>
              <a:gdLst/>
              <a:ahLst/>
              <a:cxnLst/>
              <a:rect l="l" t="t" r="r" b="b"/>
              <a:pathLst>
                <a:path w="236" h="438" extrusionOk="0">
                  <a:moveTo>
                    <a:pt x="35" y="0"/>
                  </a:moveTo>
                  <a:cubicBezTo>
                    <a:pt x="20" y="0"/>
                    <a:pt x="0" y="23"/>
                    <a:pt x="8" y="45"/>
                  </a:cubicBezTo>
                  <a:cubicBezTo>
                    <a:pt x="62" y="164"/>
                    <a:pt x="104" y="292"/>
                    <a:pt x="158" y="409"/>
                  </a:cubicBezTo>
                  <a:cubicBezTo>
                    <a:pt x="166" y="430"/>
                    <a:pt x="180" y="438"/>
                    <a:pt x="193" y="438"/>
                  </a:cubicBezTo>
                  <a:cubicBezTo>
                    <a:pt x="215" y="438"/>
                    <a:pt x="235" y="415"/>
                    <a:pt x="222" y="388"/>
                  </a:cubicBezTo>
                  <a:cubicBezTo>
                    <a:pt x="169" y="260"/>
                    <a:pt x="104" y="142"/>
                    <a:pt x="50" y="14"/>
                  </a:cubicBezTo>
                  <a:cubicBezTo>
                    <a:pt x="47" y="4"/>
                    <a:pt x="42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3"/>
            <p:cNvSpPr/>
            <p:nvPr/>
          </p:nvSpPr>
          <p:spPr>
            <a:xfrm>
              <a:off x="3407218" y="3544837"/>
              <a:ext cx="10883" cy="20864"/>
            </a:xfrm>
            <a:custGeom>
              <a:avLst/>
              <a:gdLst/>
              <a:ahLst/>
              <a:cxnLst/>
              <a:rect l="l" t="t" r="r" b="b"/>
              <a:pathLst>
                <a:path w="169" h="324" extrusionOk="0">
                  <a:moveTo>
                    <a:pt x="26" y="1"/>
                  </a:moveTo>
                  <a:cubicBezTo>
                    <a:pt x="12" y="1"/>
                    <a:pt x="1" y="17"/>
                    <a:pt x="8" y="38"/>
                  </a:cubicBezTo>
                  <a:cubicBezTo>
                    <a:pt x="29" y="91"/>
                    <a:pt x="50" y="134"/>
                    <a:pt x="72" y="188"/>
                  </a:cubicBezTo>
                  <a:cubicBezTo>
                    <a:pt x="93" y="231"/>
                    <a:pt x="104" y="284"/>
                    <a:pt x="147" y="317"/>
                  </a:cubicBezTo>
                  <a:cubicBezTo>
                    <a:pt x="151" y="321"/>
                    <a:pt x="156" y="323"/>
                    <a:pt x="159" y="323"/>
                  </a:cubicBezTo>
                  <a:cubicBezTo>
                    <a:pt x="165" y="323"/>
                    <a:pt x="169" y="318"/>
                    <a:pt x="169" y="306"/>
                  </a:cubicBezTo>
                  <a:cubicBezTo>
                    <a:pt x="169" y="263"/>
                    <a:pt x="147" y="220"/>
                    <a:pt x="126" y="177"/>
                  </a:cubicBezTo>
                  <a:cubicBezTo>
                    <a:pt x="93" y="124"/>
                    <a:pt x="72" y="70"/>
                    <a:pt x="50" y="17"/>
                  </a:cubicBezTo>
                  <a:cubicBezTo>
                    <a:pt x="43" y="6"/>
                    <a:pt x="34" y="1"/>
                    <a:pt x="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3"/>
            <p:cNvSpPr/>
            <p:nvPr/>
          </p:nvSpPr>
          <p:spPr>
            <a:xfrm>
              <a:off x="3424218" y="3542262"/>
              <a:ext cx="10432" cy="19640"/>
            </a:xfrm>
            <a:custGeom>
              <a:avLst/>
              <a:gdLst/>
              <a:ahLst/>
              <a:cxnLst/>
              <a:rect l="l" t="t" r="r" b="b"/>
              <a:pathLst>
                <a:path w="162" h="305" extrusionOk="0">
                  <a:moveTo>
                    <a:pt x="36" y="0"/>
                  </a:moveTo>
                  <a:cubicBezTo>
                    <a:pt x="25" y="0"/>
                    <a:pt x="16" y="7"/>
                    <a:pt x="12" y="24"/>
                  </a:cubicBezTo>
                  <a:cubicBezTo>
                    <a:pt x="1" y="89"/>
                    <a:pt x="1" y="143"/>
                    <a:pt x="22" y="196"/>
                  </a:cubicBezTo>
                  <a:cubicBezTo>
                    <a:pt x="42" y="245"/>
                    <a:pt x="71" y="304"/>
                    <a:pt x="126" y="304"/>
                  </a:cubicBezTo>
                  <a:cubicBezTo>
                    <a:pt x="131" y="304"/>
                    <a:pt x="135" y="304"/>
                    <a:pt x="140" y="303"/>
                  </a:cubicBezTo>
                  <a:cubicBezTo>
                    <a:pt x="151" y="303"/>
                    <a:pt x="151" y="292"/>
                    <a:pt x="162" y="281"/>
                  </a:cubicBezTo>
                  <a:cubicBezTo>
                    <a:pt x="162" y="250"/>
                    <a:pt x="129" y="217"/>
                    <a:pt x="119" y="185"/>
                  </a:cubicBezTo>
                  <a:cubicBezTo>
                    <a:pt x="86" y="143"/>
                    <a:pt x="76" y="89"/>
                    <a:pt x="76" y="36"/>
                  </a:cubicBezTo>
                  <a:cubicBezTo>
                    <a:pt x="69" y="16"/>
                    <a:pt x="51" y="0"/>
                    <a:pt x="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3"/>
            <p:cNvSpPr/>
            <p:nvPr/>
          </p:nvSpPr>
          <p:spPr>
            <a:xfrm>
              <a:off x="3435487" y="3534277"/>
              <a:ext cx="14360" cy="21766"/>
            </a:xfrm>
            <a:custGeom>
              <a:avLst/>
              <a:gdLst/>
              <a:ahLst/>
              <a:cxnLst/>
              <a:rect l="l" t="t" r="r" b="b"/>
              <a:pathLst>
                <a:path w="223" h="338" extrusionOk="0">
                  <a:moveTo>
                    <a:pt x="27" y="1"/>
                  </a:moveTo>
                  <a:cubicBezTo>
                    <a:pt x="14" y="1"/>
                    <a:pt x="0" y="16"/>
                    <a:pt x="8" y="31"/>
                  </a:cubicBezTo>
                  <a:cubicBezTo>
                    <a:pt x="18" y="52"/>
                    <a:pt x="29" y="84"/>
                    <a:pt x="40" y="117"/>
                  </a:cubicBezTo>
                  <a:cubicBezTo>
                    <a:pt x="61" y="138"/>
                    <a:pt x="72" y="170"/>
                    <a:pt x="83" y="202"/>
                  </a:cubicBezTo>
                  <a:cubicBezTo>
                    <a:pt x="104" y="245"/>
                    <a:pt x="115" y="309"/>
                    <a:pt x="158" y="331"/>
                  </a:cubicBezTo>
                  <a:cubicBezTo>
                    <a:pt x="162" y="335"/>
                    <a:pt x="168" y="338"/>
                    <a:pt x="175" y="338"/>
                  </a:cubicBezTo>
                  <a:cubicBezTo>
                    <a:pt x="184" y="338"/>
                    <a:pt x="194" y="332"/>
                    <a:pt x="201" y="320"/>
                  </a:cubicBezTo>
                  <a:cubicBezTo>
                    <a:pt x="222" y="277"/>
                    <a:pt x="190" y="213"/>
                    <a:pt x="168" y="170"/>
                  </a:cubicBezTo>
                  <a:cubicBezTo>
                    <a:pt x="147" y="148"/>
                    <a:pt x="137" y="117"/>
                    <a:pt x="115" y="95"/>
                  </a:cubicBezTo>
                  <a:cubicBezTo>
                    <a:pt x="94" y="63"/>
                    <a:pt x="61" y="41"/>
                    <a:pt x="40" y="10"/>
                  </a:cubicBezTo>
                  <a:cubicBezTo>
                    <a:pt x="37" y="3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3"/>
            <p:cNvSpPr/>
            <p:nvPr/>
          </p:nvSpPr>
          <p:spPr>
            <a:xfrm>
              <a:off x="3450877" y="3533246"/>
              <a:ext cx="14103" cy="22345"/>
            </a:xfrm>
            <a:custGeom>
              <a:avLst/>
              <a:gdLst/>
              <a:ahLst/>
              <a:cxnLst/>
              <a:rect l="l" t="t" r="r" b="b"/>
              <a:pathLst>
                <a:path w="219" h="347" extrusionOk="0">
                  <a:moveTo>
                    <a:pt x="57" y="1"/>
                  </a:moveTo>
                  <a:cubicBezTo>
                    <a:pt x="30" y="1"/>
                    <a:pt x="0" y="32"/>
                    <a:pt x="15" y="68"/>
                  </a:cubicBezTo>
                  <a:cubicBezTo>
                    <a:pt x="36" y="122"/>
                    <a:pt x="69" y="176"/>
                    <a:pt x="90" y="229"/>
                  </a:cubicBezTo>
                  <a:cubicBezTo>
                    <a:pt x="112" y="271"/>
                    <a:pt x="133" y="314"/>
                    <a:pt x="176" y="347"/>
                  </a:cubicBezTo>
                  <a:cubicBezTo>
                    <a:pt x="186" y="347"/>
                    <a:pt x="208" y="347"/>
                    <a:pt x="208" y="325"/>
                  </a:cubicBezTo>
                  <a:cubicBezTo>
                    <a:pt x="219" y="271"/>
                    <a:pt x="208" y="240"/>
                    <a:pt x="176" y="197"/>
                  </a:cubicBezTo>
                  <a:cubicBezTo>
                    <a:pt x="155" y="133"/>
                    <a:pt x="122" y="79"/>
                    <a:pt x="90" y="26"/>
                  </a:cubicBezTo>
                  <a:cubicBezTo>
                    <a:pt x="83" y="8"/>
                    <a:pt x="71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3"/>
            <p:cNvSpPr/>
            <p:nvPr/>
          </p:nvSpPr>
          <p:spPr>
            <a:xfrm>
              <a:off x="3466331" y="3527258"/>
              <a:ext cx="13137" cy="26273"/>
            </a:xfrm>
            <a:custGeom>
              <a:avLst/>
              <a:gdLst/>
              <a:ahLst/>
              <a:cxnLst/>
              <a:rect l="l" t="t" r="r" b="b"/>
              <a:pathLst>
                <a:path w="204" h="408" extrusionOk="0">
                  <a:moveTo>
                    <a:pt x="43" y="1"/>
                  </a:moveTo>
                  <a:cubicBezTo>
                    <a:pt x="24" y="1"/>
                    <a:pt x="5" y="12"/>
                    <a:pt x="0" y="33"/>
                  </a:cubicBezTo>
                  <a:cubicBezTo>
                    <a:pt x="0" y="119"/>
                    <a:pt x="10" y="193"/>
                    <a:pt x="43" y="269"/>
                  </a:cubicBezTo>
                  <a:cubicBezTo>
                    <a:pt x="64" y="322"/>
                    <a:pt x="107" y="407"/>
                    <a:pt x="172" y="407"/>
                  </a:cubicBezTo>
                  <a:cubicBezTo>
                    <a:pt x="182" y="407"/>
                    <a:pt x="193" y="397"/>
                    <a:pt x="203" y="386"/>
                  </a:cubicBezTo>
                  <a:cubicBezTo>
                    <a:pt x="203" y="333"/>
                    <a:pt x="150" y="290"/>
                    <a:pt x="129" y="236"/>
                  </a:cubicBezTo>
                  <a:cubicBezTo>
                    <a:pt x="96" y="172"/>
                    <a:pt x="86" y="107"/>
                    <a:pt x="86" y="33"/>
                  </a:cubicBezTo>
                  <a:cubicBezTo>
                    <a:pt x="80" y="12"/>
                    <a:pt x="61" y="1"/>
                    <a:pt x="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3"/>
            <p:cNvSpPr/>
            <p:nvPr/>
          </p:nvSpPr>
          <p:spPr>
            <a:xfrm>
              <a:off x="3480305" y="3525712"/>
              <a:ext cx="12299" cy="21186"/>
            </a:xfrm>
            <a:custGeom>
              <a:avLst/>
              <a:gdLst/>
              <a:ahLst/>
              <a:cxnLst/>
              <a:rect l="l" t="t" r="r" b="b"/>
              <a:pathLst>
                <a:path w="191" h="329" extrusionOk="0">
                  <a:moveTo>
                    <a:pt x="39" y="1"/>
                  </a:moveTo>
                  <a:cubicBezTo>
                    <a:pt x="20" y="1"/>
                    <a:pt x="0" y="23"/>
                    <a:pt x="8" y="46"/>
                  </a:cubicBezTo>
                  <a:cubicBezTo>
                    <a:pt x="29" y="100"/>
                    <a:pt x="62" y="153"/>
                    <a:pt x="83" y="207"/>
                  </a:cubicBezTo>
                  <a:cubicBezTo>
                    <a:pt x="104" y="250"/>
                    <a:pt x="115" y="293"/>
                    <a:pt x="158" y="324"/>
                  </a:cubicBezTo>
                  <a:cubicBezTo>
                    <a:pt x="161" y="327"/>
                    <a:pt x="165" y="329"/>
                    <a:pt x="169" y="329"/>
                  </a:cubicBezTo>
                  <a:cubicBezTo>
                    <a:pt x="179" y="329"/>
                    <a:pt x="190" y="321"/>
                    <a:pt x="190" y="314"/>
                  </a:cubicBezTo>
                  <a:cubicBezTo>
                    <a:pt x="190" y="260"/>
                    <a:pt x="169" y="217"/>
                    <a:pt x="147" y="174"/>
                  </a:cubicBezTo>
                  <a:cubicBezTo>
                    <a:pt x="115" y="121"/>
                    <a:pt x="93" y="67"/>
                    <a:pt x="62" y="14"/>
                  </a:cubicBezTo>
                  <a:cubicBezTo>
                    <a:pt x="55" y="5"/>
                    <a:pt x="47" y="1"/>
                    <a:pt x="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3"/>
            <p:cNvSpPr/>
            <p:nvPr/>
          </p:nvSpPr>
          <p:spPr>
            <a:xfrm>
              <a:off x="3499108" y="3523265"/>
              <a:ext cx="7921" cy="9080"/>
            </a:xfrm>
            <a:custGeom>
              <a:avLst/>
              <a:gdLst/>
              <a:ahLst/>
              <a:cxnLst/>
              <a:rect l="l" t="t" r="r" b="b"/>
              <a:pathLst>
                <a:path w="123" h="141" extrusionOk="0">
                  <a:moveTo>
                    <a:pt x="37" y="1"/>
                  </a:moveTo>
                  <a:cubicBezTo>
                    <a:pt x="18" y="1"/>
                    <a:pt x="0" y="18"/>
                    <a:pt x="15" y="41"/>
                  </a:cubicBezTo>
                  <a:cubicBezTo>
                    <a:pt x="37" y="74"/>
                    <a:pt x="58" y="116"/>
                    <a:pt x="91" y="138"/>
                  </a:cubicBezTo>
                  <a:cubicBezTo>
                    <a:pt x="93" y="140"/>
                    <a:pt x="95" y="140"/>
                    <a:pt x="97" y="140"/>
                  </a:cubicBezTo>
                  <a:cubicBezTo>
                    <a:pt x="108" y="140"/>
                    <a:pt x="123" y="125"/>
                    <a:pt x="123" y="116"/>
                  </a:cubicBezTo>
                  <a:cubicBezTo>
                    <a:pt x="112" y="74"/>
                    <a:pt x="80" y="52"/>
                    <a:pt x="58" y="9"/>
                  </a:cubicBezTo>
                  <a:cubicBezTo>
                    <a:pt x="52" y="3"/>
                    <a:pt x="45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3"/>
            <p:cNvSpPr/>
            <p:nvPr/>
          </p:nvSpPr>
          <p:spPr>
            <a:xfrm>
              <a:off x="3862097" y="3166070"/>
              <a:ext cx="62012" cy="100134"/>
            </a:xfrm>
            <a:custGeom>
              <a:avLst/>
              <a:gdLst/>
              <a:ahLst/>
              <a:cxnLst/>
              <a:rect l="l" t="t" r="r" b="b"/>
              <a:pathLst>
                <a:path w="963" h="1555" extrusionOk="0">
                  <a:moveTo>
                    <a:pt x="273" y="1"/>
                  </a:moveTo>
                  <a:cubicBezTo>
                    <a:pt x="266" y="1"/>
                    <a:pt x="260" y="3"/>
                    <a:pt x="257" y="10"/>
                  </a:cubicBezTo>
                  <a:cubicBezTo>
                    <a:pt x="0" y="577"/>
                    <a:pt x="407" y="1295"/>
                    <a:pt x="932" y="1552"/>
                  </a:cubicBezTo>
                  <a:cubicBezTo>
                    <a:pt x="935" y="1553"/>
                    <a:pt x="939" y="1554"/>
                    <a:pt x="942" y="1554"/>
                  </a:cubicBezTo>
                  <a:cubicBezTo>
                    <a:pt x="956" y="1554"/>
                    <a:pt x="962" y="1537"/>
                    <a:pt x="953" y="1519"/>
                  </a:cubicBezTo>
                  <a:cubicBezTo>
                    <a:pt x="793" y="1316"/>
                    <a:pt x="579" y="1166"/>
                    <a:pt x="439" y="941"/>
                  </a:cubicBezTo>
                  <a:cubicBezTo>
                    <a:pt x="268" y="662"/>
                    <a:pt x="225" y="352"/>
                    <a:pt x="300" y="31"/>
                  </a:cubicBezTo>
                  <a:cubicBezTo>
                    <a:pt x="307" y="16"/>
                    <a:pt x="288" y="1"/>
                    <a:pt x="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3"/>
            <p:cNvSpPr/>
            <p:nvPr/>
          </p:nvSpPr>
          <p:spPr>
            <a:xfrm>
              <a:off x="3856559" y="3178949"/>
              <a:ext cx="43273" cy="87255"/>
            </a:xfrm>
            <a:custGeom>
              <a:avLst/>
              <a:gdLst/>
              <a:ahLst/>
              <a:cxnLst/>
              <a:rect l="l" t="t" r="r" b="b"/>
              <a:pathLst>
                <a:path w="672" h="1355" extrusionOk="0">
                  <a:moveTo>
                    <a:pt x="103" y="1"/>
                  </a:moveTo>
                  <a:cubicBezTo>
                    <a:pt x="97" y="1"/>
                    <a:pt x="91" y="4"/>
                    <a:pt x="86" y="13"/>
                  </a:cubicBezTo>
                  <a:cubicBezTo>
                    <a:pt x="1" y="484"/>
                    <a:pt x="161" y="1126"/>
                    <a:pt x="632" y="1352"/>
                  </a:cubicBezTo>
                  <a:cubicBezTo>
                    <a:pt x="636" y="1353"/>
                    <a:pt x="640" y="1354"/>
                    <a:pt x="643" y="1354"/>
                  </a:cubicBezTo>
                  <a:cubicBezTo>
                    <a:pt x="660" y="1354"/>
                    <a:pt x="671" y="1337"/>
                    <a:pt x="653" y="1319"/>
                  </a:cubicBezTo>
                  <a:cubicBezTo>
                    <a:pt x="493" y="1126"/>
                    <a:pt x="322" y="976"/>
                    <a:pt x="225" y="741"/>
                  </a:cubicBezTo>
                  <a:cubicBezTo>
                    <a:pt x="129" y="516"/>
                    <a:pt x="97" y="259"/>
                    <a:pt x="118" y="13"/>
                  </a:cubicBezTo>
                  <a:cubicBezTo>
                    <a:pt x="118" y="7"/>
                    <a:pt x="111" y="1"/>
                    <a:pt x="1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3"/>
            <p:cNvSpPr/>
            <p:nvPr/>
          </p:nvSpPr>
          <p:spPr>
            <a:xfrm>
              <a:off x="3889658" y="3122411"/>
              <a:ext cx="21250" cy="17902"/>
            </a:xfrm>
            <a:custGeom>
              <a:avLst/>
              <a:gdLst/>
              <a:ahLst/>
              <a:cxnLst/>
              <a:rect l="l" t="t" r="r" b="b"/>
              <a:pathLst>
                <a:path w="330" h="278" extrusionOk="0">
                  <a:moveTo>
                    <a:pt x="290" y="1"/>
                  </a:moveTo>
                  <a:cubicBezTo>
                    <a:pt x="287" y="1"/>
                    <a:pt x="283" y="1"/>
                    <a:pt x="279" y="2"/>
                  </a:cubicBezTo>
                  <a:cubicBezTo>
                    <a:pt x="151" y="24"/>
                    <a:pt x="11" y="120"/>
                    <a:pt x="1" y="259"/>
                  </a:cubicBezTo>
                  <a:cubicBezTo>
                    <a:pt x="1" y="272"/>
                    <a:pt x="8" y="277"/>
                    <a:pt x="16" y="277"/>
                  </a:cubicBezTo>
                  <a:cubicBezTo>
                    <a:pt x="22" y="277"/>
                    <a:pt x="28" y="274"/>
                    <a:pt x="32" y="270"/>
                  </a:cubicBezTo>
                  <a:cubicBezTo>
                    <a:pt x="97" y="163"/>
                    <a:pt x="172" y="88"/>
                    <a:pt x="301" y="56"/>
                  </a:cubicBezTo>
                  <a:cubicBezTo>
                    <a:pt x="329" y="46"/>
                    <a:pt x="323" y="1"/>
                    <a:pt x="2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3"/>
            <p:cNvSpPr/>
            <p:nvPr/>
          </p:nvSpPr>
          <p:spPr>
            <a:xfrm>
              <a:off x="3936730" y="3270711"/>
              <a:ext cx="59179" cy="12299"/>
            </a:xfrm>
            <a:custGeom>
              <a:avLst/>
              <a:gdLst/>
              <a:ahLst/>
              <a:cxnLst/>
              <a:rect l="l" t="t" r="r" b="b"/>
              <a:pathLst>
                <a:path w="919" h="191" extrusionOk="0">
                  <a:moveTo>
                    <a:pt x="53" y="0"/>
                  </a:moveTo>
                  <a:cubicBezTo>
                    <a:pt x="16" y="0"/>
                    <a:pt x="1" y="56"/>
                    <a:pt x="41" y="65"/>
                  </a:cubicBezTo>
                  <a:cubicBezTo>
                    <a:pt x="180" y="123"/>
                    <a:pt x="386" y="191"/>
                    <a:pt x="573" y="191"/>
                  </a:cubicBezTo>
                  <a:cubicBezTo>
                    <a:pt x="703" y="191"/>
                    <a:pt x="824" y="158"/>
                    <a:pt x="908" y="65"/>
                  </a:cubicBezTo>
                  <a:cubicBezTo>
                    <a:pt x="919" y="44"/>
                    <a:pt x="908" y="34"/>
                    <a:pt x="897" y="34"/>
                  </a:cubicBezTo>
                  <a:cubicBezTo>
                    <a:pt x="773" y="53"/>
                    <a:pt x="658" y="89"/>
                    <a:pt x="537" y="89"/>
                  </a:cubicBezTo>
                  <a:cubicBezTo>
                    <a:pt x="521" y="89"/>
                    <a:pt x="506" y="88"/>
                    <a:pt x="490" y="87"/>
                  </a:cubicBezTo>
                  <a:cubicBezTo>
                    <a:pt x="340" y="77"/>
                    <a:pt x="201" y="34"/>
                    <a:pt x="62" y="1"/>
                  </a:cubicBezTo>
                  <a:cubicBezTo>
                    <a:pt x="59" y="0"/>
                    <a:pt x="5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3"/>
            <p:cNvSpPr/>
            <p:nvPr/>
          </p:nvSpPr>
          <p:spPr>
            <a:xfrm>
              <a:off x="3909878" y="3287711"/>
              <a:ext cx="47459" cy="17387"/>
            </a:xfrm>
            <a:custGeom>
              <a:avLst/>
              <a:gdLst/>
              <a:ahLst/>
              <a:cxnLst/>
              <a:rect l="l" t="t" r="r" b="b"/>
              <a:pathLst>
                <a:path w="737" h="270" extrusionOk="0">
                  <a:moveTo>
                    <a:pt x="9" y="1"/>
                  </a:moveTo>
                  <a:cubicBezTo>
                    <a:pt x="3" y="1"/>
                    <a:pt x="0" y="8"/>
                    <a:pt x="8" y="16"/>
                  </a:cubicBezTo>
                  <a:cubicBezTo>
                    <a:pt x="143" y="143"/>
                    <a:pt x="359" y="270"/>
                    <a:pt x="560" y="270"/>
                  </a:cubicBezTo>
                  <a:cubicBezTo>
                    <a:pt x="613" y="270"/>
                    <a:pt x="665" y="261"/>
                    <a:pt x="715" y="241"/>
                  </a:cubicBezTo>
                  <a:cubicBezTo>
                    <a:pt x="736" y="230"/>
                    <a:pt x="725" y="208"/>
                    <a:pt x="715" y="208"/>
                  </a:cubicBezTo>
                  <a:cubicBezTo>
                    <a:pt x="608" y="177"/>
                    <a:pt x="489" y="187"/>
                    <a:pt x="372" y="155"/>
                  </a:cubicBezTo>
                  <a:cubicBezTo>
                    <a:pt x="254" y="123"/>
                    <a:pt x="125" y="70"/>
                    <a:pt x="18" y="5"/>
                  </a:cubicBezTo>
                  <a:cubicBezTo>
                    <a:pt x="15" y="2"/>
                    <a:pt x="12" y="1"/>
                    <a:pt x="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3"/>
            <p:cNvSpPr/>
            <p:nvPr/>
          </p:nvSpPr>
          <p:spPr>
            <a:xfrm>
              <a:off x="3845548" y="3225184"/>
              <a:ext cx="88994" cy="85645"/>
            </a:xfrm>
            <a:custGeom>
              <a:avLst/>
              <a:gdLst/>
              <a:ahLst/>
              <a:cxnLst/>
              <a:rect l="l" t="t" r="r" b="b"/>
              <a:pathLst>
                <a:path w="1382" h="1330" extrusionOk="0">
                  <a:moveTo>
                    <a:pt x="24" y="1"/>
                  </a:moveTo>
                  <a:cubicBezTo>
                    <a:pt x="12" y="1"/>
                    <a:pt x="0" y="10"/>
                    <a:pt x="0" y="23"/>
                  </a:cubicBezTo>
                  <a:cubicBezTo>
                    <a:pt x="49" y="561"/>
                    <a:pt x="553" y="1330"/>
                    <a:pt x="1170" y="1330"/>
                  </a:cubicBezTo>
                  <a:cubicBezTo>
                    <a:pt x="1229" y="1330"/>
                    <a:pt x="1289" y="1323"/>
                    <a:pt x="1350" y="1308"/>
                  </a:cubicBezTo>
                  <a:cubicBezTo>
                    <a:pt x="1381" y="1297"/>
                    <a:pt x="1381" y="1244"/>
                    <a:pt x="1350" y="1233"/>
                  </a:cubicBezTo>
                  <a:cubicBezTo>
                    <a:pt x="996" y="1179"/>
                    <a:pt x="717" y="1105"/>
                    <a:pt x="472" y="826"/>
                  </a:cubicBezTo>
                  <a:cubicBezTo>
                    <a:pt x="268" y="580"/>
                    <a:pt x="182" y="291"/>
                    <a:pt x="43" y="13"/>
                  </a:cubicBezTo>
                  <a:cubicBezTo>
                    <a:pt x="39" y="4"/>
                    <a:pt x="32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3"/>
            <p:cNvSpPr/>
            <p:nvPr/>
          </p:nvSpPr>
          <p:spPr>
            <a:xfrm>
              <a:off x="3899317" y="3073536"/>
              <a:ext cx="34516" cy="36383"/>
            </a:xfrm>
            <a:custGeom>
              <a:avLst/>
              <a:gdLst/>
              <a:ahLst/>
              <a:cxnLst/>
              <a:rect l="l" t="t" r="r" b="b"/>
              <a:pathLst>
                <a:path w="536" h="565" extrusionOk="0">
                  <a:moveTo>
                    <a:pt x="493" y="1"/>
                  </a:moveTo>
                  <a:cubicBezTo>
                    <a:pt x="365" y="33"/>
                    <a:pt x="246" y="108"/>
                    <a:pt x="161" y="215"/>
                  </a:cubicBezTo>
                  <a:cubicBezTo>
                    <a:pt x="86" y="301"/>
                    <a:pt x="1" y="429"/>
                    <a:pt x="11" y="547"/>
                  </a:cubicBezTo>
                  <a:cubicBezTo>
                    <a:pt x="11" y="560"/>
                    <a:pt x="22" y="565"/>
                    <a:pt x="33" y="565"/>
                  </a:cubicBezTo>
                  <a:cubicBezTo>
                    <a:pt x="41" y="565"/>
                    <a:pt x="49" y="562"/>
                    <a:pt x="54" y="558"/>
                  </a:cubicBezTo>
                  <a:cubicBezTo>
                    <a:pt x="129" y="462"/>
                    <a:pt x="161" y="343"/>
                    <a:pt x="236" y="258"/>
                  </a:cubicBezTo>
                  <a:cubicBezTo>
                    <a:pt x="311" y="162"/>
                    <a:pt x="407" y="98"/>
                    <a:pt x="515" y="44"/>
                  </a:cubicBezTo>
                  <a:cubicBezTo>
                    <a:pt x="536" y="33"/>
                    <a:pt x="525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3"/>
            <p:cNvSpPr/>
            <p:nvPr/>
          </p:nvSpPr>
          <p:spPr>
            <a:xfrm>
              <a:off x="3003982" y="2444147"/>
              <a:ext cx="1333942" cy="1203027"/>
            </a:xfrm>
            <a:custGeom>
              <a:avLst/>
              <a:gdLst/>
              <a:ahLst/>
              <a:cxnLst/>
              <a:rect l="l" t="t" r="r" b="b"/>
              <a:pathLst>
                <a:path w="20715" h="18682" extrusionOk="0">
                  <a:moveTo>
                    <a:pt x="16474" y="0"/>
                  </a:moveTo>
                  <a:cubicBezTo>
                    <a:pt x="15610" y="0"/>
                    <a:pt x="14744" y="109"/>
                    <a:pt x="13893" y="278"/>
                  </a:cubicBezTo>
                  <a:cubicBezTo>
                    <a:pt x="12084" y="620"/>
                    <a:pt x="10017" y="1316"/>
                    <a:pt x="8851" y="2836"/>
                  </a:cubicBezTo>
                  <a:lnTo>
                    <a:pt x="8732" y="2719"/>
                  </a:lnTo>
                  <a:cubicBezTo>
                    <a:pt x="8851" y="2622"/>
                    <a:pt x="8958" y="2505"/>
                    <a:pt x="9065" y="2408"/>
                  </a:cubicBezTo>
                  <a:cubicBezTo>
                    <a:pt x="9225" y="2269"/>
                    <a:pt x="9386" y="2141"/>
                    <a:pt x="9536" y="2001"/>
                  </a:cubicBezTo>
                  <a:cubicBezTo>
                    <a:pt x="9545" y="1992"/>
                    <a:pt x="9530" y="1967"/>
                    <a:pt x="9519" y="1967"/>
                  </a:cubicBezTo>
                  <a:cubicBezTo>
                    <a:pt x="9518" y="1967"/>
                    <a:pt x="9516" y="1968"/>
                    <a:pt x="9514" y="1969"/>
                  </a:cubicBezTo>
                  <a:cubicBezTo>
                    <a:pt x="9225" y="2151"/>
                    <a:pt x="8904" y="2398"/>
                    <a:pt x="8679" y="2665"/>
                  </a:cubicBezTo>
                  <a:cubicBezTo>
                    <a:pt x="8551" y="2526"/>
                    <a:pt x="8433" y="2398"/>
                    <a:pt x="8304" y="2258"/>
                  </a:cubicBezTo>
                  <a:cubicBezTo>
                    <a:pt x="8281" y="2235"/>
                    <a:pt x="8256" y="2226"/>
                    <a:pt x="8232" y="2226"/>
                  </a:cubicBezTo>
                  <a:cubicBezTo>
                    <a:pt x="8155" y="2226"/>
                    <a:pt x="8089" y="2326"/>
                    <a:pt x="8154" y="2408"/>
                  </a:cubicBezTo>
                  <a:cubicBezTo>
                    <a:pt x="8325" y="2622"/>
                    <a:pt x="8508" y="2836"/>
                    <a:pt x="8690" y="3050"/>
                  </a:cubicBezTo>
                  <a:cubicBezTo>
                    <a:pt x="8679" y="3062"/>
                    <a:pt x="8668" y="3072"/>
                    <a:pt x="8668" y="3083"/>
                  </a:cubicBezTo>
                  <a:cubicBezTo>
                    <a:pt x="8637" y="3122"/>
                    <a:pt x="8675" y="3167"/>
                    <a:pt x="8714" y="3167"/>
                  </a:cubicBezTo>
                  <a:cubicBezTo>
                    <a:pt x="8728" y="3167"/>
                    <a:pt x="8742" y="3161"/>
                    <a:pt x="8754" y="3147"/>
                  </a:cubicBezTo>
                  <a:lnTo>
                    <a:pt x="8765" y="3136"/>
                  </a:lnTo>
                  <a:cubicBezTo>
                    <a:pt x="10799" y="5385"/>
                    <a:pt x="13636" y="7162"/>
                    <a:pt x="16496" y="7987"/>
                  </a:cubicBezTo>
                  <a:cubicBezTo>
                    <a:pt x="16078" y="8361"/>
                    <a:pt x="15671" y="8715"/>
                    <a:pt x="15168" y="8982"/>
                  </a:cubicBezTo>
                  <a:cubicBezTo>
                    <a:pt x="14590" y="9304"/>
                    <a:pt x="13979" y="9529"/>
                    <a:pt x="13348" y="9689"/>
                  </a:cubicBezTo>
                  <a:cubicBezTo>
                    <a:pt x="11880" y="10086"/>
                    <a:pt x="10328" y="10160"/>
                    <a:pt x="8818" y="10214"/>
                  </a:cubicBezTo>
                  <a:cubicBezTo>
                    <a:pt x="8424" y="10228"/>
                    <a:pt x="8031" y="10234"/>
                    <a:pt x="7637" y="10234"/>
                  </a:cubicBezTo>
                  <a:cubicBezTo>
                    <a:pt x="6542" y="10234"/>
                    <a:pt x="5448" y="10189"/>
                    <a:pt x="4353" y="10150"/>
                  </a:cubicBezTo>
                  <a:cubicBezTo>
                    <a:pt x="3647" y="10129"/>
                    <a:pt x="2940" y="10096"/>
                    <a:pt x="2233" y="10075"/>
                  </a:cubicBezTo>
                  <a:cubicBezTo>
                    <a:pt x="1515" y="10053"/>
                    <a:pt x="787" y="10021"/>
                    <a:pt x="102" y="9775"/>
                  </a:cubicBezTo>
                  <a:cubicBezTo>
                    <a:pt x="96" y="9773"/>
                    <a:pt x="91" y="9772"/>
                    <a:pt x="85" y="9772"/>
                  </a:cubicBezTo>
                  <a:cubicBezTo>
                    <a:pt x="31" y="9772"/>
                    <a:pt x="1" y="9863"/>
                    <a:pt x="59" y="9893"/>
                  </a:cubicBezTo>
                  <a:cubicBezTo>
                    <a:pt x="92" y="9903"/>
                    <a:pt x="135" y="9925"/>
                    <a:pt x="177" y="9936"/>
                  </a:cubicBezTo>
                  <a:cubicBezTo>
                    <a:pt x="156" y="9957"/>
                    <a:pt x="145" y="9979"/>
                    <a:pt x="156" y="10000"/>
                  </a:cubicBezTo>
                  <a:cubicBezTo>
                    <a:pt x="691" y="11702"/>
                    <a:pt x="1933" y="13084"/>
                    <a:pt x="2533" y="14754"/>
                  </a:cubicBezTo>
                  <a:cubicBezTo>
                    <a:pt x="2843" y="15611"/>
                    <a:pt x="3026" y="16510"/>
                    <a:pt x="3325" y="17367"/>
                  </a:cubicBezTo>
                  <a:cubicBezTo>
                    <a:pt x="3488" y="17813"/>
                    <a:pt x="3698" y="18682"/>
                    <a:pt x="4283" y="18682"/>
                  </a:cubicBezTo>
                  <a:cubicBezTo>
                    <a:pt x="4316" y="18682"/>
                    <a:pt x="4350" y="18679"/>
                    <a:pt x="4385" y="18673"/>
                  </a:cubicBezTo>
                  <a:cubicBezTo>
                    <a:pt x="4489" y="18662"/>
                    <a:pt x="4472" y="18490"/>
                    <a:pt x="4372" y="18490"/>
                  </a:cubicBezTo>
                  <a:cubicBezTo>
                    <a:pt x="4370" y="18490"/>
                    <a:pt x="4367" y="18490"/>
                    <a:pt x="4364" y="18491"/>
                  </a:cubicBezTo>
                  <a:cubicBezTo>
                    <a:pt x="4348" y="18493"/>
                    <a:pt x="4332" y="18493"/>
                    <a:pt x="4317" y="18493"/>
                  </a:cubicBezTo>
                  <a:cubicBezTo>
                    <a:pt x="3858" y="18493"/>
                    <a:pt x="3664" y="17730"/>
                    <a:pt x="3540" y="17377"/>
                  </a:cubicBezTo>
                  <a:cubicBezTo>
                    <a:pt x="3411" y="17013"/>
                    <a:pt x="3293" y="16628"/>
                    <a:pt x="3186" y="16253"/>
                  </a:cubicBezTo>
                  <a:cubicBezTo>
                    <a:pt x="2972" y="15504"/>
                    <a:pt x="2747" y="14765"/>
                    <a:pt x="2436" y="14058"/>
                  </a:cubicBezTo>
                  <a:cubicBezTo>
                    <a:pt x="1794" y="12656"/>
                    <a:pt x="894" y="11402"/>
                    <a:pt x="295" y="9989"/>
                  </a:cubicBezTo>
                  <a:lnTo>
                    <a:pt x="295" y="9989"/>
                  </a:lnTo>
                  <a:cubicBezTo>
                    <a:pt x="830" y="10182"/>
                    <a:pt x="1377" y="10246"/>
                    <a:pt x="1955" y="10278"/>
                  </a:cubicBezTo>
                  <a:cubicBezTo>
                    <a:pt x="2726" y="10321"/>
                    <a:pt x="3507" y="10343"/>
                    <a:pt x="4278" y="10374"/>
                  </a:cubicBezTo>
                  <a:cubicBezTo>
                    <a:pt x="5381" y="10418"/>
                    <a:pt x="6484" y="10457"/>
                    <a:pt x="7583" y="10457"/>
                  </a:cubicBezTo>
                  <a:cubicBezTo>
                    <a:pt x="8096" y="10457"/>
                    <a:pt x="8607" y="10449"/>
                    <a:pt x="9118" y="10428"/>
                  </a:cubicBezTo>
                  <a:cubicBezTo>
                    <a:pt x="10649" y="10364"/>
                    <a:pt x="12213" y="10267"/>
                    <a:pt x="13690" y="9829"/>
                  </a:cubicBezTo>
                  <a:cubicBezTo>
                    <a:pt x="14847" y="9475"/>
                    <a:pt x="16153" y="8865"/>
                    <a:pt x="16881" y="7869"/>
                  </a:cubicBezTo>
                  <a:cubicBezTo>
                    <a:pt x="16930" y="7804"/>
                    <a:pt x="16874" y="7739"/>
                    <a:pt x="16812" y="7739"/>
                  </a:cubicBezTo>
                  <a:cubicBezTo>
                    <a:pt x="16792" y="7739"/>
                    <a:pt x="16771" y="7746"/>
                    <a:pt x="16753" y="7762"/>
                  </a:cubicBezTo>
                  <a:cubicBezTo>
                    <a:pt x="16720" y="7794"/>
                    <a:pt x="16689" y="7826"/>
                    <a:pt x="16656" y="7847"/>
                  </a:cubicBezTo>
                  <a:cubicBezTo>
                    <a:pt x="16646" y="7816"/>
                    <a:pt x="16624" y="7783"/>
                    <a:pt x="16581" y="7762"/>
                  </a:cubicBezTo>
                  <a:cubicBezTo>
                    <a:pt x="14986" y="7195"/>
                    <a:pt x="13465" y="6541"/>
                    <a:pt x="12063" y="5589"/>
                  </a:cubicBezTo>
                  <a:cubicBezTo>
                    <a:pt x="11174" y="4999"/>
                    <a:pt x="10360" y="4314"/>
                    <a:pt x="9600" y="3586"/>
                  </a:cubicBezTo>
                  <a:cubicBezTo>
                    <a:pt x="9910" y="3340"/>
                    <a:pt x="10200" y="3062"/>
                    <a:pt x="10521" y="2836"/>
                  </a:cubicBezTo>
                  <a:cubicBezTo>
                    <a:pt x="10810" y="2622"/>
                    <a:pt x="11121" y="2429"/>
                    <a:pt x="11420" y="2226"/>
                  </a:cubicBezTo>
                  <a:cubicBezTo>
                    <a:pt x="11439" y="2217"/>
                    <a:pt x="11433" y="2192"/>
                    <a:pt x="11417" y="2192"/>
                  </a:cubicBezTo>
                  <a:cubicBezTo>
                    <a:pt x="11415" y="2192"/>
                    <a:pt x="11412" y="2192"/>
                    <a:pt x="11409" y="2194"/>
                  </a:cubicBezTo>
                  <a:cubicBezTo>
                    <a:pt x="10735" y="2494"/>
                    <a:pt x="10039" y="2986"/>
                    <a:pt x="9557" y="3543"/>
                  </a:cubicBezTo>
                  <a:cubicBezTo>
                    <a:pt x="9482" y="3468"/>
                    <a:pt x="9396" y="3393"/>
                    <a:pt x="9322" y="3318"/>
                  </a:cubicBezTo>
                  <a:cubicBezTo>
                    <a:pt x="9332" y="3318"/>
                    <a:pt x="9343" y="3318"/>
                    <a:pt x="9353" y="3307"/>
                  </a:cubicBezTo>
                  <a:cubicBezTo>
                    <a:pt x="9675" y="3040"/>
                    <a:pt x="9974" y="2772"/>
                    <a:pt x="10317" y="2536"/>
                  </a:cubicBezTo>
                  <a:cubicBezTo>
                    <a:pt x="10628" y="2333"/>
                    <a:pt x="10960" y="2162"/>
                    <a:pt x="11292" y="1980"/>
                  </a:cubicBezTo>
                  <a:cubicBezTo>
                    <a:pt x="11320" y="1961"/>
                    <a:pt x="11306" y="1925"/>
                    <a:pt x="11281" y="1925"/>
                  </a:cubicBezTo>
                  <a:cubicBezTo>
                    <a:pt x="11277" y="1925"/>
                    <a:pt x="11274" y="1925"/>
                    <a:pt x="11271" y="1927"/>
                  </a:cubicBezTo>
                  <a:cubicBezTo>
                    <a:pt x="10553" y="2172"/>
                    <a:pt x="9814" y="2686"/>
                    <a:pt x="9311" y="3265"/>
                  </a:cubicBezTo>
                  <a:cubicBezTo>
                    <a:pt x="9301" y="3275"/>
                    <a:pt x="9300" y="3295"/>
                    <a:pt x="9309" y="3306"/>
                  </a:cubicBezTo>
                  <a:lnTo>
                    <a:pt x="9309" y="3306"/>
                  </a:lnTo>
                  <a:cubicBezTo>
                    <a:pt x="9192" y="3178"/>
                    <a:pt x="9075" y="3061"/>
                    <a:pt x="8947" y="2943"/>
                  </a:cubicBezTo>
                  <a:cubicBezTo>
                    <a:pt x="9568" y="2301"/>
                    <a:pt x="10243" y="1777"/>
                    <a:pt x="11056" y="1391"/>
                  </a:cubicBezTo>
                  <a:cubicBezTo>
                    <a:pt x="11934" y="963"/>
                    <a:pt x="12877" y="695"/>
                    <a:pt x="13829" y="502"/>
                  </a:cubicBezTo>
                  <a:cubicBezTo>
                    <a:pt x="14695" y="327"/>
                    <a:pt x="15584" y="211"/>
                    <a:pt x="16470" y="211"/>
                  </a:cubicBezTo>
                  <a:cubicBezTo>
                    <a:pt x="16779" y="211"/>
                    <a:pt x="17088" y="226"/>
                    <a:pt x="17395" y="256"/>
                  </a:cubicBezTo>
                  <a:cubicBezTo>
                    <a:pt x="17952" y="320"/>
                    <a:pt x="18509" y="438"/>
                    <a:pt x="19044" y="620"/>
                  </a:cubicBezTo>
                  <a:cubicBezTo>
                    <a:pt x="19590" y="813"/>
                    <a:pt x="20051" y="1102"/>
                    <a:pt x="20554" y="1370"/>
                  </a:cubicBezTo>
                  <a:cubicBezTo>
                    <a:pt x="20564" y="1374"/>
                    <a:pt x="20574" y="1376"/>
                    <a:pt x="20585" y="1376"/>
                  </a:cubicBezTo>
                  <a:cubicBezTo>
                    <a:pt x="20652" y="1376"/>
                    <a:pt x="20715" y="1297"/>
                    <a:pt x="20650" y="1241"/>
                  </a:cubicBezTo>
                  <a:cubicBezTo>
                    <a:pt x="19868" y="535"/>
                    <a:pt x="18680" y="213"/>
                    <a:pt x="17663" y="74"/>
                  </a:cubicBezTo>
                  <a:cubicBezTo>
                    <a:pt x="17268" y="23"/>
                    <a:pt x="16871" y="0"/>
                    <a:pt x="164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3"/>
            <p:cNvSpPr/>
            <p:nvPr/>
          </p:nvSpPr>
          <p:spPr>
            <a:xfrm>
              <a:off x="3774521" y="3433628"/>
              <a:ext cx="1417" cy="3413"/>
            </a:xfrm>
            <a:custGeom>
              <a:avLst/>
              <a:gdLst/>
              <a:ahLst/>
              <a:cxnLst/>
              <a:rect l="l" t="t" r="r" b="b"/>
              <a:pathLst>
                <a:path w="22" h="53" extrusionOk="0">
                  <a:moveTo>
                    <a:pt x="13" y="1"/>
                  </a:moveTo>
                  <a:cubicBezTo>
                    <a:pt x="11" y="1"/>
                    <a:pt x="11" y="4"/>
                    <a:pt x="11" y="9"/>
                  </a:cubicBezTo>
                  <a:cubicBezTo>
                    <a:pt x="0" y="31"/>
                    <a:pt x="0" y="20"/>
                    <a:pt x="11" y="52"/>
                  </a:cubicBezTo>
                  <a:cubicBezTo>
                    <a:pt x="22" y="20"/>
                    <a:pt x="22" y="31"/>
                    <a:pt x="22" y="9"/>
                  </a:cubicBezTo>
                  <a:cubicBezTo>
                    <a:pt x="16" y="4"/>
                    <a:pt x="14" y="1"/>
                    <a:pt x="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3"/>
            <p:cNvSpPr/>
            <p:nvPr/>
          </p:nvSpPr>
          <p:spPr>
            <a:xfrm>
              <a:off x="3840718" y="3114040"/>
              <a:ext cx="30394" cy="37929"/>
            </a:xfrm>
            <a:custGeom>
              <a:avLst/>
              <a:gdLst/>
              <a:ahLst/>
              <a:cxnLst/>
              <a:rect l="l" t="t" r="r" b="b"/>
              <a:pathLst>
                <a:path w="472" h="589" extrusionOk="0">
                  <a:moveTo>
                    <a:pt x="456" y="1"/>
                  </a:moveTo>
                  <a:cubicBezTo>
                    <a:pt x="454" y="1"/>
                    <a:pt x="452" y="2"/>
                    <a:pt x="450" y="4"/>
                  </a:cubicBezTo>
                  <a:cubicBezTo>
                    <a:pt x="257" y="121"/>
                    <a:pt x="86" y="368"/>
                    <a:pt x="0" y="571"/>
                  </a:cubicBezTo>
                  <a:cubicBezTo>
                    <a:pt x="0" y="584"/>
                    <a:pt x="4" y="589"/>
                    <a:pt x="9" y="589"/>
                  </a:cubicBezTo>
                  <a:cubicBezTo>
                    <a:pt x="13" y="589"/>
                    <a:pt x="17" y="586"/>
                    <a:pt x="21" y="582"/>
                  </a:cubicBezTo>
                  <a:cubicBezTo>
                    <a:pt x="97" y="475"/>
                    <a:pt x="171" y="368"/>
                    <a:pt x="247" y="271"/>
                  </a:cubicBezTo>
                  <a:cubicBezTo>
                    <a:pt x="321" y="186"/>
                    <a:pt x="407" y="111"/>
                    <a:pt x="471" y="25"/>
                  </a:cubicBezTo>
                  <a:cubicBezTo>
                    <a:pt x="471" y="16"/>
                    <a:pt x="465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3"/>
            <p:cNvSpPr/>
            <p:nvPr/>
          </p:nvSpPr>
          <p:spPr>
            <a:xfrm>
              <a:off x="4077238" y="3249525"/>
              <a:ext cx="192219" cy="373491"/>
            </a:xfrm>
            <a:custGeom>
              <a:avLst/>
              <a:gdLst/>
              <a:ahLst/>
              <a:cxnLst/>
              <a:rect l="l" t="t" r="r" b="b"/>
              <a:pathLst>
                <a:path w="2985" h="5800" extrusionOk="0">
                  <a:moveTo>
                    <a:pt x="2954" y="0"/>
                  </a:moveTo>
                  <a:cubicBezTo>
                    <a:pt x="2947" y="0"/>
                    <a:pt x="2940" y="3"/>
                    <a:pt x="2934" y="9"/>
                  </a:cubicBezTo>
                  <a:cubicBezTo>
                    <a:pt x="2280" y="908"/>
                    <a:pt x="1638" y="1872"/>
                    <a:pt x="1114" y="2847"/>
                  </a:cubicBezTo>
                  <a:cubicBezTo>
                    <a:pt x="878" y="3285"/>
                    <a:pt x="674" y="3735"/>
                    <a:pt x="503" y="4196"/>
                  </a:cubicBezTo>
                  <a:cubicBezTo>
                    <a:pt x="321" y="4699"/>
                    <a:pt x="107" y="5234"/>
                    <a:pt x="0" y="5759"/>
                  </a:cubicBezTo>
                  <a:cubicBezTo>
                    <a:pt x="0" y="5785"/>
                    <a:pt x="16" y="5799"/>
                    <a:pt x="33" y="5799"/>
                  </a:cubicBezTo>
                  <a:cubicBezTo>
                    <a:pt x="44" y="5799"/>
                    <a:pt x="56" y="5793"/>
                    <a:pt x="64" y="5781"/>
                  </a:cubicBezTo>
                  <a:cubicBezTo>
                    <a:pt x="267" y="5298"/>
                    <a:pt x="386" y="4774"/>
                    <a:pt x="567" y="4282"/>
                  </a:cubicBezTo>
                  <a:cubicBezTo>
                    <a:pt x="760" y="3768"/>
                    <a:pt x="964" y="3264"/>
                    <a:pt x="1231" y="2793"/>
                  </a:cubicBezTo>
                  <a:cubicBezTo>
                    <a:pt x="1766" y="1840"/>
                    <a:pt x="2430" y="984"/>
                    <a:pt x="2977" y="30"/>
                  </a:cubicBezTo>
                  <a:cubicBezTo>
                    <a:pt x="2984" y="15"/>
                    <a:pt x="2970" y="0"/>
                    <a:pt x="29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3"/>
            <p:cNvSpPr/>
            <p:nvPr/>
          </p:nvSpPr>
          <p:spPr>
            <a:xfrm>
              <a:off x="3021562" y="3045331"/>
              <a:ext cx="17966" cy="13845"/>
            </a:xfrm>
            <a:custGeom>
              <a:avLst/>
              <a:gdLst/>
              <a:ahLst/>
              <a:cxnLst/>
              <a:rect l="l" t="t" r="r" b="b"/>
              <a:pathLst>
                <a:path w="279" h="215" extrusionOk="0">
                  <a:moveTo>
                    <a:pt x="140" y="0"/>
                  </a:moveTo>
                  <a:cubicBezTo>
                    <a:pt x="0" y="0"/>
                    <a:pt x="0" y="214"/>
                    <a:pt x="140" y="214"/>
                  </a:cubicBezTo>
                  <a:cubicBezTo>
                    <a:pt x="279" y="214"/>
                    <a:pt x="279" y="0"/>
                    <a:pt x="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3"/>
            <p:cNvSpPr/>
            <p:nvPr/>
          </p:nvSpPr>
          <p:spPr>
            <a:xfrm>
              <a:off x="3060327" y="3047327"/>
              <a:ext cx="17193" cy="13909"/>
            </a:xfrm>
            <a:custGeom>
              <a:avLst/>
              <a:gdLst/>
              <a:ahLst/>
              <a:cxnLst/>
              <a:rect l="l" t="t" r="r" b="b"/>
              <a:pathLst>
                <a:path w="267" h="216" extrusionOk="0">
                  <a:moveTo>
                    <a:pt x="126" y="1"/>
                  </a:moveTo>
                  <a:cubicBezTo>
                    <a:pt x="105" y="1"/>
                    <a:pt x="84" y="12"/>
                    <a:pt x="73" y="22"/>
                  </a:cubicBezTo>
                  <a:lnTo>
                    <a:pt x="62" y="22"/>
                  </a:lnTo>
                  <a:cubicBezTo>
                    <a:pt x="0" y="84"/>
                    <a:pt x="8" y="216"/>
                    <a:pt x="114" y="216"/>
                  </a:cubicBezTo>
                  <a:cubicBezTo>
                    <a:pt x="118" y="216"/>
                    <a:pt x="122" y="215"/>
                    <a:pt x="126" y="215"/>
                  </a:cubicBezTo>
                  <a:cubicBezTo>
                    <a:pt x="266" y="215"/>
                    <a:pt x="266" y="1"/>
                    <a:pt x="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3"/>
            <p:cNvSpPr/>
            <p:nvPr/>
          </p:nvSpPr>
          <p:spPr>
            <a:xfrm>
              <a:off x="3098126" y="3050805"/>
              <a:ext cx="18675" cy="13909"/>
            </a:xfrm>
            <a:custGeom>
              <a:avLst/>
              <a:gdLst/>
              <a:ahLst/>
              <a:cxnLst/>
              <a:rect l="l" t="t" r="r" b="b"/>
              <a:pathLst>
                <a:path w="290" h="216" extrusionOk="0">
                  <a:moveTo>
                    <a:pt x="150" y="1"/>
                  </a:moveTo>
                  <a:cubicBezTo>
                    <a:pt x="14" y="1"/>
                    <a:pt x="1" y="215"/>
                    <a:pt x="140" y="215"/>
                  </a:cubicBezTo>
                  <a:cubicBezTo>
                    <a:pt x="144" y="215"/>
                    <a:pt x="147" y="215"/>
                    <a:pt x="150" y="215"/>
                  </a:cubicBezTo>
                  <a:cubicBezTo>
                    <a:pt x="289" y="215"/>
                    <a:pt x="289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3"/>
            <p:cNvSpPr/>
            <p:nvPr/>
          </p:nvSpPr>
          <p:spPr>
            <a:xfrm>
              <a:off x="3141528" y="3054218"/>
              <a:ext cx="18739" cy="14618"/>
            </a:xfrm>
            <a:custGeom>
              <a:avLst/>
              <a:gdLst/>
              <a:ahLst/>
              <a:cxnLst/>
              <a:rect l="l" t="t" r="r" b="b"/>
              <a:pathLst>
                <a:path w="291" h="227" extrusionOk="0">
                  <a:moveTo>
                    <a:pt x="140" y="1"/>
                  </a:moveTo>
                  <a:cubicBezTo>
                    <a:pt x="0" y="1"/>
                    <a:pt x="0" y="226"/>
                    <a:pt x="140" y="226"/>
                  </a:cubicBezTo>
                  <a:cubicBezTo>
                    <a:pt x="290" y="226"/>
                    <a:pt x="290" y="1"/>
                    <a:pt x="1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3"/>
            <p:cNvSpPr/>
            <p:nvPr/>
          </p:nvSpPr>
          <p:spPr>
            <a:xfrm>
              <a:off x="3192528" y="3054089"/>
              <a:ext cx="12493" cy="12943"/>
            </a:xfrm>
            <a:custGeom>
              <a:avLst/>
              <a:gdLst/>
              <a:ahLst/>
              <a:cxnLst/>
              <a:rect l="l" t="t" r="r" b="b"/>
              <a:pathLst>
                <a:path w="194" h="201" extrusionOk="0">
                  <a:moveTo>
                    <a:pt x="78" y="0"/>
                  </a:moveTo>
                  <a:cubicBezTo>
                    <a:pt x="37" y="0"/>
                    <a:pt x="1" y="28"/>
                    <a:pt x="1" y="78"/>
                  </a:cubicBezTo>
                  <a:lnTo>
                    <a:pt x="1" y="100"/>
                  </a:lnTo>
                  <a:cubicBezTo>
                    <a:pt x="1" y="143"/>
                    <a:pt x="33" y="174"/>
                    <a:pt x="65" y="185"/>
                  </a:cubicBezTo>
                  <a:cubicBezTo>
                    <a:pt x="65" y="196"/>
                    <a:pt x="76" y="196"/>
                    <a:pt x="76" y="196"/>
                  </a:cubicBezTo>
                  <a:cubicBezTo>
                    <a:pt x="82" y="199"/>
                    <a:pt x="89" y="200"/>
                    <a:pt x="95" y="200"/>
                  </a:cubicBezTo>
                  <a:cubicBezTo>
                    <a:pt x="114" y="200"/>
                    <a:pt x="135" y="190"/>
                    <a:pt x="151" y="174"/>
                  </a:cubicBezTo>
                  <a:lnTo>
                    <a:pt x="151" y="164"/>
                  </a:lnTo>
                  <a:cubicBezTo>
                    <a:pt x="172" y="143"/>
                    <a:pt x="194" y="100"/>
                    <a:pt x="172" y="57"/>
                  </a:cubicBezTo>
                  <a:cubicBezTo>
                    <a:pt x="162" y="57"/>
                    <a:pt x="162" y="46"/>
                    <a:pt x="162" y="46"/>
                  </a:cubicBezTo>
                  <a:cubicBezTo>
                    <a:pt x="139" y="15"/>
                    <a:pt x="108" y="0"/>
                    <a:pt x="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3"/>
            <p:cNvSpPr/>
            <p:nvPr/>
          </p:nvSpPr>
          <p:spPr>
            <a:xfrm>
              <a:off x="3226335" y="3055634"/>
              <a:ext cx="18675" cy="14553"/>
            </a:xfrm>
            <a:custGeom>
              <a:avLst/>
              <a:gdLst/>
              <a:ahLst/>
              <a:cxnLst/>
              <a:rect l="l" t="t" r="r" b="b"/>
              <a:pathLst>
                <a:path w="290" h="226" extrusionOk="0">
                  <a:moveTo>
                    <a:pt x="151" y="0"/>
                  </a:moveTo>
                  <a:cubicBezTo>
                    <a:pt x="1" y="0"/>
                    <a:pt x="1" y="226"/>
                    <a:pt x="140" y="226"/>
                  </a:cubicBezTo>
                  <a:cubicBezTo>
                    <a:pt x="290" y="226"/>
                    <a:pt x="290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3"/>
            <p:cNvSpPr/>
            <p:nvPr/>
          </p:nvSpPr>
          <p:spPr>
            <a:xfrm>
              <a:off x="3261494" y="3053574"/>
              <a:ext cx="18739" cy="14553"/>
            </a:xfrm>
            <a:custGeom>
              <a:avLst/>
              <a:gdLst/>
              <a:ahLst/>
              <a:cxnLst/>
              <a:rect l="l" t="t" r="r" b="b"/>
              <a:pathLst>
                <a:path w="291" h="226" extrusionOk="0">
                  <a:moveTo>
                    <a:pt x="151" y="1"/>
                  </a:moveTo>
                  <a:cubicBezTo>
                    <a:pt x="4" y="1"/>
                    <a:pt x="1" y="225"/>
                    <a:pt x="131" y="225"/>
                  </a:cubicBezTo>
                  <a:cubicBezTo>
                    <a:pt x="134" y="225"/>
                    <a:pt x="137" y="225"/>
                    <a:pt x="140" y="225"/>
                  </a:cubicBezTo>
                  <a:cubicBezTo>
                    <a:pt x="290" y="225"/>
                    <a:pt x="290" y="1"/>
                    <a:pt x="1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3"/>
            <p:cNvSpPr/>
            <p:nvPr/>
          </p:nvSpPr>
          <p:spPr>
            <a:xfrm>
              <a:off x="3307471" y="3053252"/>
              <a:ext cx="19640" cy="14746"/>
            </a:xfrm>
            <a:custGeom>
              <a:avLst/>
              <a:gdLst/>
              <a:ahLst/>
              <a:cxnLst/>
              <a:rect l="l" t="t" r="r" b="b"/>
              <a:pathLst>
                <a:path w="305" h="229" extrusionOk="0">
                  <a:moveTo>
                    <a:pt x="155" y="0"/>
                  </a:moveTo>
                  <a:cubicBezTo>
                    <a:pt x="78" y="0"/>
                    <a:pt x="1" y="100"/>
                    <a:pt x="58" y="166"/>
                  </a:cubicBezTo>
                  <a:lnTo>
                    <a:pt x="58" y="177"/>
                  </a:lnTo>
                  <a:cubicBezTo>
                    <a:pt x="89" y="208"/>
                    <a:pt x="120" y="228"/>
                    <a:pt x="160" y="228"/>
                  </a:cubicBezTo>
                  <a:cubicBezTo>
                    <a:pt x="175" y="228"/>
                    <a:pt x="190" y="226"/>
                    <a:pt x="207" y="220"/>
                  </a:cubicBezTo>
                  <a:cubicBezTo>
                    <a:pt x="207" y="209"/>
                    <a:pt x="207" y="209"/>
                    <a:pt x="219" y="209"/>
                  </a:cubicBezTo>
                  <a:cubicBezTo>
                    <a:pt x="304" y="166"/>
                    <a:pt x="283" y="37"/>
                    <a:pt x="197" y="6"/>
                  </a:cubicBezTo>
                  <a:lnTo>
                    <a:pt x="186" y="6"/>
                  </a:lnTo>
                  <a:cubicBezTo>
                    <a:pt x="176" y="2"/>
                    <a:pt x="166" y="0"/>
                    <a:pt x="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3"/>
            <p:cNvSpPr/>
            <p:nvPr/>
          </p:nvSpPr>
          <p:spPr>
            <a:xfrm>
              <a:off x="3354608" y="3053574"/>
              <a:ext cx="18675" cy="14553"/>
            </a:xfrm>
            <a:custGeom>
              <a:avLst/>
              <a:gdLst/>
              <a:ahLst/>
              <a:cxnLst/>
              <a:rect l="l" t="t" r="r" b="b"/>
              <a:pathLst>
                <a:path w="290" h="226" extrusionOk="0">
                  <a:moveTo>
                    <a:pt x="150" y="1"/>
                  </a:moveTo>
                  <a:cubicBezTo>
                    <a:pt x="4" y="1"/>
                    <a:pt x="1" y="225"/>
                    <a:pt x="130" y="225"/>
                  </a:cubicBezTo>
                  <a:cubicBezTo>
                    <a:pt x="133" y="225"/>
                    <a:pt x="136" y="225"/>
                    <a:pt x="139" y="225"/>
                  </a:cubicBezTo>
                  <a:cubicBezTo>
                    <a:pt x="289" y="225"/>
                    <a:pt x="289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3"/>
            <p:cNvSpPr/>
            <p:nvPr/>
          </p:nvSpPr>
          <p:spPr>
            <a:xfrm>
              <a:off x="3407024" y="3050096"/>
              <a:ext cx="19383" cy="14618"/>
            </a:xfrm>
            <a:custGeom>
              <a:avLst/>
              <a:gdLst/>
              <a:ahLst/>
              <a:cxnLst/>
              <a:rect l="l" t="t" r="r" b="b"/>
              <a:pathLst>
                <a:path w="301" h="227" extrusionOk="0">
                  <a:moveTo>
                    <a:pt x="150" y="1"/>
                  </a:moveTo>
                  <a:cubicBezTo>
                    <a:pt x="4" y="1"/>
                    <a:pt x="0" y="226"/>
                    <a:pt x="141" y="226"/>
                  </a:cubicBezTo>
                  <a:cubicBezTo>
                    <a:pt x="144" y="226"/>
                    <a:pt x="147" y="226"/>
                    <a:pt x="150" y="226"/>
                  </a:cubicBezTo>
                  <a:cubicBezTo>
                    <a:pt x="289" y="226"/>
                    <a:pt x="300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3"/>
            <p:cNvSpPr/>
            <p:nvPr/>
          </p:nvSpPr>
          <p:spPr>
            <a:xfrm>
              <a:off x="3456865" y="3048680"/>
              <a:ext cx="18417" cy="14360"/>
            </a:xfrm>
            <a:custGeom>
              <a:avLst/>
              <a:gdLst/>
              <a:ahLst/>
              <a:cxnLst/>
              <a:rect l="l" t="t" r="r" b="b"/>
              <a:pathLst>
                <a:path w="286" h="223" extrusionOk="0">
                  <a:moveTo>
                    <a:pt x="137" y="1"/>
                  </a:moveTo>
                  <a:cubicBezTo>
                    <a:pt x="37" y="1"/>
                    <a:pt x="0" y="143"/>
                    <a:pt x="93" y="194"/>
                  </a:cubicBezTo>
                  <a:cubicBezTo>
                    <a:pt x="93" y="205"/>
                    <a:pt x="104" y="205"/>
                    <a:pt x="104" y="205"/>
                  </a:cubicBezTo>
                  <a:cubicBezTo>
                    <a:pt x="117" y="218"/>
                    <a:pt x="133" y="223"/>
                    <a:pt x="148" y="223"/>
                  </a:cubicBezTo>
                  <a:cubicBezTo>
                    <a:pt x="159" y="223"/>
                    <a:pt x="170" y="220"/>
                    <a:pt x="179" y="215"/>
                  </a:cubicBezTo>
                  <a:cubicBezTo>
                    <a:pt x="190" y="205"/>
                    <a:pt x="190" y="205"/>
                    <a:pt x="200" y="205"/>
                  </a:cubicBezTo>
                  <a:cubicBezTo>
                    <a:pt x="286" y="141"/>
                    <a:pt x="265" y="1"/>
                    <a:pt x="147" y="1"/>
                  </a:cubicBezTo>
                  <a:cubicBezTo>
                    <a:pt x="144" y="1"/>
                    <a:pt x="140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3"/>
            <p:cNvSpPr/>
            <p:nvPr/>
          </p:nvSpPr>
          <p:spPr>
            <a:xfrm>
              <a:off x="3503551" y="3041854"/>
              <a:ext cx="19383" cy="15197"/>
            </a:xfrm>
            <a:custGeom>
              <a:avLst/>
              <a:gdLst/>
              <a:ahLst/>
              <a:cxnLst/>
              <a:rect l="l" t="t" r="r" b="b"/>
              <a:pathLst>
                <a:path w="301" h="236" extrusionOk="0">
                  <a:moveTo>
                    <a:pt x="150" y="0"/>
                  </a:moveTo>
                  <a:cubicBezTo>
                    <a:pt x="11" y="0"/>
                    <a:pt x="0" y="236"/>
                    <a:pt x="150" y="236"/>
                  </a:cubicBezTo>
                  <a:cubicBezTo>
                    <a:pt x="300" y="226"/>
                    <a:pt x="300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3"/>
            <p:cNvSpPr/>
            <p:nvPr/>
          </p:nvSpPr>
          <p:spPr>
            <a:xfrm>
              <a:off x="3550430" y="3043206"/>
              <a:ext cx="17966" cy="13845"/>
            </a:xfrm>
            <a:custGeom>
              <a:avLst/>
              <a:gdLst/>
              <a:ahLst/>
              <a:cxnLst/>
              <a:rect l="l" t="t" r="r" b="b"/>
              <a:pathLst>
                <a:path w="279" h="215" extrusionOk="0">
                  <a:moveTo>
                    <a:pt x="139" y="1"/>
                  </a:moveTo>
                  <a:cubicBezTo>
                    <a:pt x="1" y="1"/>
                    <a:pt x="1" y="215"/>
                    <a:pt x="139" y="215"/>
                  </a:cubicBezTo>
                  <a:cubicBezTo>
                    <a:pt x="279" y="215"/>
                    <a:pt x="279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3"/>
            <p:cNvSpPr/>
            <p:nvPr/>
          </p:nvSpPr>
          <p:spPr>
            <a:xfrm>
              <a:off x="3600271" y="3041081"/>
              <a:ext cx="17773" cy="13781"/>
            </a:xfrm>
            <a:custGeom>
              <a:avLst/>
              <a:gdLst/>
              <a:ahLst/>
              <a:cxnLst/>
              <a:rect l="l" t="t" r="r" b="b"/>
              <a:pathLst>
                <a:path w="276" h="214" extrusionOk="0">
                  <a:moveTo>
                    <a:pt x="156" y="0"/>
                  </a:moveTo>
                  <a:cubicBezTo>
                    <a:pt x="150" y="0"/>
                    <a:pt x="143" y="1"/>
                    <a:pt x="136" y="2"/>
                  </a:cubicBezTo>
                  <a:cubicBezTo>
                    <a:pt x="0" y="38"/>
                    <a:pt x="57" y="213"/>
                    <a:pt x="155" y="213"/>
                  </a:cubicBezTo>
                  <a:cubicBezTo>
                    <a:pt x="173" y="213"/>
                    <a:pt x="192" y="208"/>
                    <a:pt x="212" y="195"/>
                  </a:cubicBezTo>
                  <a:cubicBezTo>
                    <a:pt x="254" y="173"/>
                    <a:pt x="276" y="141"/>
                    <a:pt x="265" y="98"/>
                  </a:cubicBezTo>
                  <a:cubicBezTo>
                    <a:pt x="256" y="40"/>
                    <a:pt x="212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3"/>
            <p:cNvSpPr/>
            <p:nvPr/>
          </p:nvSpPr>
          <p:spPr>
            <a:xfrm>
              <a:off x="3661445" y="3034255"/>
              <a:ext cx="19318" cy="14553"/>
            </a:xfrm>
            <a:custGeom>
              <a:avLst/>
              <a:gdLst/>
              <a:ahLst/>
              <a:cxnLst/>
              <a:rect l="l" t="t" r="r" b="b"/>
              <a:pathLst>
                <a:path w="300" h="226" extrusionOk="0">
                  <a:moveTo>
                    <a:pt x="150" y="1"/>
                  </a:moveTo>
                  <a:cubicBezTo>
                    <a:pt x="14" y="1"/>
                    <a:pt x="1" y="226"/>
                    <a:pt x="140" y="226"/>
                  </a:cubicBezTo>
                  <a:cubicBezTo>
                    <a:pt x="143" y="226"/>
                    <a:pt x="146" y="226"/>
                    <a:pt x="150" y="225"/>
                  </a:cubicBezTo>
                  <a:cubicBezTo>
                    <a:pt x="290" y="225"/>
                    <a:pt x="300" y="1"/>
                    <a:pt x="1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3"/>
            <p:cNvSpPr/>
            <p:nvPr/>
          </p:nvSpPr>
          <p:spPr>
            <a:xfrm>
              <a:off x="3711802" y="3030134"/>
              <a:ext cx="17966" cy="13845"/>
            </a:xfrm>
            <a:custGeom>
              <a:avLst/>
              <a:gdLst/>
              <a:ahLst/>
              <a:cxnLst/>
              <a:rect l="l" t="t" r="r" b="b"/>
              <a:pathLst>
                <a:path w="279" h="215" extrusionOk="0">
                  <a:moveTo>
                    <a:pt x="139" y="1"/>
                  </a:moveTo>
                  <a:cubicBezTo>
                    <a:pt x="10" y="1"/>
                    <a:pt x="0" y="215"/>
                    <a:pt x="139" y="215"/>
                  </a:cubicBezTo>
                  <a:cubicBezTo>
                    <a:pt x="279" y="215"/>
                    <a:pt x="279" y="1"/>
                    <a:pt x="1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3"/>
            <p:cNvSpPr/>
            <p:nvPr/>
          </p:nvSpPr>
          <p:spPr>
            <a:xfrm>
              <a:off x="3756555" y="3026657"/>
              <a:ext cx="18031" cy="13845"/>
            </a:xfrm>
            <a:custGeom>
              <a:avLst/>
              <a:gdLst/>
              <a:ahLst/>
              <a:cxnLst/>
              <a:rect l="l" t="t" r="r" b="b"/>
              <a:pathLst>
                <a:path w="280" h="215" extrusionOk="0">
                  <a:moveTo>
                    <a:pt x="140" y="1"/>
                  </a:moveTo>
                  <a:cubicBezTo>
                    <a:pt x="1" y="1"/>
                    <a:pt x="1" y="215"/>
                    <a:pt x="140" y="215"/>
                  </a:cubicBezTo>
                  <a:cubicBezTo>
                    <a:pt x="269" y="215"/>
                    <a:pt x="279" y="1"/>
                    <a:pt x="1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3"/>
            <p:cNvSpPr/>
            <p:nvPr/>
          </p:nvSpPr>
          <p:spPr>
            <a:xfrm>
              <a:off x="3795192" y="3019573"/>
              <a:ext cx="17451" cy="14618"/>
            </a:xfrm>
            <a:custGeom>
              <a:avLst/>
              <a:gdLst/>
              <a:ahLst/>
              <a:cxnLst/>
              <a:rect l="l" t="t" r="r" b="b"/>
              <a:pathLst>
                <a:path w="271" h="227" extrusionOk="0">
                  <a:moveTo>
                    <a:pt x="149" y="0"/>
                  </a:moveTo>
                  <a:cubicBezTo>
                    <a:pt x="132" y="0"/>
                    <a:pt x="115" y="5"/>
                    <a:pt x="97" y="15"/>
                  </a:cubicBezTo>
                  <a:lnTo>
                    <a:pt x="76" y="15"/>
                  </a:lnTo>
                  <a:cubicBezTo>
                    <a:pt x="11" y="46"/>
                    <a:pt x="0" y="143"/>
                    <a:pt x="54" y="196"/>
                  </a:cubicBezTo>
                  <a:cubicBezTo>
                    <a:pt x="74" y="216"/>
                    <a:pt x="104" y="226"/>
                    <a:pt x="134" y="226"/>
                  </a:cubicBezTo>
                  <a:cubicBezTo>
                    <a:pt x="171" y="226"/>
                    <a:pt x="208" y="210"/>
                    <a:pt x="226" y="175"/>
                  </a:cubicBezTo>
                  <a:lnTo>
                    <a:pt x="236" y="165"/>
                  </a:lnTo>
                  <a:cubicBezTo>
                    <a:pt x="271" y="86"/>
                    <a:pt x="220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3"/>
            <p:cNvSpPr/>
            <p:nvPr/>
          </p:nvSpPr>
          <p:spPr>
            <a:xfrm>
              <a:off x="3846192" y="3012876"/>
              <a:ext cx="18739" cy="14553"/>
            </a:xfrm>
            <a:custGeom>
              <a:avLst/>
              <a:gdLst/>
              <a:ahLst/>
              <a:cxnLst/>
              <a:rect l="l" t="t" r="r" b="b"/>
              <a:pathLst>
                <a:path w="291" h="226" extrusionOk="0">
                  <a:moveTo>
                    <a:pt x="151" y="0"/>
                  </a:moveTo>
                  <a:cubicBezTo>
                    <a:pt x="1" y="0"/>
                    <a:pt x="1" y="226"/>
                    <a:pt x="140" y="226"/>
                  </a:cubicBezTo>
                  <a:cubicBezTo>
                    <a:pt x="290" y="226"/>
                    <a:pt x="290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3"/>
            <p:cNvSpPr/>
            <p:nvPr/>
          </p:nvSpPr>
          <p:spPr>
            <a:xfrm>
              <a:off x="3897321" y="3002702"/>
              <a:ext cx="21830" cy="15004"/>
            </a:xfrm>
            <a:custGeom>
              <a:avLst/>
              <a:gdLst/>
              <a:ahLst/>
              <a:cxnLst/>
              <a:rect l="l" t="t" r="r" b="b"/>
              <a:pathLst>
                <a:path w="339" h="233" extrusionOk="0">
                  <a:moveTo>
                    <a:pt x="176" y="0"/>
                  </a:moveTo>
                  <a:cubicBezTo>
                    <a:pt x="88" y="0"/>
                    <a:pt x="1" y="115"/>
                    <a:pt x="85" y="191"/>
                  </a:cubicBezTo>
                  <a:lnTo>
                    <a:pt x="96" y="201"/>
                  </a:lnTo>
                  <a:cubicBezTo>
                    <a:pt x="120" y="223"/>
                    <a:pt x="147" y="232"/>
                    <a:pt x="173" y="232"/>
                  </a:cubicBezTo>
                  <a:cubicBezTo>
                    <a:pt x="262" y="232"/>
                    <a:pt x="339" y="124"/>
                    <a:pt x="256" y="41"/>
                  </a:cubicBezTo>
                  <a:lnTo>
                    <a:pt x="246" y="30"/>
                  </a:lnTo>
                  <a:cubicBezTo>
                    <a:pt x="225" y="9"/>
                    <a:pt x="200" y="0"/>
                    <a:pt x="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3"/>
            <p:cNvSpPr/>
            <p:nvPr/>
          </p:nvSpPr>
          <p:spPr>
            <a:xfrm>
              <a:off x="3943427" y="2992914"/>
              <a:ext cx="18031" cy="13845"/>
            </a:xfrm>
            <a:custGeom>
              <a:avLst/>
              <a:gdLst/>
              <a:ahLst/>
              <a:cxnLst/>
              <a:rect l="l" t="t" r="r" b="b"/>
              <a:pathLst>
                <a:path w="280" h="215" extrusionOk="0">
                  <a:moveTo>
                    <a:pt x="140" y="0"/>
                  </a:moveTo>
                  <a:cubicBezTo>
                    <a:pt x="1" y="0"/>
                    <a:pt x="1" y="215"/>
                    <a:pt x="140" y="215"/>
                  </a:cubicBezTo>
                  <a:cubicBezTo>
                    <a:pt x="279" y="215"/>
                    <a:pt x="279" y="0"/>
                    <a:pt x="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3"/>
            <p:cNvSpPr/>
            <p:nvPr/>
          </p:nvSpPr>
          <p:spPr>
            <a:xfrm>
              <a:off x="3987601" y="2981838"/>
              <a:ext cx="17966" cy="13201"/>
            </a:xfrm>
            <a:custGeom>
              <a:avLst/>
              <a:gdLst/>
              <a:ahLst/>
              <a:cxnLst/>
              <a:rect l="l" t="t" r="r" b="b"/>
              <a:pathLst>
                <a:path w="279" h="205" extrusionOk="0">
                  <a:moveTo>
                    <a:pt x="149" y="1"/>
                  </a:moveTo>
                  <a:cubicBezTo>
                    <a:pt x="146" y="1"/>
                    <a:pt x="142" y="1"/>
                    <a:pt x="139" y="1"/>
                  </a:cubicBezTo>
                  <a:cubicBezTo>
                    <a:pt x="14" y="1"/>
                    <a:pt x="1" y="205"/>
                    <a:pt x="129" y="205"/>
                  </a:cubicBezTo>
                  <a:cubicBezTo>
                    <a:pt x="132" y="205"/>
                    <a:pt x="135" y="204"/>
                    <a:pt x="139" y="204"/>
                  </a:cubicBezTo>
                  <a:cubicBezTo>
                    <a:pt x="275" y="204"/>
                    <a:pt x="278" y="1"/>
                    <a:pt x="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3"/>
            <p:cNvSpPr/>
            <p:nvPr/>
          </p:nvSpPr>
          <p:spPr>
            <a:xfrm>
              <a:off x="3178941" y="4240617"/>
              <a:ext cx="13652" cy="30266"/>
            </a:xfrm>
            <a:custGeom>
              <a:avLst/>
              <a:gdLst/>
              <a:ahLst/>
              <a:cxnLst/>
              <a:rect l="l" t="t" r="r" b="b"/>
              <a:pathLst>
                <a:path w="212" h="470" extrusionOk="0">
                  <a:moveTo>
                    <a:pt x="204" y="0"/>
                  </a:moveTo>
                  <a:cubicBezTo>
                    <a:pt x="203" y="0"/>
                    <a:pt x="202" y="2"/>
                    <a:pt x="202" y="5"/>
                  </a:cubicBezTo>
                  <a:cubicBezTo>
                    <a:pt x="137" y="155"/>
                    <a:pt x="95" y="315"/>
                    <a:pt x="9" y="455"/>
                  </a:cubicBezTo>
                  <a:cubicBezTo>
                    <a:pt x="1" y="462"/>
                    <a:pt x="4" y="470"/>
                    <a:pt x="10" y="470"/>
                  </a:cubicBezTo>
                  <a:cubicBezTo>
                    <a:pt x="13" y="470"/>
                    <a:pt x="16" y="469"/>
                    <a:pt x="19" y="465"/>
                  </a:cubicBezTo>
                  <a:cubicBezTo>
                    <a:pt x="126" y="337"/>
                    <a:pt x="212" y="187"/>
                    <a:pt x="212" y="5"/>
                  </a:cubicBezTo>
                  <a:cubicBezTo>
                    <a:pt x="212" y="5"/>
                    <a:pt x="207" y="0"/>
                    <a:pt x="2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3"/>
            <p:cNvSpPr/>
            <p:nvPr/>
          </p:nvSpPr>
          <p:spPr>
            <a:xfrm>
              <a:off x="3247198" y="4182727"/>
              <a:ext cx="18481" cy="32906"/>
            </a:xfrm>
            <a:custGeom>
              <a:avLst/>
              <a:gdLst/>
              <a:ahLst/>
              <a:cxnLst/>
              <a:rect l="l" t="t" r="r" b="b"/>
              <a:pathLst>
                <a:path w="287" h="511" extrusionOk="0">
                  <a:moveTo>
                    <a:pt x="264" y="0"/>
                  </a:moveTo>
                  <a:cubicBezTo>
                    <a:pt x="261" y="0"/>
                    <a:pt x="258" y="1"/>
                    <a:pt x="255" y="5"/>
                  </a:cubicBezTo>
                  <a:cubicBezTo>
                    <a:pt x="212" y="79"/>
                    <a:pt x="191" y="176"/>
                    <a:pt x="148" y="251"/>
                  </a:cubicBezTo>
                  <a:cubicBezTo>
                    <a:pt x="105" y="336"/>
                    <a:pt x="62" y="412"/>
                    <a:pt x="8" y="486"/>
                  </a:cubicBezTo>
                  <a:cubicBezTo>
                    <a:pt x="0" y="495"/>
                    <a:pt x="12" y="511"/>
                    <a:pt x="23" y="511"/>
                  </a:cubicBezTo>
                  <a:cubicBezTo>
                    <a:pt x="25" y="511"/>
                    <a:pt x="28" y="510"/>
                    <a:pt x="30" y="508"/>
                  </a:cubicBezTo>
                  <a:cubicBezTo>
                    <a:pt x="148" y="390"/>
                    <a:pt x="287" y="186"/>
                    <a:pt x="277" y="15"/>
                  </a:cubicBezTo>
                  <a:cubicBezTo>
                    <a:pt x="277" y="8"/>
                    <a:pt x="271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3"/>
            <p:cNvSpPr/>
            <p:nvPr/>
          </p:nvSpPr>
          <p:spPr>
            <a:xfrm>
              <a:off x="3367036" y="4045502"/>
              <a:ext cx="33163" cy="38959"/>
            </a:xfrm>
            <a:custGeom>
              <a:avLst/>
              <a:gdLst/>
              <a:ahLst/>
              <a:cxnLst/>
              <a:rect l="l" t="t" r="r" b="b"/>
              <a:pathLst>
                <a:path w="515" h="605" extrusionOk="0">
                  <a:moveTo>
                    <a:pt x="502" y="0"/>
                  </a:moveTo>
                  <a:cubicBezTo>
                    <a:pt x="499" y="0"/>
                    <a:pt x="496" y="2"/>
                    <a:pt x="493" y="5"/>
                  </a:cubicBezTo>
                  <a:cubicBezTo>
                    <a:pt x="429" y="123"/>
                    <a:pt x="386" y="240"/>
                    <a:pt x="289" y="347"/>
                  </a:cubicBezTo>
                  <a:cubicBezTo>
                    <a:pt x="203" y="433"/>
                    <a:pt x="107" y="518"/>
                    <a:pt x="11" y="583"/>
                  </a:cubicBezTo>
                  <a:cubicBezTo>
                    <a:pt x="0" y="594"/>
                    <a:pt x="11" y="604"/>
                    <a:pt x="22" y="604"/>
                  </a:cubicBezTo>
                  <a:cubicBezTo>
                    <a:pt x="246" y="518"/>
                    <a:pt x="471" y="273"/>
                    <a:pt x="514" y="16"/>
                  </a:cubicBezTo>
                  <a:cubicBezTo>
                    <a:pt x="514" y="8"/>
                    <a:pt x="509" y="0"/>
                    <a:pt x="5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3"/>
            <p:cNvSpPr/>
            <p:nvPr/>
          </p:nvSpPr>
          <p:spPr>
            <a:xfrm>
              <a:off x="3504903" y="4038999"/>
              <a:ext cx="6955" cy="22023"/>
            </a:xfrm>
            <a:custGeom>
              <a:avLst/>
              <a:gdLst/>
              <a:ahLst/>
              <a:cxnLst/>
              <a:rect l="l" t="t" r="r" b="b"/>
              <a:pathLst>
                <a:path w="108" h="342" extrusionOk="0">
                  <a:moveTo>
                    <a:pt x="57" y="1"/>
                  </a:moveTo>
                  <a:cubicBezTo>
                    <a:pt x="47" y="1"/>
                    <a:pt x="37" y="7"/>
                    <a:pt x="33" y="20"/>
                  </a:cubicBezTo>
                  <a:cubicBezTo>
                    <a:pt x="11" y="84"/>
                    <a:pt x="1" y="138"/>
                    <a:pt x="11" y="202"/>
                  </a:cubicBezTo>
                  <a:cubicBezTo>
                    <a:pt x="11" y="255"/>
                    <a:pt x="22" y="320"/>
                    <a:pt x="75" y="341"/>
                  </a:cubicBezTo>
                  <a:cubicBezTo>
                    <a:pt x="86" y="341"/>
                    <a:pt x="97" y="341"/>
                    <a:pt x="97" y="331"/>
                  </a:cubicBezTo>
                  <a:cubicBezTo>
                    <a:pt x="108" y="288"/>
                    <a:pt x="86" y="245"/>
                    <a:pt x="75" y="213"/>
                  </a:cubicBezTo>
                  <a:cubicBezTo>
                    <a:pt x="65" y="148"/>
                    <a:pt x="65" y="95"/>
                    <a:pt x="75" y="31"/>
                  </a:cubicBezTo>
                  <a:cubicBezTo>
                    <a:pt x="82" y="12"/>
                    <a:pt x="70" y="1"/>
                    <a:pt x="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3"/>
            <p:cNvSpPr/>
            <p:nvPr/>
          </p:nvSpPr>
          <p:spPr>
            <a:xfrm>
              <a:off x="3513210" y="4033783"/>
              <a:ext cx="27625" cy="21701"/>
            </a:xfrm>
            <a:custGeom>
              <a:avLst/>
              <a:gdLst/>
              <a:ahLst/>
              <a:cxnLst/>
              <a:rect l="l" t="t" r="r" b="b"/>
              <a:pathLst>
                <a:path w="429" h="337" extrusionOk="0">
                  <a:moveTo>
                    <a:pt x="412" y="0"/>
                  </a:moveTo>
                  <a:cubicBezTo>
                    <a:pt x="409" y="0"/>
                    <a:pt x="407" y="2"/>
                    <a:pt x="407" y="5"/>
                  </a:cubicBezTo>
                  <a:cubicBezTo>
                    <a:pt x="343" y="69"/>
                    <a:pt x="310" y="133"/>
                    <a:pt x="257" y="187"/>
                  </a:cubicBezTo>
                  <a:cubicBezTo>
                    <a:pt x="182" y="251"/>
                    <a:pt x="107" y="283"/>
                    <a:pt x="22" y="315"/>
                  </a:cubicBezTo>
                  <a:cubicBezTo>
                    <a:pt x="0" y="315"/>
                    <a:pt x="0" y="336"/>
                    <a:pt x="22" y="336"/>
                  </a:cubicBezTo>
                  <a:cubicBezTo>
                    <a:pt x="118" y="336"/>
                    <a:pt x="203" y="315"/>
                    <a:pt x="279" y="251"/>
                  </a:cubicBezTo>
                  <a:cubicBezTo>
                    <a:pt x="353" y="198"/>
                    <a:pt x="429" y="112"/>
                    <a:pt x="429" y="15"/>
                  </a:cubicBezTo>
                  <a:cubicBezTo>
                    <a:pt x="429" y="8"/>
                    <a:pt x="418" y="0"/>
                    <a:pt x="4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3"/>
            <p:cNvSpPr/>
            <p:nvPr/>
          </p:nvSpPr>
          <p:spPr>
            <a:xfrm>
              <a:off x="3731055" y="3940282"/>
              <a:ext cx="44239" cy="26660"/>
            </a:xfrm>
            <a:custGeom>
              <a:avLst/>
              <a:gdLst/>
              <a:ahLst/>
              <a:cxnLst/>
              <a:rect l="l" t="t" r="r" b="b"/>
              <a:pathLst>
                <a:path w="687" h="414" extrusionOk="0">
                  <a:moveTo>
                    <a:pt x="654" y="1"/>
                  </a:moveTo>
                  <a:cubicBezTo>
                    <a:pt x="558" y="75"/>
                    <a:pt x="504" y="182"/>
                    <a:pt x="397" y="247"/>
                  </a:cubicBezTo>
                  <a:cubicBezTo>
                    <a:pt x="290" y="322"/>
                    <a:pt x="151" y="354"/>
                    <a:pt x="22" y="375"/>
                  </a:cubicBezTo>
                  <a:cubicBezTo>
                    <a:pt x="1" y="375"/>
                    <a:pt x="11" y="408"/>
                    <a:pt x="33" y="408"/>
                  </a:cubicBezTo>
                  <a:cubicBezTo>
                    <a:pt x="59" y="411"/>
                    <a:pt x="85" y="413"/>
                    <a:pt x="110" y="413"/>
                  </a:cubicBezTo>
                  <a:cubicBezTo>
                    <a:pt x="231" y="413"/>
                    <a:pt x="345" y="373"/>
                    <a:pt x="451" y="311"/>
                  </a:cubicBezTo>
                  <a:cubicBezTo>
                    <a:pt x="547" y="247"/>
                    <a:pt x="665" y="151"/>
                    <a:pt x="686" y="22"/>
                  </a:cubicBezTo>
                  <a:cubicBezTo>
                    <a:pt x="686" y="11"/>
                    <a:pt x="665" y="1"/>
                    <a:pt x="6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3"/>
            <p:cNvSpPr/>
            <p:nvPr/>
          </p:nvSpPr>
          <p:spPr>
            <a:xfrm>
              <a:off x="3585525" y="2585299"/>
              <a:ext cx="77854" cy="53255"/>
            </a:xfrm>
            <a:custGeom>
              <a:avLst/>
              <a:gdLst/>
              <a:ahLst/>
              <a:cxnLst/>
              <a:rect l="l" t="t" r="r" b="b"/>
              <a:pathLst>
                <a:path w="1209" h="827" extrusionOk="0">
                  <a:moveTo>
                    <a:pt x="1160" y="0"/>
                  </a:moveTo>
                  <a:cubicBezTo>
                    <a:pt x="1156" y="0"/>
                    <a:pt x="1152" y="1"/>
                    <a:pt x="1147" y="2"/>
                  </a:cubicBezTo>
                  <a:cubicBezTo>
                    <a:pt x="751" y="173"/>
                    <a:pt x="365" y="420"/>
                    <a:pt x="44" y="708"/>
                  </a:cubicBezTo>
                  <a:cubicBezTo>
                    <a:pt x="0" y="753"/>
                    <a:pt x="36" y="826"/>
                    <a:pt x="86" y="826"/>
                  </a:cubicBezTo>
                  <a:cubicBezTo>
                    <a:pt x="97" y="826"/>
                    <a:pt x="108" y="823"/>
                    <a:pt x="119" y="816"/>
                  </a:cubicBezTo>
                  <a:cubicBezTo>
                    <a:pt x="472" y="570"/>
                    <a:pt x="826" y="313"/>
                    <a:pt x="1179" y="56"/>
                  </a:cubicBezTo>
                  <a:cubicBezTo>
                    <a:pt x="1208" y="37"/>
                    <a:pt x="1194" y="0"/>
                    <a:pt x="11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3"/>
            <p:cNvSpPr/>
            <p:nvPr/>
          </p:nvSpPr>
          <p:spPr>
            <a:xfrm>
              <a:off x="3668657" y="2465461"/>
              <a:ext cx="468602" cy="115525"/>
            </a:xfrm>
            <a:custGeom>
              <a:avLst/>
              <a:gdLst/>
              <a:ahLst/>
              <a:cxnLst/>
              <a:rect l="l" t="t" r="r" b="b"/>
              <a:pathLst>
                <a:path w="7277" h="1794" extrusionOk="0">
                  <a:moveTo>
                    <a:pt x="6084" y="0"/>
                  </a:moveTo>
                  <a:cubicBezTo>
                    <a:pt x="5854" y="0"/>
                    <a:pt x="5626" y="9"/>
                    <a:pt x="5403" y="21"/>
                  </a:cubicBezTo>
                  <a:cubicBezTo>
                    <a:pt x="4771" y="54"/>
                    <a:pt x="4150" y="139"/>
                    <a:pt x="3529" y="278"/>
                  </a:cubicBezTo>
                  <a:cubicBezTo>
                    <a:pt x="2308" y="546"/>
                    <a:pt x="1056" y="1017"/>
                    <a:pt x="28" y="1734"/>
                  </a:cubicBezTo>
                  <a:cubicBezTo>
                    <a:pt x="0" y="1752"/>
                    <a:pt x="11" y="1793"/>
                    <a:pt x="34" y="1793"/>
                  </a:cubicBezTo>
                  <a:cubicBezTo>
                    <a:pt x="39" y="1793"/>
                    <a:pt x="44" y="1792"/>
                    <a:pt x="49" y="1788"/>
                  </a:cubicBezTo>
                  <a:cubicBezTo>
                    <a:pt x="1152" y="1167"/>
                    <a:pt x="2265" y="653"/>
                    <a:pt x="3507" y="375"/>
                  </a:cubicBezTo>
                  <a:cubicBezTo>
                    <a:pt x="4107" y="235"/>
                    <a:pt x="4728" y="161"/>
                    <a:pt x="5349" y="128"/>
                  </a:cubicBezTo>
                  <a:cubicBezTo>
                    <a:pt x="5472" y="122"/>
                    <a:pt x="5594" y="119"/>
                    <a:pt x="5716" y="119"/>
                  </a:cubicBezTo>
                  <a:cubicBezTo>
                    <a:pt x="6220" y="119"/>
                    <a:pt x="6714" y="163"/>
                    <a:pt x="7223" y="171"/>
                  </a:cubicBezTo>
                  <a:cubicBezTo>
                    <a:pt x="7266" y="171"/>
                    <a:pt x="7276" y="118"/>
                    <a:pt x="7233" y="107"/>
                  </a:cubicBezTo>
                  <a:cubicBezTo>
                    <a:pt x="6864" y="26"/>
                    <a:pt x="6472" y="0"/>
                    <a:pt x="60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3"/>
            <p:cNvSpPr/>
            <p:nvPr/>
          </p:nvSpPr>
          <p:spPr>
            <a:xfrm>
              <a:off x="3650048" y="2611572"/>
              <a:ext cx="110051" cy="72960"/>
            </a:xfrm>
            <a:custGeom>
              <a:avLst/>
              <a:gdLst/>
              <a:ahLst/>
              <a:cxnLst/>
              <a:rect l="l" t="t" r="r" b="b"/>
              <a:pathLst>
                <a:path w="1709" h="1133" extrusionOk="0">
                  <a:moveTo>
                    <a:pt x="1676" y="1"/>
                  </a:moveTo>
                  <a:cubicBezTo>
                    <a:pt x="1066" y="129"/>
                    <a:pt x="402" y="611"/>
                    <a:pt x="17" y="1083"/>
                  </a:cubicBezTo>
                  <a:cubicBezTo>
                    <a:pt x="0" y="1107"/>
                    <a:pt x="16" y="1132"/>
                    <a:pt x="33" y="1132"/>
                  </a:cubicBezTo>
                  <a:cubicBezTo>
                    <a:pt x="38" y="1132"/>
                    <a:pt x="44" y="1130"/>
                    <a:pt x="49" y="1125"/>
                  </a:cubicBezTo>
                  <a:cubicBezTo>
                    <a:pt x="317" y="911"/>
                    <a:pt x="574" y="676"/>
                    <a:pt x="862" y="493"/>
                  </a:cubicBezTo>
                  <a:cubicBezTo>
                    <a:pt x="1130" y="322"/>
                    <a:pt x="1419" y="205"/>
                    <a:pt x="1687" y="43"/>
                  </a:cubicBezTo>
                  <a:cubicBezTo>
                    <a:pt x="1709" y="33"/>
                    <a:pt x="1698" y="1"/>
                    <a:pt x="16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3"/>
            <p:cNvSpPr/>
            <p:nvPr/>
          </p:nvSpPr>
          <p:spPr>
            <a:xfrm>
              <a:off x="4276602" y="2524639"/>
              <a:ext cx="355718" cy="1026070"/>
            </a:xfrm>
            <a:custGeom>
              <a:avLst/>
              <a:gdLst/>
              <a:ahLst/>
              <a:cxnLst/>
              <a:rect l="l" t="t" r="r" b="b"/>
              <a:pathLst>
                <a:path w="5524" h="15934" extrusionOk="0">
                  <a:moveTo>
                    <a:pt x="53" y="0"/>
                  </a:moveTo>
                  <a:cubicBezTo>
                    <a:pt x="17" y="0"/>
                    <a:pt x="1" y="57"/>
                    <a:pt x="31" y="77"/>
                  </a:cubicBezTo>
                  <a:cubicBezTo>
                    <a:pt x="395" y="323"/>
                    <a:pt x="759" y="548"/>
                    <a:pt x="1112" y="784"/>
                  </a:cubicBezTo>
                  <a:cubicBezTo>
                    <a:pt x="1294" y="922"/>
                    <a:pt x="1476" y="1051"/>
                    <a:pt x="1669" y="1169"/>
                  </a:cubicBezTo>
                  <a:cubicBezTo>
                    <a:pt x="1958" y="1393"/>
                    <a:pt x="2237" y="1619"/>
                    <a:pt x="2504" y="1886"/>
                  </a:cubicBezTo>
                  <a:cubicBezTo>
                    <a:pt x="2932" y="2293"/>
                    <a:pt x="3318" y="2754"/>
                    <a:pt x="3650" y="3235"/>
                  </a:cubicBezTo>
                  <a:cubicBezTo>
                    <a:pt x="3703" y="3332"/>
                    <a:pt x="3757" y="3428"/>
                    <a:pt x="3800" y="3525"/>
                  </a:cubicBezTo>
                  <a:cubicBezTo>
                    <a:pt x="4035" y="3985"/>
                    <a:pt x="4174" y="4510"/>
                    <a:pt x="4410" y="4960"/>
                  </a:cubicBezTo>
                  <a:cubicBezTo>
                    <a:pt x="4414" y="4968"/>
                    <a:pt x="4421" y="4971"/>
                    <a:pt x="4428" y="4971"/>
                  </a:cubicBezTo>
                  <a:cubicBezTo>
                    <a:pt x="4440" y="4971"/>
                    <a:pt x="4453" y="4962"/>
                    <a:pt x="4453" y="4948"/>
                  </a:cubicBezTo>
                  <a:cubicBezTo>
                    <a:pt x="4431" y="4767"/>
                    <a:pt x="4378" y="4574"/>
                    <a:pt x="4314" y="4392"/>
                  </a:cubicBezTo>
                  <a:lnTo>
                    <a:pt x="4314" y="4392"/>
                  </a:lnTo>
                  <a:cubicBezTo>
                    <a:pt x="4806" y="5398"/>
                    <a:pt x="5095" y="6512"/>
                    <a:pt x="5159" y="7636"/>
                  </a:cubicBezTo>
                  <a:cubicBezTo>
                    <a:pt x="5245" y="8836"/>
                    <a:pt x="5021" y="9928"/>
                    <a:pt x="4806" y="11095"/>
                  </a:cubicBezTo>
                  <a:cubicBezTo>
                    <a:pt x="4795" y="11116"/>
                    <a:pt x="4806" y="11137"/>
                    <a:pt x="4828" y="11149"/>
                  </a:cubicBezTo>
                  <a:cubicBezTo>
                    <a:pt x="4421" y="12251"/>
                    <a:pt x="4250" y="13397"/>
                    <a:pt x="3510" y="14382"/>
                  </a:cubicBezTo>
                  <a:cubicBezTo>
                    <a:pt x="3360" y="14585"/>
                    <a:pt x="3189" y="14778"/>
                    <a:pt x="2996" y="14960"/>
                  </a:cubicBezTo>
                  <a:cubicBezTo>
                    <a:pt x="2772" y="15035"/>
                    <a:pt x="2579" y="15228"/>
                    <a:pt x="2386" y="15356"/>
                  </a:cubicBezTo>
                  <a:cubicBezTo>
                    <a:pt x="2279" y="15432"/>
                    <a:pt x="2161" y="15506"/>
                    <a:pt x="2054" y="15582"/>
                  </a:cubicBezTo>
                  <a:cubicBezTo>
                    <a:pt x="1990" y="15624"/>
                    <a:pt x="1904" y="15656"/>
                    <a:pt x="1872" y="15720"/>
                  </a:cubicBezTo>
                  <a:lnTo>
                    <a:pt x="1872" y="15753"/>
                  </a:lnTo>
                  <a:lnTo>
                    <a:pt x="1861" y="15753"/>
                  </a:lnTo>
                  <a:cubicBezTo>
                    <a:pt x="1797" y="15806"/>
                    <a:pt x="1851" y="15924"/>
                    <a:pt x="1937" y="15924"/>
                  </a:cubicBezTo>
                  <a:lnTo>
                    <a:pt x="1980" y="15924"/>
                  </a:lnTo>
                  <a:cubicBezTo>
                    <a:pt x="1995" y="15930"/>
                    <a:pt x="2011" y="15933"/>
                    <a:pt x="2026" y="15933"/>
                  </a:cubicBezTo>
                  <a:cubicBezTo>
                    <a:pt x="2063" y="15933"/>
                    <a:pt x="2099" y="15918"/>
                    <a:pt x="2129" y="15903"/>
                  </a:cubicBezTo>
                  <a:cubicBezTo>
                    <a:pt x="2301" y="15870"/>
                    <a:pt x="2461" y="15796"/>
                    <a:pt x="2611" y="15689"/>
                  </a:cubicBezTo>
                  <a:cubicBezTo>
                    <a:pt x="2622" y="15677"/>
                    <a:pt x="2632" y="15677"/>
                    <a:pt x="2632" y="15677"/>
                  </a:cubicBezTo>
                  <a:cubicBezTo>
                    <a:pt x="2686" y="15635"/>
                    <a:pt x="2675" y="15570"/>
                    <a:pt x="2632" y="15539"/>
                  </a:cubicBezTo>
                  <a:cubicBezTo>
                    <a:pt x="2975" y="15303"/>
                    <a:pt x="3543" y="14725"/>
                    <a:pt x="3575" y="14682"/>
                  </a:cubicBezTo>
                  <a:cubicBezTo>
                    <a:pt x="3832" y="14371"/>
                    <a:pt x="4035" y="14040"/>
                    <a:pt x="4207" y="13686"/>
                  </a:cubicBezTo>
                  <a:cubicBezTo>
                    <a:pt x="4357" y="13386"/>
                    <a:pt x="4495" y="13065"/>
                    <a:pt x="4603" y="12733"/>
                  </a:cubicBezTo>
                  <a:cubicBezTo>
                    <a:pt x="4785" y="12433"/>
                    <a:pt x="4849" y="12058"/>
                    <a:pt x="4935" y="11727"/>
                  </a:cubicBezTo>
                  <a:cubicBezTo>
                    <a:pt x="5031" y="11352"/>
                    <a:pt x="5116" y="10966"/>
                    <a:pt x="5106" y="10581"/>
                  </a:cubicBezTo>
                  <a:cubicBezTo>
                    <a:pt x="5449" y="9596"/>
                    <a:pt x="5523" y="8503"/>
                    <a:pt x="5406" y="7422"/>
                  </a:cubicBezTo>
                  <a:lnTo>
                    <a:pt x="5416" y="7422"/>
                  </a:lnTo>
                  <a:cubicBezTo>
                    <a:pt x="5470" y="6662"/>
                    <a:pt x="5245" y="5880"/>
                    <a:pt x="4967" y="5184"/>
                  </a:cubicBezTo>
                  <a:cubicBezTo>
                    <a:pt x="4678" y="4456"/>
                    <a:pt x="4314" y="3749"/>
                    <a:pt x="3917" y="3075"/>
                  </a:cubicBezTo>
                  <a:cubicBezTo>
                    <a:pt x="3564" y="2475"/>
                    <a:pt x="3136" y="1972"/>
                    <a:pt x="2568" y="1565"/>
                  </a:cubicBezTo>
                  <a:lnTo>
                    <a:pt x="2558" y="1565"/>
                  </a:lnTo>
                  <a:cubicBezTo>
                    <a:pt x="1830" y="858"/>
                    <a:pt x="983" y="291"/>
                    <a:pt x="62" y="1"/>
                  </a:cubicBezTo>
                  <a:cubicBezTo>
                    <a:pt x="59" y="1"/>
                    <a:pt x="56" y="0"/>
                    <a:pt x="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3"/>
            <p:cNvSpPr/>
            <p:nvPr/>
          </p:nvSpPr>
          <p:spPr>
            <a:xfrm>
              <a:off x="4531280" y="2796705"/>
              <a:ext cx="246568" cy="673250"/>
            </a:xfrm>
            <a:custGeom>
              <a:avLst/>
              <a:gdLst/>
              <a:ahLst/>
              <a:cxnLst/>
              <a:rect l="l" t="t" r="r" b="b"/>
              <a:pathLst>
                <a:path w="3829" h="10455" extrusionOk="0">
                  <a:moveTo>
                    <a:pt x="3658" y="1"/>
                  </a:moveTo>
                  <a:cubicBezTo>
                    <a:pt x="3649" y="1"/>
                    <a:pt x="3640" y="6"/>
                    <a:pt x="3646" y="17"/>
                  </a:cubicBezTo>
                  <a:cubicBezTo>
                    <a:pt x="3721" y="1944"/>
                    <a:pt x="3464" y="3904"/>
                    <a:pt x="2853" y="5746"/>
                  </a:cubicBezTo>
                  <a:cubicBezTo>
                    <a:pt x="2565" y="6634"/>
                    <a:pt x="2201" y="7502"/>
                    <a:pt x="1729" y="8316"/>
                  </a:cubicBezTo>
                  <a:cubicBezTo>
                    <a:pt x="1269" y="9097"/>
                    <a:pt x="701" y="9772"/>
                    <a:pt x="26" y="10371"/>
                  </a:cubicBezTo>
                  <a:cubicBezTo>
                    <a:pt x="1" y="10406"/>
                    <a:pt x="24" y="10455"/>
                    <a:pt x="56" y="10455"/>
                  </a:cubicBezTo>
                  <a:cubicBezTo>
                    <a:pt x="64" y="10455"/>
                    <a:pt x="72" y="10452"/>
                    <a:pt x="80" y="10446"/>
                  </a:cubicBezTo>
                  <a:cubicBezTo>
                    <a:pt x="1547" y="9439"/>
                    <a:pt x="2372" y="7566"/>
                    <a:pt x="2929" y="5938"/>
                  </a:cubicBezTo>
                  <a:cubicBezTo>
                    <a:pt x="3571" y="4033"/>
                    <a:pt x="3828" y="2030"/>
                    <a:pt x="3678" y="17"/>
                  </a:cubicBezTo>
                  <a:cubicBezTo>
                    <a:pt x="3678" y="6"/>
                    <a:pt x="3667" y="1"/>
                    <a:pt x="3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3"/>
            <p:cNvSpPr/>
            <p:nvPr/>
          </p:nvSpPr>
          <p:spPr>
            <a:xfrm>
              <a:off x="4577258" y="3096460"/>
              <a:ext cx="137097" cy="320301"/>
            </a:xfrm>
            <a:custGeom>
              <a:avLst/>
              <a:gdLst/>
              <a:ahLst/>
              <a:cxnLst/>
              <a:rect l="l" t="t" r="r" b="b"/>
              <a:pathLst>
                <a:path w="2129" h="4974" extrusionOk="0">
                  <a:moveTo>
                    <a:pt x="2107" y="0"/>
                  </a:moveTo>
                  <a:cubicBezTo>
                    <a:pt x="2099" y="0"/>
                    <a:pt x="2090" y="6"/>
                    <a:pt x="2086" y="20"/>
                  </a:cubicBezTo>
                  <a:cubicBezTo>
                    <a:pt x="1882" y="865"/>
                    <a:pt x="1615" y="1712"/>
                    <a:pt x="1272" y="2514"/>
                  </a:cubicBezTo>
                  <a:cubicBezTo>
                    <a:pt x="1090" y="2954"/>
                    <a:pt x="887" y="3382"/>
                    <a:pt x="662" y="3789"/>
                  </a:cubicBezTo>
                  <a:cubicBezTo>
                    <a:pt x="459" y="4175"/>
                    <a:pt x="190" y="4539"/>
                    <a:pt x="9" y="4934"/>
                  </a:cubicBezTo>
                  <a:cubicBezTo>
                    <a:pt x="0" y="4951"/>
                    <a:pt x="18" y="4974"/>
                    <a:pt x="31" y="4974"/>
                  </a:cubicBezTo>
                  <a:cubicBezTo>
                    <a:pt x="35" y="4974"/>
                    <a:pt x="38" y="4972"/>
                    <a:pt x="41" y="4967"/>
                  </a:cubicBezTo>
                  <a:cubicBezTo>
                    <a:pt x="330" y="4635"/>
                    <a:pt x="544" y="4228"/>
                    <a:pt x="747" y="3842"/>
                  </a:cubicBezTo>
                  <a:cubicBezTo>
                    <a:pt x="951" y="3468"/>
                    <a:pt x="1133" y="3082"/>
                    <a:pt x="1304" y="2697"/>
                  </a:cubicBezTo>
                  <a:cubicBezTo>
                    <a:pt x="1668" y="1829"/>
                    <a:pt x="1947" y="941"/>
                    <a:pt x="2129" y="30"/>
                  </a:cubicBezTo>
                  <a:cubicBezTo>
                    <a:pt x="2129" y="12"/>
                    <a:pt x="2118" y="0"/>
                    <a:pt x="2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3"/>
            <p:cNvSpPr/>
            <p:nvPr/>
          </p:nvSpPr>
          <p:spPr>
            <a:xfrm>
              <a:off x="4555042" y="3161949"/>
              <a:ext cx="119710" cy="259963"/>
            </a:xfrm>
            <a:custGeom>
              <a:avLst/>
              <a:gdLst/>
              <a:ahLst/>
              <a:cxnLst/>
              <a:rect l="l" t="t" r="r" b="b"/>
              <a:pathLst>
                <a:path w="1859" h="4037" extrusionOk="0">
                  <a:moveTo>
                    <a:pt x="1827" y="1"/>
                  </a:moveTo>
                  <a:cubicBezTo>
                    <a:pt x="1816" y="1"/>
                    <a:pt x="1804" y="6"/>
                    <a:pt x="1799" y="20"/>
                  </a:cubicBezTo>
                  <a:cubicBezTo>
                    <a:pt x="1542" y="738"/>
                    <a:pt x="1253" y="1455"/>
                    <a:pt x="932" y="2151"/>
                  </a:cubicBezTo>
                  <a:cubicBezTo>
                    <a:pt x="643" y="2782"/>
                    <a:pt x="279" y="3382"/>
                    <a:pt x="0" y="4014"/>
                  </a:cubicBezTo>
                  <a:cubicBezTo>
                    <a:pt x="0" y="4027"/>
                    <a:pt x="8" y="4036"/>
                    <a:pt x="17" y="4036"/>
                  </a:cubicBezTo>
                  <a:cubicBezTo>
                    <a:pt x="23" y="4036"/>
                    <a:pt x="28" y="4033"/>
                    <a:pt x="33" y="4024"/>
                  </a:cubicBezTo>
                  <a:cubicBezTo>
                    <a:pt x="471" y="3436"/>
                    <a:pt x="782" y="2708"/>
                    <a:pt x="1082" y="2033"/>
                  </a:cubicBezTo>
                  <a:cubicBezTo>
                    <a:pt x="1371" y="1380"/>
                    <a:pt x="1628" y="716"/>
                    <a:pt x="1853" y="31"/>
                  </a:cubicBezTo>
                  <a:cubicBezTo>
                    <a:pt x="1859" y="12"/>
                    <a:pt x="1843" y="1"/>
                    <a:pt x="18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3"/>
            <p:cNvSpPr/>
            <p:nvPr/>
          </p:nvSpPr>
          <p:spPr>
            <a:xfrm>
              <a:off x="4590201" y="3186805"/>
              <a:ext cx="52160" cy="146627"/>
            </a:xfrm>
            <a:custGeom>
              <a:avLst/>
              <a:gdLst/>
              <a:ahLst/>
              <a:cxnLst/>
              <a:rect l="l" t="t" r="r" b="b"/>
              <a:pathLst>
                <a:path w="810" h="2277" extrusionOk="0">
                  <a:moveTo>
                    <a:pt x="785" y="0"/>
                  </a:moveTo>
                  <a:cubicBezTo>
                    <a:pt x="775" y="0"/>
                    <a:pt x="765" y="6"/>
                    <a:pt x="760" y="19"/>
                  </a:cubicBezTo>
                  <a:cubicBezTo>
                    <a:pt x="622" y="383"/>
                    <a:pt x="493" y="758"/>
                    <a:pt x="365" y="1133"/>
                  </a:cubicBezTo>
                  <a:cubicBezTo>
                    <a:pt x="236" y="1497"/>
                    <a:pt x="75" y="1872"/>
                    <a:pt x="1" y="2246"/>
                  </a:cubicBezTo>
                  <a:cubicBezTo>
                    <a:pt x="1" y="2262"/>
                    <a:pt x="11" y="2277"/>
                    <a:pt x="21" y="2277"/>
                  </a:cubicBezTo>
                  <a:cubicBezTo>
                    <a:pt x="25" y="2277"/>
                    <a:pt x="29" y="2274"/>
                    <a:pt x="32" y="2268"/>
                  </a:cubicBezTo>
                  <a:cubicBezTo>
                    <a:pt x="204" y="1936"/>
                    <a:pt x="300" y="1561"/>
                    <a:pt x="418" y="1208"/>
                  </a:cubicBezTo>
                  <a:cubicBezTo>
                    <a:pt x="546" y="812"/>
                    <a:pt x="686" y="426"/>
                    <a:pt x="803" y="30"/>
                  </a:cubicBezTo>
                  <a:cubicBezTo>
                    <a:pt x="810" y="11"/>
                    <a:pt x="798" y="0"/>
                    <a:pt x="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3"/>
            <p:cNvSpPr/>
            <p:nvPr/>
          </p:nvSpPr>
          <p:spPr>
            <a:xfrm>
              <a:off x="4090310" y="3417079"/>
              <a:ext cx="93630" cy="204583"/>
            </a:xfrm>
            <a:custGeom>
              <a:avLst/>
              <a:gdLst/>
              <a:ahLst/>
              <a:cxnLst/>
              <a:rect l="l" t="t" r="r" b="b"/>
              <a:pathLst>
                <a:path w="1454" h="3177" extrusionOk="0">
                  <a:moveTo>
                    <a:pt x="1427" y="0"/>
                  </a:moveTo>
                  <a:cubicBezTo>
                    <a:pt x="1422" y="0"/>
                    <a:pt x="1417" y="3"/>
                    <a:pt x="1414" y="9"/>
                  </a:cubicBezTo>
                  <a:cubicBezTo>
                    <a:pt x="728" y="898"/>
                    <a:pt x="140" y="2011"/>
                    <a:pt x="0" y="3146"/>
                  </a:cubicBezTo>
                  <a:cubicBezTo>
                    <a:pt x="0" y="3165"/>
                    <a:pt x="18" y="3177"/>
                    <a:pt x="36" y="3177"/>
                  </a:cubicBezTo>
                  <a:cubicBezTo>
                    <a:pt x="48" y="3177"/>
                    <a:pt x="60" y="3171"/>
                    <a:pt x="64" y="3157"/>
                  </a:cubicBezTo>
                  <a:cubicBezTo>
                    <a:pt x="236" y="2601"/>
                    <a:pt x="364" y="2054"/>
                    <a:pt x="600" y="1530"/>
                  </a:cubicBezTo>
                  <a:cubicBezTo>
                    <a:pt x="825" y="1005"/>
                    <a:pt x="1114" y="502"/>
                    <a:pt x="1446" y="31"/>
                  </a:cubicBezTo>
                  <a:cubicBezTo>
                    <a:pt x="1453" y="16"/>
                    <a:pt x="1440" y="0"/>
                    <a:pt x="14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3"/>
            <p:cNvSpPr/>
            <p:nvPr/>
          </p:nvSpPr>
          <p:spPr>
            <a:xfrm>
              <a:off x="4112011" y="3450950"/>
              <a:ext cx="72509" cy="165431"/>
            </a:xfrm>
            <a:custGeom>
              <a:avLst/>
              <a:gdLst/>
              <a:ahLst/>
              <a:cxnLst/>
              <a:rect l="l" t="t" r="r" b="b"/>
              <a:pathLst>
                <a:path w="1126" h="2569" extrusionOk="0">
                  <a:moveTo>
                    <a:pt x="1083" y="1"/>
                  </a:moveTo>
                  <a:cubicBezTo>
                    <a:pt x="1077" y="1"/>
                    <a:pt x="1071" y="3"/>
                    <a:pt x="1066" y="8"/>
                  </a:cubicBezTo>
                  <a:cubicBezTo>
                    <a:pt x="456" y="640"/>
                    <a:pt x="124" y="1678"/>
                    <a:pt x="6" y="2535"/>
                  </a:cubicBezTo>
                  <a:cubicBezTo>
                    <a:pt x="0" y="2558"/>
                    <a:pt x="13" y="2568"/>
                    <a:pt x="28" y="2568"/>
                  </a:cubicBezTo>
                  <a:cubicBezTo>
                    <a:pt x="41" y="2568"/>
                    <a:pt x="55" y="2560"/>
                    <a:pt x="60" y="2546"/>
                  </a:cubicBezTo>
                  <a:cubicBezTo>
                    <a:pt x="210" y="2128"/>
                    <a:pt x="284" y="1689"/>
                    <a:pt x="434" y="1261"/>
                  </a:cubicBezTo>
                  <a:cubicBezTo>
                    <a:pt x="595" y="811"/>
                    <a:pt x="820" y="414"/>
                    <a:pt x="1109" y="40"/>
                  </a:cubicBezTo>
                  <a:cubicBezTo>
                    <a:pt x="1126" y="24"/>
                    <a:pt x="1104" y="1"/>
                    <a:pt x="1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3"/>
            <p:cNvSpPr/>
            <p:nvPr/>
          </p:nvSpPr>
          <p:spPr>
            <a:xfrm>
              <a:off x="4128882" y="3470848"/>
              <a:ext cx="63815" cy="150362"/>
            </a:xfrm>
            <a:custGeom>
              <a:avLst/>
              <a:gdLst/>
              <a:ahLst/>
              <a:cxnLst/>
              <a:rect l="l" t="t" r="r" b="b"/>
              <a:pathLst>
                <a:path w="991" h="2335" extrusionOk="0">
                  <a:moveTo>
                    <a:pt x="959" y="1"/>
                  </a:moveTo>
                  <a:cubicBezTo>
                    <a:pt x="952" y="1"/>
                    <a:pt x="946" y="3"/>
                    <a:pt x="943" y="9"/>
                  </a:cubicBezTo>
                  <a:cubicBezTo>
                    <a:pt x="440" y="662"/>
                    <a:pt x="98" y="1487"/>
                    <a:pt x="1" y="2301"/>
                  </a:cubicBezTo>
                  <a:cubicBezTo>
                    <a:pt x="1" y="2324"/>
                    <a:pt x="19" y="2334"/>
                    <a:pt x="36" y="2334"/>
                  </a:cubicBezTo>
                  <a:cubicBezTo>
                    <a:pt x="51" y="2334"/>
                    <a:pt x="65" y="2326"/>
                    <a:pt x="65" y="2311"/>
                  </a:cubicBezTo>
                  <a:cubicBezTo>
                    <a:pt x="226" y="1476"/>
                    <a:pt x="515" y="748"/>
                    <a:pt x="976" y="31"/>
                  </a:cubicBezTo>
                  <a:cubicBezTo>
                    <a:pt x="991" y="16"/>
                    <a:pt x="974" y="1"/>
                    <a:pt x="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3"/>
            <p:cNvSpPr/>
            <p:nvPr/>
          </p:nvSpPr>
          <p:spPr>
            <a:xfrm>
              <a:off x="4153738" y="3486689"/>
              <a:ext cx="57762" cy="128790"/>
            </a:xfrm>
            <a:custGeom>
              <a:avLst/>
              <a:gdLst/>
              <a:ahLst/>
              <a:cxnLst/>
              <a:rect l="l" t="t" r="r" b="b"/>
              <a:pathLst>
                <a:path w="897" h="2000" extrusionOk="0">
                  <a:moveTo>
                    <a:pt x="867" y="0"/>
                  </a:moveTo>
                  <a:cubicBezTo>
                    <a:pt x="860" y="0"/>
                    <a:pt x="853" y="3"/>
                    <a:pt x="847" y="9"/>
                  </a:cubicBezTo>
                  <a:cubicBezTo>
                    <a:pt x="418" y="566"/>
                    <a:pt x="118" y="1251"/>
                    <a:pt x="0" y="1948"/>
                  </a:cubicBezTo>
                  <a:cubicBezTo>
                    <a:pt x="0" y="1980"/>
                    <a:pt x="23" y="2000"/>
                    <a:pt x="44" y="2000"/>
                  </a:cubicBezTo>
                  <a:cubicBezTo>
                    <a:pt x="58" y="2000"/>
                    <a:pt x="71" y="1991"/>
                    <a:pt x="76" y="1969"/>
                  </a:cubicBezTo>
                  <a:cubicBezTo>
                    <a:pt x="236" y="1263"/>
                    <a:pt x="493" y="642"/>
                    <a:pt x="889" y="31"/>
                  </a:cubicBezTo>
                  <a:cubicBezTo>
                    <a:pt x="897" y="16"/>
                    <a:pt x="883" y="0"/>
                    <a:pt x="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3"/>
            <p:cNvSpPr/>
            <p:nvPr/>
          </p:nvSpPr>
          <p:spPr>
            <a:xfrm>
              <a:off x="4176083" y="3497958"/>
              <a:ext cx="51001" cy="114816"/>
            </a:xfrm>
            <a:custGeom>
              <a:avLst/>
              <a:gdLst/>
              <a:ahLst/>
              <a:cxnLst/>
              <a:rect l="l" t="t" r="r" b="b"/>
              <a:pathLst>
                <a:path w="792" h="1783" extrusionOk="0">
                  <a:moveTo>
                    <a:pt x="762" y="1"/>
                  </a:moveTo>
                  <a:cubicBezTo>
                    <a:pt x="753" y="1"/>
                    <a:pt x="743" y="5"/>
                    <a:pt x="735" y="17"/>
                  </a:cubicBezTo>
                  <a:cubicBezTo>
                    <a:pt x="393" y="531"/>
                    <a:pt x="136" y="1119"/>
                    <a:pt x="7" y="1730"/>
                  </a:cubicBezTo>
                  <a:cubicBezTo>
                    <a:pt x="0" y="1762"/>
                    <a:pt x="25" y="1782"/>
                    <a:pt x="47" y="1782"/>
                  </a:cubicBezTo>
                  <a:cubicBezTo>
                    <a:pt x="63" y="1782"/>
                    <a:pt x="77" y="1773"/>
                    <a:pt x="82" y="1751"/>
                  </a:cubicBezTo>
                  <a:cubicBezTo>
                    <a:pt x="243" y="1141"/>
                    <a:pt x="467" y="584"/>
                    <a:pt x="778" y="38"/>
                  </a:cubicBezTo>
                  <a:cubicBezTo>
                    <a:pt x="792" y="17"/>
                    <a:pt x="779" y="1"/>
                    <a:pt x="7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3"/>
            <p:cNvSpPr/>
            <p:nvPr/>
          </p:nvSpPr>
          <p:spPr>
            <a:xfrm>
              <a:off x="4202677" y="3527000"/>
              <a:ext cx="30910" cy="76244"/>
            </a:xfrm>
            <a:custGeom>
              <a:avLst/>
              <a:gdLst/>
              <a:ahLst/>
              <a:cxnLst/>
              <a:rect l="l" t="t" r="r" b="b"/>
              <a:pathLst>
                <a:path w="480" h="1184" extrusionOk="0">
                  <a:moveTo>
                    <a:pt x="452" y="0"/>
                  </a:moveTo>
                  <a:cubicBezTo>
                    <a:pt x="447" y="0"/>
                    <a:pt x="442" y="2"/>
                    <a:pt x="440" y="4"/>
                  </a:cubicBezTo>
                  <a:cubicBezTo>
                    <a:pt x="237" y="347"/>
                    <a:pt x="33" y="775"/>
                    <a:pt x="1" y="1161"/>
                  </a:cubicBezTo>
                  <a:cubicBezTo>
                    <a:pt x="1" y="1174"/>
                    <a:pt x="13" y="1183"/>
                    <a:pt x="25" y="1183"/>
                  </a:cubicBezTo>
                  <a:cubicBezTo>
                    <a:pt x="32" y="1183"/>
                    <a:pt x="40" y="1180"/>
                    <a:pt x="44" y="1172"/>
                  </a:cubicBezTo>
                  <a:cubicBezTo>
                    <a:pt x="118" y="1001"/>
                    <a:pt x="161" y="808"/>
                    <a:pt x="225" y="625"/>
                  </a:cubicBezTo>
                  <a:cubicBezTo>
                    <a:pt x="301" y="422"/>
                    <a:pt x="386" y="219"/>
                    <a:pt x="472" y="26"/>
                  </a:cubicBezTo>
                  <a:cubicBezTo>
                    <a:pt x="480" y="10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3"/>
            <p:cNvSpPr/>
            <p:nvPr/>
          </p:nvSpPr>
          <p:spPr>
            <a:xfrm>
              <a:off x="4236098" y="3531765"/>
              <a:ext cx="22281" cy="61690"/>
            </a:xfrm>
            <a:custGeom>
              <a:avLst/>
              <a:gdLst/>
              <a:ahLst/>
              <a:cxnLst/>
              <a:rect l="l" t="t" r="r" b="b"/>
              <a:pathLst>
                <a:path w="346" h="958" extrusionOk="0">
                  <a:moveTo>
                    <a:pt x="310" y="0"/>
                  </a:moveTo>
                  <a:cubicBezTo>
                    <a:pt x="302" y="0"/>
                    <a:pt x="296" y="5"/>
                    <a:pt x="296" y="16"/>
                  </a:cubicBezTo>
                  <a:cubicBezTo>
                    <a:pt x="199" y="316"/>
                    <a:pt x="92" y="605"/>
                    <a:pt x="6" y="905"/>
                  </a:cubicBezTo>
                  <a:cubicBezTo>
                    <a:pt x="0" y="937"/>
                    <a:pt x="24" y="957"/>
                    <a:pt x="49" y="957"/>
                  </a:cubicBezTo>
                  <a:cubicBezTo>
                    <a:pt x="66" y="957"/>
                    <a:pt x="83" y="948"/>
                    <a:pt x="92" y="927"/>
                  </a:cubicBezTo>
                  <a:cubicBezTo>
                    <a:pt x="189" y="637"/>
                    <a:pt x="253" y="327"/>
                    <a:pt x="339" y="37"/>
                  </a:cubicBezTo>
                  <a:cubicBezTo>
                    <a:pt x="345" y="17"/>
                    <a:pt x="325" y="0"/>
                    <a:pt x="3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3"/>
            <p:cNvSpPr/>
            <p:nvPr/>
          </p:nvSpPr>
          <p:spPr>
            <a:xfrm>
              <a:off x="4262693" y="3542068"/>
              <a:ext cx="17065" cy="46944"/>
            </a:xfrm>
            <a:custGeom>
              <a:avLst/>
              <a:gdLst/>
              <a:ahLst/>
              <a:cxnLst/>
              <a:rect l="l" t="t" r="r" b="b"/>
              <a:pathLst>
                <a:path w="265" h="729" extrusionOk="0">
                  <a:moveTo>
                    <a:pt x="234" y="1"/>
                  </a:moveTo>
                  <a:cubicBezTo>
                    <a:pt x="226" y="1"/>
                    <a:pt x="218" y="6"/>
                    <a:pt x="214" y="17"/>
                  </a:cubicBezTo>
                  <a:cubicBezTo>
                    <a:pt x="150" y="124"/>
                    <a:pt x="107" y="253"/>
                    <a:pt x="75" y="370"/>
                  </a:cubicBezTo>
                  <a:cubicBezTo>
                    <a:pt x="43" y="477"/>
                    <a:pt x="0" y="606"/>
                    <a:pt x="21" y="713"/>
                  </a:cubicBezTo>
                  <a:cubicBezTo>
                    <a:pt x="27" y="723"/>
                    <a:pt x="38" y="729"/>
                    <a:pt x="47" y="729"/>
                  </a:cubicBezTo>
                  <a:cubicBezTo>
                    <a:pt x="56" y="729"/>
                    <a:pt x="64" y="723"/>
                    <a:pt x="64" y="713"/>
                  </a:cubicBezTo>
                  <a:cubicBezTo>
                    <a:pt x="118" y="617"/>
                    <a:pt x="118" y="499"/>
                    <a:pt x="150" y="391"/>
                  </a:cubicBezTo>
                  <a:cubicBezTo>
                    <a:pt x="183" y="274"/>
                    <a:pt x="225" y="156"/>
                    <a:pt x="257" y="39"/>
                  </a:cubicBezTo>
                  <a:cubicBezTo>
                    <a:pt x="264" y="17"/>
                    <a:pt x="249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3"/>
            <p:cNvSpPr/>
            <p:nvPr/>
          </p:nvSpPr>
          <p:spPr>
            <a:xfrm>
              <a:off x="4284716" y="3537690"/>
              <a:ext cx="20091" cy="48296"/>
            </a:xfrm>
            <a:custGeom>
              <a:avLst/>
              <a:gdLst/>
              <a:ahLst/>
              <a:cxnLst/>
              <a:rect l="l" t="t" r="r" b="b"/>
              <a:pathLst>
                <a:path w="312" h="750" extrusionOk="0">
                  <a:moveTo>
                    <a:pt x="291" y="1"/>
                  </a:moveTo>
                  <a:cubicBezTo>
                    <a:pt x="287" y="1"/>
                    <a:pt x="282" y="3"/>
                    <a:pt x="279" y="10"/>
                  </a:cubicBezTo>
                  <a:cubicBezTo>
                    <a:pt x="215" y="117"/>
                    <a:pt x="151" y="235"/>
                    <a:pt x="108" y="352"/>
                  </a:cubicBezTo>
                  <a:cubicBezTo>
                    <a:pt x="65" y="471"/>
                    <a:pt x="1" y="599"/>
                    <a:pt x="12" y="728"/>
                  </a:cubicBezTo>
                  <a:cubicBezTo>
                    <a:pt x="12" y="741"/>
                    <a:pt x="20" y="750"/>
                    <a:pt x="31" y="750"/>
                  </a:cubicBezTo>
                  <a:cubicBezTo>
                    <a:pt x="38" y="750"/>
                    <a:pt x="46" y="746"/>
                    <a:pt x="55" y="738"/>
                  </a:cubicBezTo>
                  <a:cubicBezTo>
                    <a:pt x="108" y="642"/>
                    <a:pt x="119" y="524"/>
                    <a:pt x="151" y="417"/>
                  </a:cubicBezTo>
                  <a:cubicBezTo>
                    <a:pt x="193" y="288"/>
                    <a:pt x="247" y="160"/>
                    <a:pt x="312" y="31"/>
                  </a:cubicBezTo>
                  <a:cubicBezTo>
                    <a:pt x="312" y="16"/>
                    <a:pt x="301" y="1"/>
                    <a:pt x="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3"/>
            <p:cNvSpPr/>
            <p:nvPr/>
          </p:nvSpPr>
          <p:spPr>
            <a:xfrm>
              <a:off x="4305386" y="3533761"/>
              <a:ext cx="27303" cy="44948"/>
            </a:xfrm>
            <a:custGeom>
              <a:avLst/>
              <a:gdLst/>
              <a:ahLst/>
              <a:cxnLst/>
              <a:rect l="l" t="t" r="r" b="b"/>
              <a:pathLst>
                <a:path w="424" h="698" extrusionOk="0">
                  <a:moveTo>
                    <a:pt x="383" y="1"/>
                  </a:moveTo>
                  <a:cubicBezTo>
                    <a:pt x="377" y="1"/>
                    <a:pt x="371" y="2"/>
                    <a:pt x="365" y="6"/>
                  </a:cubicBezTo>
                  <a:cubicBezTo>
                    <a:pt x="172" y="168"/>
                    <a:pt x="12" y="403"/>
                    <a:pt x="1" y="660"/>
                  </a:cubicBezTo>
                  <a:cubicBezTo>
                    <a:pt x="1" y="684"/>
                    <a:pt x="21" y="698"/>
                    <a:pt x="41" y="698"/>
                  </a:cubicBezTo>
                  <a:cubicBezTo>
                    <a:pt x="56" y="698"/>
                    <a:pt x="71" y="689"/>
                    <a:pt x="76" y="670"/>
                  </a:cubicBezTo>
                  <a:cubicBezTo>
                    <a:pt x="141" y="424"/>
                    <a:pt x="215" y="232"/>
                    <a:pt x="398" y="49"/>
                  </a:cubicBezTo>
                  <a:cubicBezTo>
                    <a:pt x="423" y="32"/>
                    <a:pt x="407" y="1"/>
                    <a:pt x="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3"/>
            <p:cNvSpPr/>
            <p:nvPr/>
          </p:nvSpPr>
          <p:spPr>
            <a:xfrm>
              <a:off x="3675419" y="2694061"/>
              <a:ext cx="176185" cy="132847"/>
            </a:xfrm>
            <a:custGeom>
              <a:avLst/>
              <a:gdLst/>
              <a:ahLst/>
              <a:cxnLst/>
              <a:rect l="l" t="t" r="r" b="b"/>
              <a:pathLst>
                <a:path w="2736" h="2063" extrusionOk="0">
                  <a:moveTo>
                    <a:pt x="9" y="0"/>
                  </a:moveTo>
                  <a:cubicBezTo>
                    <a:pt x="3" y="0"/>
                    <a:pt x="1" y="5"/>
                    <a:pt x="8" y="5"/>
                  </a:cubicBezTo>
                  <a:cubicBezTo>
                    <a:pt x="137" y="230"/>
                    <a:pt x="372" y="390"/>
                    <a:pt x="565" y="561"/>
                  </a:cubicBezTo>
                  <a:cubicBezTo>
                    <a:pt x="768" y="733"/>
                    <a:pt x="982" y="904"/>
                    <a:pt x="1196" y="1065"/>
                  </a:cubicBezTo>
                  <a:cubicBezTo>
                    <a:pt x="1668" y="1429"/>
                    <a:pt x="2160" y="1793"/>
                    <a:pt x="2696" y="2060"/>
                  </a:cubicBezTo>
                  <a:cubicBezTo>
                    <a:pt x="2699" y="2062"/>
                    <a:pt x="2702" y="2063"/>
                    <a:pt x="2705" y="2063"/>
                  </a:cubicBezTo>
                  <a:cubicBezTo>
                    <a:pt x="2722" y="2063"/>
                    <a:pt x="2735" y="2038"/>
                    <a:pt x="2717" y="2029"/>
                  </a:cubicBezTo>
                  <a:cubicBezTo>
                    <a:pt x="2257" y="1696"/>
                    <a:pt x="1775" y="1397"/>
                    <a:pt x="1325" y="1054"/>
                  </a:cubicBezTo>
                  <a:cubicBezTo>
                    <a:pt x="1089" y="872"/>
                    <a:pt x="865" y="690"/>
                    <a:pt x="629" y="497"/>
                  </a:cubicBezTo>
                  <a:cubicBezTo>
                    <a:pt x="437" y="337"/>
                    <a:pt x="244" y="123"/>
                    <a:pt x="19" y="5"/>
                  </a:cubicBezTo>
                  <a:cubicBezTo>
                    <a:pt x="15" y="1"/>
                    <a:pt x="12" y="0"/>
                    <a:pt x="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3"/>
            <p:cNvSpPr/>
            <p:nvPr/>
          </p:nvSpPr>
          <p:spPr>
            <a:xfrm>
              <a:off x="3868665" y="2840236"/>
              <a:ext cx="108441" cy="52868"/>
            </a:xfrm>
            <a:custGeom>
              <a:avLst/>
              <a:gdLst/>
              <a:ahLst/>
              <a:cxnLst/>
              <a:rect l="l" t="t" r="r" b="b"/>
              <a:pathLst>
                <a:path w="1684" h="821" extrusionOk="0">
                  <a:moveTo>
                    <a:pt x="62" y="0"/>
                  </a:moveTo>
                  <a:cubicBezTo>
                    <a:pt x="27" y="0"/>
                    <a:pt x="0" y="50"/>
                    <a:pt x="37" y="69"/>
                  </a:cubicBezTo>
                  <a:cubicBezTo>
                    <a:pt x="541" y="326"/>
                    <a:pt x="1086" y="668"/>
                    <a:pt x="1633" y="818"/>
                  </a:cubicBezTo>
                  <a:cubicBezTo>
                    <a:pt x="1637" y="820"/>
                    <a:pt x="1640" y="820"/>
                    <a:pt x="1643" y="820"/>
                  </a:cubicBezTo>
                  <a:cubicBezTo>
                    <a:pt x="1669" y="820"/>
                    <a:pt x="1684" y="785"/>
                    <a:pt x="1665" y="776"/>
                  </a:cubicBezTo>
                  <a:cubicBezTo>
                    <a:pt x="1205" y="444"/>
                    <a:pt x="594" y="230"/>
                    <a:pt x="80" y="5"/>
                  </a:cubicBezTo>
                  <a:cubicBezTo>
                    <a:pt x="74" y="2"/>
                    <a:pt x="68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3"/>
            <p:cNvSpPr/>
            <p:nvPr/>
          </p:nvSpPr>
          <p:spPr>
            <a:xfrm>
              <a:off x="4343636" y="2530757"/>
              <a:ext cx="125313" cy="83649"/>
            </a:xfrm>
            <a:custGeom>
              <a:avLst/>
              <a:gdLst/>
              <a:ahLst/>
              <a:cxnLst/>
              <a:rect l="l" t="t" r="r" b="b"/>
              <a:pathLst>
                <a:path w="1946" h="1299" extrusionOk="0">
                  <a:moveTo>
                    <a:pt x="17" y="0"/>
                  </a:moveTo>
                  <a:cubicBezTo>
                    <a:pt x="4" y="0"/>
                    <a:pt x="1" y="16"/>
                    <a:pt x="18" y="25"/>
                  </a:cubicBezTo>
                  <a:cubicBezTo>
                    <a:pt x="703" y="378"/>
                    <a:pt x="1303" y="827"/>
                    <a:pt x="1913" y="1298"/>
                  </a:cubicBezTo>
                  <a:cubicBezTo>
                    <a:pt x="1934" y="1298"/>
                    <a:pt x="1945" y="1288"/>
                    <a:pt x="1934" y="1277"/>
                  </a:cubicBezTo>
                  <a:cubicBezTo>
                    <a:pt x="1388" y="731"/>
                    <a:pt x="713" y="335"/>
                    <a:pt x="28" y="3"/>
                  </a:cubicBezTo>
                  <a:cubicBezTo>
                    <a:pt x="24" y="1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3"/>
            <p:cNvSpPr/>
            <p:nvPr/>
          </p:nvSpPr>
          <p:spPr>
            <a:xfrm>
              <a:off x="4480538" y="2352063"/>
              <a:ext cx="297312" cy="785748"/>
            </a:xfrm>
            <a:custGeom>
              <a:avLst/>
              <a:gdLst/>
              <a:ahLst/>
              <a:cxnLst/>
              <a:rect l="l" t="t" r="r" b="b"/>
              <a:pathLst>
                <a:path w="4617" h="12202" extrusionOk="0">
                  <a:moveTo>
                    <a:pt x="3374" y="3966"/>
                  </a:moveTo>
                  <a:cubicBezTo>
                    <a:pt x="3470" y="4116"/>
                    <a:pt x="3556" y="4277"/>
                    <a:pt x="3641" y="4438"/>
                  </a:cubicBezTo>
                  <a:cubicBezTo>
                    <a:pt x="3320" y="4577"/>
                    <a:pt x="3020" y="4748"/>
                    <a:pt x="2710" y="4909"/>
                  </a:cubicBezTo>
                  <a:cubicBezTo>
                    <a:pt x="2218" y="5144"/>
                    <a:pt x="1704" y="5358"/>
                    <a:pt x="1221" y="5627"/>
                  </a:cubicBezTo>
                  <a:cubicBezTo>
                    <a:pt x="1183" y="5646"/>
                    <a:pt x="1205" y="5716"/>
                    <a:pt x="1248" y="5716"/>
                  </a:cubicBezTo>
                  <a:cubicBezTo>
                    <a:pt x="1253" y="5716"/>
                    <a:pt x="1258" y="5715"/>
                    <a:pt x="1264" y="5712"/>
                  </a:cubicBezTo>
                  <a:cubicBezTo>
                    <a:pt x="1735" y="5541"/>
                    <a:pt x="2196" y="5316"/>
                    <a:pt x="2646" y="5091"/>
                  </a:cubicBezTo>
                  <a:cubicBezTo>
                    <a:pt x="2999" y="4930"/>
                    <a:pt x="3363" y="4770"/>
                    <a:pt x="3706" y="4566"/>
                  </a:cubicBezTo>
                  <a:cubicBezTo>
                    <a:pt x="3727" y="4620"/>
                    <a:pt x="3748" y="4663"/>
                    <a:pt x="3770" y="4706"/>
                  </a:cubicBezTo>
                  <a:cubicBezTo>
                    <a:pt x="3824" y="4834"/>
                    <a:pt x="3867" y="4963"/>
                    <a:pt x="3909" y="5091"/>
                  </a:cubicBezTo>
                  <a:cubicBezTo>
                    <a:pt x="3470" y="5220"/>
                    <a:pt x="3031" y="5444"/>
                    <a:pt x="2603" y="5605"/>
                  </a:cubicBezTo>
                  <a:cubicBezTo>
                    <a:pt x="2196" y="5765"/>
                    <a:pt x="1778" y="5894"/>
                    <a:pt x="1371" y="6055"/>
                  </a:cubicBezTo>
                  <a:cubicBezTo>
                    <a:pt x="1254" y="5830"/>
                    <a:pt x="1125" y="5605"/>
                    <a:pt x="997" y="5391"/>
                  </a:cubicBezTo>
                  <a:cubicBezTo>
                    <a:pt x="1436" y="5144"/>
                    <a:pt x="1875" y="4877"/>
                    <a:pt x="2314" y="4609"/>
                  </a:cubicBezTo>
                  <a:cubicBezTo>
                    <a:pt x="2667" y="4406"/>
                    <a:pt x="3031" y="4202"/>
                    <a:pt x="3374" y="3966"/>
                  </a:cubicBezTo>
                  <a:close/>
                  <a:moveTo>
                    <a:pt x="5" y="0"/>
                  </a:moveTo>
                  <a:cubicBezTo>
                    <a:pt x="1" y="0"/>
                    <a:pt x="1" y="8"/>
                    <a:pt x="1" y="16"/>
                  </a:cubicBezTo>
                  <a:cubicBezTo>
                    <a:pt x="1040" y="830"/>
                    <a:pt x="2089" y="1622"/>
                    <a:pt x="2935" y="2639"/>
                  </a:cubicBezTo>
                  <a:cubicBezTo>
                    <a:pt x="3331" y="3100"/>
                    <a:pt x="3674" y="3602"/>
                    <a:pt x="3952" y="4138"/>
                  </a:cubicBezTo>
                  <a:cubicBezTo>
                    <a:pt x="3974" y="4181"/>
                    <a:pt x="3995" y="4223"/>
                    <a:pt x="4016" y="4277"/>
                  </a:cubicBezTo>
                  <a:cubicBezTo>
                    <a:pt x="3920" y="4309"/>
                    <a:pt x="3813" y="4352"/>
                    <a:pt x="3717" y="4395"/>
                  </a:cubicBezTo>
                  <a:cubicBezTo>
                    <a:pt x="3620" y="4235"/>
                    <a:pt x="3513" y="4085"/>
                    <a:pt x="3406" y="3935"/>
                  </a:cubicBezTo>
                  <a:cubicBezTo>
                    <a:pt x="3481" y="3881"/>
                    <a:pt x="3567" y="3828"/>
                    <a:pt x="3631" y="3774"/>
                  </a:cubicBezTo>
                  <a:cubicBezTo>
                    <a:pt x="3657" y="3756"/>
                    <a:pt x="3641" y="3725"/>
                    <a:pt x="3617" y="3725"/>
                  </a:cubicBezTo>
                  <a:cubicBezTo>
                    <a:pt x="3611" y="3725"/>
                    <a:pt x="3605" y="3727"/>
                    <a:pt x="3598" y="3731"/>
                  </a:cubicBezTo>
                  <a:cubicBezTo>
                    <a:pt x="3513" y="3763"/>
                    <a:pt x="3427" y="3806"/>
                    <a:pt x="3341" y="3849"/>
                  </a:cubicBezTo>
                  <a:cubicBezTo>
                    <a:pt x="3310" y="3806"/>
                    <a:pt x="3288" y="3774"/>
                    <a:pt x="3256" y="3731"/>
                  </a:cubicBezTo>
                  <a:cubicBezTo>
                    <a:pt x="3254" y="3729"/>
                    <a:pt x="3251" y="3728"/>
                    <a:pt x="3248" y="3728"/>
                  </a:cubicBezTo>
                  <a:cubicBezTo>
                    <a:pt x="3235" y="3728"/>
                    <a:pt x="3215" y="3744"/>
                    <a:pt x="3224" y="3752"/>
                  </a:cubicBezTo>
                  <a:cubicBezTo>
                    <a:pt x="3256" y="3795"/>
                    <a:pt x="3277" y="3838"/>
                    <a:pt x="3299" y="3870"/>
                  </a:cubicBezTo>
                  <a:cubicBezTo>
                    <a:pt x="2924" y="4073"/>
                    <a:pt x="2549" y="4320"/>
                    <a:pt x="2185" y="4545"/>
                  </a:cubicBezTo>
                  <a:cubicBezTo>
                    <a:pt x="1768" y="4791"/>
                    <a:pt x="1340" y="5037"/>
                    <a:pt x="933" y="5305"/>
                  </a:cubicBezTo>
                  <a:lnTo>
                    <a:pt x="836" y="5144"/>
                  </a:lnTo>
                  <a:cubicBezTo>
                    <a:pt x="829" y="5138"/>
                    <a:pt x="823" y="5135"/>
                    <a:pt x="817" y="5135"/>
                  </a:cubicBezTo>
                  <a:cubicBezTo>
                    <a:pt x="804" y="5135"/>
                    <a:pt x="796" y="5148"/>
                    <a:pt x="804" y="5155"/>
                  </a:cubicBezTo>
                  <a:cubicBezTo>
                    <a:pt x="836" y="5220"/>
                    <a:pt x="868" y="5273"/>
                    <a:pt x="900" y="5337"/>
                  </a:cubicBezTo>
                  <a:cubicBezTo>
                    <a:pt x="868" y="5358"/>
                    <a:pt x="826" y="5380"/>
                    <a:pt x="793" y="5401"/>
                  </a:cubicBezTo>
                  <a:cubicBezTo>
                    <a:pt x="756" y="5429"/>
                    <a:pt x="775" y="5481"/>
                    <a:pt x="815" y="5481"/>
                  </a:cubicBezTo>
                  <a:cubicBezTo>
                    <a:pt x="822" y="5481"/>
                    <a:pt x="829" y="5480"/>
                    <a:pt x="836" y="5477"/>
                  </a:cubicBezTo>
                  <a:cubicBezTo>
                    <a:pt x="868" y="5455"/>
                    <a:pt x="911" y="5434"/>
                    <a:pt x="943" y="5423"/>
                  </a:cubicBezTo>
                  <a:cubicBezTo>
                    <a:pt x="1071" y="5637"/>
                    <a:pt x="1190" y="5862"/>
                    <a:pt x="1297" y="6087"/>
                  </a:cubicBezTo>
                  <a:cubicBezTo>
                    <a:pt x="1264" y="6108"/>
                    <a:pt x="1232" y="6119"/>
                    <a:pt x="1211" y="6129"/>
                  </a:cubicBezTo>
                  <a:cubicBezTo>
                    <a:pt x="1171" y="6149"/>
                    <a:pt x="1187" y="6206"/>
                    <a:pt x="1223" y="6206"/>
                  </a:cubicBezTo>
                  <a:cubicBezTo>
                    <a:pt x="1226" y="6206"/>
                    <a:pt x="1229" y="6205"/>
                    <a:pt x="1232" y="6205"/>
                  </a:cubicBezTo>
                  <a:cubicBezTo>
                    <a:pt x="1275" y="6194"/>
                    <a:pt x="1307" y="6183"/>
                    <a:pt x="1340" y="6183"/>
                  </a:cubicBezTo>
                  <a:cubicBezTo>
                    <a:pt x="1404" y="6301"/>
                    <a:pt x="1457" y="6429"/>
                    <a:pt x="1521" y="6558"/>
                  </a:cubicBezTo>
                  <a:cubicBezTo>
                    <a:pt x="1457" y="6579"/>
                    <a:pt x="1404" y="6590"/>
                    <a:pt x="1350" y="6612"/>
                  </a:cubicBezTo>
                  <a:cubicBezTo>
                    <a:pt x="1310" y="6621"/>
                    <a:pt x="1317" y="6677"/>
                    <a:pt x="1352" y="6677"/>
                  </a:cubicBezTo>
                  <a:cubicBezTo>
                    <a:pt x="1355" y="6677"/>
                    <a:pt x="1358" y="6677"/>
                    <a:pt x="1361" y="6676"/>
                  </a:cubicBezTo>
                  <a:lnTo>
                    <a:pt x="1554" y="6643"/>
                  </a:lnTo>
                  <a:cubicBezTo>
                    <a:pt x="1821" y="7254"/>
                    <a:pt x="2046" y="7885"/>
                    <a:pt x="2196" y="8539"/>
                  </a:cubicBezTo>
                  <a:cubicBezTo>
                    <a:pt x="2346" y="9127"/>
                    <a:pt x="2432" y="9738"/>
                    <a:pt x="2475" y="10348"/>
                  </a:cubicBezTo>
                  <a:cubicBezTo>
                    <a:pt x="2528" y="10959"/>
                    <a:pt x="2475" y="11569"/>
                    <a:pt x="2496" y="12180"/>
                  </a:cubicBezTo>
                  <a:cubicBezTo>
                    <a:pt x="2496" y="12193"/>
                    <a:pt x="2508" y="12202"/>
                    <a:pt x="2520" y="12202"/>
                  </a:cubicBezTo>
                  <a:cubicBezTo>
                    <a:pt x="2527" y="12202"/>
                    <a:pt x="2535" y="12198"/>
                    <a:pt x="2539" y="12190"/>
                  </a:cubicBezTo>
                  <a:cubicBezTo>
                    <a:pt x="2667" y="11612"/>
                    <a:pt x="2635" y="10980"/>
                    <a:pt x="2592" y="10402"/>
                  </a:cubicBezTo>
                  <a:cubicBezTo>
                    <a:pt x="2549" y="9781"/>
                    <a:pt x="2453" y="9170"/>
                    <a:pt x="2303" y="8571"/>
                  </a:cubicBezTo>
                  <a:cubicBezTo>
                    <a:pt x="2142" y="7907"/>
                    <a:pt x="1928" y="7254"/>
                    <a:pt x="1650" y="6622"/>
                  </a:cubicBezTo>
                  <a:cubicBezTo>
                    <a:pt x="2560" y="6451"/>
                    <a:pt x="3470" y="6183"/>
                    <a:pt x="4381" y="5979"/>
                  </a:cubicBezTo>
                  <a:cubicBezTo>
                    <a:pt x="4423" y="5969"/>
                    <a:pt x="4412" y="5915"/>
                    <a:pt x="4381" y="5905"/>
                  </a:cubicBezTo>
                  <a:cubicBezTo>
                    <a:pt x="4335" y="5901"/>
                    <a:pt x="4289" y="5899"/>
                    <a:pt x="4243" y="5899"/>
                  </a:cubicBezTo>
                  <a:cubicBezTo>
                    <a:pt x="3793" y="5899"/>
                    <a:pt x="3331" y="6076"/>
                    <a:pt x="2913" y="6183"/>
                  </a:cubicBezTo>
                  <a:cubicBezTo>
                    <a:pt x="2475" y="6290"/>
                    <a:pt x="2035" y="6397"/>
                    <a:pt x="1607" y="6536"/>
                  </a:cubicBezTo>
                  <a:cubicBezTo>
                    <a:pt x="1543" y="6408"/>
                    <a:pt x="1489" y="6279"/>
                    <a:pt x="1425" y="6162"/>
                  </a:cubicBezTo>
                  <a:cubicBezTo>
                    <a:pt x="1885" y="6044"/>
                    <a:pt x="2335" y="5862"/>
                    <a:pt x="2785" y="5691"/>
                  </a:cubicBezTo>
                  <a:cubicBezTo>
                    <a:pt x="3160" y="5551"/>
                    <a:pt x="3577" y="5412"/>
                    <a:pt x="3941" y="5208"/>
                  </a:cubicBezTo>
                  <a:cubicBezTo>
                    <a:pt x="4005" y="5423"/>
                    <a:pt x="4048" y="5637"/>
                    <a:pt x="4134" y="5841"/>
                  </a:cubicBezTo>
                  <a:cubicBezTo>
                    <a:pt x="4134" y="5851"/>
                    <a:pt x="4145" y="5857"/>
                    <a:pt x="4155" y="5857"/>
                  </a:cubicBezTo>
                  <a:cubicBezTo>
                    <a:pt x="4166" y="5857"/>
                    <a:pt x="4177" y="5851"/>
                    <a:pt x="4177" y="5841"/>
                  </a:cubicBezTo>
                  <a:cubicBezTo>
                    <a:pt x="4177" y="5605"/>
                    <a:pt x="4134" y="5380"/>
                    <a:pt x="4059" y="5144"/>
                  </a:cubicBezTo>
                  <a:cubicBezTo>
                    <a:pt x="4091" y="5123"/>
                    <a:pt x="4112" y="5101"/>
                    <a:pt x="4145" y="5091"/>
                  </a:cubicBezTo>
                  <a:cubicBezTo>
                    <a:pt x="4174" y="5072"/>
                    <a:pt x="4159" y="5025"/>
                    <a:pt x="4132" y="5025"/>
                  </a:cubicBezTo>
                  <a:cubicBezTo>
                    <a:pt x="4129" y="5025"/>
                    <a:pt x="4126" y="5026"/>
                    <a:pt x="4124" y="5027"/>
                  </a:cubicBezTo>
                  <a:lnTo>
                    <a:pt x="4027" y="5059"/>
                  </a:lnTo>
                  <a:cubicBezTo>
                    <a:pt x="3963" y="4877"/>
                    <a:pt x="3877" y="4695"/>
                    <a:pt x="3781" y="4523"/>
                  </a:cubicBezTo>
                  <a:cubicBezTo>
                    <a:pt x="3877" y="4470"/>
                    <a:pt x="3974" y="4406"/>
                    <a:pt x="4059" y="4342"/>
                  </a:cubicBezTo>
                  <a:cubicBezTo>
                    <a:pt x="4295" y="4856"/>
                    <a:pt x="4445" y="5380"/>
                    <a:pt x="4605" y="5915"/>
                  </a:cubicBezTo>
                  <a:cubicBezTo>
                    <a:pt x="4605" y="5921"/>
                    <a:pt x="4608" y="5924"/>
                    <a:pt x="4611" y="5924"/>
                  </a:cubicBezTo>
                  <a:cubicBezTo>
                    <a:pt x="4613" y="5924"/>
                    <a:pt x="4616" y="5921"/>
                    <a:pt x="4616" y="5915"/>
                  </a:cubicBezTo>
                  <a:cubicBezTo>
                    <a:pt x="4541" y="4737"/>
                    <a:pt x="3834" y="3592"/>
                    <a:pt x="3096" y="2703"/>
                  </a:cubicBezTo>
                  <a:cubicBezTo>
                    <a:pt x="2218" y="1643"/>
                    <a:pt x="1125" y="787"/>
                    <a:pt x="12" y="5"/>
                  </a:cubicBezTo>
                  <a:cubicBezTo>
                    <a:pt x="9" y="2"/>
                    <a:pt x="6" y="0"/>
                    <a:pt x="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3"/>
            <p:cNvSpPr/>
            <p:nvPr/>
          </p:nvSpPr>
          <p:spPr>
            <a:xfrm>
              <a:off x="3637491" y="2337639"/>
              <a:ext cx="233496" cy="163950"/>
            </a:xfrm>
            <a:custGeom>
              <a:avLst/>
              <a:gdLst/>
              <a:ahLst/>
              <a:cxnLst/>
              <a:rect l="l" t="t" r="r" b="b"/>
              <a:pathLst>
                <a:path w="3626" h="2546" extrusionOk="0">
                  <a:moveTo>
                    <a:pt x="3612" y="1"/>
                  </a:moveTo>
                  <a:cubicBezTo>
                    <a:pt x="3610" y="1"/>
                    <a:pt x="3608" y="2"/>
                    <a:pt x="3606" y="4"/>
                  </a:cubicBezTo>
                  <a:cubicBezTo>
                    <a:pt x="2878" y="325"/>
                    <a:pt x="2192" y="732"/>
                    <a:pt x="1540" y="1192"/>
                  </a:cubicBezTo>
                  <a:cubicBezTo>
                    <a:pt x="1004" y="1567"/>
                    <a:pt x="372" y="1963"/>
                    <a:pt x="8" y="2520"/>
                  </a:cubicBezTo>
                  <a:cubicBezTo>
                    <a:pt x="0" y="2536"/>
                    <a:pt x="10" y="2546"/>
                    <a:pt x="19" y="2546"/>
                  </a:cubicBezTo>
                  <a:cubicBezTo>
                    <a:pt x="23" y="2546"/>
                    <a:pt x="27" y="2544"/>
                    <a:pt x="29" y="2541"/>
                  </a:cubicBezTo>
                  <a:cubicBezTo>
                    <a:pt x="479" y="1963"/>
                    <a:pt x="1176" y="1525"/>
                    <a:pt x="1764" y="1128"/>
                  </a:cubicBezTo>
                  <a:cubicBezTo>
                    <a:pt x="2364" y="721"/>
                    <a:pt x="2985" y="368"/>
                    <a:pt x="3617" y="14"/>
                  </a:cubicBezTo>
                  <a:cubicBezTo>
                    <a:pt x="3625" y="14"/>
                    <a:pt x="3620" y="1"/>
                    <a:pt x="3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3"/>
            <p:cNvSpPr/>
            <p:nvPr/>
          </p:nvSpPr>
          <p:spPr>
            <a:xfrm>
              <a:off x="3689714" y="2410146"/>
              <a:ext cx="132267" cy="81717"/>
            </a:xfrm>
            <a:custGeom>
              <a:avLst/>
              <a:gdLst/>
              <a:ahLst/>
              <a:cxnLst/>
              <a:rect l="l" t="t" r="r" b="b"/>
              <a:pathLst>
                <a:path w="2054" h="1269" extrusionOk="0">
                  <a:moveTo>
                    <a:pt x="2032" y="0"/>
                  </a:moveTo>
                  <a:cubicBezTo>
                    <a:pt x="2029" y="0"/>
                    <a:pt x="2027" y="1"/>
                    <a:pt x="2024" y="2"/>
                  </a:cubicBezTo>
                  <a:cubicBezTo>
                    <a:pt x="1296" y="270"/>
                    <a:pt x="600" y="741"/>
                    <a:pt x="0" y="1255"/>
                  </a:cubicBezTo>
                  <a:cubicBezTo>
                    <a:pt x="0" y="1255"/>
                    <a:pt x="7" y="1269"/>
                    <a:pt x="15" y="1269"/>
                  </a:cubicBezTo>
                  <a:cubicBezTo>
                    <a:pt x="17" y="1269"/>
                    <a:pt x="20" y="1268"/>
                    <a:pt x="22" y="1266"/>
                  </a:cubicBezTo>
                  <a:cubicBezTo>
                    <a:pt x="664" y="806"/>
                    <a:pt x="1350" y="430"/>
                    <a:pt x="2035" y="35"/>
                  </a:cubicBezTo>
                  <a:cubicBezTo>
                    <a:pt x="2053" y="25"/>
                    <a:pt x="2048" y="0"/>
                    <a:pt x="20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3"/>
            <p:cNvSpPr/>
            <p:nvPr/>
          </p:nvSpPr>
          <p:spPr>
            <a:xfrm>
              <a:off x="4001510" y="4357042"/>
              <a:ext cx="73024" cy="78691"/>
            </a:xfrm>
            <a:custGeom>
              <a:avLst/>
              <a:gdLst/>
              <a:ahLst/>
              <a:cxnLst/>
              <a:rect l="l" t="t" r="r" b="b"/>
              <a:pathLst>
                <a:path w="1134" h="1222" extrusionOk="0">
                  <a:moveTo>
                    <a:pt x="593" y="190"/>
                  </a:moveTo>
                  <a:cubicBezTo>
                    <a:pt x="679" y="190"/>
                    <a:pt x="756" y="259"/>
                    <a:pt x="801" y="349"/>
                  </a:cubicBezTo>
                  <a:cubicBezTo>
                    <a:pt x="876" y="520"/>
                    <a:pt x="801" y="756"/>
                    <a:pt x="694" y="896"/>
                  </a:cubicBezTo>
                  <a:cubicBezTo>
                    <a:pt x="635" y="976"/>
                    <a:pt x="582" y="1026"/>
                    <a:pt x="510" y="1026"/>
                  </a:cubicBezTo>
                  <a:cubicBezTo>
                    <a:pt x="476" y="1026"/>
                    <a:pt x="438" y="1015"/>
                    <a:pt x="394" y="991"/>
                  </a:cubicBezTo>
                  <a:cubicBezTo>
                    <a:pt x="330" y="949"/>
                    <a:pt x="287" y="863"/>
                    <a:pt x="266" y="788"/>
                  </a:cubicBezTo>
                  <a:cubicBezTo>
                    <a:pt x="244" y="724"/>
                    <a:pt x="223" y="499"/>
                    <a:pt x="255" y="370"/>
                  </a:cubicBezTo>
                  <a:lnTo>
                    <a:pt x="255" y="370"/>
                  </a:lnTo>
                  <a:cubicBezTo>
                    <a:pt x="266" y="382"/>
                    <a:pt x="266" y="392"/>
                    <a:pt x="277" y="403"/>
                  </a:cubicBezTo>
                  <a:cubicBezTo>
                    <a:pt x="286" y="417"/>
                    <a:pt x="303" y="423"/>
                    <a:pt x="318" y="423"/>
                  </a:cubicBezTo>
                  <a:cubicBezTo>
                    <a:pt x="338" y="423"/>
                    <a:pt x="356" y="415"/>
                    <a:pt x="362" y="403"/>
                  </a:cubicBezTo>
                  <a:cubicBezTo>
                    <a:pt x="394" y="339"/>
                    <a:pt x="415" y="274"/>
                    <a:pt x="480" y="232"/>
                  </a:cubicBezTo>
                  <a:cubicBezTo>
                    <a:pt x="518" y="203"/>
                    <a:pt x="557" y="190"/>
                    <a:pt x="593" y="190"/>
                  </a:cubicBezTo>
                  <a:close/>
                  <a:moveTo>
                    <a:pt x="600" y="0"/>
                  </a:moveTo>
                  <a:cubicBezTo>
                    <a:pt x="492" y="0"/>
                    <a:pt x="380" y="38"/>
                    <a:pt x="308" y="103"/>
                  </a:cubicBezTo>
                  <a:cubicBezTo>
                    <a:pt x="297" y="101"/>
                    <a:pt x="286" y="100"/>
                    <a:pt x="275" y="100"/>
                  </a:cubicBezTo>
                  <a:cubicBezTo>
                    <a:pt x="1" y="100"/>
                    <a:pt x="32" y="741"/>
                    <a:pt x="84" y="896"/>
                  </a:cubicBezTo>
                  <a:cubicBezTo>
                    <a:pt x="143" y="1093"/>
                    <a:pt x="320" y="1222"/>
                    <a:pt x="497" y="1222"/>
                  </a:cubicBezTo>
                  <a:cubicBezTo>
                    <a:pt x="607" y="1222"/>
                    <a:pt x="718" y="1171"/>
                    <a:pt x="801" y="1056"/>
                  </a:cubicBezTo>
                  <a:cubicBezTo>
                    <a:pt x="1005" y="777"/>
                    <a:pt x="1133" y="285"/>
                    <a:pt x="791" y="49"/>
                  </a:cubicBezTo>
                  <a:cubicBezTo>
                    <a:pt x="736" y="16"/>
                    <a:pt x="669" y="0"/>
                    <a:pt x="6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3"/>
            <p:cNvSpPr/>
            <p:nvPr/>
          </p:nvSpPr>
          <p:spPr>
            <a:xfrm>
              <a:off x="4427477" y="4362837"/>
              <a:ext cx="84164" cy="76115"/>
            </a:xfrm>
            <a:custGeom>
              <a:avLst/>
              <a:gdLst/>
              <a:ahLst/>
              <a:cxnLst/>
              <a:rect l="l" t="t" r="r" b="b"/>
              <a:pathLst>
                <a:path w="1307" h="1182" extrusionOk="0">
                  <a:moveTo>
                    <a:pt x="628" y="221"/>
                  </a:moveTo>
                  <a:cubicBezTo>
                    <a:pt x="717" y="221"/>
                    <a:pt x="797" y="253"/>
                    <a:pt x="857" y="313"/>
                  </a:cubicBezTo>
                  <a:cubicBezTo>
                    <a:pt x="1017" y="463"/>
                    <a:pt x="1050" y="730"/>
                    <a:pt x="868" y="880"/>
                  </a:cubicBezTo>
                  <a:cubicBezTo>
                    <a:pt x="791" y="938"/>
                    <a:pt x="694" y="970"/>
                    <a:pt x="601" y="970"/>
                  </a:cubicBezTo>
                  <a:cubicBezTo>
                    <a:pt x="486" y="970"/>
                    <a:pt x="376" y="922"/>
                    <a:pt x="311" y="816"/>
                  </a:cubicBezTo>
                  <a:cubicBezTo>
                    <a:pt x="236" y="709"/>
                    <a:pt x="225" y="580"/>
                    <a:pt x="258" y="463"/>
                  </a:cubicBezTo>
                  <a:cubicBezTo>
                    <a:pt x="268" y="463"/>
                    <a:pt x="289" y="452"/>
                    <a:pt x="300" y="441"/>
                  </a:cubicBezTo>
                  <a:cubicBezTo>
                    <a:pt x="386" y="345"/>
                    <a:pt x="429" y="249"/>
                    <a:pt x="557" y="227"/>
                  </a:cubicBezTo>
                  <a:cubicBezTo>
                    <a:pt x="582" y="223"/>
                    <a:pt x="605" y="221"/>
                    <a:pt x="628" y="221"/>
                  </a:cubicBezTo>
                  <a:close/>
                  <a:moveTo>
                    <a:pt x="612" y="1"/>
                  </a:moveTo>
                  <a:cubicBezTo>
                    <a:pt x="561" y="1"/>
                    <a:pt x="510" y="8"/>
                    <a:pt x="461" y="23"/>
                  </a:cubicBezTo>
                  <a:cubicBezTo>
                    <a:pt x="332" y="56"/>
                    <a:pt x="193" y="152"/>
                    <a:pt x="151" y="280"/>
                  </a:cubicBezTo>
                  <a:cubicBezTo>
                    <a:pt x="1" y="484"/>
                    <a:pt x="1" y="773"/>
                    <a:pt x="161" y="977"/>
                  </a:cubicBezTo>
                  <a:cubicBezTo>
                    <a:pt x="269" y="1117"/>
                    <a:pt x="432" y="1182"/>
                    <a:pt x="598" y="1182"/>
                  </a:cubicBezTo>
                  <a:cubicBezTo>
                    <a:pt x="761" y="1182"/>
                    <a:pt x="928" y="1120"/>
                    <a:pt x="1050" y="1009"/>
                  </a:cubicBezTo>
                  <a:cubicBezTo>
                    <a:pt x="1307" y="752"/>
                    <a:pt x="1232" y="334"/>
                    <a:pt x="964" y="120"/>
                  </a:cubicBezTo>
                  <a:cubicBezTo>
                    <a:pt x="858" y="44"/>
                    <a:pt x="735" y="1"/>
                    <a:pt x="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3"/>
            <p:cNvSpPr/>
            <p:nvPr/>
          </p:nvSpPr>
          <p:spPr>
            <a:xfrm>
              <a:off x="3631051" y="4324716"/>
              <a:ext cx="88350" cy="75213"/>
            </a:xfrm>
            <a:custGeom>
              <a:avLst/>
              <a:gdLst/>
              <a:ahLst/>
              <a:cxnLst/>
              <a:rect l="l" t="t" r="r" b="b"/>
              <a:pathLst>
                <a:path w="1372" h="1168" extrusionOk="0">
                  <a:moveTo>
                    <a:pt x="743" y="250"/>
                  </a:moveTo>
                  <a:cubicBezTo>
                    <a:pt x="822" y="250"/>
                    <a:pt x="898" y="277"/>
                    <a:pt x="965" y="348"/>
                  </a:cubicBezTo>
                  <a:cubicBezTo>
                    <a:pt x="1093" y="498"/>
                    <a:pt x="1040" y="765"/>
                    <a:pt x="869" y="862"/>
                  </a:cubicBezTo>
                  <a:cubicBezTo>
                    <a:pt x="819" y="895"/>
                    <a:pt x="762" y="910"/>
                    <a:pt x="703" y="910"/>
                  </a:cubicBezTo>
                  <a:cubicBezTo>
                    <a:pt x="571" y="910"/>
                    <a:pt x="432" y="834"/>
                    <a:pt x="365" y="723"/>
                  </a:cubicBezTo>
                  <a:cubicBezTo>
                    <a:pt x="312" y="605"/>
                    <a:pt x="322" y="477"/>
                    <a:pt x="376" y="370"/>
                  </a:cubicBezTo>
                  <a:cubicBezTo>
                    <a:pt x="398" y="370"/>
                    <a:pt x="408" y="370"/>
                    <a:pt x="419" y="358"/>
                  </a:cubicBezTo>
                  <a:cubicBezTo>
                    <a:pt x="519" y="303"/>
                    <a:pt x="633" y="250"/>
                    <a:pt x="743" y="250"/>
                  </a:cubicBezTo>
                  <a:close/>
                  <a:moveTo>
                    <a:pt x="555" y="1"/>
                  </a:moveTo>
                  <a:cubicBezTo>
                    <a:pt x="549" y="1"/>
                    <a:pt x="543" y="2"/>
                    <a:pt x="536" y="6"/>
                  </a:cubicBezTo>
                  <a:cubicBezTo>
                    <a:pt x="205" y="101"/>
                    <a:pt x="1" y="487"/>
                    <a:pt x="151" y="819"/>
                  </a:cubicBezTo>
                  <a:cubicBezTo>
                    <a:pt x="248" y="1035"/>
                    <a:pt x="484" y="1168"/>
                    <a:pt x="720" y="1168"/>
                  </a:cubicBezTo>
                  <a:cubicBezTo>
                    <a:pt x="824" y="1168"/>
                    <a:pt x="927" y="1142"/>
                    <a:pt x="1019" y="1087"/>
                  </a:cubicBezTo>
                  <a:cubicBezTo>
                    <a:pt x="1297" y="905"/>
                    <a:pt x="1371" y="477"/>
                    <a:pt x="1168" y="220"/>
                  </a:cubicBezTo>
                  <a:cubicBezTo>
                    <a:pt x="1058" y="91"/>
                    <a:pt x="868" y="9"/>
                    <a:pt x="687" y="9"/>
                  </a:cubicBezTo>
                  <a:cubicBezTo>
                    <a:pt x="658" y="9"/>
                    <a:pt x="629" y="11"/>
                    <a:pt x="601" y="16"/>
                  </a:cubicBezTo>
                  <a:cubicBezTo>
                    <a:pt x="585" y="9"/>
                    <a:pt x="570" y="1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3"/>
            <p:cNvSpPr/>
            <p:nvPr/>
          </p:nvSpPr>
          <p:spPr>
            <a:xfrm>
              <a:off x="4690849" y="4310356"/>
              <a:ext cx="77982" cy="71994"/>
            </a:xfrm>
            <a:custGeom>
              <a:avLst/>
              <a:gdLst/>
              <a:ahLst/>
              <a:cxnLst/>
              <a:rect l="l" t="t" r="r" b="b"/>
              <a:pathLst>
                <a:path w="1211" h="1118" extrusionOk="0">
                  <a:moveTo>
                    <a:pt x="551" y="238"/>
                  </a:moveTo>
                  <a:cubicBezTo>
                    <a:pt x="630" y="238"/>
                    <a:pt x="716" y="272"/>
                    <a:pt x="772" y="336"/>
                  </a:cubicBezTo>
                  <a:cubicBezTo>
                    <a:pt x="889" y="474"/>
                    <a:pt x="911" y="689"/>
                    <a:pt x="750" y="807"/>
                  </a:cubicBezTo>
                  <a:cubicBezTo>
                    <a:pt x="692" y="846"/>
                    <a:pt x="619" y="869"/>
                    <a:pt x="548" y="869"/>
                  </a:cubicBezTo>
                  <a:cubicBezTo>
                    <a:pt x="462" y="869"/>
                    <a:pt x="379" y="835"/>
                    <a:pt x="332" y="753"/>
                  </a:cubicBezTo>
                  <a:cubicBezTo>
                    <a:pt x="247" y="614"/>
                    <a:pt x="301" y="400"/>
                    <a:pt x="440" y="324"/>
                  </a:cubicBezTo>
                  <a:cubicBezTo>
                    <a:pt x="461" y="303"/>
                    <a:pt x="472" y="271"/>
                    <a:pt x="472" y="250"/>
                  </a:cubicBezTo>
                  <a:cubicBezTo>
                    <a:pt x="497" y="242"/>
                    <a:pt x="523" y="238"/>
                    <a:pt x="551" y="238"/>
                  </a:cubicBezTo>
                  <a:close/>
                  <a:moveTo>
                    <a:pt x="559" y="1"/>
                  </a:moveTo>
                  <a:cubicBezTo>
                    <a:pt x="494" y="1"/>
                    <a:pt x="428" y="15"/>
                    <a:pt x="365" y="46"/>
                  </a:cubicBezTo>
                  <a:cubicBezTo>
                    <a:pt x="258" y="89"/>
                    <a:pt x="183" y="186"/>
                    <a:pt x="183" y="293"/>
                  </a:cubicBezTo>
                  <a:cubicBezTo>
                    <a:pt x="33" y="453"/>
                    <a:pt x="1" y="721"/>
                    <a:pt x="140" y="914"/>
                  </a:cubicBezTo>
                  <a:cubicBezTo>
                    <a:pt x="236" y="1053"/>
                    <a:pt x="391" y="1117"/>
                    <a:pt x="549" y="1117"/>
                  </a:cubicBezTo>
                  <a:cubicBezTo>
                    <a:pt x="707" y="1117"/>
                    <a:pt x="868" y="1053"/>
                    <a:pt x="975" y="935"/>
                  </a:cubicBezTo>
                  <a:cubicBezTo>
                    <a:pt x="1210" y="667"/>
                    <a:pt x="1093" y="260"/>
                    <a:pt x="815" y="79"/>
                  </a:cubicBezTo>
                  <a:cubicBezTo>
                    <a:pt x="740" y="29"/>
                    <a:pt x="650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3"/>
            <p:cNvSpPr/>
            <p:nvPr/>
          </p:nvSpPr>
          <p:spPr>
            <a:xfrm>
              <a:off x="4076658" y="1910834"/>
              <a:ext cx="126085" cy="125699"/>
            </a:xfrm>
            <a:custGeom>
              <a:avLst/>
              <a:gdLst/>
              <a:ahLst/>
              <a:cxnLst/>
              <a:rect l="l" t="t" r="r" b="b"/>
              <a:pathLst>
                <a:path w="1958" h="1952" extrusionOk="0">
                  <a:moveTo>
                    <a:pt x="14" y="1"/>
                  </a:moveTo>
                  <a:cubicBezTo>
                    <a:pt x="6" y="1"/>
                    <a:pt x="0" y="15"/>
                    <a:pt x="9" y="15"/>
                  </a:cubicBezTo>
                  <a:cubicBezTo>
                    <a:pt x="416" y="272"/>
                    <a:pt x="780" y="572"/>
                    <a:pt x="1112" y="914"/>
                  </a:cubicBezTo>
                  <a:cubicBezTo>
                    <a:pt x="1423" y="1236"/>
                    <a:pt x="1647" y="1610"/>
                    <a:pt x="1925" y="1942"/>
                  </a:cubicBezTo>
                  <a:cubicBezTo>
                    <a:pt x="1929" y="1949"/>
                    <a:pt x="1933" y="1951"/>
                    <a:pt x="1938" y="1951"/>
                  </a:cubicBezTo>
                  <a:cubicBezTo>
                    <a:pt x="1948" y="1951"/>
                    <a:pt x="1958" y="1939"/>
                    <a:pt x="1958" y="1931"/>
                  </a:cubicBezTo>
                  <a:cubicBezTo>
                    <a:pt x="1626" y="1096"/>
                    <a:pt x="780" y="422"/>
                    <a:pt x="19" y="4"/>
                  </a:cubicBezTo>
                  <a:cubicBezTo>
                    <a:pt x="17" y="2"/>
                    <a:pt x="15" y="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3"/>
            <p:cNvSpPr/>
            <p:nvPr/>
          </p:nvSpPr>
          <p:spPr>
            <a:xfrm>
              <a:off x="4094624" y="1891580"/>
              <a:ext cx="101744" cy="100778"/>
            </a:xfrm>
            <a:custGeom>
              <a:avLst/>
              <a:gdLst/>
              <a:ahLst/>
              <a:cxnLst/>
              <a:rect l="l" t="t" r="r" b="b"/>
              <a:pathLst>
                <a:path w="1580" h="1565" extrusionOk="0">
                  <a:moveTo>
                    <a:pt x="25" y="1"/>
                  </a:moveTo>
                  <a:cubicBezTo>
                    <a:pt x="14" y="1"/>
                    <a:pt x="0" y="26"/>
                    <a:pt x="19" y="35"/>
                  </a:cubicBezTo>
                  <a:cubicBezTo>
                    <a:pt x="308" y="260"/>
                    <a:pt x="587" y="517"/>
                    <a:pt x="844" y="785"/>
                  </a:cubicBezTo>
                  <a:cubicBezTo>
                    <a:pt x="1068" y="1021"/>
                    <a:pt x="1251" y="1352"/>
                    <a:pt x="1508" y="1556"/>
                  </a:cubicBezTo>
                  <a:cubicBezTo>
                    <a:pt x="1514" y="1562"/>
                    <a:pt x="1522" y="1565"/>
                    <a:pt x="1531" y="1565"/>
                  </a:cubicBezTo>
                  <a:cubicBezTo>
                    <a:pt x="1554" y="1565"/>
                    <a:pt x="1579" y="1547"/>
                    <a:pt x="1572" y="1523"/>
                  </a:cubicBezTo>
                  <a:cubicBezTo>
                    <a:pt x="1454" y="1213"/>
                    <a:pt x="1154" y="935"/>
                    <a:pt x="929" y="710"/>
                  </a:cubicBezTo>
                  <a:cubicBezTo>
                    <a:pt x="651" y="431"/>
                    <a:pt x="351" y="207"/>
                    <a:pt x="30" y="3"/>
                  </a:cubicBezTo>
                  <a:cubicBezTo>
                    <a:pt x="28" y="1"/>
                    <a:pt x="27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3"/>
            <p:cNvSpPr/>
            <p:nvPr/>
          </p:nvSpPr>
          <p:spPr>
            <a:xfrm>
              <a:off x="4071249" y="1839742"/>
              <a:ext cx="125184" cy="124669"/>
            </a:xfrm>
            <a:custGeom>
              <a:avLst/>
              <a:gdLst/>
              <a:ahLst/>
              <a:cxnLst/>
              <a:rect l="l" t="t" r="r" b="b"/>
              <a:pathLst>
                <a:path w="1944" h="1936" extrusionOk="0">
                  <a:moveTo>
                    <a:pt x="5" y="0"/>
                  </a:moveTo>
                  <a:lnTo>
                    <a:pt x="5" y="0"/>
                  </a:lnTo>
                  <a:cubicBezTo>
                    <a:pt x="3" y="0"/>
                    <a:pt x="0" y="5"/>
                    <a:pt x="7" y="5"/>
                  </a:cubicBezTo>
                  <a:cubicBezTo>
                    <a:pt x="7" y="2"/>
                    <a:pt x="6" y="0"/>
                    <a:pt x="5" y="0"/>
                  </a:cubicBezTo>
                  <a:close/>
                  <a:moveTo>
                    <a:pt x="7" y="5"/>
                  </a:moveTo>
                  <a:cubicBezTo>
                    <a:pt x="403" y="273"/>
                    <a:pt x="757" y="572"/>
                    <a:pt x="1089" y="915"/>
                  </a:cubicBezTo>
                  <a:cubicBezTo>
                    <a:pt x="1399" y="1236"/>
                    <a:pt x="1624" y="1600"/>
                    <a:pt x="1913" y="1933"/>
                  </a:cubicBezTo>
                  <a:cubicBezTo>
                    <a:pt x="1915" y="1935"/>
                    <a:pt x="1918" y="1935"/>
                    <a:pt x="1920" y="1935"/>
                  </a:cubicBezTo>
                  <a:cubicBezTo>
                    <a:pt x="1931" y="1935"/>
                    <a:pt x="1943" y="1920"/>
                    <a:pt x="1935" y="1911"/>
                  </a:cubicBezTo>
                  <a:cubicBezTo>
                    <a:pt x="1571" y="1097"/>
                    <a:pt x="746" y="444"/>
                    <a:pt x="7" y="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3"/>
            <p:cNvSpPr/>
            <p:nvPr/>
          </p:nvSpPr>
          <p:spPr>
            <a:xfrm>
              <a:off x="4111109" y="1829504"/>
              <a:ext cx="87770" cy="95176"/>
            </a:xfrm>
            <a:custGeom>
              <a:avLst/>
              <a:gdLst/>
              <a:ahLst/>
              <a:cxnLst/>
              <a:rect l="l" t="t" r="r" b="b"/>
              <a:pathLst>
                <a:path w="1363" h="1478" extrusionOk="0">
                  <a:moveTo>
                    <a:pt x="20" y="0"/>
                  </a:moveTo>
                  <a:cubicBezTo>
                    <a:pt x="6" y="0"/>
                    <a:pt x="0" y="16"/>
                    <a:pt x="10" y="25"/>
                  </a:cubicBezTo>
                  <a:cubicBezTo>
                    <a:pt x="512" y="453"/>
                    <a:pt x="866" y="967"/>
                    <a:pt x="1283" y="1459"/>
                  </a:cubicBezTo>
                  <a:cubicBezTo>
                    <a:pt x="1293" y="1472"/>
                    <a:pt x="1304" y="1477"/>
                    <a:pt x="1315" y="1477"/>
                  </a:cubicBezTo>
                  <a:cubicBezTo>
                    <a:pt x="1341" y="1477"/>
                    <a:pt x="1363" y="1447"/>
                    <a:pt x="1348" y="1417"/>
                  </a:cubicBezTo>
                  <a:cubicBezTo>
                    <a:pt x="1059" y="860"/>
                    <a:pt x="524" y="389"/>
                    <a:pt x="31" y="3"/>
                  </a:cubicBezTo>
                  <a:cubicBezTo>
                    <a:pt x="27" y="1"/>
                    <a:pt x="23" y="0"/>
                    <a:pt x="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3"/>
            <p:cNvSpPr/>
            <p:nvPr/>
          </p:nvSpPr>
          <p:spPr>
            <a:xfrm>
              <a:off x="4122249" y="1810185"/>
              <a:ext cx="79592" cy="86096"/>
            </a:xfrm>
            <a:custGeom>
              <a:avLst/>
              <a:gdLst/>
              <a:ahLst/>
              <a:cxnLst/>
              <a:rect l="l" t="t" r="r" b="b"/>
              <a:pathLst>
                <a:path w="1236" h="1337" extrusionOk="0">
                  <a:moveTo>
                    <a:pt x="19" y="1"/>
                  </a:moveTo>
                  <a:cubicBezTo>
                    <a:pt x="5" y="1"/>
                    <a:pt x="1" y="16"/>
                    <a:pt x="18" y="25"/>
                  </a:cubicBezTo>
                  <a:cubicBezTo>
                    <a:pt x="265" y="207"/>
                    <a:pt x="479" y="410"/>
                    <a:pt x="682" y="646"/>
                  </a:cubicBezTo>
                  <a:cubicBezTo>
                    <a:pt x="864" y="860"/>
                    <a:pt x="982" y="1117"/>
                    <a:pt x="1164" y="1321"/>
                  </a:cubicBezTo>
                  <a:cubicBezTo>
                    <a:pt x="1175" y="1331"/>
                    <a:pt x="1186" y="1336"/>
                    <a:pt x="1197" y="1336"/>
                  </a:cubicBezTo>
                  <a:cubicBezTo>
                    <a:pt x="1219" y="1336"/>
                    <a:pt x="1235" y="1317"/>
                    <a:pt x="1229" y="1288"/>
                  </a:cubicBezTo>
                  <a:cubicBezTo>
                    <a:pt x="1175" y="1031"/>
                    <a:pt x="939" y="764"/>
                    <a:pt x="768" y="571"/>
                  </a:cubicBezTo>
                  <a:cubicBezTo>
                    <a:pt x="554" y="336"/>
                    <a:pt x="297" y="153"/>
                    <a:pt x="29" y="3"/>
                  </a:cubicBezTo>
                  <a:cubicBezTo>
                    <a:pt x="25" y="1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3"/>
            <p:cNvSpPr/>
            <p:nvPr/>
          </p:nvSpPr>
          <p:spPr>
            <a:xfrm>
              <a:off x="4113170" y="1753647"/>
              <a:ext cx="96786" cy="110888"/>
            </a:xfrm>
            <a:custGeom>
              <a:avLst/>
              <a:gdLst/>
              <a:ahLst/>
              <a:cxnLst/>
              <a:rect l="l" t="t" r="r" b="b"/>
              <a:pathLst>
                <a:path w="1503" h="1722" extrusionOk="0">
                  <a:moveTo>
                    <a:pt x="24" y="1"/>
                  </a:moveTo>
                  <a:cubicBezTo>
                    <a:pt x="14" y="1"/>
                    <a:pt x="1" y="16"/>
                    <a:pt x="9" y="25"/>
                  </a:cubicBezTo>
                  <a:cubicBezTo>
                    <a:pt x="577" y="528"/>
                    <a:pt x="973" y="1107"/>
                    <a:pt x="1412" y="1706"/>
                  </a:cubicBezTo>
                  <a:cubicBezTo>
                    <a:pt x="1421" y="1717"/>
                    <a:pt x="1431" y="1722"/>
                    <a:pt x="1441" y="1722"/>
                  </a:cubicBezTo>
                  <a:cubicBezTo>
                    <a:pt x="1472" y="1722"/>
                    <a:pt x="1503" y="1684"/>
                    <a:pt x="1487" y="1652"/>
                  </a:cubicBezTo>
                  <a:cubicBezTo>
                    <a:pt x="1177" y="1000"/>
                    <a:pt x="587" y="443"/>
                    <a:pt x="31" y="3"/>
                  </a:cubicBez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3"/>
            <p:cNvSpPr/>
            <p:nvPr/>
          </p:nvSpPr>
          <p:spPr>
            <a:xfrm>
              <a:off x="4104219" y="1701939"/>
              <a:ext cx="116297" cy="133491"/>
            </a:xfrm>
            <a:custGeom>
              <a:avLst/>
              <a:gdLst/>
              <a:ahLst/>
              <a:cxnLst/>
              <a:rect l="l" t="t" r="r" b="b"/>
              <a:pathLst>
                <a:path w="1806" h="2073" extrusionOk="0">
                  <a:moveTo>
                    <a:pt x="14" y="1"/>
                  </a:moveTo>
                  <a:cubicBezTo>
                    <a:pt x="6" y="1"/>
                    <a:pt x="1" y="16"/>
                    <a:pt x="9" y="25"/>
                  </a:cubicBezTo>
                  <a:cubicBezTo>
                    <a:pt x="352" y="314"/>
                    <a:pt x="662" y="635"/>
                    <a:pt x="952" y="978"/>
                  </a:cubicBezTo>
                  <a:cubicBezTo>
                    <a:pt x="1240" y="1310"/>
                    <a:pt x="1444" y="1738"/>
                    <a:pt x="1733" y="2060"/>
                  </a:cubicBezTo>
                  <a:cubicBezTo>
                    <a:pt x="1742" y="2069"/>
                    <a:pt x="1753" y="2073"/>
                    <a:pt x="1763" y="2073"/>
                  </a:cubicBezTo>
                  <a:cubicBezTo>
                    <a:pt x="1786" y="2073"/>
                    <a:pt x="1805" y="2050"/>
                    <a:pt x="1797" y="2027"/>
                  </a:cubicBezTo>
                  <a:cubicBezTo>
                    <a:pt x="1680" y="1631"/>
                    <a:pt x="1347" y="1256"/>
                    <a:pt x="1091" y="946"/>
                  </a:cubicBezTo>
                  <a:cubicBezTo>
                    <a:pt x="769" y="571"/>
                    <a:pt x="416" y="271"/>
                    <a:pt x="20" y="4"/>
                  </a:cubicBezTo>
                  <a:cubicBezTo>
                    <a:pt x="18" y="2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3"/>
            <p:cNvSpPr/>
            <p:nvPr/>
          </p:nvSpPr>
          <p:spPr>
            <a:xfrm>
              <a:off x="4109113" y="1653707"/>
              <a:ext cx="125184" cy="140252"/>
            </a:xfrm>
            <a:custGeom>
              <a:avLst/>
              <a:gdLst/>
              <a:ahLst/>
              <a:cxnLst/>
              <a:rect l="l" t="t" r="r" b="b"/>
              <a:pathLst>
                <a:path w="1944" h="2178" extrusionOk="0">
                  <a:moveTo>
                    <a:pt x="35" y="1"/>
                  </a:moveTo>
                  <a:cubicBezTo>
                    <a:pt x="21" y="1"/>
                    <a:pt x="1" y="26"/>
                    <a:pt x="19" y="35"/>
                  </a:cubicBezTo>
                  <a:cubicBezTo>
                    <a:pt x="362" y="356"/>
                    <a:pt x="693" y="688"/>
                    <a:pt x="1004" y="1041"/>
                  </a:cubicBezTo>
                  <a:cubicBezTo>
                    <a:pt x="1314" y="1405"/>
                    <a:pt x="1561" y="1812"/>
                    <a:pt x="1871" y="2166"/>
                  </a:cubicBezTo>
                  <a:cubicBezTo>
                    <a:pt x="1879" y="2174"/>
                    <a:pt x="1887" y="2177"/>
                    <a:pt x="1896" y="2177"/>
                  </a:cubicBezTo>
                  <a:cubicBezTo>
                    <a:pt x="1921" y="2177"/>
                    <a:pt x="1944" y="2145"/>
                    <a:pt x="1935" y="2112"/>
                  </a:cubicBezTo>
                  <a:cubicBezTo>
                    <a:pt x="1528" y="1298"/>
                    <a:pt x="747" y="570"/>
                    <a:pt x="41" y="3"/>
                  </a:cubicBezTo>
                  <a:cubicBezTo>
                    <a:pt x="39" y="2"/>
                    <a:pt x="37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3"/>
            <p:cNvSpPr/>
            <p:nvPr/>
          </p:nvSpPr>
          <p:spPr>
            <a:xfrm>
              <a:off x="4127658" y="1611593"/>
              <a:ext cx="114172" cy="158476"/>
            </a:xfrm>
            <a:custGeom>
              <a:avLst/>
              <a:gdLst/>
              <a:ahLst/>
              <a:cxnLst/>
              <a:rect l="l" t="t" r="r" b="b"/>
              <a:pathLst>
                <a:path w="1773" h="2461" extrusionOk="0">
                  <a:moveTo>
                    <a:pt x="24" y="1"/>
                  </a:moveTo>
                  <a:cubicBezTo>
                    <a:pt x="13" y="1"/>
                    <a:pt x="0" y="17"/>
                    <a:pt x="10" y="25"/>
                  </a:cubicBezTo>
                  <a:cubicBezTo>
                    <a:pt x="362" y="400"/>
                    <a:pt x="684" y="807"/>
                    <a:pt x="973" y="1235"/>
                  </a:cubicBezTo>
                  <a:cubicBezTo>
                    <a:pt x="1240" y="1621"/>
                    <a:pt x="1412" y="2071"/>
                    <a:pt x="1690" y="2445"/>
                  </a:cubicBezTo>
                  <a:cubicBezTo>
                    <a:pt x="1697" y="2456"/>
                    <a:pt x="1709" y="2461"/>
                    <a:pt x="1722" y="2461"/>
                  </a:cubicBezTo>
                  <a:cubicBezTo>
                    <a:pt x="1746" y="2461"/>
                    <a:pt x="1772" y="2442"/>
                    <a:pt x="1766" y="2413"/>
                  </a:cubicBezTo>
                  <a:cubicBezTo>
                    <a:pt x="1509" y="1503"/>
                    <a:pt x="705" y="625"/>
                    <a:pt x="31" y="4"/>
                  </a:cubicBezTo>
                  <a:cubicBezTo>
                    <a:pt x="29" y="2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3"/>
            <p:cNvSpPr/>
            <p:nvPr/>
          </p:nvSpPr>
          <p:spPr>
            <a:xfrm>
              <a:off x="4156121" y="1596912"/>
              <a:ext cx="104320" cy="146305"/>
            </a:xfrm>
            <a:custGeom>
              <a:avLst/>
              <a:gdLst/>
              <a:ahLst/>
              <a:cxnLst/>
              <a:rect l="l" t="t" r="r" b="b"/>
              <a:pathLst>
                <a:path w="1620" h="2272" extrusionOk="0">
                  <a:moveTo>
                    <a:pt x="33" y="0"/>
                  </a:moveTo>
                  <a:cubicBezTo>
                    <a:pt x="16" y="0"/>
                    <a:pt x="1" y="22"/>
                    <a:pt x="17" y="39"/>
                  </a:cubicBezTo>
                  <a:cubicBezTo>
                    <a:pt x="703" y="681"/>
                    <a:pt x="1088" y="1431"/>
                    <a:pt x="1505" y="2245"/>
                  </a:cubicBezTo>
                  <a:cubicBezTo>
                    <a:pt x="1517" y="2264"/>
                    <a:pt x="1535" y="2272"/>
                    <a:pt x="1553" y="2272"/>
                  </a:cubicBezTo>
                  <a:cubicBezTo>
                    <a:pt x="1586" y="2272"/>
                    <a:pt x="1619" y="2244"/>
                    <a:pt x="1612" y="2202"/>
                  </a:cubicBezTo>
                  <a:cubicBezTo>
                    <a:pt x="1377" y="1345"/>
                    <a:pt x="713" y="585"/>
                    <a:pt x="49" y="7"/>
                  </a:cubicBezTo>
                  <a:cubicBezTo>
                    <a:pt x="44" y="2"/>
                    <a:pt x="38" y="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3"/>
            <p:cNvSpPr/>
            <p:nvPr/>
          </p:nvSpPr>
          <p:spPr>
            <a:xfrm>
              <a:off x="4184905" y="1555506"/>
              <a:ext cx="89316" cy="134586"/>
            </a:xfrm>
            <a:custGeom>
              <a:avLst/>
              <a:gdLst/>
              <a:ahLst/>
              <a:cxnLst/>
              <a:rect l="l" t="t" r="r" b="b"/>
              <a:pathLst>
                <a:path w="1387" h="2090" extrusionOk="0">
                  <a:moveTo>
                    <a:pt x="36" y="1"/>
                  </a:moveTo>
                  <a:cubicBezTo>
                    <a:pt x="18" y="1"/>
                    <a:pt x="1" y="23"/>
                    <a:pt x="9" y="39"/>
                  </a:cubicBezTo>
                  <a:cubicBezTo>
                    <a:pt x="277" y="372"/>
                    <a:pt x="544" y="693"/>
                    <a:pt x="758" y="1057"/>
                  </a:cubicBezTo>
                  <a:cubicBezTo>
                    <a:pt x="962" y="1389"/>
                    <a:pt x="1080" y="1764"/>
                    <a:pt x="1294" y="2074"/>
                  </a:cubicBezTo>
                  <a:cubicBezTo>
                    <a:pt x="1304" y="2084"/>
                    <a:pt x="1318" y="2089"/>
                    <a:pt x="1331" y="2089"/>
                  </a:cubicBezTo>
                  <a:cubicBezTo>
                    <a:pt x="1360" y="2089"/>
                    <a:pt x="1387" y="2068"/>
                    <a:pt x="1379" y="2031"/>
                  </a:cubicBezTo>
                  <a:cubicBezTo>
                    <a:pt x="1251" y="1314"/>
                    <a:pt x="587" y="489"/>
                    <a:pt x="52" y="8"/>
                  </a:cubicBezTo>
                  <a:cubicBezTo>
                    <a:pt x="47" y="3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3"/>
            <p:cNvSpPr/>
            <p:nvPr/>
          </p:nvSpPr>
          <p:spPr>
            <a:xfrm>
              <a:off x="4214075" y="1545139"/>
              <a:ext cx="68452" cy="98331"/>
            </a:xfrm>
            <a:custGeom>
              <a:avLst/>
              <a:gdLst/>
              <a:ahLst/>
              <a:cxnLst/>
              <a:rect l="l" t="t" r="r" b="b"/>
              <a:pathLst>
                <a:path w="1063" h="1527" extrusionOk="0">
                  <a:moveTo>
                    <a:pt x="42" y="1"/>
                  </a:moveTo>
                  <a:cubicBezTo>
                    <a:pt x="22" y="1"/>
                    <a:pt x="0" y="24"/>
                    <a:pt x="17" y="40"/>
                  </a:cubicBezTo>
                  <a:cubicBezTo>
                    <a:pt x="488" y="479"/>
                    <a:pt x="723" y="971"/>
                    <a:pt x="1023" y="1518"/>
                  </a:cubicBezTo>
                  <a:cubicBezTo>
                    <a:pt x="1026" y="1524"/>
                    <a:pt x="1031" y="1527"/>
                    <a:pt x="1036" y="1527"/>
                  </a:cubicBezTo>
                  <a:cubicBezTo>
                    <a:pt x="1049" y="1527"/>
                    <a:pt x="1063" y="1512"/>
                    <a:pt x="1055" y="1496"/>
                  </a:cubicBezTo>
                  <a:cubicBezTo>
                    <a:pt x="938" y="929"/>
                    <a:pt x="488" y="393"/>
                    <a:pt x="60" y="8"/>
                  </a:cubicBezTo>
                  <a:cubicBezTo>
                    <a:pt x="55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3"/>
            <p:cNvSpPr/>
            <p:nvPr/>
          </p:nvSpPr>
          <p:spPr>
            <a:xfrm>
              <a:off x="4229208" y="1522665"/>
              <a:ext cx="69096" cy="101680"/>
            </a:xfrm>
            <a:custGeom>
              <a:avLst/>
              <a:gdLst/>
              <a:ahLst/>
              <a:cxnLst/>
              <a:rect l="l" t="t" r="r" b="b"/>
              <a:pathLst>
                <a:path w="1073" h="1579" extrusionOk="0">
                  <a:moveTo>
                    <a:pt x="30" y="1"/>
                  </a:moveTo>
                  <a:cubicBezTo>
                    <a:pt x="17" y="1"/>
                    <a:pt x="0" y="16"/>
                    <a:pt x="17" y="25"/>
                  </a:cubicBezTo>
                  <a:cubicBezTo>
                    <a:pt x="231" y="271"/>
                    <a:pt x="446" y="518"/>
                    <a:pt x="617" y="796"/>
                  </a:cubicBezTo>
                  <a:cubicBezTo>
                    <a:pt x="777" y="1042"/>
                    <a:pt x="863" y="1331"/>
                    <a:pt x="1034" y="1567"/>
                  </a:cubicBezTo>
                  <a:cubicBezTo>
                    <a:pt x="1038" y="1575"/>
                    <a:pt x="1045" y="1579"/>
                    <a:pt x="1052" y="1579"/>
                  </a:cubicBezTo>
                  <a:cubicBezTo>
                    <a:pt x="1063" y="1579"/>
                    <a:pt x="1073" y="1569"/>
                    <a:pt x="1067" y="1556"/>
                  </a:cubicBezTo>
                  <a:cubicBezTo>
                    <a:pt x="991" y="989"/>
                    <a:pt x="467" y="368"/>
                    <a:pt x="39" y="4"/>
                  </a:cubicBezTo>
                  <a:cubicBezTo>
                    <a:pt x="36" y="2"/>
                    <a:pt x="33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3"/>
            <p:cNvSpPr/>
            <p:nvPr/>
          </p:nvSpPr>
          <p:spPr>
            <a:xfrm>
              <a:off x="4254772" y="1489566"/>
              <a:ext cx="57634" cy="110631"/>
            </a:xfrm>
            <a:custGeom>
              <a:avLst/>
              <a:gdLst/>
              <a:ahLst/>
              <a:cxnLst/>
              <a:rect l="l" t="t" r="r" b="b"/>
              <a:pathLst>
                <a:path w="895" h="1718" extrusionOk="0">
                  <a:moveTo>
                    <a:pt x="37" y="1"/>
                  </a:moveTo>
                  <a:cubicBezTo>
                    <a:pt x="18" y="1"/>
                    <a:pt x="1" y="24"/>
                    <a:pt x="16" y="47"/>
                  </a:cubicBezTo>
                  <a:cubicBezTo>
                    <a:pt x="177" y="304"/>
                    <a:pt x="337" y="571"/>
                    <a:pt x="477" y="849"/>
                  </a:cubicBezTo>
                  <a:cubicBezTo>
                    <a:pt x="616" y="1128"/>
                    <a:pt x="691" y="1439"/>
                    <a:pt x="841" y="1706"/>
                  </a:cubicBezTo>
                  <a:cubicBezTo>
                    <a:pt x="845" y="1714"/>
                    <a:pt x="854" y="1718"/>
                    <a:pt x="863" y="1718"/>
                  </a:cubicBezTo>
                  <a:cubicBezTo>
                    <a:pt x="878" y="1718"/>
                    <a:pt x="894" y="1709"/>
                    <a:pt x="894" y="1696"/>
                  </a:cubicBezTo>
                  <a:cubicBezTo>
                    <a:pt x="873" y="1406"/>
                    <a:pt x="712" y="1106"/>
                    <a:pt x="584" y="849"/>
                  </a:cubicBezTo>
                  <a:cubicBezTo>
                    <a:pt x="444" y="549"/>
                    <a:pt x="263" y="271"/>
                    <a:pt x="59" y="14"/>
                  </a:cubicBezTo>
                  <a:cubicBezTo>
                    <a:pt x="53" y="5"/>
                    <a:pt x="44" y="1"/>
                    <a:pt x="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3"/>
            <p:cNvSpPr/>
            <p:nvPr/>
          </p:nvSpPr>
          <p:spPr>
            <a:xfrm>
              <a:off x="4264947" y="1454021"/>
              <a:ext cx="58471" cy="126858"/>
            </a:xfrm>
            <a:custGeom>
              <a:avLst/>
              <a:gdLst/>
              <a:ahLst/>
              <a:cxnLst/>
              <a:rect l="l" t="t" r="r" b="b"/>
              <a:pathLst>
                <a:path w="908" h="1970" extrusionOk="0">
                  <a:moveTo>
                    <a:pt x="19" y="0"/>
                  </a:moveTo>
                  <a:cubicBezTo>
                    <a:pt x="9" y="0"/>
                    <a:pt x="1" y="16"/>
                    <a:pt x="8" y="31"/>
                  </a:cubicBezTo>
                  <a:cubicBezTo>
                    <a:pt x="190" y="330"/>
                    <a:pt x="383" y="620"/>
                    <a:pt x="533" y="952"/>
                  </a:cubicBezTo>
                  <a:cubicBezTo>
                    <a:pt x="672" y="1284"/>
                    <a:pt x="715" y="1637"/>
                    <a:pt x="843" y="1958"/>
                  </a:cubicBezTo>
                  <a:cubicBezTo>
                    <a:pt x="847" y="1966"/>
                    <a:pt x="855" y="1970"/>
                    <a:pt x="862" y="1970"/>
                  </a:cubicBezTo>
                  <a:cubicBezTo>
                    <a:pt x="874" y="1970"/>
                    <a:pt x="886" y="1961"/>
                    <a:pt x="886" y="1948"/>
                  </a:cubicBezTo>
                  <a:cubicBezTo>
                    <a:pt x="907" y="1615"/>
                    <a:pt x="757" y="1262"/>
                    <a:pt x="619" y="963"/>
                  </a:cubicBezTo>
                  <a:cubicBezTo>
                    <a:pt x="479" y="620"/>
                    <a:pt x="286" y="277"/>
                    <a:pt x="29" y="9"/>
                  </a:cubicBezTo>
                  <a:cubicBezTo>
                    <a:pt x="26" y="3"/>
                    <a:pt x="22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3"/>
            <p:cNvSpPr/>
            <p:nvPr/>
          </p:nvSpPr>
          <p:spPr>
            <a:xfrm>
              <a:off x="4267715" y="1392975"/>
              <a:ext cx="75020" cy="171935"/>
            </a:xfrm>
            <a:custGeom>
              <a:avLst/>
              <a:gdLst/>
              <a:ahLst/>
              <a:cxnLst/>
              <a:rect l="l" t="t" r="r" b="b"/>
              <a:pathLst>
                <a:path w="1165" h="2670" extrusionOk="0">
                  <a:moveTo>
                    <a:pt x="24" y="0"/>
                  </a:moveTo>
                  <a:cubicBezTo>
                    <a:pt x="10" y="0"/>
                    <a:pt x="0" y="10"/>
                    <a:pt x="8" y="26"/>
                  </a:cubicBezTo>
                  <a:cubicBezTo>
                    <a:pt x="286" y="433"/>
                    <a:pt x="543" y="850"/>
                    <a:pt x="714" y="1311"/>
                  </a:cubicBezTo>
                  <a:cubicBezTo>
                    <a:pt x="886" y="1750"/>
                    <a:pt x="907" y="2221"/>
                    <a:pt x="1057" y="2649"/>
                  </a:cubicBezTo>
                  <a:cubicBezTo>
                    <a:pt x="1062" y="2664"/>
                    <a:pt x="1071" y="2670"/>
                    <a:pt x="1081" y="2670"/>
                  </a:cubicBezTo>
                  <a:cubicBezTo>
                    <a:pt x="1093" y="2670"/>
                    <a:pt x="1105" y="2661"/>
                    <a:pt x="1111" y="2649"/>
                  </a:cubicBezTo>
                  <a:cubicBezTo>
                    <a:pt x="1164" y="2210"/>
                    <a:pt x="971" y="1685"/>
                    <a:pt x="811" y="1278"/>
                  </a:cubicBezTo>
                  <a:cubicBezTo>
                    <a:pt x="629" y="818"/>
                    <a:pt x="372" y="379"/>
                    <a:pt x="40" y="5"/>
                  </a:cubicBezTo>
                  <a:cubicBezTo>
                    <a:pt x="35" y="2"/>
                    <a:pt x="29" y="0"/>
                    <a:pt x="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3"/>
            <p:cNvSpPr/>
            <p:nvPr/>
          </p:nvSpPr>
          <p:spPr>
            <a:xfrm>
              <a:off x="4295341" y="1365994"/>
              <a:ext cx="64653" cy="177344"/>
            </a:xfrm>
            <a:custGeom>
              <a:avLst/>
              <a:gdLst/>
              <a:ahLst/>
              <a:cxnLst/>
              <a:rect l="l" t="t" r="r" b="b"/>
              <a:pathLst>
                <a:path w="1004" h="2754" extrusionOk="0">
                  <a:moveTo>
                    <a:pt x="31" y="1"/>
                  </a:moveTo>
                  <a:cubicBezTo>
                    <a:pt x="16" y="1"/>
                    <a:pt x="0" y="17"/>
                    <a:pt x="7" y="38"/>
                  </a:cubicBezTo>
                  <a:cubicBezTo>
                    <a:pt x="254" y="467"/>
                    <a:pt x="457" y="905"/>
                    <a:pt x="618" y="1387"/>
                  </a:cubicBezTo>
                  <a:cubicBezTo>
                    <a:pt x="757" y="1826"/>
                    <a:pt x="799" y="2287"/>
                    <a:pt x="918" y="2725"/>
                  </a:cubicBezTo>
                  <a:cubicBezTo>
                    <a:pt x="922" y="2745"/>
                    <a:pt x="937" y="2754"/>
                    <a:pt x="951" y="2754"/>
                  </a:cubicBezTo>
                  <a:cubicBezTo>
                    <a:pt x="966" y="2754"/>
                    <a:pt x="982" y="2743"/>
                    <a:pt x="982" y="2725"/>
                  </a:cubicBezTo>
                  <a:cubicBezTo>
                    <a:pt x="1003" y="2254"/>
                    <a:pt x="842" y="1740"/>
                    <a:pt x="692" y="1312"/>
                  </a:cubicBezTo>
                  <a:cubicBezTo>
                    <a:pt x="532" y="852"/>
                    <a:pt x="318" y="413"/>
                    <a:pt x="50" y="17"/>
                  </a:cubicBezTo>
                  <a:cubicBezTo>
                    <a:pt x="46" y="5"/>
                    <a:pt x="39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3"/>
            <p:cNvSpPr/>
            <p:nvPr/>
          </p:nvSpPr>
          <p:spPr>
            <a:xfrm>
              <a:off x="4320132" y="1351956"/>
              <a:ext cx="66069" cy="178245"/>
            </a:xfrm>
            <a:custGeom>
              <a:avLst/>
              <a:gdLst/>
              <a:ahLst/>
              <a:cxnLst/>
              <a:rect l="l" t="t" r="r" b="b"/>
              <a:pathLst>
                <a:path w="1026" h="2768" extrusionOk="0">
                  <a:moveTo>
                    <a:pt x="30" y="1"/>
                  </a:moveTo>
                  <a:cubicBezTo>
                    <a:pt x="14" y="1"/>
                    <a:pt x="0" y="16"/>
                    <a:pt x="8" y="31"/>
                  </a:cubicBezTo>
                  <a:cubicBezTo>
                    <a:pt x="286" y="428"/>
                    <a:pt x="500" y="856"/>
                    <a:pt x="629" y="1316"/>
                  </a:cubicBezTo>
                  <a:cubicBezTo>
                    <a:pt x="757" y="1787"/>
                    <a:pt x="768" y="2248"/>
                    <a:pt x="790" y="2729"/>
                  </a:cubicBezTo>
                  <a:cubicBezTo>
                    <a:pt x="790" y="2753"/>
                    <a:pt x="810" y="2767"/>
                    <a:pt x="830" y="2767"/>
                  </a:cubicBezTo>
                  <a:cubicBezTo>
                    <a:pt x="845" y="2767"/>
                    <a:pt x="860" y="2759"/>
                    <a:pt x="864" y="2740"/>
                  </a:cubicBezTo>
                  <a:cubicBezTo>
                    <a:pt x="1025" y="1798"/>
                    <a:pt x="618" y="738"/>
                    <a:pt x="50" y="10"/>
                  </a:cubicBezTo>
                  <a:cubicBezTo>
                    <a:pt x="44" y="3"/>
                    <a:pt x="37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3"/>
            <p:cNvSpPr/>
            <p:nvPr/>
          </p:nvSpPr>
          <p:spPr>
            <a:xfrm>
              <a:off x="4351814" y="1335407"/>
              <a:ext cx="48811" cy="182882"/>
            </a:xfrm>
            <a:custGeom>
              <a:avLst/>
              <a:gdLst/>
              <a:ahLst/>
              <a:cxnLst/>
              <a:rect l="l" t="t" r="r" b="b"/>
              <a:pathLst>
                <a:path w="758" h="2840" extrusionOk="0">
                  <a:moveTo>
                    <a:pt x="27" y="1"/>
                  </a:moveTo>
                  <a:cubicBezTo>
                    <a:pt x="15" y="1"/>
                    <a:pt x="1" y="16"/>
                    <a:pt x="8" y="31"/>
                  </a:cubicBezTo>
                  <a:cubicBezTo>
                    <a:pt x="201" y="492"/>
                    <a:pt x="372" y="952"/>
                    <a:pt x="469" y="1444"/>
                  </a:cubicBezTo>
                  <a:cubicBezTo>
                    <a:pt x="565" y="1905"/>
                    <a:pt x="543" y="2365"/>
                    <a:pt x="608" y="2815"/>
                  </a:cubicBezTo>
                  <a:cubicBezTo>
                    <a:pt x="608" y="2831"/>
                    <a:pt x="618" y="2839"/>
                    <a:pt x="631" y="2839"/>
                  </a:cubicBezTo>
                  <a:cubicBezTo>
                    <a:pt x="643" y="2839"/>
                    <a:pt x="656" y="2831"/>
                    <a:pt x="662" y="2815"/>
                  </a:cubicBezTo>
                  <a:cubicBezTo>
                    <a:pt x="758" y="2376"/>
                    <a:pt x="672" y="1862"/>
                    <a:pt x="576" y="1423"/>
                  </a:cubicBezTo>
                  <a:cubicBezTo>
                    <a:pt x="469" y="930"/>
                    <a:pt x="298" y="449"/>
                    <a:pt x="41" y="10"/>
                  </a:cubicBezTo>
                  <a:cubicBezTo>
                    <a:pt x="37" y="3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3"/>
            <p:cNvSpPr/>
            <p:nvPr/>
          </p:nvSpPr>
          <p:spPr>
            <a:xfrm>
              <a:off x="4381951" y="1294065"/>
              <a:ext cx="36576" cy="210443"/>
            </a:xfrm>
            <a:custGeom>
              <a:avLst/>
              <a:gdLst/>
              <a:ahLst/>
              <a:cxnLst/>
              <a:rect l="l" t="t" r="r" b="b"/>
              <a:pathLst>
                <a:path w="568" h="3268" extrusionOk="0">
                  <a:moveTo>
                    <a:pt x="30" y="0"/>
                  </a:moveTo>
                  <a:cubicBezTo>
                    <a:pt x="17" y="0"/>
                    <a:pt x="1" y="15"/>
                    <a:pt x="1" y="31"/>
                  </a:cubicBezTo>
                  <a:cubicBezTo>
                    <a:pt x="161" y="566"/>
                    <a:pt x="311" y="1101"/>
                    <a:pt x="375" y="1658"/>
                  </a:cubicBezTo>
                  <a:cubicBezTo>
                    <a:pt x="429" y="2193"/>
                    <a:pt x="354" y="2707"/>
                    <a:pt x="365" y="3243"/>
                  </a:cubicBezTo>
                  <a:cubicBezTo>
                    <a:pt x="365" y="3259"/>
                    <a:pt x="378" y="3267"/>
                    <a:pt x="392" y="3267"/>
                  </a:cubicBezTo>
                  <a:cubicBezTo>
                    <a:pt x="405" y="3267"/>
                    <a:pt x="418" y="3259"/>
                    <a:pt x="418" y="3243"/>
                  </a:cubicBezTo>
                  <a:cubicBezTo>
                    <a:pt x="568" y="2750"/>
                    <a:pt x="536" y="2162"/>
                    <a:pt x="472" y="1648"/>
                  </a:cubicBezTo>
                  <a:cubicBezTo>
                    <a:pt x="418" y="1091"/>
                    <a:pt x="279" y="523"/>
                    <a:pt x="44" y="9"/>
                  </a:cubicBezTo>
                  <a:cubicBezTo>
                    <a:pt x="40" y="3"/>
                    <a:pt x="35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3"/>
            <p:cNvSpPr/>
            <p:nvPr/>
          </p:nvSpPr>
          <p:spPr>
            <a:xfrm>
              <a:off x="4427026" y="1282539"/>
              <a:ext cx="32906" cy="170647"/>
            </a:xfrm>
            <a:custGeom>
              <a:avLst/>
              <a:gdLst/>
              <a:ahLst/>
              <a:cxnLst/>
              <a:rect l="l" t="t" r="r" b="b"/>
              <a:pathLst>
                <a:path w="511" h="2650" extrusionOk="0">
                  <a:moveTo>
                    <a:pt x="30" y="1"/>
                  </a:moveTo>
                  <a:cubicBezTo>
                    <a:pt x="15" y="1"/>
                    <a:pt x="1" y="14"/>
                    <a:pt x="8" y="28"/>
                  </a:cubicBezTo>
                  <a:cubicBezTo>
                    <a:pt x="329" y="895"/>
                    <a:pt x="286" y="1741"/>
                    <a:pt x="50" y="2619"/>
                  </a:cubicBezTo>
                  <a:cubicBezTo>
                    <a:pt x="50" y="2634"/>
                    <a:pt x="72" y="2649"/>
                    <a:pt x="88" y="2649"/>
                  </a:cubicBezTo>
                  <a:cubicBezTo>
                    <a:pt x="95" y="2649"/>
                    <a:pt x="101" y="2647"/>
                    <a:pt x="104" y="2641"/>
                  </a:cubicBezTo>
                  <a:cubicBezTo>
                    <a:pt x="510" y="1816"/>
                    <a:pt x="436" y="820"/>
                    <a:pt x="50" y="17"/>
                  </a:cubicBezTo>
                  <a:cubicBezTo>
                    <a:pt x="46" y="5"/>
                    <a:pt x="38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3"/>
            <p:cNvSpPr/>
            <p:nvPr/>
          </p:nvSpPr>
          <p:spPr>
            <a:xfrm>
              <a:off x="4444864" y="1346418"/>
              <a:ext cx="46107" cy="126021"/>
            </a:xfrm>
            <a:custGeom>
              <a:avLst/>
              <a:gdLst/>
              <a:ahLst/>
              <a:cxnLst/>
              <a:rect l="l" t="t" r="r" b="b"/>
              <a:pathLst>
                <a:path w="716" h="1957" extrusionOk="0">
                  <a:moveTo>
                    <a:pt x="571" y="1"/>
                  </a:moveTo>
                  <a:cubicBezTo>
                    <a:pt x="557" y="1"/>
                    <a:pt x="544" y="9"/>
                    <a:pt x="544" y="21"/>
                  </a:cubicBezTo>
                  <a:cubicBezTo>
                    <a:pt x="544" y="364"/>
                    <a:pt x="523" y="695"/>
                    <a:pt x="426" y="1016"/>
                  </a:cubicBezTo>
                  <a:cubicBezTo>
                    <a:pt x="341" y="1338"/>
                    <a:pt x="169" y="1616"/>
                    <a:pt x="9" y="1916"/>
                  </a:cubicBezTo>
                  <a:cubicBezTo>
                    <a:pt x="1" y="1939"/>
                    <a:pt x="16" y="1957"/>
                    <a:pt x="33" y="1957"/>
                  </a:cubicBezTo>
                  <a:cubicBezTo>
                    <a:pt x="39" y="1957"/>
                    <a:pt x="46" y="1954"/>
                    <a:pt x="52" y="1948"/>
                  </a:cubicBezTo>
                  <a:cubicBezTo>
                    <a:pt x="523" y="1488"/>
                    <a:pt x="716" y="663"/>
                    <a:pt x="598" y="21"/>
                  </a:cubicBezTo>
                  <a:cubicBezTo>
                    <a:pt x="593" y="6"/>
                    <a:pt x="582" y="1"/>
                    <a:pt x="5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3"/>
            <p:cNvSpPr/>
            <p:nvPr/>
          </p:nvSpPr>
          <p:spPr>
            <a:xfrm>
              <a:off x="4466307" y="1305528"/>
              <a:ext cx="53641" cy="163499"/>
            </a:xfrm>
            <a:custGeom>
              <a:avLst/>
              <a:gdLst/>
              <a:ahLst/>
              <a:cxnLst/>
              <a:rect l="l" t="t" r="r" b="b"/>
              <a:pathLst>
                <a:path w="833" h="2539" extrusionOk="0">
                  <a:moveTo>
                    <a:pt x="737" y="0"/>
                  </a:moveTo>
                  <a:cubicBezTo>
                    <a:pt x="725" y="0"/>
                    <a:pt x="714" y="8"/>
                    <a:pt x="714" y="24"/>
                  </a:cubicBezTo>
                  <a:cubicBezTo>
                    <a:pt x="661" y="452"/>
                    <a:pt x="607" y="880"/>
                    <a:pt x="490" y="1298"/>
                  </a:cubicBezTo>
                  <a:cubicBezTo>
                    <a:pt x="372" y="1716"/>
                    <a:pt x="190" y="2112"/>
                    <a:pt x="8" y="2498"/>
                  </a:cubicBezTo>
                  <a:cubicBezTo>
                    <a:pt x="0" y="2521"/>
                    <a:pt x="14" y="2538"/>
                    <a:pt x="27" y="2538"/>
                  </a:cubicBezTo>
                  <a:cubicBezTo>
                    <a:pt x="32" y="2538"/>
                    <a:pt x="37" y="2535"/>
                    <a:pt x="40" y="2529"/>
                  </a:cubicBezTo>
                  <a:cubicBezTo>
                    <a:pt x="543" y="1834"/>
                    <a:pt x="832" y="870"/>
                    <a:pt x="768" y="24"/>
                  </a:cubicBezTo>
                  <a:cubicBezTo>
                    <a:pt x="763" y="8"/>
                    <a:pt x="749" y="0"/>
                    <a:pt x="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3"/>
            <p:cNvSpPr/>
            <p:nvPr/>
          </p:nvSpPr>
          <p:spPr>
            <a:xfrm>
              <a:off x="4493159" y="1305077"/>
              <a:ext cx="48876" cy="128082"/>
            </a:xfrm>
            <a:custGeom>
              <a:avLst/>
              <a:gdLst/>
              <a:ahLst/>
              <a:cxnLst/>
              <a:rect l="l" t="t" r="r" b="b"/>
              <a:pathLst>
                <a:path w="759" h="1989" extrusionOk="0">
                  <a:moveTo>
                    <a:pt x="615" y="1"/>
                  </a:moveTo>
                  <a:cubicBezTo>
                    <a:pt x="601" y="1"/>
                    <a:pt x="587" y="12"/>
                    <a:pt x="587" y="31"/>
                  </a:cubicBezTo>
                  <a:cubicBezTo>
                    <a:pt x="511" y="738"/>
                    <a:pt x="383" y="1337"/>
                    <a:pt x="9" y="1958"/>
                  </a:cubicBezTo>
                  <a:cubicBezTo>
                    <a:pt x="1" y="1973"/>
                    <a:pt x="9" y="1988"/>
                    <a:pt x="19" y="1988"/>
                  </a:cubicBezTo>
                  <a:cubicBezTo>
                    <a:pt x="23" y="1988"/>
                    <a:pt x="27" y="1986"/>
                    <a:pt x="30" y="1980"/>
                  </a:cubicBezTo>
                  <a:cubicBezTo>
                    <a:pt x="480" y="1466"/>
                    <a:pt x="758" y="706"/>
                    <a:pt x="640" y="21"/>
                  </a:cubicBezTo>
                  <a:cubicBezTo>
                    <a:pt x="636" y="7"/>
                    <a:pt x="626" y="1"/>
                    <a:pt x="6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3"/>
            <p:cNvSpPr/>
            <p:nvPr/>
          </p:nvSpPr>
          <p:spPr>
            <a:xfrm>
              <a:off x="4514345" y="1280800"/>
              <a:ext cx="45592" cy="140317"/>
            </a:xfrm>
            <a:custGeom>
              <a:avLst/>
              <a:gdLst/>
              <a:ahLst/>
              <a:cxnLst/>
              <a:rect l="l" t="t" r="r" b="b"/>
              <a:pathLst>
                <a:path w="708" h="2179" extrusionOk="0">
                  <a:moveTo>
                    <a:pt x="657" y="0"/>
                  </a:moveTo>
                  <a:cubicBezTo>
                    <a:pt x="650" y="0"/>
                    <a:pt x="643" y="4"/>
                    <a:pt x="643" y="12"/>
                  </a:cubicBezTo>
                  <a:cubicBezTo>
                    <a:pt x="546" y="344"/>
                    <a:pt x="515" y="686"/>
                    <a:pt x="429" y="1019"/>
                  </a:cubicBezTo>
                  <a:cubicBezTo>
                    <a:pt x="375" y="1243"/>
                    <a:pt x="258" y="2078"/>
                    <a:pt x="11" y="2142"/>
                  </a:cubicBezTo>
                  <a:cubicBezTo>
                    <a:pt x="1" y="2154"/>
                    <a:pt x="1" y="2175"/>
                    <a:pt x="11" y="2175"/>
                  </a:cubicBezTo>
                  <a:cubicBezTo>
                    <a:pt x="23" y="2177"/>
                    <a:pt x="35" y="2179"/>
                    <a:pt x="46" y="2179"/>
                  </a:cubicBezTo>
                  <a:cubicBezTo>
                    <a:pt x="287" y="2179"/>
                    <a:pt x="367" y="1663"/>
                    <a:pt x="418" y="1490"/>
                  </a:cubicBezTo>
                  <a:cubicBezTo>
                    <a:pt x="558" y="1029"/>
                    <a:pt x="707" y="505"/>
                    <a:pt x="686" y="22"/>
                  </a:cubicBezTo>
                  <a:cubicBezTo>
                    <a:pt x="686" y="9"/>
                    <a:pt x="670" y="0"/>
                    <a:pt x="6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3"/>
            <p:cNvSpPr/>
            <p:nvPr/>
          </p:nvSpPr>
          <p:spPr>
            <a:xfrm>
              <a:off x="4535724" y="1264251"/>
              <a:ext cx="73603" cy="151779"/>
            </a:xfrm>
            <a:custGeom>
              <a:avLst/>
              <a:gdLst/>
              <a:ahLst/>
              <a:cxnLst/>
              <a:rect l="l" t="t" r="r" b="b"/>
              <a:pathLst>
                <a:path w="1143" h="2357" extrusionOk="0">
                  <a:moveTo>
                    <a:pt x="1122" y="0"/>
                  </a:moveTo>
                  <a:cubicBezTo>
                    <a:pt x="1115" y="0"/>
                    <a:pt x="1108" y="4"/>
                    <a:pt x="1104" y="12"/>
                  </a:cubicBezTo>
                  <a:cubicBezTo>
                    <a:pt x="932" y="344"/>
                    <a:pt x="825" y="729"/>
                    <a:pt x="686" y="1083"/>
                  </a:cubicBezTo>
                  <a:cubicBezTo>
                    <a:pt x="621" y="1264"/>
                    <a:pt x="547" y="1457"/>
                    <a:pt x="461" y="1640"/>
                  </a:cubicBezTo>
                  <a:cubicBezTo>
                    <a:pt x="375" y="1864"/>
                    <a:pt x="279" y="2261"/>
                    <a:pt x="11" y="2325"/>
                  </a:cubicBezTo>
                  <a:cubicBezTo>
                    <a:pt x="0" y="2335"/>
                    <a:pt x="0" y="2357"/>
                    <a:pt x="11" y="2357"/>
                  </a:cubicBezTo>
                  <a:cubicBezTo>
                    <a:pt x="15" y="2357"/>
                    <a:pt x="19" y="2357"/>
                    <a:pt x="22" y="2357"/>
                  </a:cubicBezTo>
                  <a:cubicBezTo>
                    <a:pt x="357" y="2357"/>
                    <a:pt x="484" y="1851"/>
                    <a:pt x="590" y="1607"/>
                  </a:cubicBezTo>
                  <a:cubicBezTo>
                    <a:pt x="814" y="1115"/>
                    <a:pt x="1061" y="558"/>
                    <a:pt x="1135" y="22"/>
                  </a:cubicBezTo>
                  <a:cubicBezTo>
                    <a:pt x="1142" y="9"/>
                    <a:pt x="1133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3"/>
            <p:cNvSpPr/>
            <p:nvPr/>
          </p:nvSpPr>
          <p:spPr>
            <a:xfrm>
              <a:off x="4564958" y="1270368"/>
              <a:ext cx="81524" cy="136453"/>
            </a:xfrm>
            <a:custGeom>
              <a:avLst/>
              <a:gdLst/>
              <a:ahLst/>
              <a:cxnLst/>
              <a:rect l="l" t="t" r="r" b="b"/>
              <a:pathLst>
                <a:path w="1266" h="2119" extrusionOk="0">
                  <a:moveTo>
                    <a:pt x="1238" y="1"/>
                  </a:moveTo>
                  <a:cubicBezTo>
                    <a:pt x="1225" y="1"/>
                    <a:pt x="1211" y="9"/>
                    <a:pt x="1206" y="24"/>
                  </a:cubicBezTo>
                  <a:cubicBezTo>
                    <a:pt x="1067" y="399"/>
                    <a:pt x="960" y="774"/>
                    <a:pt x="757" y="1127"/>
                  </a:cubicBezTo>
                  <a:cubicBezTo>
                    <a:pt x="553" y="1480"/>
                    <a:pt x="296" y="1780"/>
                    <a:pt x="17" y="2069"/>
                  </a:cubicBezTo>
                  <a:cubicBezTo>
                    <a:pt x="1" y="2094"/>
                    <a:pt x="17" y="2119"/>
                    <a:pt x="39" y="2119"/>
                  </a:cubicBezTo>
                  <a:cubicBezTo>
                    <a:pt x="46" y="2119"/>
                    <a:pt x="53" y="2117"/>
                    <a:pt x="60" y="2112"/>
                  </a:cubicBezTo>
                  <a:cubicBezTo>
                    <a:pt x="671" y="1641"/>
                    <a:pt x="1195" y="805"/>
                    <a:pt x="1260" y="34"/>
                  </a:cubicBezTo>
                  <a:cubicBezTo>
                    <a:pt x="1265" y="12"/>
                    <a:pt x="1253" y="1"/>
                    <a:pt x="12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3"/>
            <p:cNvSpPr/>
            <p:nvPr/>
          </p:nvSpPr>
          <p:spPr>
            <a:xfrm>
              <a:off x="4603402" y="1238493"/>
              <a:ext cx="76501" cy="145340"/>
            </a:xfrm>
            <a:custGeom>
              <a:avLst/>
              <a:gdLst/>
              <a:ahLst/>
              <a:cxnLst/>
              <a:rect l="l" t="t" r="r" b="b"/>
              <a:pathLst>
                <a:path w="1188" h="2257" extrusionOk="0">
                  <a:moveTo>
                    <a:pt x="1161" y="1"/>
                  </a:moveTo>
                  <a:cubicBezTo>
                    <a:pt x="1150" y="1"/>
                    <a:pt x="1139" y="6"/>
                    <a:pt x="1134" y="15"/>
                  </a:cubicBezTo>
                  <a:cubicBezTo>
                    <a:pt x="984" y="434"/>
                    <a:pt x="877" y="840"/>
                    <a:pt x="674" y="1226"/>
                  </a:cubicBezTo>
                  <a:cubicBezTo>
                    <a:pt x="481" y="1590"/>
                    <a:pt x="234" y="1890"/>
                    <a:pt x="10" y="2232"/>
                  </a:cubicBezTo>
                  <a:cubicBezTo>
                    <a:pt x="1" y="2241"/>
                    <a:pt x="13" y="2257"/>
                    <a:pt x="30" y="2257"/>
                  </a:cubicBezTo>
                  <a:cubicBezTo>
                    <a:pt x="34" y="2257"/>
                    <a:pt x="38" y="2256"/>
                    <a:pt x="41" y="2254"/>
                  </a:cubicBezTo>
                  <a:cubicBezTo>
                    <a:pt x="641" y="1750"/>
                    <a:pt x="1123" y="808"/>
                    <a:pt x="1188" y="27"/>
                  </a:cubicBezTo>
                  <a:cubicBezTo>
                    <a:pt x="1188" y="9"/>
                    <a:pt x="1175" y="1"/>
                    <a:pt x="1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3"/>
            <p:cNvSpPr/>
            <p:nvPr/>
          </p:nvSpPr>
          <p:spPr>
            <a:xfrm>
              <a:off x="4639462" y="1203012"/>
              <a:ext cx="81073" cy="166590"/>
            </a:xfrm>
            <a:custGeom>
              <a:avLst/>
              <a:gdLst/>
              <a:ahLst/>
              <a:cxnLst/>
              <a:rect l="l" t="t" r="r" b="b"/>
              <a:pathLst>
                <a:path w="1259" h="2587" extrusionOk="0">
                  <a:moveTo>
                    <a:pt x="1233" y="0"/>
                  </a:moveTo>
                  <a:cubicBezTo>
                    <a:pt x="1222" y="0"/>
                    <a:pt x="1210" y="6"/>
                    <a:pt x="1206" y="21"/>
                  </a:cubicBezTo>
                  <a:cubicBezTo>
                    <a:pt x="1035" y="481"/>
                    <a:pt x="949" y="942"/>
                    <a:pt x="735" y="1391"/>
                  </a:cubicBezTo>
                  <a:cubicBezTo>
                    <a:pt x="531" y="1809"/>
                    <a:pt x="285" y="2173"/>
                    <a:pt x="17" y="2548"/>
                  </a:cubicBezTo>
                  <a:cubicBezTo>
                    <a:pt x="0" y="2564"/>
                    <a:pt x="22" y="2587"/>
                    <a:pt x="42" y="2587"/>
                  </a:cubicBezTo>
                  <a:cubicBezTo>
                    <a:pt x="48" y="2587"/>
                    <a:pt x="55" y="2585"/>
                    <a:pt x="60" y="2580"/>
                  </a:cubicBezTo>
                  <a:cubicBezTo>
                    <a:pt x="402" y="2227"/>
                    <a:pt x="670" y="1798"/>
                    <a:pt x="873" y="1359"/>
                  </a:cubicBezTo>
                  <a:cubicBezTo>
                    <a:pt x="1066" y="952"/>
                    <a:pt x="1249" y="481"/>
                    <a:pt x="1259" y="21"/>
                  </a:cubicBezTo>
                  <a:cubicBezTo>
                    <a:pt x="1259" y="9"/>
                    <a:pt x="1246" y="0"/>
                    <a:pt x="1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3"/>
            <p:cNvSpPr/>
            <p:nvPr/>
          </p:nvSpPr>
          <p:spPr>
            <a:xfrm>
              <a:off x="4674686" y="1199342"/>
              <a:ext cx="99233" cy="151779"/>
            </a:xfrm>
            <a:custGeom>
              <a:avLst/>
              <a:gdLst/>
              <a:ahLst/>
              <a:cxnLst/>
              <a:rect l="l" t="t" r="r" b="b"/>
              <a:pathLst>
                <a:path w="1541" h="2357" extrusionOk="0">
                  <a:moveTo>
                    <a:pt x="1505" y="0"/>
                  </a:moveTo>
                  <a:cubicBezTo>
                    <a:pt x="1497" y="0"/>
                    <a:pt x="1489" y="4"/>
                    <a:pt x="1483" y="14"/>
                  </a:cubicBezTo>
                  <a:cubicBezTo>
                    <a:pt x="916" y="709"/>
                    <a:pt x="455" y="1544"/>
                    <a:pt x="16" y="2315"/>
                  </a:cubicBezTo>
                  <a:cubicBezTo>
                    <a:pt x="1" y="2339"/>
                    <a:pt x="19" y="2356"/>
                    <a:pt x="38" y="2356"/>
                  </a:cubicBezTo>
                  <a:cubicBezTo>
                    <a:pt x="46" y="2356"/>
                    <a:pt x="53" y="2354"/>
                    <a:pt x="59" y="2348"/>
                  </a:cubicBezTo>
                  <a:cubicBezTo>
                    <a:pt x="573" y="1620"/>
                    <a:pt x="1130" y="849"/>
                    <a:pt x="1526" y="45"/>
                  </a:cubicBezTo>
                  <a:cubicBezTo>
                    <a:pt x="1541" y="23"/>
                    <a:pt x="1524" y="0"/>
                    <a:pt x="15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3"/>
            <p:cNvSpPr/>
            <p:nvPr/>
          </p:nvSpPr>
          <p:spPr>
            <a:xfrm>
              <a:off x="4707591" y="1175966"/>
              <a:ext cx="101229" cy="153003"/>
            </a:xfrm>
            <a:custGeom>
              <a:avLst/>
              <a:gdLst/>
              <a:ahLst/>
              <a:cxnLst/>
              <a:rect l="l" t="t" r="r" b="b"/>
              <a:pathLst>
                <a:path w="1572" h="2376" extrusionOk="0">
                  <a:moveTo>
                    <a:pt x="1546" y="0"/>
                  </a:moveTo>
                  <a:cubicBezTo>
                    <a:pt x="1535" y="0"/>
                    <a:pt x="1523" y="8"/>
                    <a:pt x="1518" y="23"/>
                  </a:cubicBezTo>
                  <a:cubicBezTo>
                    <a:pt x="1347" y="462"/>
                    <a:pt x="1176" y="869"/>
                    <a:pt x="908" y="1255"/>
                  </a:cubicBezTo>
                  <a:cubicBezTo>
                    <a:pt x="629" y="1629"/>
                    <a:pt x="319" y="1993"/>
                    <a:pt x="8" y="2336"/>
                  </a:cubicBezTo>
                  <a:cubicBezTo>
                    <a:pt x="0" y="2352"/>
                    <a:pt x="11" y="2375"/>
                    <a:pt x="26" y="2375"/>
                  </a:cubicBezTo>
                  <a:cubicBezTo>
                    <a:pt x="31" y="2375"/>
                    <a:pt x="36" y="2373"/>
                    <a:pt x="41" y="2368"/>
                  </a:cubicBezTo>
                  <a:cubicBezTo>
                    <a:pt x="683" y="1747"/>
                    <a:pt x="1486" y="976"/>
                    <a:pt x="1572" y="34"/>
                  </a:cubicBezTo>
                  <a:cubicBezTo>
                    <a:pt x="1572" y="11"/>
                    <a:pt x="1559" y="0"/>
                    <a:pt x="15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3"/>
            <p:cNvSpPr/>
            <p:nvPr/>
          </p:nvSpPr>
          <p:spPr>
            <a:xfrm>
              <a:off x="4731675" y="1180410"/>
              <a:ext cx="141798" cy="151199"/>
            </a:xfrm>
            <a:custGeom>
              <a:avLst/>
              <a:gdLst/>
              <a:ahLst/>
              <a:cxnLst/>
              <a:rect l="l" t="t" r="r" b="b"/>
              <a:pathLst>
                <a:path w="2202" h="2348" extrusionOk="0">
                  <a:moveTo>
                    <a:pt x="2172" y="1"/>
                  </a:moveTo>
                  <a:cubicBezTo>
                    <a:pt x="2168" y="1"/>
                    <a:pt x="2164" y="3"/>
                    <a:pt x="2161" y="8"/>
                  </a:cubicBezTo>
                  <a:cubicBezTo>
                    <a:pt x="1797" y="382"/>
                    <a:pt x="1466" y="800"/>
                    <a:pt x="1112" y="1174"/>
                  </a:cubicBezTo>
                  <a:cubicBezTo>
                    <a:pt x="759" y="1560"/>
                    <a:pt x="362" y="1914"/>
                    <a:pt x="9" y="2299"/>
                  </a:cubicBezTo>
                  <a:cubicBezTo>
                    <a:pt x="0" y="2317"/>
                    <a:pt x="13" y="2348"/>
                    <a:pt x="29" y="2348"/>
                  </a:cubicBezTo>
                  <a:cubicBezTo>
                    <a:pt x="33" y="2348"/>
                    <a:pt x="37" y="2346"/>
                    <a:pt x="41" y="2342"/>
                  </a:cubicBezTo>
                  <a:cubicBezTo>
                    <a:pt x="469" y="2042"/>
                    <a:pt x="845" y="1646"/>
                    <a:pt x="1198" y="1271"/>
                  </a:cubicBezTo>
                  <a:cubicBezTo>
                    <a:pt x="1562" y="886"/>
                    <a:pt x="1915" y="489"/>
                    <a:pt x="2194" y="39"/>
                  </a:cubicBezTo>
                  <a:cubicBezTo>
                    <a:pt x="2202" y="23"/>
                    <a:pt x="2185" y="1"/>
                    <a:pt x="21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3"/>
            <p:cNvSpPr/>
            <p:nvPr/>
          </p:nvSpPr>
          <p:spPr>
            <a:xfrm>
              <a:off x="4764773" y="1220077"/>
              <a:ext cx="181980" cy="111339"/>
            </a:xfrm>
            <a:custGeom>
              <a:avLst/>
              <a:gdLst/>
              <a:ahLst/>
              <a:cxnLst/>
              <a:rect l="l" t="t" r="r" b="b"/>
              <a:pathLst>
                <a:path w="2826" h="1729" extrusionOk="0">
                  <a:moveTo>
                    <a:pt x="2728" y="0"/>
                  </a:moveTo>
                  <a:cubicBezTo>
                    <a:pt x="2222" y="0"/>
                    <a:pt x="1718" y="418"/>
                    <a:pt x="1305" y="677"/>
                  </a:cubicBezTo>
                  <a:cubicBezTo>
                    <a:pt x="866" y="955"/>
                    <a:pt x="319" y="1276"/>
                    <a:pt x="9" y="1705"/>
                  </a:cubicBezTo>
                  <a:cubicBezTo>
                    <a:pt x="0" y="1713"/>
                    <a:pt x="13" y="1729"/>
                    <a:pt x="24" y="1729"/>
                  </a:cubicBezTo>
                  <a:cubicBezTo>
                    <a:pt x="26" y="1729"/>
                    <a:pt x="29" y="1728"/>
                    <a:pt x="31" y="1726"/>
                  </a:cubicBezTo>
                  <a:cubicBezTo>
                    <a:pt x="480" y="1458"/>
                    <a:pt x="866" y="1084"/>
                    <a:pt x="1316" y="805"/>
                  </a:cubicBezTo>
                  <a:cubicBezTo>
                    <a:pt x="1776" y="516"/>
                    <a:pt x="2247" y="184"/>
                    <a:pt x="2793" y="66"/>
                  </a:cubicBezTo>
                  <a:cubicBezTo>
                    <a:pt x="2825" y="56"/>
                    <a:pt x="2815" y="2"/>
                    <a:pt x="2782" y="2"/>
                  </a:cubicBezTo>
                  <a:cubicBezTo>
                    <a:pt x="2764" y="1"/>
                    <a:pt x="2746" y="0"/>
                    <a:pt x="2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3"/>
            <p:cNvSpPr/>
            <p:nvPr/>
          </p:nvSpPr>
          <p:spPr>
            <a:xfrm>
              <a:off x="4773595" y="1247702"/>
              <a:ext cx="260735" cy="99941"/>
            </a:xfrm>
            <a:custGeom>
              <a:avLst/>
              <a:gdLst/>
              <a:ahLst/>
              <a:cxnLst/>
              <a:rect l="l" t="t" r="r" b="b"/>
              <a:pathLst>
                <a:path w="4049" h="1552" extrusionOk="0">
                  <a:moveTo>
                    <a:pt x="3020" y="1"/>
                  </a:moveTo>
                  <a:cubicBezTo>
                    <a:pt x="2378" y="44"/>
                    <a:pt x="1735" y="355"/>
                    <a:pt x="1168" y="665"/>
                  </a:cubicBezTo>
                  <a:cubicBezTo>
                    <a:pt x="868" y="826"/>
                    <a:pt x="568" y="1007"/>
                    <a:pt x="279" y="1200"/>
                  </a:cubicBezTo>
                  <a:cubicBezTo>
                    <a:pt x="204" y="1254"/>
                    <a:pt x="87" y="1318"/>
                    <a:pt x="75" y="1404"/>
                  </a:cubicBezTo>
                  <a:cubicBezTo>
                    <a:pt x="44" y="1426"/>
                    <a:pt x="22" y="1457"/>
                    <a:pt x="1" y="1479"/>
                  </a:cubicBezTo>
                  <a:lnTo>
                    <a:pt x="1" y="1511"/>
                  </a:lnTo>
                  <a:cubicBezTo>
                    <a:pt x="11" y="1521"/>
                    <a:pt x="11" y="1533"/>
                    <a:pt x="22" y="1543"/>
                  </a:cubicBezTo>
                  <a:cubicBezTo>
                    <a:pt x="25" y="1549"/>
                    <a:pt x="30" y="1552"/>
                    <a:pt x="35" y="1552"/>
                  </a:cubicBezTo>
                  <a:cubicBezTo>
                    <a:pt x="48" y="1552"/>
                    <a:pt x="62" y="1537"/>
                    <a:pt x="54" y="1521"/>
                  </a:cubicBezTo>
                  <a:cubicBezTo>
                    <a:pt x="54" y="1511"/>
                    <a:pt x="75" y="1500"/>
                    <a:pt x="97" y="1479"/>
                  </a:cubicBezTo>
                  <a:cubicBezTo>
                    <a:pt x="103" y="1485"/>
                    <a:pt x="110" y="1488"/>
                    <a:pt x="116" y="1488"/>
                  </a:cubicBezTo>
                  <a:cubicBezTo>
                    <a:pt x="128" y="1488"/>
                    <a:pt x="136" y="1475"/>
                    <a:pt x="129" y="1468"/>
                  </a:cubicBezTo>
                  <a:cubicBezTo>
                    <a:pt x="140" y="1457"/>
                    <a:pt x="161" y="1457"/>
                    <a:pt x="172" y="1447"/>
                  </a:cubicBezTo>
                  <a:lnTo>
                    <a:pt x="172" y="1447"/>
                  </a:lnTo>
                  <a:cubicBezTo>
                    <a:pt x="163" y="1465"/>
                    <a:pt x="170" y="1492"/>
                    <a:pt x="192" y="1492"/>
                  </a:cubicBezTo>
                  <a:cubicBezTo>
                    <a:pt x="196" y="1492"/>
                    <a:pt x="200" y="1491"/>
                    <a:pt x="204" y="1490"/>
                  </a:cubicBezTo>
                  <a:cubicBezTo>
                    <a:pt x="311" y="1457"/>
                    <a:pt x="418" y="1414"/>
                    <a:pt x="525" y="1372"/>
                  </a:cubicBezTo>
                  <a:cubicBezTo>
                    <a:pt x="1007" y="1276"/>
                    <a:pt x="1714" y="1190"/>
                    <a:pt x="1778" y="1179"/>
                  </a:cubicBezTo>
                  <a:cubicBezTo>
                    <a:pt x="1949" y="1163"/>
                    <a:pt x="2120" y="1159"/>
                    <a:pt x="2290" y="1159"/>
                  </a:cubicBezTo>
                  <a:cubicBezTo>
                    <a:pt x="2527" y="1159"/>
                    <a:pt x="2762" y="1167"/>
                    <a:pt x="2997" y="1167"/>
                  </a:cubicBezTo>
                  <a:cubicBezTo>
                    <a:pt x="3166" y="1167"/>
                    <a:pt x="3334" y="1163"/>
                    <a:pt x="3502" y="1147"/>
                  </a:cubicBezTo>
                  <a:cubicBezTo>
                    <a:pt x="3523" y="1147"/>
                    <a:pt x="3534" y="1115"/>
                    <a:pt x="3513" y="1104"/>
                  </a:cubicBezTo>
                  <a:cubicBezTo>
                    <a:pt x="3248" y="1027"/>
                    <a:pt x="2956" y="1000"/>
                    <a:pt x="2659" y="1000"/>
                  </a:cubicBezTo>
                  <a:cubicBezTo>
                    <a:pt x="2294" y="1000"/>
                    <a:pt x="1922" y="1041"/>
                    <a:pt x="1586" y="1083"/>
                  </a:cubicBezTo>
                  <a:cubicBezTo>
                    <a:pt x="1393" y="1104"/>
                    <a:pt x="1200" y="1136"/>
                    <a:pt x="996" y="1169"/>
                  </a:cubicBezTo>
                  <a:cubicBezTo>
                    <a:pt x="1350" y="1029"/>
                    <a:pt x="1693" y="890"/>
                    <a:pt x="2067" y="804"/>
                  </a:cubicBezTo>
                  <a:cubicBezTo>
                    <a:pt x="2378" y="719"/>
                    <a:pt x="2709" y="676"/>
                    <a:pt x="3031" y="665"/>
                  </a:cubicBezTo>
                  <a:cubicBezTo>
                    <a:pt x="3052" y="664"/>
                    <a:pt x="3074" y="664"/>
                    <a:pt x="3096" y="664"/>
                  </a:cubicBezTo>
                  <a:cubicBezTo>
                    <a:pt x="3413" y="664"/>
                    <a:pt x="3705" y="731"/>
                    <a:pt x="4016" y="762"/>
                  </a:cubicBezTo>
                  <a:cubicBezTo>
                    <a:pt x="4037" y="762"/>
                    <a:pt x="4048" y="729"/>
                    <a:pt x="4027" y="719"/>
                  </a:cubicBezTo>
                  <a:cubicBezTo>
                    <a:pt x="3762" y="576"/>
                    <a:pt x="3451" y="524"/>
                    <a:pt x="3135" y="524"/>
                  </a:cubicBezTo>
                  <a:cubicBezTo>
                    <a:pt x="2811" y="524"/>
                    <a:pt x="2483" y="578"/>
                    <a:pt x="2195" y="643"/>
                  </a:cubicBezTo>
                  <a:cubicBezTo>
                    <a:pt x="1607" y="772"/>
                    <a:pt x="1029" y="1007"/>
                    <a:pt x="493" y="1276"/>
                  </a:cubicBezTo>
                  <a:cubicBezTo>
                    <a:pt x="429" y="1286"/>
                    <a:pt x="354" y="1307"/>
                    <a:pt x="279" y="1318"/>
                  </a:cubicBezTo>
                  <a:cubicBezTo>
                    <a:pt x="622" y="1093"/>
                    <a:pt x="1414" y="655"/>
                    <a:pt x="1510" y="601"/>
                  </a:cubicBezTo>
                  <a:cubicBezTo>
                    <a:pt x="2003" y="365"/>
                    <a:pt x="2506" y="226"/>
                    <a:pt x="3031" y="76"/>
                  </a:cubicBezTo>
                  <a:cubicBezTo>
                    <a:pt x="3063" y="65"/>
                    <a:pt x="3063" y="1"/>
                    <a:pt x="30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3"/>
            <p:cNvSpPr/>
            <p:nvPr/>
          </p:nvSpPr>
          <p:spPr>
            <a:xfrm>
              <a:off x="4305579" y="1645594"/>
              <a:ext cx="168135" cy="97494"/>
            </a:xfrm>
            <a:custGeom>
              <a:avLst/>
              <a:gdLst/>
              <a:ahLst/>
              <a:cxnLst/>
              <a:rect l="l" t="t" r="r" b="b"/>
              <a:pathLst>
                <a:path w="2611" h="1514" extrusionOk="0">
                  <a:moveTo>
                    <a:pt x="2589" y="1"/>
                  </a:moveTo>
                  <a:cubicBezTo>
                    <a:pt x="2118" y="44"/>
                    <a:pt x="1637" y="301"/>
                    <a:pt x="1230" y="525"/>
                  </a:cubicBezTo>
                  <a:cubicBezTo>
                    <a:pt x="780" y="782"/>
                    <a:pt x="341" y="1093"/>
                    <a:pt x="9" y="1489"/>
                  </a:cubicBezTo>
                  <a:cubicBezTo>
                    <a:pt x="0" y="1498"/>
                    <a:pt x="6" y="1513"/>
                    <a:pt x="19" y="1513"/>
                  </a:cubicBezTo>
                  <a:cubicBezTo>
                    <a:pt x="22" y="1513"/>
                    <a:pt x="26" y="1512"/>
                    <a:pt x="31" y="1510"/>
                  </a:cubicBezTo>
                  <a:cubicBezTo>
                    <a:pt x="426" y="1179"/>
                    <a:pt x="823" y="857"/>
                    <a:pt x="1273" y="600"/>
                  </a:cubicBezTo>
                  <a:cubicBezTo>
                    <a:pt x="1701" y="365"/>
                    <a:pt x="2161" y="247"/>
                    <a:pt x="2600" y="44"/>
                  </a:cubicBezTo>
                  <a:cubicBezTo>
                    <a:pt x="2611" y="32"/>
                    <a:pt x="2611" y="1"/>
                    <a:pt x="2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3"/>
            <p:cNvSpPr/>
            <p:nvPr/>
          </p:nvSpPr>
          <p:spPr>
            <a:xfrm>
              <a:off x="4340223" y="1607665"/>
              <a:ext cx="165946" cy="85323"/>
            </a:xfrm>
            <a:custGeom>
              <a:avLst/>
              <a:gdLst/>
              <a:ahLst/>
              <a:cxnLst/>
              <a:rect l="l" t="t" r="r" b="b"/>
              <a:pathLst>
                <a:path w="2577" h="1325" extrusionOk="0">
                  <a:moveTo>
                    <a:pt x="2501" y="0"/>
                  </a:moveTo>
                  <a:cubicBezTo>
                    <a:pt x="1601" y="172"/>
                    <a:pt x="659" y="621"/>
                    <a:pt x="17" y="1285"/>
                  </a:cubicBezTo>
                  <a:cubicBezTo>
                    <a:pt x="0" y="1302"/>
                    <a:pt x="16" y="1325"/>
                    <a:pt x="38" y="1325"/>
                  </a:cubicBezTo>
                  <a:cubicBezTo>
                    <a:pt x="45" y="1325"/>
                    <a:pt x="52" y="1323"/>
                    <a:pt x="60" y="1318"/>
                  </a:cubicBezTo>
                  <a:cubicBezTo>
                    <a:pt x="831" y="750"/>
                    <a:pt x="1591" y="333"/>
                    <a:pt x="2522" y="86"/>
                  </a:cubicBezTo>
                  <a:cubicBezTo>
                    <a:pt x="2576" y="76"/>
                    <a:pt x="2555" y="0"/>
                    <a:pt x="2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3"/>
            <p:cNvSpPr/>
            <p:nvPr/>
          </p:nvSpPr>
          <p:spPr>
            <a:xfrm>
              <a:off x="4385814" y="1571476"/>
              <a:ext cx="151199" cy="71092"/>
            </a:xfrm>
            <a:custGeom>
              <a:avLst/>
              <a:gdLst/>
              <a:ahLst/>
              <a:cxnLst/>
              <a:rect l="l" t="t" r="r" b="b"/>
              <a:pathLst>
                <a:path w="2348" h="1104" extrusionOk="0">
                  <a:moveTo>
                    <a:pt x="2268" y="0"/>
                  </a:moveTo>
                  <a:cubicBezTo>
                    <a:pt x="2257" y="0"/>
                    <a:pt x="2245" y="2"/>
                    <a:pt x="2232" y="6"/>
                  </a:cubicBezTo>
                  <a:cubicBezTo>
                    <a:pt x="2221" y="6"/>
                    <a:pt x="2211" y="38"/>
                    <a:pt x="2232" y="48"/>
                  </a:cubicBezTo>
                  <a:cubicBezTo>
                    <a:pt x="2243" y="48"/>
                    <a:pt x="1954" y="124"/>
                    <a:pt x="1911" y="134"/>
                  </a:cubicBezTo>
                  <a:cubicBezTo>
                    <a:pt x="1814" y="155"/>
                    <a:pt x="1718" y="177"/>
                    <a:pt x="1611" y="198"/>
                  </a:cubicBezTo>
                  <a:cubicBezTo>
                    <a:pt x="1429" y="252"/>
                    <a:pt x="1247" y="317"/>
                    <a:pt x="1065" y="391"/>
                  </a:cubicBezTo>
                  <a:cubicBezTo>
                    <a:pt x="690" y="552"/>
                    <a:pt x="326" y="766"/>
                    <a:pt x="27" y="1055"/>
                  </a:cubicBezTo>
                  <a:cubicBezTo>
                    <a:pt x="0" y="1072"/>
                    <a:pt x="17" y="1104"/>
                    <a:pt x="40" y="1104"/>
                  </a:cubicBezTo>
                  <a:cubicBezTo>
                    <a:pt x="46" y="1104"/>
                    <a:pt x="52" y="1102"/>
                    <a:pt x="58" y="1098"/>
                  </a:cubicBezTo>
                  <a:cubicBezTo>
                    <a:pt x="636" y="691"/>
                    <a:pt x="1236" y="359"/>
                    <a:pt x="1943" y="231"/>
                  </a:cubicBezTo>
                  <a:cubicBezTo>
                    <a:pt x="2028" y="220"/>
                    <a:pt x="2318" y="241"/>
                    <a:pt x="2339" y="102"/>
                  </a:cubicBezTo>
                  <a:cubicBezTo>
                    <a:pt x="2348" y="40"/>
                    <a:pt x="2320" y="0"/>
                    <a:pt x="2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3"/>
            <p:cNvSpPr/>
            <p:nvPr/>
          </p:nvSpPr>
          <p:spPr>
            <a:xfrm>
              <a:off x="4396632" y="1524211"/>
              <a:ext cx="196856" cy="85066"/>
            </a:xfrm>
            <a:custGeom>
              <a:avLst/>
              <a:gdLst/>
              <a:ahLst/>
              <a:cxnLst/>
              <a:rect l="l" t="t" r="r" b="b"/>
              <a:pathLst>
                <a:path w="3057" h="1321" extrusionOk="0">
                  <a:moveTo>
                    <a:pt x="2995" y="0"/>
                  </a:moveTo>
                  <a:cubicBezTo>
                    <a:pt x="2992" y="0"/>
                    <a:pt x="2988" y="0"/>
                    <a:pt x="2985" y="1"/>
                  </a:cubicBezTo>
                  <a:cubicBezTo>
                    <a:pt x="1946" y="140"/>
                    <a:pt x="790" y="558"/>
                    <a:pt x="19" y="1275"/>
                  </a:cubicBezTo>
                  <a:cubicBezTo>
                    <a:pt x="0" y="1293"/>
                    <a:pt x="14" y="1320"/>
                    <a:pt x="31" y="1320"/>
                  </a:cubicBezTo>
                  <a:cubicBezTo>
                    <a:pt x="34" y="1320"/>
                    <a:pt x="37" y="1319"/>
                    <a:pt x="40" y="1318"/>
                  </a:cubicBezTo>
                  <a:cubicBezTo>
                    <a:pt x="490" y="1039"/>
                    <a:pt x="918" y="751"/>
                    <a:pt x="1400" y="537"/>
                  </a:cubicBezTo>
                  <a:cubicBezTo>
                    <a:pt x="1914" y="311"/>
                    <a:pt x="2450" y="172"/>
                    <a:pt x="3007" y="76"/>
                  </a:cubicBezTo>
                  <a:cubicBezTo>
                    <a:pt x="3056" y="76"/>
                    <a:pt x="3041" y="0"/>
                    <a:pt x="2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3"/>
            <p:cNvSpPr/>
            <p:nvPr/>
          </p:nvSpPr>
          <p:spPr>
            <a:xfrm>
              <a:off x="4447632" y="1489695"/>
              <a:ext cx="192734" cy="76115"/>
            </a:xfrm>
            <a:custGeom>
              <a:avLst/>
              <a:gdLst/>
              <a:ahLst/>
              <a:cxnLst/>
              <a:rect l="l" t="t" r="r" b="b"/>
              <a:pathLst>
                <a:path w="2993" h="1182" extrusionOk="0">
                  <a:moveTo>
                    <a:pt x="2960" y="0"/>
                  </a:moveTo>
                  <a:cubicBezTo>
                    <a:pt x="2958" y="0"/>
                    <a:pt x="2956" y="1"/>
                    <a:pt x="2953" y="2"/>
                  </a:cubicBezTo>
                  <a:cubicBezTo>
                    <a:pt x="1925" y="55"/>
                    <a:pt x="811" y="505"/>
                    <a:pt x="19" y="1147"/>
                  </a:cubicBezTo>
                  <a:cubicBezTo>
                    <a:pt x="1" y="1157"/>
                    <a:pt x="14" y="1182"/>
                    <a:pt x="32" y="1182"/>
                  </a:cubicBezTo>
                  <a:cubicBezTo>
                    <a:pt x="35" y="1182"/>
                    <a:pt x="38" y="1181"/>
                    <a:pt x="41" y="1180"/>
                  </a:cubicBezTo>
                  <a:cubicBezTo>
                    <a:pt x="501" y="890"/>
                    <a:pt x="961" y="623"/>
                    <a:pt x="1475" y="430"/>
                  </a:cubicBezTo>
                  <a:cubicBezTo>
                    <a:pt x="1958" y="248"/>
                    <a:pt x="2450" y="162"/>
                    <a:pt x="2953" y="66"/>
                  </a:cubicBezTo>
                  <a:cubicBezTo>
                    <a:pt x="2992" y="56"/>
                    <a:pt x="2987" y="0"/>
                    <a:pt x="29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3"/>
            <p:cNvSpPr/>
            <p:nvPr/>
          </p:nvSpPr>
          <p:spPr>
            <a:xfrm>
              <a:off x="4488973" y="1439017"/>
              <a:ext cx="220553" cy="78562"/>
            </a:xfrm>
            <a:custGeom>
              <a:avLst/>
              <a:gdLst/>
              <a:ahLst/>
              <a:cxnLst/>
              <a:rect l="l" t="t" r="r" b="b"/>
              <a:pathLst>
                <a:path w="3425" h="1220" extrusionOk="0">
                  <a:moveTo>
                    <a:pt x="3217" y="1"/>
                  </a:moveTo>
                  <a:cubicBezTo>
                    <a:pt x="2662" y="1"/>
                    <a:pt x="2068" y="186"/>
                    <a:pt x="1561" y="371"/>
                  </a:cubicBezTo>
                  <a:cubicBezTo>
                    <a:pt x="1016" y="563"/>
                    <a:pt x="480" y="832"/>
                    <a:pt x="9" y="1196"/>
                  </a:cubicBezTo>
                  <a:cubicBezTo>
                    <a:pt x="0" y="1204"/>
                    <a:pt x="13" y="1220"/>
                    <a:pt x="24" y="1220"/>
                  </a:cubicBezTo>
                  <a:cubicBezTo>
                    <a:pt x="26" y="1220"/>
                    <a:pt x="29" y="1219"/>
                    <a:pt x="31" y="1217"/>
                  </a:cubicBezTo>
                  <a:cubicBezTo>
                    <a:pt x="555" y="896"/>
                    <a:pt x="1090" y="606"/>
                    <a:pt x="1680" y="403"/>
                  </a:cubicBezTo>
                  <a:cubicBezTo>
                    <a:pt x="2247" y="211"/>
                    <a:pt x="2815" y="178"/>
                    <a:pt x="3393" y="61"/>
                  </a:cubicBezTo>
                  <a:cubicBezTo>
                    <a:pt x="3425" y="61"/>
                    <a:pt x="3414" y="7"/>
                    <a:pt x="3382" y="7"/>
                  </a:cubicBezTo>
                  <a:cubicBezTo>
                    <a:pt x="3327" y="3"/>
                    <a:pt x="3272" y="1"/>
                    <a:pt x="3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3"/>
            <p:cNvSpPr/>
            <p:nvPr/>
          </p:nvSpPr>
          <p:spPr>
            <a:xfrm>
              <a:off x="4552273" y="1399865"/>
              <a:ext cx="243477" cy="68774"/>
            </a:xfrm>
            <a:custGeom>
              <a:avLst/>
              <a:gdLst/>
              <a:ahLst/>
              <a:cxnLst/>
              <a:rect l="l" t="t" r="r" b="b"/>
              <a:pathLst>
                <a:path w="3781" h="1068" extrusionOk="0">
                  <a:moveTo>
                    <a:pt x="3722" y="0"/>
                  </a:moveTo>
                  <a:cubicBezTo>
                    <a:pt x="3710" y="0"/>
                    <a:pt x="3702" y="11"/>
                    <a:pt x="3695" y="26"/>
                  </a:cubicBezTo>
                  <a:lnTo>
                    <a:pt x="3695" y="36"/>
                  </a:lnTo>
                  <a:cubicBezTo>
                    <a:pt x="3695" y="26"/>
                    <a:pt x="3684" y="26"/>
                    <a:pt x="3684" y="26"/>
                  </a:cubicBezTo>
                  <a:cubicBezTo>
                    <a:pt x="3609" y="36"/>
                    <a:pt x="3524" y="48"/>
                    <a:pt x="3448" y="58"/>
                  </a:cubicBezTo>
                  <a:lnTo>
                    <a:pt x="3159" y="90"/>
                  </a:lnTo>
                  <a:cubicBezTo>
                    <a:pt x="3010" y="101"/>
                    <a:pt x="2870" y="122"/>
                    <a:pt x="2720" y="133"/>
                  </a:cubicBezTo>
                  <a:cubicBezTo>
                    <a:pt x="2356" y="176"/>
                    <a:pt x="1982" y="229"/>
                    <a:pt x="1618" y="315"/>
                  </a:cubicBezTo>
                  <a:cubicBezTo>
                    <a:pt x="1039" y="443"/>
                    <a:pt x="450" y="658"/>
                    <a:pt x="0" y="1043"/>
                  </a:cubicBezTo>
                  <a:cubicBezTo>
                    <a:pt x="0" y="1052"/>
                    <a:pt x="7" y="1068"/>
                    <a:pt x="16" y="1068"/>
                  </a:cubicBezTo>
                  <a:cubicBezTo>
                    <a:pt x="18" y="1068"/>
                    <a:pt x="20" y="1067"/>
                    <a:pt x="22" y="1064"/>
                  </a:cubicBezTo>
                  <a:cubicBezTo>
                    <a:pt x="643" y="669"/>
                    <a:pt x="1296" y="443"/>
                    <a:pt x="2024" y="326"/>
                  </a:cubicBezTo>
                  <a:cubicBezTo>
                    <a:pt x="2420" y="262"/>
                    <a:pt x="2817" y="219"/>
                    <a:pt x="3213" y="176"/>
                  </a:cubicBezTo>
                  <a:cubicBezTo>
                    <a:pt x="3331" y="165"/>
                    <a:pt x="3716" y="186"/>
                    <a:pt x="3769" y="69"/>
                  </a:cubicBezTo>
                  <a:cubicBezTo>
                    <a:pt x="3780" y="48"/>
                    <a:pt x="3780" y="15"/>
                    <a:pt x="3748" y="5"/>
                  </a:cubicBezTo>
                  <a:lnTo>
                    <a:pt x="3738" y="5"/>
                  </a:lnTo>
                  <a:cubicBezTo>
                    <a:pt x="3732" y="2"/>
                    <a:pt x="3727" y="0"/>
                    <a:pt x="37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3"/>
            <p:cNvSpPr/>
            <p:nvPr/>
          </p:nvSpPr>
          <p:spPr>
            <a:xfrm>
              <a:off x="4655883" y="1364642"/>
              <a:ext cx="226026" cy="39796"/>
            </a:xfrm>
            <a:custGeom>
              <a:avLst/>
              <a:gdLst/>
              <a:ahLst/>
              <a:cxnLst/>
              <a:rect l="l" t="t" r="r" b="b"/>
              <a:pathLst>
                <a:path w="3510" h="618" extrusionOk="0">
                  <a:moveTo>
                    <a:pt x="2873" y="1"/>
                  </a:moveTo>
                  <a:cubicBezTo>
                    <a:pt x="1909" y="1"/>
                    <a:pt x="910" y="279"/>
                    <a:pt x="30" y="573"/>
                  </a:cubicBezTo>
                  <a:cubicBezTo>
                    <a:pt x="1" y="582"/>
                    <a:pt x="7" y="618"/>
                    <a:pt x="31" y="618"/>
                  </a:cubicBezTo>
                  <a:cubicBezTo>
                    <a:pt x="34" y="618"/>
                    <a:pt x="37" y="617"/>
                    <a:pt x="40" y="616"/>
                  </a:cubicBezTo>
                  <a:cubicBezTo>
                    <a:pt x="565" y="434"/>
                    <a:pt x="1122" y="316"/>
                    <a:pt x="1679" y="231"/>
                  </a:cubicBezTo>
                  <a:cubicBezTo>
                    <a:pt x="2267" y="145"/>
                    <a:pt x="2857" y="166"/>
                    <a:pt x="3456" y="123"/>
                  </a:cubicBezTo>
                  <a:cubicBezTo>
                    <a:pt x="3510" y="112"/>
                    <a:pt x="3510" y="48"/>
                    <a:pt x="3456" y="38"/>
                  </a:cubicBezTo>
                  <a:cubicBezTo>
                    <a:pt x="3264" y="12"/>
                    <a:pt x="3069" y="1"/>
                    <a:pt x="28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3"/>
            <p:cNvSpPr/>
            <p:nvPr/>
          </p:nvSpPr>
          <p:spPr>
            <a:xfrm>
              <a:off x="4765997" y="1343263"/>
              <a:ext cx="192477" cy="13459"/>
            </a:xfrm>
            <a:custGeom>
              <a:avLst/>
              <a:gdLst/>
              <a:ahLst/>
              <a:cxnLst/>
              <a:rect l="l" t="t" r="r" b="b"/>
              <a:pathLst>
                <a:path w="2989" h="209" extrusionOk="0">
                  <a:moveTo>
                    <a:pt x="1936" y="0"/>
                  </a:moveTo>
                  <a:cubicBezTo>
                    <a:pt x="1293" y="0"/>
                    <a:pt x="646" y="60"/>
                    <a:pt x="22" y="166"/>
                  </a:cubicBezTo>
                  <a:cubicBezTo>
                    <a:pt x="1" y="177"/>
                    <a:pt x="1" y="209"/>
                    <a:pt x="33" y="209"/>
                  </a:cubicBezTo>
                  <a:cubicBezTo>
                    <a:pt x="664" y="160"/>
                    <a:pt x="1285" y="138"/>
                    <a:pt x="1912" y="138"/>
                  </a:cubicBezTo>
                  <a:cubicBezTo>
                    <a:pt x="2244" y="138"/>
                    <a:pt x="2576" y="144"/>
                    <a:pt x="2913" y="156"/>
                  </a:cubicBezTo>
                  <a:cubicBezTo>
                    <a:pt x="2917" y="156"/>
                    <a:pt x="2920" y="156"/>
                    <a:pt x="2923" y="156"/>
                  </a:cubicBezTo>
                  <a:cubicBezTo>
                    <a:pt x="2988" y="156"/>
                    <a:pt x="2985" y="58"/>
                    <a:pt x="2913" y="49"/>
                  </a:cubicBezTo>
                  <a:cubicBezTo>
                    <a:pt x="2591" y="16"/>
                    <a:pt x="2264" y="0"/>
                    <a:pt x="19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3"/>
            <p:cNvSpPr/>
            <p:nvPr/>
          </p:nvSpPr>
          <p:spPr>
            <a:xfrm>
              <a:off x="4910819" y="1328388"/>
              <a:ext cx="118616" cy="19447"/>
            </a:xfrm>
            <a:custGeom>
              <a:avLst/>
              <a:gdLst/>
              <a:ahLst/>
              <a:cxnLst/>
              <a:rect l="l" t="t" r="r" b="b"/>
              <a:pathLst>
                <a:path w="1842" h="302" extrusionOk="0">
                  <a:moveTo>
                    <a:pt x="304" y="1"/>
                  </a:moveTo>
                  <a:cubicBezTo>
                    <a:pt x="212" y="1"/>
                    <a:pt x="122" y="1"/>
                    <a:pt x="33" y="1"/>
                  </a:cubicBezTo>
                  <a:cubicBezTo>
                    <a:pt x="0" y="1"/>
                    <a:pt x="0" y="54"/>
                    <a:pt x="33" y="54"/>
                  </a:cubicBezTo>
                  <a:cubicBezTo>
                    <a:pt x="50" y="54"/>
                    <a:pt x="68" y="54"/>
                    <a:pt x="86" y="54"/>
                  </a:cubicBezTo>
                  <a:cubicBezTo>
                    <a:pt x="675" y="54"/>
                    <a:pt x="1217" y="218"/>
                    <a:pt x="1789" y="301"/>
                  </a:cubicBezTo>
                  <a:cubicBezTo>
                    <a:pt x="1842" y="301"/>
                    <a:pt x="1842" y="226"/>
                    <a:pt x="1799" y="215"/>
                  </a:cubicBezTo>
                  <a:cubicBezTo>
                    <a:pt x="1337" y="16"/>
                    <a:pt x="806" y="1"/>
                    <a:pt x="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3"/>
            <p:cNvSpPr/>
            <p:nvPr/>
          </p:nvSpPr>
          <p:spPr>
            <a:xfrm>
              <a:off x="3927006" y="2048186"/>
              <a:ext cx="206386" cy="119066"/>
            </a:xfrm>
            <a:custGeom>
              <a:avLst/>
              <a:gdLst/>
              <a:ahLst/>
              <a:cxnLst/>
              <a:rect l="l" t="t" r="r" b="b"/>
              <a:pathLst>
                <a:path w="3205" h="1849" extrusionOk="0">
                  <a:moveTo>
                    <a:pt x="1719" y="1"/>
                  </a:moveTo>
                  <a:cubicBezTo>
                    <a:pt x="1680" y="1"/>
                    <a:pt x="1642" y="1"/>
                    <a:pt x="1605" y="2"/>
                  </a:cubicBezTo>
                  <a:cubicBezTo>
                    <a:pt x="994" y="23"/>
                    <a:pt x="277" y="248"/>
                    <a:pt x="9" y="837"/>
                  </a:cubicBezTo>
                  <a:cubicBezTo>
                    <a:pt x="1" y="855"/>
                    <a:pt x="13" y="872"/>
                    <a:pt x="24" y="872"/>
                  </a:cubicBezTo>
                  <a:cubicBezTo>
                    <a:pt x="26" y="872"/>
                    <a:pt x="29" y="871"/>
                    <a:pt x="31" y="869"/>
                  </a:cubicBezTo>
                  <a:cubicBezTo>
                    <a:pt x="449" y="409"/>
                    <a:pt x="930" y="184"/>
                    <a:pt x="1551" y="141"/>
                  </a:cubicBezTo>
                  <a:cubicBezTo>
                    <a:pt x="1652" y="133"/>
                    <a:pt x="1765" y="127"/>
                    <a:pt x="1882" y="127"/>
                  </a:cubicBezTo>
                  <a:cubicBezTo>
                    <a:pt x="2236" y="127"/>
                    <a:pt x="2633" y="181"/>
                    <a:pt x="2890" y="398"/>
                  </a:cubicBezTo>
                  <a:cubicBezTo>
                    <a:pt x="2676" y="269"/>
                    <a:pt x="2408" y="226"/>
                    <a:pt x="2172" y="205"/>
                  </a:cubicBezTo>
                  <a:cubicBezTo>
                    <a:pt x="2083" y="194"/>
                    <a:pt x="1991" y="189"/>
                    <a:pt x="1897" y="189"/>
                  </a:cubicBezTo>
                  <a:cubicBezTo>
                    <a:pt x="1517" y="189"/>
                    <a:pt x="1115" y="279"/>
                    <a:pt x="823" y="495"/>
                  </a:cubicBezTo>
                  <a:cubicBezTo>
                    <a:pt x="545" y="698"/>
                    <a:pt x="363" y="1051"/>
                    <a:pt x="480" y="1383"/>
                  </a:cubicBezTo>
                  <a:cubicBezTo>
                    <a:pt x="590" y="1667"/>
                    <a:pt x="864" y="1849"/>
                    <a:pt x="1156" y="1849"/>
                  </a:cubicBezTo>
                  <a:cubicBezTo>
                    <a:pt x="1205" y="1849"/>
                    <a:pt x="1255" y="1844"/>
                    <a:pt x="1305" y="1833"/>
                  </a:cubicBezTo>
                  <a:cubicBezTo>
                    <a:pt x="1348" y="1833"/>
                    <a:pt x="1337" y="1768"/>
                    <a:pt x="1294" y="1768"/>
                  </a:cubicBezTo>
                  <a:cubicBezTo>
                    <a:pt x="1284" y="1758"/>
                    <a:pt x="1273" y="1758"/>
                    <a:pt x="1262" y="1758"/>
                  </a:cubicBezTo>
                  <a:cubicBezTo>
                    <a:pt x="1551" y="1747"/>
                    <a:pt x="1798" y="1554"/>
                    <a:pt x="1862" y="1265"/>
                  </a:cubicBezTo>
                  <a:cubicBezTo>
                    <a:pt x="1915" y="997"/>
                    <a:pt x="1798" y="709"/>
                    <a:pt x="1530" y="612"/>
                  </a:cubicBezTo>
                  <a:cubicBezTo>
                    <a:pt x="1468" y="588"/>
                    <a:pt x="1399" y="576"/>
                    <a:pt x="1330" y="576"/>
                  </a:cubicBezTo>
                  <a:cubicBezTo>
                    <a:pt x="1147" y="576"/>
                    <a:pt x="963" y="661"/>
                    <a:pt x="909" y="847"/>
                  </a:cubicBezTo>
                  <a:cubicBezTo>
                    <a:pt x="901" y="872"/>
                    <a:pt x="917" y="884"/>
                    <a:pt x="934" y="884"/>
                  </a:cubicBezTo>
                  <a:cubicBezTo>
                    <a:pt x="940" y="884"/>
                    <a:pt x="946" y="883"/>
                    <a:pt x="951" y="880"/>
                  </a:cubicBezTo>
                  <a:cubicBezTo>
                    <a:pt x="1059" y="797"/>
                    <a:pt x="1173" y="734"/>
                    <a:pt x="1303" y="734"/>
                  </a:cubicBezTo>
                  <a:cubicBezTo>
                    <a:pt x="1341" y="734"/>
                    <a:pt x="1381" y="739"/>
                    <a:pt x="1423" y="751"/>
                  </a:cubicBezTo>
                  <a:cubicBezTo>
                    <a:pt x="1637" y="805"/>
                    <a:pt x="1734" y="1019"/>
                    <a:pt x="1691" y="1223"/>
                  </a:cubicBezTo>
                  <a:cubicBezTo>
                    <a:pt x="1691" y="1244"/>
                    <a:pt x="1680" y="1265"/>
                    <a:pt x="1669" y="1287"/>
                  </a:cubicBezTo>
                  <a:cubicBezTo>
                    <a:pt x="1669" y="1169"/>
                    <a:pt x="1615" y="1062"/>
                    <a:pt x="1519" y="976"/>
                  </a:cubicBezTo>
                  <a:cubicBezTo>
                    <a:pt x="1445" y="914"/>
                    <a:pt x="1357" y="886"/>
                    <a:pt x="1269" y="886"/>
                  </a:cubicBezTo>
                  <a:cubicBezTo>
                    <a:pt x="1041" y="886"/>
                    <a:pt x="824" y="1077"/>
                    <a:pt x="909" y="1340"/>
                  </a:cubicBezTo>
                  <a:cubicBezTo>
                    <a:pt x="909" y="1346"/>
                    <a:pt x="914" y="1348"/>
                    <a:pt x="919" y="1348"/>
                  </a:cubicBezTo>
                  <a:cubicBezTo>
                    <a:pt x="925" y="1348"/>
                    <a:pt x="930" y="1346"/>
                    <a:pt x="930" y="1340"/>
                  </a:cubicBezTo>
                  <a:cubicBezTo>
                    <a:pt x="930" y="1148"/>
                    <a:pt x="1087" y="998"/>
                    <a:pt x="1248" y="998"/>
                  </a:cubicBezTo>
                  <a:cubicBezTo>
                    <a:pt x="1329" y="998"/>
                    <a:pt x="1412" y="1036"/>
                    <a:pt x="1477" y="1126"/>
                  </a:cubicBezTo>
                  <a:cubicBezTo>
                    <a:pt x="1562" y="1223"/>
                    <a:pt x="1562" y="1351"/>
                    <a:pt x="1498" y="1468"/>
                  </a:cubicBezTo>
                  <a:cubicBezTo>
                    <a:pt x="1477" y="1501"/>
                    <a:pt x="1444" y="1533"/>
                    <a:pt x="1423" y="1554"/>
                  </a:cubicBezTo>
                  <a:cubicBezTo>
                    <a:pt x="1338" y="1592"/>
                    <a:pt x="1243" y="1611"/>
                    <a:pt x="1149" y="1611"/>
                  </a:cubicBezTo>
                  <a:cubicBezTo>
                    <a:pt x="924" y="1611"/>
                    <a:pt x="705" y="1500"/>
                    <a:pt x="652" y="1265"/>
                  </a:cubicBezTo>
                  <a:lnTo>
                    <a:pt x="652" y="1265"/>
                  </a:lnTo>
                  <a:cubicBezTo>
                    <a:pt x="641" y="1340"/>
                    <a:pt x="663" y="1404"/>
                    <a:pt x="694" y="1468"/>
                  </a:cubicBezTo>
                  <a:cubicBezTo>
                    <a:pt x="599" y="1351"/>
                    <a:pt x="566" y="1201"/>
                    <a:pt x="609" y="1019"/>
                  </a:cubicBezTo>
                  <a:cubicBezTo>
                    <a:pt x="694" y="698"/>
                    <a:pt x="1005" y="516"/>
                    <a:pt x="1294" y="419"/>
                  </a:cubicBezTo>
                  <a:cubicBezTo>
                    <a:pt x="1504" y="354"/>
                    <a:pt x="1799" y="303"/>
                    <a:pt x="2096" y="303"/>
                  </a:cubicBezTo>
                  <a:cubicBezTo>
                    <a:pt x="2527" y="303"/>
                    <a:pt x="2963" y="411"/>
                    <a:pt x="3147" y="740"/>
                  </a:cubicBezTo>
                  <a:cubicBezTo>
                    <a:pt x="3150" y="750"/>
                    <a:pt x="3157" y="754"/>
                    <a:pt x="3164" y="754"/>
                  </a:cubicBezTo>
                  <a:cubicBezTo>
                    <a:pt x="3182" y="754"/>
                    <a:pt x="3205" y="731"/>
                    <a:pt x="3190" y="709"/>
                  </a:cubicBezTo>
                  <a:cubicBezTo>
                    <a:pt x="3157" y="633"/>
                    <a:pt x="3104" y="580"/>
                    <a:pt x="3050" y="526"/>
                  </a:cubicBezTo>
                  <a:cubicBezTo>
                    <a:pt x="2782" y="79"/>
                    <a:pt x="2218" y="1"/>
                    <a:pt x="17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3"/>
            <p:cNvSpPr/>
            <p:nvPr/>
          </p:nvSpPr>
          <p:spPr>
            <a:xfrm>
              <a:off x="4471845" y="1716427"/>
              <a:ext cx="127116" cy="139480"/>
            </a:xfrm>
            <a:custGeom>
              <a:avLst/>
              <a:gdLst/>
              <a:ahLst/>
              <a:cxnLst/>
              <a:rect l="l" t="t" r="r" b="b"/>
              <a:pathLst>
                <a:path w="1974" h="2166" extrusionOk="0">
                  <a:moveTo>
                    <a:pt x="28" y="0"/>
                  </a:moveTo>
                  <a:cubicBezTo>
                    <a:pt x="12" y="0"/>
                    <a:pt x="1" y="16"/>
                    <a:pt x="18" y="25"/>
                  </a:cubicBezTo>
                  <a:cubicBezTo>
                    <a:pt x="435" y="260"/>
                    <a:pt x="821" y="571"/>
                    <a:pt x="1142" y="924"/>
                  </a:cubicBezTo>
                  <a:cubicBezTo>
                    <a:pt x="1463" y="1299"/>
                    <a:pt x="1656" y="1706"/>
                    <a:pt x="1892" y="2145"/>
                  </a:cubicBezTo>
                  <a:cubicBezTo>
                    <a:pt x="1899" y="2159"/>
                    <a:pt x="1911" y="2165"/>
                    <a:pt x="1923" y="2165"/>
                  </a:cubicBezTo>
                  <a:cubicBezTo>
                    <a:pt x="1948" y="2165"/>
                    <a:pt x="1974" y="2141"/>
                    <a:pt x="1967" y="2113"/>
                  </a:cubicBezTo>
                  <a:cubicBezTo>
                    <a:pt x="1720" y="1181"/>
                    <a:pt x="875" y="400"/>
                    <a:pt x="40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3"/>
            <p:cNvSpPr/>
            <p:nvPr/>
          </p:nvSpPr>
          <p:spPr>
            <a:xfrm>
              <a:off x="4489746" y="1692344"/>
              <a:ext cx="125119" cy="134328"/>
            </a:xfrm>
            <a:custGeom>
              <a:avLst/>
              <a:gdLst/>
              <a:ahLst/>
              <a:cxnLst/>
              <a:rect l="l" t="t" r="r" b="b"/>
              <a:pathLst>
                <a:path w="1943" h="2086" extrusionOk="0">
                  <a:moveTo>
                    <a:pt x="31" y="1"/>
                  </a:moveTo>
                  <a:cubicBezTo>
                    <a:pt x="13" y="1"/>
                    <a:pt x="0" y="26"/>
                    <a:pt x="19" y="35"/>
                  </a:cubicBezTo>
                  <a:cubicBezTo>
                    <a:pt x="864" y="538"/>
                    <a:pt x="1421" y="1181"/>
                    <a:pt x="1828" y="2059"/>
                  </a:cubicBezTo>
                  <a:cubicBezTo>
                    <a:pt x="1839" y="2077"/>
                    <a:pt x="1857" y="2086"/>
                    <a:pt x="1875" y="2086"/>
                  </a:cubicBezTo>
                  <a:cubicBezTo>
                    <a:pt x="1909" y="2086"/>
                    <a:pt x="1942" y="2058"/>
                    <a:pt x="1935" y="2016"/>
                  </a:cubicBezTo>
                  <a:cubicBezTo>
                    <a:pt x="1635" y="1138"/>
                    <a:pt x="886" y="367"/>
                    <a:pt x="40" y="3"/>
                  </a:cubicBezTo>
                  <a:cubicBezTo>
                    <a:pt x="37" y="1"/>
                    <a:pt x="34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3"/>
            <p:cNvSpPr/>
            <p:nvPr/>
          </p:nvSpPr>
          <p:spPr>
            <a:xfrm>
              <a:off x="4503333" y="1669033"/>
              <a:ext cx="124862" cy="135809"/>
            </a:xfrm>
            <a:custGeom>
              <a:avLst/>
              <a:gdLst/>
              <a:ahLst/>
              <a:cxnLst/>
              <a:rect l="l" t="t" r="r" b="b"/>
              <a:pathLst>
                <a:path w="1939" h="2109" extrusionOk="0">
                  <a:moveTo>
                    <a:pt x="22" y="1"/>
                  </a:moveTo>
                  <a:cubicBezTo>
                    <a:pt x="11" y="1"/>
                    <a:pt x="0" y="22"/>
                    <a:pt x="11" y="22"/>
                  </a:cubicBezTo>
                  <a:cubicBezTo>
                    <a:pt x="429" y="268"/>
                    <a:pt x="814" y="515"/>
                    <a:pt x="1135" y="879"/>
                  </a:cubicBezTo>
                  <a:cubicBezTo>
                    <a:pt x="1467" y="1253"/>
                    <a:pt x="1628" y="1650"/>
                    <a:pt x="1852" y="2088"/>
                  </a:cubicBezTo>
                  <a:cubicBezTo>
                    <a:pt x="1860" y="2103"/>
                    <a:pt x="1872" y="2109"/>
                    <a:pt x="1884" y="2109"/>
                  </a:cubicBezTo>
                  <a:cubicBezTo>
                    <a:pt x="1910" y="2109"/>
                    <a:pt x="1938" y="2085"/>
                    <a:pt x="1938" y="2057"/>
                  </a:cubicBezTo>
                  <a:cubicBezTo>
                    <a:pt x="1767" y="1167"/>
                    <a:pt x="867" y="268"/>
                    <a:pt x="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3"/>
            <p:cNvSpPr/>
            <p:nvPr/>
          </p:nvSpPr>
          <p:spPr>
            <a:xfrm>
              <a:off x="4532311" y="1511847"/>
              <a:ext cx="1111329" cy="341358"/>
            </a:xfrm>
            <a:custGeom>
              <a:avLst/>
              <a:gdLst/>
              <a:ahLst/>
              <a:cxnLst/>
              <a:rect l="l" t="t" r="r" b="b"/>
              <a:pathLst>
                <a:path w="17258" h="5301" extrusionOk="0">
                  <a:moveTo>
                    <a:pt x="2634" y="1167"/>
                  </a:moveTo>
                  <a:cubicBezTo>
                    <a:pt x="2880" y="1371"/>
                    <a:pt x="3127" y="1585"/>
                    <a:pt x="3362" y="1756"/>
                  </a:cubicBezTo>
                  <a:cubicBezTo>
                    <a:pt x="3094" y="1595"/>
                    <a:pt x="2848" y="1392"/>
                    <a:pt x="2634" y="1167"/>
                  </a:cubicBezTo>
                  <a:close/>
                  <a:moveTo>
                    <a:pt x="2923" y="2987"/>
                  </a:moveTo>
                  <a:cubicBezTo>
                    <a:pt x="3105" y="3106"/>
                    <a:pt x="3320" y="3202"/>
                    <a:pt x="3512" y="3234"/>
                  </a:cubicBezTo>
                  <a:cubicBezTo>
                    <a:pt x="3427" y="3244"/>
                    <a:pt x="3341" y="3256"/>
                    <a:pt x="3266" y="3266"/>
                  </a:cubicBezTo>
                  <a:cubicBezTo>
                    <a:pt x="3159" y="3287"/>
                    <a:pt x="3041" y="3320"/>
                    <a:pt x="2934" y="3341"/>
                  </a:cubicBezTo>
                  <a:cubicBezTo>
                    <a:pt x="2816" y="3298"/>
                    <a:pt x="2709" y="3223"/>
                    <a:pt x="2613" y="3127"/>
                  </a:cubicBezTo>
                  <a:cubicBezTo>
                    <a:pt x="2720" y="3084"/>
                    <a:pt x="2816" y="3030"/>
                    <a:pt x="2923" y="2987"/>
                  </a:cubicBezTo>
                  <a:close/>
                  <a:moveTo>
                    <a:pt x="2484" y="3191"/>
                  </a:moveTo>
                  <a:cubicBezTo>
                    <a:pt x="2549" y="3277"/>
                    <a:pt x="2623" y="3351"/>
                    <a:pt x="2709" y="3405"/>
                  </a:cubicBezTo>
                  <a:cubicBezTo>
                    <a:pt x="2591" y="3448"/>
                    <a:pt x="2484" y="3491"/>
                    <a:pt x="2377" y="3534"/>
                  </a:cubicBezTo>
                  <a:cubicBezTo>
                    <a:pt x="2356" y="3459"/>
                    <a:pt x="2323" y="3373"/>
                    <a:pt x="2292" y="3298"/>
                  </a:cubicBezTo>
                  <a:cubicBezTo>
                    <a:pt x="2356" y="3266"/>
                    <a:pt x="2420" y="3234"/>
                    <a:pt x="2484" y="3191"/>
                  </a:cubicBezTo>
                  <a:close/>
                  <a:moveTo>
                    <a:pt x="2163" y="3363"/>
                  </a:moveTo>
                  <a:cubicBezTo>
                    <a:pt x="2206" y="3427"/>
                    <a:pt x="2249" y="3501"/>
                    <a:pt x="2280" y="3577"/>
                  </a:cubicBezTo>
                  <a:cubicBezTo>
                    <a:pt x="2066" y="3673"/>
                    <a:pt x="1863" y="3791"/>
                    <a:pt x="1671" y="3930"/>
                  </a:cubicBezTo>
                  <a:cubicBezTo>
                    <a:pt x="1638" y="3855"/>
                    <a:pt x="1606" y="3780"/>
                    <a:pt x="1563" y="3705"/>
                  </a:cubicBezTo>
                  <a:cubicBezTo>
                    <a:pt x="1628" y="3673"/>
                    <a:pt x="1681" y="3630"/>
                    <a:pt x="1745" y="3598"/>
                  </a:cubicBezTo>
                  <a:cubicBezTo>
                    <a:pt x="1778" y="3651"/>
                    <a:pt x="1809" y="3705"/>
                    <a:pt x="1842" y="3748"/>
                  </a:cubicBezTo>
                  <a:cubicBezTo>
                    <a:pt x="1851" y="3761"/>
                    <a:pt x="1862" y="3767"/>
                    <a:pt x="1871" y="3767"/>
                  </a:cubicBezTo>
                  <a:cubicBezTo>
                    <a:pt x="1884" y="3767"/>
                    <a:pt x="1895" y="3756"/>
                    <a:pt x="1895" y="3737"/>
                  </a:cubicBezTo>
                  <a:cubicBezTo>
                    <a:pt x="1885" y="3673"/>
                    <a:pt x="1863" y="3608"/>
                    <a:pt x="1842" y="3544"/>
                  </a:cubicBezTo>
                  <a:cubicBezTo>
                    <a:pt x="1949" y="3480"/>
                    <a:pt x="2056" y="3416"/>
                    <a:pt x="2163" y="3363"/>
                  </a:cubicBezTo>
                  <a:close/>
                  <a:moveTo>
                    <a:pt x="1928" y="0"/>
                  </a:moveTo>
                  <a:cubicBezTo>
                    <a:pt x="1874" y="0"/>
                    <a:pt x="1874" y="75"/>
                    <a:pt x="1928" y="86"/>
                  </a:cubicBezTo>
                  <a:cubicBezTo>
                    <a:pt x="2366" y="118"/>
                    <a:pt x="2741" y="429"/>
                    <a:pt x="3084" y="686"/>
                  </a:cubicBezTo>
                  <a:cubicBezTo>
                    <a:pt x="3384" y="910"/>
                    <a:pt x="3598" y="1178"/>
                    <a:pt x="3834" y="1457"/>
                  </a:cubicBezTo>
                  <a:cubicBezTo>
                    <a:pt x="3577" y="1285"/>
                    <a:pt x="3341" y="1060"/>
                    <a:pt x="3159" y="793"/>
                  </a:cubicBezTo>
                  <a:cubicBezTo>
                    <a:pt x="3155" y="781"/>
                    <a:pt x="3147" y="777"/>
                    <a:pt x="3139" y="777"/>
                  </a:cubicBezTo>
                  <a:cubicBezTo>
                    <a:pt x="3125" y="777"/>
                    <a:pt x="3109" y="793"/>
                    <a:pt x="3116" y="814"/>
                  </a:cubicBezTo>
                  <a:cubicBezTo>
                    <a:pt x="3427" y="1307"/>
                    <a:pt x="3855" y="1681"/>
                    <a:pt x="4401" y="1864"/>
                  </a:cubicBezTo>
                  <a:cubicBezTo>
                    <a:pt x="4712" y="1971"/>
                    <a:pt x="5022" y="1992"/>
                    <a:pt x="5343" y="2002"/>
                  </a:cubicBezTo>
                  <a:lnTo>
                    <a:pt x="5536" y="2002"/>
                  </a:lnTo>
                  <a:cubicBezTo>
                    <a:pt x="5193" y="2067"/>
                    <a:pt x="4850" y="2142"/>
                    <a:pt x="4508" y="2238"/>
                  </a:cubicBezTo>
                  <a:cubicBezTo>
                    <a:pt x="4240" y="2174"/>
                    <a:pt x="3972" y="2088"/>
                    <a:pt x="3715" y="1959"/>
                  </a:cubicBezTo>
                  <a:cubicBezTo>
                    <a:pt x="3619" y="1917"/>
                    <a:pt x="3534" y="1864"/>
                    <a:pt x="3437" y="1810"/>
                  </a:cubicBezTo>
                  <a:cubicBezTo>
                    <a:pt x="3458" y="1810"/>
                    <a:pt x="3469" y="1788"/>
                    <a:pt x="3458" y="1767"/>
                  </a:cubicBezTo>
                  <a:cubicBezTo>
                    <a:pt x="3170" y="1350"/>
                    <a:pt x="2677" y="1028"/>
                    <a:pt x="2249" y="771"/>
                  </a:cubicBezTo>
                  <a:cubicBezTo>
                    <a:pt x="1892" y="567"/>
                    <a:pt x="1514" y="404"/>
                    <a:pt x="1117" y="404"/>
                  </a:cubicBezTo>
                  <a:cubicBezTo>
                    <a:pt x="1013" y="404"/>
                    <a:pt x="909" y="415"/>
                    <a:pt x="803" y="439"/>
                  </a:cubicBezTo>
                  <a:cubicBezTo>
                    <a:pt x="763" y="439"/>
                    <a:pt x="779" y="494"/>
                    <a:pt x="807" y="494"/>
                  </a:cubicBezTo>
                  <a:cubicBezTo>
                    <a:pt x="809" y="494"/>
                    <a:pt x="812" y="494"/>
                    <a:pt x="814" y="493"/>
                  </a:cubicBezTo>
                  <a:cubicBezTo>
                    <a:pt x="910" y="475"/>
                    <a:pt x="1004" y="466"/>
                    <a:pt x="1096" y="466"/>
                  </a:cubicBezTo>
                  <a:cubicBezTo>
                    <a:pt x="1596" y="466"/>
                    <a:pt x="2035" y="721"/>
                    <a:pt x="2452" y="1028"/>
                  </a:cubicBezTo>
                  <a:cubicBezTo>
                    <a:pt x="2794" y="1467"/>
                    <a:pt x="3201" y="1821"/>
                    <a:pt x="3705" y="2078"/>
                  </a:cubicBezTo>
                  <a:cubicBezTo>
                    <a:pt x="3865" y="2163"/>
                    <a:pt x="4069" y="2249"/>
                    <a:pt x="4272" y="2313"/>
                  </a:cubicBezTo>
                  <a:cubicBezTo>
                    <a:pt x="4079" y="2378"/>
                    <a:pt x="3887" y="2442"/>
                    <a:pt x="3694" y="2516"/>
                  </a:cubicBezTo>
                  <a:cubicBezTo>
                    <a:pt x="3437" y="2420"/>
                    <a:pt x="3201" y="2281"/>
                    <a:pt x="2977" y="2142"/>
                  </a:cubicBezTo>
                  <a:cubicBezTo>
                    <a:pt x="2506" y="1842"/>
                    <a:pt x="2088" y="1478"/>
                    <a:pt x="1671" y="1103"/>
                  </a:cubicBezTo>
                  <a:cubicBezTo>
                    <a:pt x="1664" y="1097"/>
                    <a:pt x="1657" y="1094"/>
                    <a:pt x="1651" y="1094"/>
                  </a:cubicBezTo>
                  <a:cubicBezTo>
                    <a:pt x="1635" y="1094"/>
                    <a:pt x="1623" y="1109"/>
                    <a:pt x="1638" y="1124"/>
                  </a:cubicBezTo>
                  <a:cubicBezTo>
                    <a:pt x="2035" y="1617"/>
                    <a:pt x="2570" y="2024"/>
                    <a:pt x="3105" y="2356"/>
                  </a:cubicBezTo>
                  <a:cubicBezTo>
                    <a:pt x="3223" y="2431"/>
                    <a:pt x="3362" y="2516"/>
                    <a:pt x="3523" y="2581"/>
                  </a:cubicBezTo>
                  <a:cubicBezTo>
                    <a:pt x="3320" y="2666"/>
                    <a:pt x="3116" y="2752"/>
                    <a:pt x="2923" y="2849"/>
                  </a:cubicBezTo>
                  <a:cubicBezTo>
                    <a:pt x="2259" y="2473"/>
                    <a:pt x="1724" y="1778"/>
                    <a:pt x="1338" y="1200"/>
                  </a:cubicBezTo>
                  <a:cubicBezTo>
                    <a:pt x="1332" y="1193"/>
                    <a:pt x="1325" y="1191"/>
                    <a:pt x="1318" y="1191"/>
                  </a:cubicBezTo>
                  <a:cubicBezTo>
                    <a:pt x="1302" y="1191"/>
                    <a:pt x="1288" y="1206"/>
                    <a:pt x="1295" y="1221"/>
                  </a:cubicBezTo>
                  <a:cubicBezTo>
                    <a:pt x="1552" y="1767"/>
                    <a:pt x="1970" y="2249"/>
                    <a:pt x="2430" y="2623"/>
                  </a:cubicBezTo>
                  <a:cubicBezTo>
                    <a:pt x="2537" y="2709"/>
                    <a:pt x="2656" y="2806"/>
                    <a:pt x="2806" y="2902"/>
                  </a:cubicBezTo>
                  <a:cubicBezTo>
                    <a:pt x="2709" y="2956"/>
                    <a:pt x="2613" y="2999"/>
                    <a:pt x="2527" y="3041"/>
                  </a:cubicBezTo>
                  <a:cubicBezTo>
                    <a:pt x="2280" y="2784"/>
                    <a:pt x="2088" y="2442"/>
                    <a:pt x="1863" y="2195"/>
                  </a:cubicBezTo>
                  <a:cubicBezTo>
                    <a:pt x="1499" y="1831"/>
                    <a:pt x="1092" y="1488"/>
                    <a:pt x="643" y="1253"/>
                  </a:cubicBezTo>
                  <a:cubicBezTo>
                    <a:pt x="636" y="1249"/>
                    <a:pt x="630" y="1247"/>
                    <a:pt x="625" y="1247"/>
                  </a:cubicBezTo>
                  <a:cubicBezTo>
                    <a:pt x="603" y="1247"/>
                    <a:pt x="593" y="1276"/>
                    <a:pt x="610" y="1285"/>
                  </a:cubicBezTo>
                  <a:cubicBezTo>
                    <a:pt x="1178" y="1692"/>
                    <a:pt x="1681" y="2121"/>
                    <a:pt x="2109" y="2677"/>
                  </a:cubicBezTo>
                  <a:cubicBezTo>
                    <a:pt x="2195" y="2795"/>
                    <a:pt x="2292" y="2956"/>
                    <a:pt x="2409" y="3106"/>
                  </a:cubicBezTo>
                  <a:lnTo>
                    <a:pt x="2249" y="3202"/>
                  </a:lnTo>
                  <a:cubicBezTo>
                    <a:pt x="1916" y="2538"/>
                    <a:pt x="1221" y="1959"/>
                    <a:pt x="546" y="1767"/>
                  </a:cubicBezTo>
                  <a:cubicBezTo>
                    <a:pt x="542" y="1766"/>
                    <a:pt x="539" y="1765"/>
                    <a:pt x="536" y="1765"/>
                  </a:cubicBezTo>
                  <a:cubicBezTo>
                    <a:pt x="510" y="1765"/>
                    <a:pt x="496" y="1800"/>
                    <a:pt x="524" y="1810"/>
                  </a:cubicBezTo>
                  <a:cubicBezTo>
                    <a:pt x="910" y="2002"/>
                    <a:pt x="1274" y="2206"/>
                    <a:pt x="1585" y="2527"/>
                  </a:cubicBezTo>
                  <a:cubicBezTo>
                    <a:pt x="1809" y="2752"/>
                    <a:pt x="1970" y="3009"/>
                    <a:pt x="2120" y="3277"/>
                  </a:cubicBezTo>
                  <a:cubicBezTo>
                    <a:pt x="2013" y="3341"/>
                    <a:pt x="1916" y="3394"/>
                    <a:pt x="1820" y="3470"/>
                  </a:cubicBezTo>
                  <a:cubicBezTo>
                    <a:pt x="1702" y="3191"/>
                    <a:pt x="1488" y="2923"/>
                    <a:pt x="1295" y="2720"/>
                  </a:cubicBezTo>
                  <a:cubicBezTo>
                    <a:pt x="1028" y="2442"/>
                    <a:pt x="707" y="2185"/>
                    <a:pt x="353" y="2035"/>
                  </a:cubicBezTo>
                  <a:cubicBezTo>
                    <a:pt x="350" y="2034"/>
                    <a:pt x="346" y="2033"/>
                    <a:pt x="343" y="2033"/>
                  </a:cubicBezTo>
                  <a:cubicBezTo>
                    <a:pt x="319" y="2033"/>
                    <a:pt x="313" y="2068"/>
                    <a:pt x="332" y="2078"/>
                  </a:cubicBezTo>
                  <a:cubicBezTo>
                    <a:pt x="653" y="2292"/>
                    <a:pt x="964" y="2506"/>
                    <a:pt x="1221" y="2795"/>
                  </a:cubicBezTo>
                  <a:cubicBezTo>
                    <a:pt x="1424" y="3030"/>
                    <a:pt x="1552" y="3287"/>
                    <a:pt x="1702" y="3544"/>
                  </a:cubicBezTo>
                  <a:cubicBezTo>
                    <a:pt x="1649" y="3577"/>
                    <a:pt x="1595" y="3608"/>
                    <a:pt x="1542" y="3651"/>
                  </a:cubicBezTo>
                  <a:cubicBezTo>
                    <a:pt x="1381" y="3363"/>
                    <a:pt x="1145" y="3094"/>
                    <a:pt x="942" y="2859"/>
                  </a:cubicBezTo>
                  <a:cubicBezTo>
                    <a:pt x="707" y="2570"/>
                    <a:pt x="439" y="2270"/>
                    <a:pt x="32" y="2228"/>
                  </a:cubicBezTo>
                  <a:cubicBezTo>
                    <a:pt x="10" y="2228"/>
                    <a:pt x="0" y="2270"/>
                    <a:pt x="32" y="2281"/>
                  </a:cubicBezTo>
                  <a:cubicBezTo>
                    <a:pt x="439" y="2388"/>
                    <a:pt x="685" y="2709"/>
                    <a:pt x="931" y="3020"/>
                  </a:cubicBezTo>
                  <a:cubicBezTo>
                    <a:pt x="1199" y="3373"/>
                    <a:pt x="1402" y="3727"/>
                    <a:pt x="1628" y="4101"/>
                  </a:cubicBezTo>
                  <a:cubicBezTo>
                    <a:pt x="1635" y="4115"/>
                    <a:pt x="1647" y="4121"/>
                    <a:pt x="1659" y="4121"/>
                  </a:cubicBezTo>
                  <a:cubicBezTo>
                    <a:pt x="1684" y="4121"/>
                    <a:pt x="1710" y="4098"/>
                    <a:pt x="1702" y="4069"/>
                  </a:cubicBezTo>
                  <a:cubicBezTo>
                    <a:pt x="1702" y="4037"/>
                    <a:pt x="1692" y="4005"/>
                    <a:pt x="1681" y="3984"/>
                  </a:cubicBezTo>
                  <a:cubicBezTo>
                    <a:pt x="2066" y="3770"/>
                    <a:pt x="2473" y="3598"/>
                    <a:pt x="2902" y="3491"/>
                  </a:cubicBezTo>
                  <a:cubicBezTo>
                    <a:pt x="2932" y="3499"/>
                    <a:pt x="2962" y="3502"/>
                    <a:pt x="2992" y="3502"/>
                  </a:cubicBezTo>
                  <a:cubicBezTo>
                    <a:pt x="3049" y="3502"/>
                    <a:pt x="3107" y="3490"/>
                    <a:pt x="3170" y="3470"/>
                  </a:cubicBezTo>
                  <a:cubicBezTo>
                    <a:pt x="3191" y="3459"/>
                    <a:pt x="3191" y="3448"/>
                    <a:pt x="3191" y="3437"/>
                  </a:cubicBezTo>
                  <a:cubicBezTo>
                    <a:pt x="3402" y="3399"/>
                    <a:pt x="3604" y="3383"/>
                    <a:pt x="3805" y="3383"/>
                  </a:cubicBezTo>
                  <a:cubicBezTo>
                    <a:pt x="4114" y="3383"/>
                    <a:pt x="4418" y="3422"/>
                    <a:pt x="4743" y="3480"/>
                  </a:cubicBezTo>
                  <a:cubicBezTo>
                    <a:pt x="4747" y="3481"/>
                    <a:pt x="4751" y="3481"/>
                    <a:pt x="4755" y="3481"/>
                  </a:cubicBezTo>
                  <a:cubicBezTo>
                    <a:pt x="4791" y="3481"/>
                    <a:pt x="4815" y="3434"/>
                    <a:pt x="4776" y="3405"/>
                  </a:cubicBezTo>
                  <a:cubicBezTo>
                    <a:pt x="4571" y="3245"/>
                    <a:pt x="4293" y="3196"/>
                    <a:pt x="4014" y="3196"/>
                  </a:cubicBezTo>
                  <a:cubicBezTo>
                    <a:pt x="3957" y="3196"/>
                    <a:pt x="3900" y="3198"/>
                    <a:pt x="3844" y="3202"/>
                  </a:cubicBezTo>
                  <a:cubicBezTo>
                    <a:pt x="3865" y="3191"/>
                    <a:pt x="3898" y="3180"/>
                    <a:pt x="3919" y="3159"/>
                  </a:cubicBezTo>
                  <a:cubicBezTo>
                    <a:pt x="3938" y="3150"/>
                    <a:pt x="3940" y="3114"/>
                    <a:pt x="3917" y="3114"/>
                  </a:cubicBezTo>
                  <a:cubicBezTo>
                    <a:pt x="3915" y="3114"/>
                    <a:pt x="3911" y="3115"/>
                    <a:pt x="3908" y="3116"/>
                  </a:cubicBezTo>
                  <a:cubicBezTo>
                    <a:pt x="3608" y="3116"/>
                    <a:pt x="3330" y="3052"/>
                    <a:pt x="3073" y="2923"/>
                  </a:cubicBezTo>
                  <a:cubicBezTo>
                    <a:pt x="3287" y="2827"/>
                    <a:pt x="3501" y="2742"/>
                    <a:pt x="3726" y="2666"/>
                  </a:cubicBezTo>
                  <a:cubicBezTo>
                    <a:pt x="3857" y="2712"/>
                    <a:pt x="3993" y="2741"/>
                    <a:pt x="4125" y="2741"/>
                  </a:cubicBezTo>
                  <a:cubicBezTo>
                    <a:pt x="4275" y="2741"/>
                    <a:pt x="4420" y="2704"/>
                    <a:pt x="4550" y="2613"/>
                  </a:cubicBezTo>
                  <a:cubicBezTo>
                    <a:pt x="4562" y="2602"/>
                    <a:pt x="4562" y="2570"/>
                    <a:pt x="4540" y="2570"/>
                  </a:cubicBezTo>
                  <a:cubicBezTo>
                    <a:pt x="4405" y="2584"/>
                    <a:pt x="4283" y="2597"/>
                    <a:pt x="4163" y="2597"/>
                  </a:cubicBezTo>
                  <a:cubicBezTo>
                    <a:pt x="4092" y="2597"/>
                    <a:pt x="4022" y="2593"/>
                    <a:pt x="3951" y="2581"/>
                  </a:cubicBezTo>
                  <a:cubicBezTo>
                    <a:pt x="4144" y="2516"/>
                    <a:pt x="4347" y="2452"/>
                    <a:pt x="4550" y="2399"/>
                  </a:cubicBezTo>
                  <a:cubicBezTo>
                    <a:pt x="4722" y="2439"/>
                    <a:pt x="4898" y="2466"/>
                    <a:pt x="5065" y="2466"/>
                  </a:cubicBezTo>
                  <a:cubicBezTo>
                    <a:pt x="5169" y="2466"/>
                    <a:pt x="5270" y="2455"/>
                    <a:pt x="5364" y="2431"/>
                  </a:cubicBezTo>
                  <a:cubicBezTo>
                    <a:pt x="5397" y="2420"/>
                    <a:pt x="5397" y="2378"/>
                    <a:pt x="5364" y="2378"/>
                  </a:cubicBezTo>
                  <a:cubicBezTo>
                    <a:pt x="5214" y="2335"/>
                    <a:pt x="5064" y="2324"/>
                    <a:pt x="4915" y="2302"/>
                  </a:cubicBezTo>
                  <a:cubicBezTo>
                    <a:pt x="5118" y="2249"/>
                    <a:pt x="5321" y="2206"/>
                    <a:pt x="5536" y="2174"/>
                  </a:cubicBezTo>
                  <a:cubicBezTo>
                    <a:pt x="6456" y="2463"/>
                    <a:pt x="6917" y="3244"/>
                    <a:pt x="7506" y="3962"/>
                  </a:cubicBezTo>
                  <a:cubicBezTo>
                    <a:pt x="8041" y="4594"/>
                    <a:pt x="8738" y="5097"/>
                    <a:pt x="9540" y="5300"/>
                  </a:cubicBezTo>
                  <a:cubicBezTo>
                    <a:pt x="9562" y="5300"/>
                    <a:pt x="9562" y="5279"/>
                    <a:pt x="9551" y="5279"/>
                  </a:cubicBezTo>
                  <a:cubicBezTo>
                    <a:pt x="9069" y="5076"/>
                    <a:pt x="8598" y="4840"/>
                    <a:pt x="8202" y="4498"/>
                  </a:cubicBezTo>
                  <a:cubicBezTo>
                    <a:pt x="7848" y="4187"/>
                    <a:pt x="7570" y="3823"/>
                    <a:pt x="7292" y="3448"/>
                  </a:cubicBezTo>
                  <a:cubicBezTo>
                    <a:pt x="6906" y="2934"/>
                    <a:pt x="6435" y="2324"/>
                    <a:pt x="5782" y="2131"/>
                  </a:cubicBezTo>
                  <a:cubicBezTo>
                    <a:pt x="6039" y="2088"/>
                    <a:pt x="6296" y="2056"/>
                    <a:pt x="6553" y="2035"/>
                  </a:cubicBezTo>
                  <a:cubicBezTo>
                    <a:pt x="7077" y="2206"/>
                    <a:pt x="7463" y="2495"/>
                    <a:pt x="7827" y="2923"/>
                  </a:cubicBezTo>
                  <a:cubicBezTo>
                    <a:pt x="8148" y="3298"/>
                    <a:pt x="8438" y="3694"/>
                    <a:pt x="8802" y="4037"/>
                  </a:cubicBezTo>
                  <a:cubicBezTo>
                    <a:pt x="9401" y="4605"/>
                    <a:pt x="10183" y="5108"/>
                    <a:pt x="11029" y="5119"/>
                  </a:cubicBezTo>
                  <a:cubicBezTo>
                    <a:pt x="11050" y="5119"/>
                    <a:pt x="11061" y="5086"/>
                    <a:pt x="11039" y="5086"/>
                  </a:cubicBezTo>
                  <a:cubicBezTo>
                    <a:pt x="10033" y="4862"/>
                    <a:pt x="9240" y="4337"/>
                    <a:pt x="8555" y="3577"/>
                  </a:cubicBezTo>
                  <a:cubicBezTo>
                    <a:pt x="8084" y="3041"/>
                    <a:pt x="7591" y="2238"/>
                    <a:pt x="6863" y="2013"/>
                  </a:cubicBezTo>
                  <a:cubicBezTo>
                    <a:pt x="7046" y="2002"/>
                    <a:pt x="7239" y="2002"/>
                    <a:pt x="7420" y="2002"/>
                  </a:cubicBezTo>
                  <a:cubicBezTo>
                    <a:pt x="9626" y="2013"/>
                    <a:pt x="11746" y="2763"/>
                    <a:pt x="13952" y="2859"/>
                  </a:cubicBezTo>
                  <a:cubicBezTo>
                    <a:pt x="14105" y="2865"/>
                    <a:pt x="14261" y="2868"/>
                    <a:pt x="14419" y="2868"/>
                  </a:cubicBezTo>
                  <a:cubicBezTo>
                    <a:pt x="15377" y="2868"/>
                    <a:pt x="16403" y="2740"/>
                    <a:pt x="17239" y="2281"/>
                  </a:cubicBezTo>
                  <a:cubicBezTo>
                    <a:pt x="17258" y="2272"/>
                    <a:pt x="17252" y="2247"/>
                    <a:pt x="17237" y="2247"/>
                  </a:cubicBezTo>
                  <a:cubicBezTo>
                    <a:pt x="17234" y="2247"/>
                    <a:pt x="17231" y="2247"/>
                    <a:pt x="17228" y="2249"/>
                  </a:cubicBezTo>
                  <a:cubicBezTo>
                    <a:pt x="16714" y="2409"/>
                    <a:pt x="16233" y="2570"/>
                    <a:pt x="15698" y="2645"/>
                  </a:cubicBezTo>
                  <a:cubicBezTo>
                    <a:pt x="15304" y="2698"/>
                    <a:pt x="14904" y="2719"/>
                    <a:pt x="14504" y="2719"/>
                  </a:cubicBezTo>
                  <a:cubicBezTo>
                    <a:pt x="14338" y="2719"/>
                    <a:pt x="14172" y="2715"/>
                    <a:pt x="14006" y="2709"/>
                  </a:cubicBezTo>
                  <a:cubicBezTo>
                    <a:pt x="12892" y="2645"/>
                    <a:pt x="11789" y="2420"/>
                    <a:pt x="10686" y="2216"/>
                  </a:cubicBezTo>
                  <a:cubicBezTo>
                    <a:pt x="9632" y="2019"/>
                    <a:pt x="8579" y="1831"/>
                    <a:pt x="7505" y="1831"/>
                  </a:cubicBezTo>
                  <a:cubicBezTo>
                    <a:pt x="7477" y="1831"/>
                    <a:pt x="7448" y="1831"/>
                    <a:pt x="7420" y="1831"/>
                  </a:cubicBezTo>
                  <a:lnTo>
                    <a:pt x="7270" y="1831"/>
                  </a:lnTo>
                  <a:cubicBezTo>
                    <a:pt x="7260" y="1521"/>
                    <a:pt x="6499" y="1499"/>
                    <a:pt x="6296" y="1478"/>
                  </a:cubicBezTo>
                  <a:cubicBezTo>
                    <a:pt x="5547" y="1381"/>
                    <a:pt x="4733" y="1296"/>
                    <a:pt x="4186" y="707"/>
                  </a:cubicBezTo>
                  <a:cubicBezTo>
                    <a:pt x="4180" y="703"/>
                    <a:pt x="4174" y="701"/>
                    <a:pt x="4168" y="701"/>
                  </a:cubicBezTo>
                  <a:cubicBezTo>
                    <a:pt x="4141" y="701"/>
                    <a:pt x="4116" y="733"/>
                    <a:pt x="4133" y="750"/>
                  </a:cubicBezTo>
                  <a:cubicBezTo>
                    <a:pt x="4465" y="1103"/>
                    <a:pt x="4883" y="1317"/>
                    <a:pt x="5343" y="1435"/>
                  </a:cubicBezTo>
                  <a:cubicBezTo>
                    <a:pt x="5600" y="1510"/>
                    <a:pt x="5857" y="1542"/>
                    <a:pt x="6125" y="1585"/>
                  </a:cubicBezTo>
                  <a:cubicBezTo>
                    <a:pt x="6349" y="1617"/>
                    <a:pt x="6939" y="1607"/>
                    <a:pt x="7131" y="1831"/>
                  </a:cubicBezTo>
                  <a:cubicBezTo>
                    <a:pt x="6874" y="1842"/>
                    <a:pt x="6617" y="1864"/>
                    <a:pt x="6371" y="1885"/>
                  </a:cubicBezTo>
                  <a:cubicBezTo>
                    <a:pt x="6308" y="1884"/>
                    <a:pt x="6244" y="1883"/>
                    <a:pt x="6181" y="1883"/>
                  </a:cubicBezTo>
                  <a:cubicBezTo>
                    <a:pt x="5997" y="1883"/>
                    <a:pt x="5813" y="1887"/>
                    <a:pt x="5629" y="1887"/>
                  </a:cubicBezTo>
                  <a:cubicBezTo>
                    <a:pt x="5286" y="1887"/>
                    <a:pt x="4945" y="1874"/>
                    <a:pt x="4615" y="1799"/>
                  </a:cubicBezTo>
                  <a:cubicBezTo>
                    <a:pt x="4379" y="1745"/>
                    <a:pt x="4165" y="1660"/>
                    <a:pt x="3951" y="1531"/>
                  </a:cubicBezTo>
                  <a:cubicBezTo>
                    <a:pt x="3951" y="1531"/>
                    <a:pt x="3962" y="1531"/>
                    <a:pt x="3951" y="1521"/>
                  </a:cubicBezTo>
                  <a:cubicBezTo>
                    <a:pt x="3844" y="1114"/>
                    <a:pt x="3458" y="824"/>
                    <a:pt x="3137" y="589"/>
                  </a:cubicBezTo>
                  <a:cubicBezTo>
                    <a:pt x="2773" y="322"/>
                    <a:pt x="2399" y="22"/>
                    <a:pt x="19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3"/>
            <p:cNvSpPr/>
            <p:nvPr/>
          </p:nvSpPr>
          <p:spPr>
            <a:xfrm>
              <a:off x="4412988" y="1079504"/>
              <a:ext cx="77274" cy="159635"/>
            </a:xfrm>
            <a:custGeom>
              <a:avLst/>
              <a:gdLst/>
              <a:ahLst/>
              <a:cxnLst/>
              <a:rect l="l" t="t" r="r" b="b"/>
              <a:pathLst>
                <a:path w="1200" h="2479" extrusionOk="0">
                  <a:moveTo>
                    <a:pt x="43" y="0"/>
                  </a:moveTo>
                  <a:cubicBezTo>
                    <a:pt x="11" y="0"/>
                    <a:pt x="0" y="54"/>
                    <a:pt x="33" y="65"/>
                  </a:cubicBezTo>
                  <a:cubicBezTo>
                    <a:pt x="429" y="150"/>
                    <a:pt x="718" y="943"/>
                    <a:pt x="836" y="1285"/>
                  </a:cubicBezTo>
                  <a:cubicBezTo>
                    <a:pt x="964" y="1671"/>
                    <a:pt x="985" y="2067"/>
                    <a:pt x="1071" y="2453"/>
                  </a:cubicBezTo>
                  <a:cubicBezTo>
                    <a:pt x="1077" y="2470"/>
                    <a:pt x="1090" y="2478"/>
                    <a:pt x="1101" y="2478"/>
                  </a:cubicBezTo>
                  <a:cubicBezTo>
                    <a:pt x="1111" y="2478"/>
                    <a:pt x="1120" y="2473"/>
                    <a:pt x="1125" y="2463"/>
                  </a:cubicBezTo>
                  <a:cubicBezTo>
                    <a:pt x="1200" y="1982"/>
                    <a:pt x="1028" y="1425"/>
                    <a:pt x="847" y="997"/>
                  </a:cubicBezTo>
                  <a:cubicBezTo>
                    <a:pt x="707" y="697"/>
                    <a:pt x="429" y="11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3"/>
            <p:cNvSpPr/>
            <p:nvPr/>
          </p:nvSpPr>
          <p:spPr>
            <a:xfrm>
              <a:off x="4445636" y="1070424"/>
              <a:ext cx="63944" cy="141089"/>
            </a:xfrm>
            <a:custGeom>
              <a:avLst/>
              <a:gdLst/>
              <a:ahLst/>
              <a:cxnLst/>
              <a:rect l="l" t="t" r="r" b="b"/>
              <a:pathLst>
                <a:path w="993" h="2191" extrusionOk="0">
                  <a:moveTo>
                    <a:pt x="40" y="1"/>
                  </a:moveTo>
                  <a:cubicBezTo>
                    <a:pt x="14" y="1"/>
                    <a:pt x="1" y="35"/>
                    <a:pt x="29" y="45"/>
                  </a:cubicBezTo>
                  <a:cubicBezTo>
                    <a:pt x="393" y="238"/>
                    <a:pt x="511" y="677"/>
                    <a:pt x="628" y="1041"/>
                  </a:cubicBezTo>
                  <a:cubicBezTo>
                    <a:pt x="747" y="1405"/>
                    <a:pt x="768" y="1812"/>
                    <a:pt x="896" y="2176"/>
                  </a:cubicBezTo>
                  <a:cubicBezTo>
                    <a:pt x="901" y="2185"/>
                    <a:pt x="910" y="2191"/>
                    <a:pt x="919" y="2191"/>
                  </a:cubicBezTo>
                  <a:cubicBezTo>
                    <a:pt x="929" y="2191"/>
                    <a:pt x="939" y="2183"/>
                    <a:pt x="939" y="2165"/>
                  </a:cubicBezTo>
                  <a:cubicBezTo>
                    <a:pt x="992" y="1705"/>
                    <a:pt x="800" y="1169"/>
                    <a:pt x="639" y="741"/>
                  </a:cubicBezTo>
                  <a:cubicBezTo>
                    <a:pt x="521" y="452"/>
                    <a:pt x="393" y="77"/>
                    <a:pt x="50" y="3"/>
                  </a:cubicBezTo>
                  <a:cubicBezTo>
                    <a:pt x="47" y="1"/>
                    <a:pt x="43" y="1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3"/>
            <p:cNvSpPr/>
            <p:nvPr/>
          </p:nvSpPr>
          <p:spPr>
            <a:xfrm>
              <a:off x="4480087" y="1064242"/>
              <a:ext cx="52289" cy="134135"/>
            </a:xfrm>
            <a:custGeom>
              <a:avLst/>
              <a:gdLst/>
              <a:ahLst/>
              <a:cxnLst/>
              <a:rect l="l" t="t" r="r" b="b"/>
              <a:pathLst>
                <a:path w="812" h="2083" extrusionOk="0">
                  <a:moveTo>
                    <a:pt x="51" y="0"/>
                  </a:moveTo>
                  <a:cubicBezTo>
                    <a:pt x="16" y="0"/>
                    <a:pt x="0" y="46"/>
                    <a:pt x="29" y="66"/>
                  </a:cubicBezTo>
                  <a:cubicBezTo>
                    <a:pt x="340" y="259"/>
                    <a:pt x="457" y="741"/>
                    <a:pt x="533" y="1073"/>
                  </a:cubicBezTo>
                  <a:cubicBezTo>
                    <a:pt x="618" y="1405"/>
                    <a:pt x="607" y="1726"/>
                    <a:pt x="661" y="2058"/>
                  </a:cubicBezTo>
                  <a:cubicBezTo>
                    <a:pt x="666" y="2074"/>
                    <a:pt x="680" y="2082"/>
                    <a:pt x="693" y="2082"/>
                  </a:cubicBezTo>
                  <a:cubicBezTo>
                    <a:pt x="706" y="2082"/>
                    <a:pt x="720" y="2074"/>
                    <a:pt x="726" y="2058"/>
                  </a:cubicBezTo>
                  <a:cubicBezTo>
                    <a:pt x="811" y="1651"/>
                    <a:pt x="704" y="1169"/>
                    <a:pt x="564" y="784"/>
                  </a:cubicBezTo>
                  <a:cubicBezTo>
                    <a:pt x="469" y="505"/>
                    <a:pt x="361" y="120"/>
                    <a:pt x="62" y="2"/>
                  </a:cubicBezTo>
                  <a:cubicBezTo>
                    <a:pt x="58" y="1"/>
                    <a:pt x="54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3"/>
            <p:cNvSpPr/>
            <p:nvPr/>
          </p:nvSpPr>
          <p:spPr>
            <a:xfrm>
              <a:off x="4510224" y="1043379"/>
              <a:ext cx="46944" cy="170325"/>
            </a:xfrm>
            <a:custGeom>
              <a:avLst/>
              <a:gdLst/>
              <a:ahLst/>
              <a:cxnLst/>
              <a:rect l="l" t="t" r="r" b="b"/>
              <a:pathLst>
                <a:path w="729" h="2645" extrusionOk="0">
                  <a:moveTo>
                    <a:pt x="75" y="1"/>
                  </a:moveTo>
                  <a:cubicBezTo>
                    <a:pt x="61" y="1"/>
                    <a:pt x="47" y="2"/>
                    <a:pt x="32" y="5"/>
                  </a:cubicBezTo>
                  <a:cubicBezTo>
                    <a:pt x="1" y="16"/>
                    <a:pt x="11" y="58"/>
                    <a:pt x="43" y="69"/>
                  </a:cubicBezTo>
                  <a:cubicBezTo>
                    <a:pt x="343" y="69"/>
                    <a:pt x="450" y="1161"/>
                    <a:pt x="482" y="1375"/>
                  </a:cubicBezTo>
                  <a:cubicBezTo>
                    <a:pt x="536" y="1793"/>
                    <a:pt x="536" y="2210"/>
                    <a:pt x="589" y="2628"/>
                  </a:cubicBezTo>
                  <a:cubicBezTo>
                    <a:pt x="589" y="2639"/>
                    <a:pt x="600" y="2644"/>
                    <a:pt x="612" y="2644"/>
                  </a:cubicBezTo>
                  <a:cubicBezTo>
                    <a:pt x="624" y="2644"/>
                    <a:pt x="637" y="2639"/>
                    <a:pt x="643" y="2628"/>
                  </a:cubicBezTo>
                  <a:cubicBezTo>
                    <a:pt x="729" y="2060"/>
                    <a:pt x="622" y="1429"/>
                    <a:pt x="493" y="872"/>
                  </a:cubicBezTo>
                  <a:cubicBezTo>
                    <a:pt x="452" y="677"/>
                    <a:pt x="391" y="1"/>
                    <a:pt x="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3"/>
            <p:cNvSpPr/>
            <p:nvPr/>
          </p:nvSpPr>
          <p:spPr>
            <a:xfrm>
              <a:off x="4552080" y="1039193"/>
              <a:ext cx="40955" cy="160279"/>
            </a:xfrm>
            <a:custGeom>
              <a:avLst/>
              <a:gdLst/>
              <a:ahLst/>
              <a:cxnLst/>
              <a:rect l="l" t="t" r="r" b="b"/>
              <a:pathLst>
                <a:path w="636" h="2489" extrusionOk="0">
                  <a:moveTo>
                    <a:pt x="43" y="0"/>
                  </a:moveTo>
                  <a:cubicBezTo>
                    <a:pt x="23" y="0"/>
                    <a:pt x="0" y="17"/>
                    <a:pt x="14" y="38"/>
                  </a:cubicBezTo>
                  <a:cubicBezTo>
                    <a:pt x="143" y="412"/>
                    <a:pt x="271" y="787"/>
                    <a:pt x="336" y="1183"/>
                  </a:cubicBezTo>
                  <a:cubicBezTo>
                    <a:pt x="400" y="1611"/>
                    <a:pt x="367" y="2029"/>
                    <a:pt x="378" y="2468"/>
                  </a:cubicBezTo>
                  <a:cubicBezTo>
                    <a:pt x="378" y="2480"/>
                    <a:pt x="391" y="2488"/>
                    <a:pt x="403" y="2488"/>
                  </a:cubicBezTo>
                  <a:cubicBezTo>
                    <a:pt x="413" y="2488"/>
                    <a:pt x="421" y="2483"/>
                    <a:pt x="421" y="2468"/>
                  </a:cubicBezTo>
                  <a:cubicBezTo>
                    <a:pt x="635" y="1708"/>
                    <a:pt x="443" y="702"/>
                    <a:pt x="68" y="16"/>
                  </a:cubicBezTo>
                  <a:cubicBezTo>
                    <a:pt x="64" y="5"/>
                    <a:pt x="54" y="0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3"/>
            <p:cNvSpPr/>
            <p:nvPr/>
          </p:nvSpPr>
          <p:spPr>
            <a:xfrm>
              <a:off x="4589493" y="1039644"/>
              <a:ext cx="24213" cy="151521"/>
            </a:xfrm>
            <a:custGeom>
              <a:avLst/>
              <a:gdLst/>
              <a:ahLst/>
              <a:cxnLst/>
              <a:rect l="l" t="t" r="r" b="b"/>
              <a:pathLst>
                <a:path w="376" h="2353" extrusionOk="0">
                  <a:moveTo>
                    <a:pt x="29" y="0"/>
                  </a:moveTo>
                  <a:cubicBezTo>
                    <a:pt x="15" y="0"/>
                    <a:pt x="0" y="12"/>
                    <a:pt x="0" y="31"/>
                  </a:cubicBezTo>
                  <a:cubicBezTo>
                    <a:pt x="65" y="427"/>
                    <a:pt x="129" y="823"/>
                    <a:pt x="162" y="1230"/>
                  </a:cubicBezTo>
                  <a:cubicBezTo>
                    <a:pt x="183" y="1594"/>
                    <a:pt x="162" y="1958"/>
                    <a:pt x="183" y="2333"/>
                  </a:cubicBezTo>
                  <a:cubicBezTo>
                    <a:pt x="183" y="2344"/>
                    <a:pt x="196" y="2353"/>
                    <a:pt x="208" y="2353"/>
                  </a:cubicBezTo>
                  <a:cubicBezTo>
                    <a:pt x="217" y="2353"/>
                    <a:pt x="226" y="2347"/>
                    <a:pt x="226" y="2333"/>
                  </a:cubicBezTo>
                  <a:cubicBezTo>
                    <a:pt x="376" y="1616"/>
                    <a:pt x="279" y="716"/>
                    <a:pt x="54" y="20"/>
                  </a:cubicBezTo>
                  <a:cubicBezTo>
                    <a:pt x="50" y="6"/>
                    <a:pt x="40" y="0"/>
                    <a:pt x="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4632959" y="1044216"/>
              <a:ext cx="13845" cy="98009"/>
            </a:xfrm>
            <a:custGeom>
              <a:avLst/>
              <a:gdLst/>
              <a:ahLst/>
              <a:cxnLst/>
              <a:rect l="l" t="t" r="r" b="b"/>
              <a:pathLst>
                <a:path w="215" h="1522" extrusionOk="0">
                  <a:moveTo>
                    <a:pt x="51" y="1"/>
                  </a:moveTo>
                  <a:cubicBezTo>
                    <a:pt x="30" y="1"/>
                    <a:pt x="4" y="19"/>
                    <a:pt x="11" y="45"/>
                  </a:cubicBezTo>
                  <a:cubicBezTo>
                    <a:pt x="86" y="538"/>
                    <a:pt x="32" y="998"/>
                    <a:pt x="0" y="1502"/>
                  </a:cubicBezTo>
                  <a:cubicBezTo>
                    <a:pt x="0" y="1513"/>
                    <a:pt x="13" y="1522"/>
                    <a:pt x="27" y="1522"/>
                  </a:cubicBezTo>
                  <a:cubicBezTo>
                    <a:pt x="38" y="1522"/>
                    <a:pt x="49" y="1516"/>
                    <a:pt x="54" y="1502"/>
                  </a:cubicBezTo>
                  <a:cubicBezTo>
                    <a:pt x="215" y="1041"/>
                    <a:pt x="172" y="505"/>
                    <a:pt x="75" y="24"/>
                  </a:cubicBezTo>
                  <a:cubicBezTo>
                    <a:pt x="75" y="8"/>
                    <a:pt x="64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4648156" y="1027795"/>
              <a:ext cx="24856" cy="111919"/>
            </a:xfrm>
            <a:custGeom>
              <a:avLst/>
              <a:gdLst/>
              <a:ahLst/>
              <a:cxnLst/>
              <a:rect l="l" t="t" r="r" b="b"/>
              <a:pathLst>
                <a:path w="386" h="1738" extrusionOk="0">
                  <a:moveTo>
                    <a:pt x="328" y="0"/>
                  </a:moveTo>
                  <a:cubicBezTo>
                    <a:pt x="313" y="0"/>
                    <a:pt x="300" y="11"/>
                    <a:pt x="300" y="32"/>
                  </a:cubicBezTo>
                  <a:cubicBezTo>
                    <a:pt x="224" y="600"/>
                    <a:pt x="96" y="1136"/>
                    <a:pt x="0" y="1692"/>
                  </a:cubicBezTo>
                  <a:cubicBezTo>
                    <a:pt x="0" y="1715"/>
                    <a:pt x="21" y="1738"/>
                    <a:pt x="42" y="1738"/>
                  </a:cubicBezTo>
                  <a:cubicBezTo>
                    <a:pt x="50" y="1738"/>
                    <a:pt x="58" y="1734"/>
                    <a:pt x="64" y="1724"/>
                  </a:cubicBezTo>
                  <a:cubicBezTo>
                    <a:pt x="310" y="1221"/>
                    <a:pt x="386" y="579"/>
                    <a:pt x="364" y="32"/>
                  </a:cubicBezTo>
                  <a:cubicBezTo>
                    <a:pt x="359" y="11"/>
                    <a:pt x="342" y="0"/>
                    <a:pt x="3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3"/>
            <p:cNvSpPr/>
            <p:nvPr/>
          </p:nvSpPr>
          <p:spPr>
            <a:xfrm>
              <a:off x="4832387" y="1347642"/>
              <a:ext cx="458428" cy="269557"/>
            </a:xfrm>
            <a:custGeom>
              <a:avLst/>
              <a:gdLst/>
              <a:ahLst/>
              <a:cxnLst/>
              <a:rect l="l" t="t" r="r" b="b"/>
              <a:pathLst>
                <a:path w="7119" h="4186" extrusionOk="0">
                  <a:moveTo>
                    <a:pt x="5223" y="0"/>
                  </a:moveTo>
                  <a:cubicBezTo>
                    <a:pt x="5191" y="0"/>
                    <a:pt x="5194" y="46"/>
                    <a:pt x="5223" y="55"/>
                  </a:cubicBezTo>
                  <a:cubicBezTo>
                    <a:pt x="5673" y="248"/>
                    <a:pt x="6058" y="452"/>
                    <a:pt x="6390" y="816"/>
                  </a:cubicBezTo>
                  <a:cubicBezTo>
                    <a:pt x="6690" y="1158"/>
                    <a:pt x="6819" y="1522"/>
                    <a:pt x="6958" y="1929"/>
                  </a:cubicBezTo>
                  <a:cubicBezTo>
                    <a:pt x="6904" y="1887"/>
                    <a:pt x="6840" y="1844"/>
                    <a:pt x="6786" y="1801"/>
                  </a:cubicBezTo>
                  <a:cubicBezTo>
                    <a:pt x="6669" y="1694"/>
                    <a:pt x="6562" y="1597"/>
                    <a:pt x="6455" y="1480"/>
                  </a:cubicBezTo>
                  <a:cubicBezTo>
                    <a:pt x="6453" y="1478"/>
                    <a:pt x="6449" y="1477"/>
                    <a:pt x="6446" y="1477"/>
                  </a:cubicBezTo>
                  <a:cubicBezTo>
                    <a:pt x="6430" y="1477"/>
                    <a:pt x="6405" y="1494"/>
                    <a:pt x="6422" y="1511"/>
                  </a:cubicBezTo>
                  <a:cubicBezTo>
                    <a:pt x="6433" y="1533"/>
                    <a:pt x="6455" y="1565"/>
                    <a:pt x="6476" y="1587"/>
                  </a:cubicBezTo>
                  <a:lnTo>
                    <a:pt x="6455" y="1587"/>
                  </a:lnTo>
                  <a:cubicBezTo>
                    <a:pt x="6133" y="1073"/>
                    <a:pt x="5555" y="666"/>
                    <a:pt x="5030" y="526"/>
                  </a:cubicBezTo>
                  <a:cubicBezTo>
                    <a:pt x="5027" y="525"/>
                    <a:pt x="5024" y="524"/>
                    <a:pt x="5021" y="524"/>
                  </a:cubicBezTo>
                  <a:cubicBezTo>
                    <a:pt x="5004" y="524"/>
                    <a:pt x="4990" y="549"/>
                    <a:pt x="5009" y="559"/>
                  </a:cubicBezTo>
                  <a:cubicBezTo>
                    <a:pt x="5405" y="773"/>
                    <a:pt x="5791" y="976"/>
                    <a:pt x="6091" y="1319"/>
                  </a:cubicBezTo>
                  <a:cubicBezTo>
                    <a:pt x="6283" y="1554"/>
                    <a:pt x="6401" y="1790"/>
                    <a:pt x="6486" y="2047"/>
                  </a:cubicBezTo>
                  <a:cubicBezTo>
                    <a:pt x="6486" y="2058"/>
                    <a:pt x="6476" y="2058"/>
                    <a:pt x="6476" y="2068"/>
                  </a:cubicBezTo>
                  <a:cubicBezTo>
                    <a:pt x="6498" y="2122"/>
                    <a:pt x="6508" y="2175"/>
                    <a:pt x="6519" y="2239"/>
                  </a:cubicBezTo>
                  <a:cubicBezTo>
                    <a:pt x="6519" y="2304"/>
                    <a:pt x="6529" y="2368"/>
                    <a:pt x="6540" y="2432"/>
                  </a:cubicBezTo>
                  <a:cubicBezTo>
                    <a:pt x="6540" y="2443"/>
                    <a:pt x="6540" y="2454"/>
                    <a:pt x="6551" y="2454"/>
                  </a:cubicBezTo>
                  <a:lnTo>
                    <a:pt x="6551" y="2486"/>
                  </a:lnTo>
                  <a:cubicBezTo>
                    <a:pt x="6540" y="2475"/>
                    <a:pt x="6519" y="2465"/>
                    <a:pt x="6508" y="2443"/>
                  </a:cubicBezTo>
                  <a:cubicBezTo>
                    <a:pt x="6229" y="1737"/>
                    <a:pt x="5577" y="1169"/>
                    <a:pt x="4870" y="944"/>
                  </a:cubicBezTo>
                  <a:cubicBezTo>
                    <a:pt x="4867" y="943"/>
                    <a:pt x="4864" y="943"/>
                    <a:pt x="4861" y="943"/>
                  </a:cubicBezTo>
                  <a:cubicBezTo>
                    <a:pt x="4836" y="943"/>
                    <a:pt x="4830" y="988"/>
                    <a:pt x="4859" y="997"/>
                  </a:cubicBezTo>
                  <a:cubicBezTo>
                    <a:pt x="5523" y="1266"/>
                    <a:pt x="5972" y="1737"/>
                    <a:pt x="6272" y="2336"/>
                  </a:cubicBezTo>
                  <a:lnTo>
                    <a:pt x="6272" y="2358"/>
                  </a:lnTo>
                  <a:cubicBezTo>
                    <a:pt x="6283" y="2422"/>
                    <a:pt x="6315" y="2475"/>
                    <a:pt x="6369" y="2518"/>
                  </a:cubicBezTo>
                  <a:cubicBezTo>
                    <a:pt x="6390" y="2582"/>
                    <a:pt x="6422" y="2646"/>
                    <a:pt x="6444" y="2711"/>
                  </a:cubicBezTo>
                  <a:cubicBezTo>
                    <a:pt x="6251" y="2401"/>
                    <a:pt x="5962" y="2122"/>
                    <a:pt x="5705" y="1887"/>
                  </a:cubicBezTo>
                  <a:cubicBezTo>
                    <a:pt x="5534" y="1726"/>
                    <a:pt x="5373" y="1565"/>
                    <a:pt x="5159" y="1480"/>
                  </a:cubicBezTo>
                  <a:cubicBezTo>
                    <a:pt x="4880" y="1351"/>
                    <a:pt x="4549" y="1351"/>
                    <a:pt x="4249" y="1287"/>
                  </a:cubicBezTo>
                  <a:cubicBezTo>
                    <a:pt x="4247" y="1285"/>
                    <a:pt x="4245" y="1285"/>
                    <a:pt x="4244" y="1285"/>
                  </a:cubicBezTo>
                  <a:cubicBezTo>
                    <a:pt x="4232" y="1285"/>
                    <a:pt x="4219" y="1308"/>
                    <a:pt x="4238" y="1308"/>
                  </a:cubicBezTo>
                  <a:cubicBezTo>
                    <a:pt x="4431" y="1394"/>
                    <a:pt x="4634" y="1426"/>
                    <a:pt x="4837" y="1480"/>
                  </a:cubicBezTo>
                  <a:cubicBezTo>
                    <a:pt x="5170" y="1565"/>
                    <a:pt x="5384" y="1737"/>
                    <a:pt x="5608" y="1972"/>
                  </a:cubicBezTo>
                  <a:cubicBezTo>
                    <a:pt x="5812" y="2175"/>
                    <a:pt x="5984" y="2368"/>
                    <a:pt x="6144" y="2582"/>
                  </a:cubicBezTo>
                  <a:cubicBezTo>
                    <a:pt x="6048" y="2529"/>
                    <a:pt x="5951" y="2486"/>
                    <a:pt x="5855" y="2454"/>
                  </a:cubicBezTo>
                  <a:cubicBezTo>
                    <a:pt x="5566" y="2347"/>
                    <a:pt x="5255" y="2304"/>
                    <a:pt x="4966" y="2218"/>
                  </a:cubicBezTo>
                  <a:cubicBezTo>
                    <a:pt x="4677" y="2132"/>
                    <a:pt x="4399" y="2015"/>
                    <a:pt x="4131" y="1875"/>
                  </a:cubicBezTo>
                  <a:cubicBezTo>
                    <a:pt x="4120" y="1844"/>
                    <a:pt x="4099" y="1811"/>
                    <a:pt x="4078" y="1779"/>
                  </a:cubicBezTo>
                  <a:cubicBezTo>
                    <a:pt x="4074" y="1773"/>
                    <a:pt x="4069" y="1771"/>
                    <a:pt x="4064" y="1771"/>
                  </a:cubicBezTo>
                  <a:cubicBezTo>
                    <a:pt x="4051" y="1771"/>
                    <a:pt x="4038" y="1786"/>
                    <a:pt x="4045" y="1801"/>
                  </a:cubicBezTo>
                  <a:cubicBezTo>
                    <a:pt x="4056" y="1822"/>
                    <a:pt x="4056" y="1844"/>
                    <a:pt x="4066" y="1865"/>
                  </a:cubicBezTo>
                  <a:cubicBezTo>
                    <a:pt x="4056" y="1875"/>
                    <a:pt x="4045" y="1897"/>
                    <a:pt x="4066" y="1918"/>
                  </a:cubicBezTo>
                  <a:cubicBezTo>
                    <a:pt x="4078" y="1929"/>
                    <a:pt x="4099" y="1940"/>
                    <a:pt x="4109" y="1951"/>
                  </a:cubicBezTo>
                  <a:cubicBezTo>
                    <a:pt x="4399" y="2486"/>
                    <a:pt x="4923" y="2903"/>
                    <a:pt x="5458" y="3182"/>
                  </a:cubicBezTo>
                  <a:cubicBezTo>
                    <a:pt x="5437" y="3203"/>
                    <a:pt x="5416" y="3214"/>
                    <a:pt x="5405" y="3236"/>
                  </a:cubicBezTo>
                  <a:cubicBezTo>
                    <a:pt x="4656" y="2957"/>
                    <a:pt x="3981" y="2593"/>
                    <a:pt x="3414" y="2025"/>
                  </a:cubicBezTo>
                  <a:cubicBezTo>
                    <a:pt x="3409" y="2020"/>
                    <a:pt x="3403" y="2018"/>
                    <a:pt x="3397" y="2018"/>
                  </a:cubicBezTo>
                  <a:cubicBezTo>
                    <a:pt x="3376" y="2018"/>
                    <a:pt x="3354" y="2041"/>
                    <a:pt x="3371" y="2058"/>
                  </a:cubicBezTo>
                  <a:cubicBezTo>
                    <a:pt x="3756" y="2486"/>
                    <a:pt x="4206" y="2861"/>
                    <a:pt x="4720" y="3117"/>
                  </a:cubicBezTo>
                  <a:cubicBezTo>
                    <a:pt x="4420" y="3096"/>
                    <a:pt x="4120" y="3086"/>
                    <a:pt x="3831" y="3010"/>
                  </a:cubicBezTo>
                  <a:cubicBezTo>
                    <a:pt x="3317" y="2882"/>
                    <a:pt x="2857" y="2582"/>
                    <a:pt x="2514" y="2186"/>
                  </a:cubicBezTo>
                  <a:cubicBezTo>
                    <a:pt x="2506" y="2178"/>
                    <a:pt x="2497" y="2175"/>
                    <a:pt x="2489" y="2175"/>
                  </a:cubicBezTo>
                  <a:cubicBezTo>
                    <a:pt x="2465" y="2175"/>
                    <a:pt x="2447" y="2205"/>
                    <a:pt x="2471" y="2229"/>
                  </a:cubicBezTo>
                  <a:cubicBezTo>
                    <a:pt x="2782" y="2625"/>
                    <a:pt x="3178" y="2925"/>
                    <a:pt x="3660" y="3107"/>
                  </a:cubicBezTo>
                  <a:cubicBezTo>
                    <a:pt x="4131" y="3279"/>
                    <a:pt x="4677" y="3321"/>
                    <a:pt x="5191" y="3364"/>
                  </a:cubicBezTo>
                  <a:cubicBezTo>
                    <a:pt x="4966" y="3460"/>
                    <a:pt x="4709" y="3471"/>
                    <a:pt x="4452" y="3471"/>
                  </a:cubicBezTo>
                  <a:cubicBezTo>
                    <a:pt x="4002" y="3471"/>
                    <a:pt x="3542" y="3471"/>
                    <a:pt x="3135" y="3267"/>
                  </a:cubicBezTo>
                  <a:cubicBezTo>
                    <a:pt x="2632" y="3027"/>
                    <a:pt x="2211" y="2550"/>
                    <a:pt x="1621" y="2550"/>
                  </a:cubicBezTo>
                  <a:cubicBezTo>
                    <a:pt x="1608" y="2550"/>
                    <a:pt x="1595" y="2550"/>
                    <a:pt x="1582" y="2550"/>
                  </a:cubicBezTo>
                  <a:cubicBezTo>
                    <a:pt x="1551" y="2550"/>
                    <a:pt x="1539" y="2593"/>
                    <a:pt x="1551" y="2615"/>
                  </a:cubicBezTo>
                  <a:lnTo>
                    <a:pt x="1422" y="2582"/>
                  </a:lnTo>
                  <a:cubicBezTo>
                    <a:pt x="1419" y="2581"/>
                    <a:pt x="1417" y="2581"/>
                    <a:pt x="1414" y="2581"/>
                  </a:cubicBezTo>
                  <a:cubicBezTo>
                    <a:pt x="1388" y="2581"/>
                    <a:pt x="1382" y="2626"/>
                    <a:pt x="1411" y="2636"/>
                  </a:cubicBezTo>
                  <a:cubicBezTo>
                    <a:pt x="1808" y="2732"/>
                    <a:pt x="2182" y="2936"/>
                    <a:pt x="2482" y="3203"/>
                  </a:cubicBezTo>
                  <a:cubicBezTo>
                    <a:pt x="2632" y="3343"/>
                    <a:pt x="2750" y="3493"/>
                    <a:pt x="2857" y="3653"/>
                  </a:cubicBezTo>
                  <a:cubicBezTo>
                    <a:pt x="2664" y="3503"/>
                    <a:pt x="2417" y="3407"/>
                    <a:pt x="2172" y="3332"/>
                  </a:cubicBezTo>
                  <a:cubicBezTo>
                    <a:pt x="1925" y="3257"/>
                    <a:pt x="1658" y="3214"/>
                    <a:pt x="1401" y="3150"/>
                  </a:cubicBezTo>
                  <a:cubicBezTo>
                    <a:pt x="1111" y="3075"/>
                    <a:pt x="619" y="2979"/>
                    <a:pt x="480" y="2668"/>
                  </a:cubicBezTo>
                  <a:cubicBezTo>
                    <a:pt x="476" y="2653"/>
                    <a:pt x="466" y="2647"/>
                    <a:pt x="455" y="2647"/>
                  </a:cubicBezTo>
                  <a:cubicBezTo>
                    <a:pt x="433" y="2647"/>
                    <a:pt x="408" y="2668"/>
                    <a:pt x="416" y="2689"/>
                  </a:cubicBezTo>
                  <a:cubicBezTo>
                    <a:pt x="565" y="3107"/>
                    <a:pt x="1197" y="3246"/>
                    <a:pt x="1572" y="3332"/>
                  </a:cubicBezTo>
                  <a:cubicBezTo>
                    <a:pt x="2118" y="3471"/>
                    <a:pt x="2610" y="3600"/>
                    <a:pt x="3017" y="4007"/>
                  </a:cubicBezTo>
                  <a:cubicBezTo>
                    <a:pt x="2653" y="3739"/>
                    <a:pt x="2172" y="3643"/>
                    <a:pt x="1732" y="3557"/>
                  </a:cubicBezTo>
                  <a:cubicBezTo>
                    <a:pt x="1165" y="3450"/>
                    <a:pt x="394" y="3396"/>
                    <a:pt x="52" y="2850"/>
                  </a:cubicBezTo>
                  <a:cubicBezTo>
                    <a:pt x="45" y="2844"/>
                    <a:pt x="38" y="2841"/>
                    <a:pt x="31" y="2841"/>
                  </a:cubicBezTo>
                  <a:cubicBezTo>
                    <a:pt x="15" y="2841"/>
                    <a:pt x="1" y="2857"/>
                    <a:pt x="9" y="2872"/>
                  </a:cubicBezTo>
                  <a:cubicBezTo>
                    <a:pt x="287" y="3321"/>
                    <a:pt x="790" y="3471"/>
                    <a:pt x="1272" y="3578"/>
                  </a:cubicBezTo>
                  <a:cubicBezTo>
                    <a:pt x="1915" y="3728"/>
                    <a:pt x="2493" y="3835"/>
                    <a:pt x="3060" y="4178"/>
                  </a:cubicBezTo>
                  <a:cubicBezTo>
                    <a:pt x="3069" y="4183"/>
                    <a:pt x="3078" y="4186"/>
                    <a:pt x="3087" y="4186"/>
                  </a:cubicBezTo>
                  <a:cubicBezTo>
                    <a:pt x="3132" y="4186"/>
                    <a:pt x="3171" y="4128"/>
                    <a:pt x="3135" y="4092"/>
                  </a:cubicBezTo>
                  <a:cubicBezTo>
                    <a:pt x="3124" y="4092"/>
                    <a:pt x="3114" y="4081"/>
                    <a:pt x="3114" y="4081"/>
                  </a:cubicBezTo>
                  <a:cubicBezTo>
                    <a:pt x="3124" y="4081"/>
                    <a:pt x="3135" y="4071"/>
                    <a:pt x="3146" y="4060"/>
                  </a:cubicBezTo>
                  <a:cubicBezTo>
                    <a:pt x="3153" y="4065"/>
                    <a:pt x="3160" y="4067"/>
                    <a:pt x="3167" y="4067"/>
                  </a:cubicBezTo>
                  <a:cubicBezTo>
                    <a:pt x="3190" y="4067"/>
                    <a:pt x="3208" y="4042"/>
                    <a:pt x="3200" y="4017"/>
                  </a:cubicBezTo>
                  <a:cubicBezTo>
                    <a:pt x="3124" y="3674"/>
                    <a:pt x="2910" y="3386"/>
                    <a:pt x="2632" y="3160"/>
                  </a:cubicBezTo>
                  <a:lnTo>
                    <a:pt x="2632" y="3160"/>
                  </a:lnTo>
                  <a:cubicBezTo>
                    <a:pt x="2643" y="3160"/>
                    <a:pt x="2653" y="3171"/>
                    <a:pt x="2664" y="3171"/>
                  </a:cubicBezTo>
                  <a:cubicBezTo>
                    <a:pt x="2985" y="3396"/>
                    <a:pt x="3307" y="3546"/>
                    <a:pt x="3702" y="3610"/>
                  </a:cubicBezTo>
                  <a:cubicBezTo>
                    <a:pt x="3894" y="3637"/>
                    <a:pt x="4166" y="3672"/>
                    <a:pt x="4445" y="3672"/>
                  </a:cubicBezTo>
                  <a:cubicBezTo>
                    <a:pt x="4822" y="3672"/>
                    <a:pt x="5211" y="3608"/>
                    <a:pt x="5427" y="3374"/>
                  </a:cubicBezTo>
                  <a:cubicBezTo>
                    <a:pt x="5458" y="3374"/>
                    <a:pt x="5480" y="3343"/>
                    <a:pt x="5480" y="3321"/>
                  </a:cubicBezTo>
                  <a:cubicBezTo>
                    <a:pt x="5501" y="3289"/>
                    <a:pt x="5512" y="3257"/>
                    <a:pt x="5534" y="3225"/>
                  </a:cubicBezTo>
                  <a:cubicBezTo>
                    <a:pt x="5542" y="3227"/>
                    <a:pt x="5549" y="3228"/>
                    <a:pt x="5556" y="3228"/>
                  </a:cubicBezTo>
                  <a:cubicBezTo>
                    <a:pt x="5607" y="3228"/>
                    <a:pt x="5634" y="3166"/>
                    <a:pt x="5587" y="3129"/>
                  </a:cubicBezTo>
                  <a:cubicBezTo>
                    <a:pt x="5094" y="2775"/>
                    <a:pt x="4592" y="2508"/>
                    <a:pt x="4238" y="2025"/>
                  </a:cubicBezTo>
                  <a:lnTo>
                    <a:pt x="4238" y="2025"/>
                  </a:lnTo>
                  <a:cubicBezTo>
                    <a:pt x="4570" y="2229"/>
                    <a:pt x="4934" y="2358"/>
                    <a:pt x="5309" y="2454"/>
                  </a:cubicBezTo>
                  <a:cubicBezTo>
                    <a:pt x="5801" y="2582"/>
                    <a:pt x="6229" y="2722"/>
                    <a:pt x="6498" y="3129"/>
                  </a:cubicBezTo>
                  <a:cubicBezTo>
                    <a:pt x="6519" y="3150"/>
                    <a:pt x="6529" y="3182"/>
                    <a:pt x="6540" y="3203"/>
                  </a:cubicBezTo>
                  <a:cubicBezTo>
                    <a:pt x="6540" y="3214"/>
                    <a:pt x="6551" y="3214"/>
                    <a:pt x="6551" y="3214"/>
                  </a:cubicBezTo>
                  <a:cubicBezTo>
                    <a:pt x="6562" y="3236"/>
                    <a:pt x="6583" y="3267"/>
                    <a:pt x="6593" y="3289"/>
                  </a:cubicBezTo>
                  <a:cubicBezTo>
                    <a:pt x="6605" y="3317"/>
                    <a:pt x="6626" y="3328"/>
                    <a:pt x="6647" y="3328"/>
                  </a:cubicBezTo>
                  <a:cubicBezTo>
                    <a:pt x="6682" y="3328"/>
                    <a:pt x="6718" y="3294"/>
                    <a:pt x="6712" y="3246"/>
                  </a:cubicBezTo>
                  <a:cubicBezTo>
                    <a:pt x="6690" y="3150"/>
                    <a:pt x="6647" y="3053"/>
                    <a:pt x="6593" y="2979"/>
                  </a:cubicBezTo>
                  <a:cubicBezTo>
                    <a:pt x="6615" y="2968"/>
                    <a:pt x="6626" y="2946"/>
                    <a:pt x="6626" y="2925"/>
                  </a:cubicBezTo>
                  <a:cubicBezTo>
                    <a:pt x="6615" y="2831"/>
                    <a:pt x="6594" y="2746"/>
                    <a:pt x="6573" y="2652"/>
                  </a:cubicBezTo>
                  <a:lnTo>
                    <a:pt x="6573" y="2652"/>
                  </a:lnTo>
                  <a:cubicBezTo>
                    <a:pt x="6576" y="2657"/>
                    <a:pt x="6585" y="2657"/>
                    <a:pt x="6593" y="2657"/>
                  </a:cubicBezTo>
                  <a:cubicBezTo>
                    <a:pt x="6603" y="2660"/>
                    <a:pt x="6611" y="2662"/>
                    <a:pt x="6619" y="2662"/>
                  </a:cubicBezTo>
                  <a:cubicBezTo>
                    <a:pt x="6638" y="2662"/>
                    <a:pt x="6650" y="2654"/>
                    <a:pt x="6658" y="2646"/>
                  </a:cubicBezTo>
                  <a:cubicBezTo>
                    <a:pt x="6679" y="2636"/>
                    <a:pt x="6701" y="2625"/>
                    <a:pt x="6701" y="2604"/>
                  </a:cubicBezTo>
                  <a:cubicBezTo>
                    <a:pt x="6733" y="2379"/>
                    <a:pt x="6701" y="2154"/>
                    <a:pt x="6626" y="1940"/>
                  </a:cubicBezTo>
                  <a:cubicBezTo>
                    <a:pt x="6615" y="1854"/>
                    <a:pt x="6593" y="1779"/>
                    <a:pt x="6562" y="1704"/>
                  </a:cubicBezTo>
                  <a:lnTo>
                    <a:pt x="6562" y="1704"/>
                  </a:lnTo>
                  <a:cubicBezTo>
                    <a:pt x="6615" y="1768"/>
                    <a:pt x="6658" y="1822"/>
                    <a:pt x="6712" y="1875"/>
                  </a:cubicBezTo>
                  <a:cubicBezTo>
                    <a:pt x="6797" y="1961"/>
                    <a:pt x="6926" y="2101"/>
                    <a:pt x="7054" y="2132"/>
                  </a:cubicBezTo>
                  <a:cubicBezTo>
                    <a:pt x="7076" y="2132"/>
                    <a:pt x="7107" y="2101"/>
                    <a:pt x="7097" y="2079"/>
                  </a:cubicBezTo>
                  <a:cubicBezTo>
                    <a:pt x="7086" y="2079"/>
                    <a:pt x="7086" y="2068"/>
                    <a:pt x="7086" y="2068"/>
                  </a:cubicBezTo>
                  <a:cubicBezTo>
                    <a:pt x="7097" y="2058"/>
                    <a:pt x="7097" y="2058"/>
                    <a:pt x="7097" y="2047"/>
                  </a:cubicBezTo>
                  <a:cubicBezTo>
                    <a:pt x="7119" y="1116"/>
                    <a:pt x="6133" y="109"/>
                    <a:pt x="5234" y="2"/>
                  </a:cubicBezTo>
                  <a:cubicBezTo>
                    <a:pt x="5230" y="1"/>
                    <a:pt x="5226" y="0"/>
                    <a:pt x="52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3"/>
            <p:cNvSpPr/>
            <p:nvPr/>
          </p:nvSpPr>
          <p:spPr>
            <a:xfrm>
              <a:off x="4355807" y="995276"/>
              <a:ext cx="1205024" cy="445935"/>
            </a:xfrm>
            <a:custGeom>
              <a:avLst/>
              <a:gdLst/>
              <a:ahLst/>
              <a:cxnLst/>
              <a:rect l="l" t="t" r="r" b="b"/>
              <a:pathLst>
                <a:path w="18713" h="6925" extrusionOk="0">
                  <a:moveTo>
                    <a:pt x="4627" y="1"/>
                  </a:moveTo>
                  <a:cubicBezTo>
                    <a:pt x="4099" y="1"/>
                    <a:pt x="3572" y="79"/>
                    <a:pt x="3094" y="216"/>
                  </a:cubicBezTo>
                  <a:cubicBezTo>
                    <a:pt x="2827" y="302"/>
                    <a:pt x="2570" y="399"/>
                    <a:pt x="2323" y="516"/>
                  </a:cubicBezTo>
                  <a:cubicBezTo>
                    <a:pt x="2184" y="580"/>
                    <a:pt x="2045" y="656"/>
                    <a:pt x="1916" y="730"/>
                  </a:cubicBezTo>
                  <a:cubicBezTo>
                    <a:pt x="1692" y="859"/>
                    <a:pt x="1531" y="913"/>
                    <a:pt x="1274" y="944"/>
                  </a:cubicBezTo>
                  <a:cubicBezTo>
                    <a:pt x="964" y="987"/>
                    <a:pt x="353" y="1191"/>
                    <a:pt x="278" y="1555"/>
                  </a:cubicBezTo>
                  <a:cubicBezTo>
                    <a:pt x="246" y="1565"/>
                    <a:pt x="224" y="1587"/>
                    <a:pt x="203" y="1608"/>
                  </a:cubicBezTo>
                  <a:lnTo>
                    <a:pt x="193" y="1608"/>
                  </a:lnTo>
                  <a:cubicBezTo>
                    <a:pt x="188" y="1607"/>
                    <a:pt x="184" y="1606"/>
                    <a:pt x="181" y="1606"/>
                  </a:cubicBezTo>
                  <a:cubicBezTo>
                    <a:pt x="158" y="1606"/>
                    <a:pt x="151" y="1632"/>
                    <a:pt x="160" y="1651"/>
                  </a:cubicBezTo>
                  <a:cubicBezTo>
                    <a:pt x="32" y="1801"/>
                    <a:pt x="0" y="2058"/>
                    <a:pt x="32" y="2229"/>
                  </a:cubicBezTo>
                  <a:cubicBezTo>
                    <a:pt x="96" y="2572"/>
                    <a:pt x="364" y="2679"/>
                    <a:pt x="589" y="2893"/>
                  </a:cubicBezTo>
                  <a:cubicBezTo>
                    <a:pt x="600" y="2901"/>
                    <a:pt x="612" y="2904"/>
                    <a:pt x="622" y="2904"/>
                  </a:cubicBezTo>
                  <a:cubicBezTo>
                    <a:pt x="641" y="2904"/>
                    <a:pt x="657" y="2893"/>
                    <a:pt x="664" y="2872"/>
                  </a:cubicBezTo>
                  <a:cubicBezTo>
                    <a:pt x="738" y="2679"/>
                    <a:pt x="493" y="2615"/>
                    <a:pt x="386" y="2519"/>
                  </a:cubicBezTo>
                  <a:cubicBezTo>
                    <a:pt x="257" y="2400"/>
                    <a:pt x="182" y="2229"/>
                    <a:pt x="182" y="2058"/>
                  </a:cubicBezTo>
                  <a:cubicBezTo>
                    <a:pt x="182" y="1929"/>
                    <a:pt x="246" y="1822"/>
                    <a:pt x="289" y="1726"/>
                  </a:cubicBezTo>
                  <a:cubicBezTo>
                    <a:pt x="717" y="1972"/>
                    <a:pt x="888" y="2508"/>
                    <a:pt x="1017" y="2947"/>
                  </a:cubicBezTo>
                  <a:cubicBezTo>
                    <a:pt x="1156" y="3450"/>
                    <a:pt x="1145" y="3942"/>
                    <a:pt x="1231" y="4446"/>
                  </a:cubicBezTo>
                  <a:cubicBezTo>
                    <a:pt x="1231" y="4467"/>
                    <a:pt x="1247" y="4478"/>
                    <a:pt x="1263" y="4478"/>
                  </a:cubicBezTo>
                  <a:cubicBezTo>
                    <a:pt x="1279" y="4478"/>
                    <a:pt x="1295" y="4467"/>
                    <a:pt x="1295" y="4446"/>
                  </a:cubicBezTo>
                  <a:cubicBezTo>
                    <a:pt x="1435" y="3857"/>
                    <a:pt x="1252" y="3140"/>
                    <a:pt x="1038" y="2583"/>
                  </a:cubicBezTo>
                  <a:cubicBezTo>
                    <a:pt x="899" y="2208"/>
                    <a:pt x="696" y="1833"/>
                    <a:pt x="321" y="1662"/>
                  </a:cubicBezTo>
                  <a:cubicBezTo>
                    <a:pt x="332" y="1641"/>
                    <a:pt x="343" y="1630"/>
                    <a:pt x="343" y="1608"/>
                  </a:cubicBezTo>
                  <a:cubicBezTo>
                    <a:pt x="396" y="1576"/>
                    <a:pt x="450" y="1534"/>
                    <a:pt x="503" y="1491"/>
                  </a:cubicBezTo>
                  <a:cubicBezTo>
                    <a:pt x="503" y="1501"/>
                    <a:pt x="503" y="1512"/>
                    <a:pt x="514" y="1522"/>
                  </a:cubicBezTo>
                  <a:cubicBezTo>
                    <a:pt x="931" y="1833"/>
                    <a:pt x="1178" y="2262"/>
                    <a:pt x="1349" y="2754"/>
                  </a:cubicBezTo>
                  <a:cubicBezTo>
                    <a:pt x="1509" y="3193"/>
                    <a:pt x="1552" y="3654"/>
                    <a:pt x="1659" y="4103"/>
                  </a:cubicBezTo>
                  <a:cubicBezTo>
                    <a:pt x="1664" y="4118"/>
                    <a:pt x="1676" y="4124"/>
                    <a:pt x="1687" y="4124"/>
                  </a:cubicBezTo>
                  <a:cubicBezTo>
                    <a:pt x="1700" y="4124"/>
                    <a:pt x="1713" y="4115"/>
                    <a:pt x="1713" y="4103"/>
                  </a:cubicBezTo>
                  <a:cubicBezTo>
                    <a:pt x="1766" y="3568"/>
                    <a:pt x="1585" y="2990"/>
                    <a:pt x="1381" y="2508"/>
                  </a:cubicBezTo>
                  <a:cubicBezTo>
                    <a:pt x="1210" y="2090"/>
                    <a:pt x="964" y="1651"/>
                    <a:pt x="535" y="1458"/>
                  </a:cubicBezTo>
                  <a:lnTo>
                    <a:pt x="524" y="1458"/>
                  </a:lnTo>
                  <a:cubicBezTo>
                    <a:pt x="610" y="1384"/>
                    <a:pt x="685" y="1308"/>
                    <a:pt x="781" y="1255"/>
                  </a:cubicBezTo>
                  <a:cubicBezTo>
                    <a:pt x="1060" y="1116"/>
                    <a:pt x="1328" y="1158"/>
                    <a:pt x="1606" y="1073"/>
                  </a:cubicBezTo>
                  <a:cubicBezTo>
                    <a:pt x="1842" y="1008"/>
                    <a:pt x="2045" y="827"/>
                    <a:pt x="2259" y="720"/>
                  </a:cubicBezTo>
                  <a:cubicBezTo>
                    <a:pt x="2537" y="570"/>
                    <a:pt x="2827" y="452"/>
                    <a:pt x="3127" y="366"/>
                  </a:cubicBezTo>
                  <a:cubicBezTo>
                    <a:pt x="3582" y="232"/>
                    <a:pt x="4053" y="165"/>
                    <a:pt x="4526" y="165"/>
                  </a:cubicBezTo>
                  <a:cubicBezTo>
                    <a:pt x="4620" y="165"/>
                    <a:pt x="4714" y="168"/>
                    <a:pt x="4807" y="173"/>
                  </a:cubicBezTo>
                  <a:cubicBezTo>
                    <a:pt x="5407" y="206"/>
                    <a:pt x="5942" y="377"/>
                    <a:pt x="6510" y="559"/>
                  </a:cubicBezTo>
                  <a:cubicBezTo>
                    <a:pt x="6517" y="562"/>
                    <a:pt x="6524" y="564"/>
                    <a:pt x="6531" y="564"/>
                  </a:cubicBezTo>
                  <a:cubicBezTo>
                    <a:pt x="6566" y="564"/>
                    <a:pt x="6596" y="522"/>
                    <a:pt x="6596" y="495"/>
                  </a:cubicBezTo>
                  <a:cubicBezTo>
                    <a:pt x="6723" y="492"/>
                    <a:pt x="6851" y="490"/>
                    <a:pt x="6978" y="490"/>
                  </a:cubicBezTo>
                  <a:cubicBezTo>
                    <a:pt x="7904" y="490"/>
                    <a:pt x="8838" y="569"/>
                    <a:pt x="9723" y="870"/>
                  </a:cubicBezTo>
                  <a:cubicBezTo>
                    <a:pt x="10729" y="1201"/>
                    <a:pt x="11843" y="1898"/>
                    <a:pt x="12024" y="3022"/>
                  </a:cubicBezTo>
                  <a:cubicBezTo>
                    <a:pt x="11696" y="2897"/>
                    <a:pt x="11350" y="2832"/>
                    <a:pt x="10996" y="2832"/>
                  </a:cubicBezTo>
                  <a:cubicBezTo>
                    <a:pt x="10682" y="2832"/>
                    <a:pt x="10361" y="2884"/>
                    <a:pt x="10044" y="2990"/>
                  </a:cubicBezTo>
                  <a:cubicBezTo>
                    <a:pt x="10022" y="3000"/>
                    <a:pt x="10022" y="3043"/>
                    <a:pt x="10044" y="3043"/>
                  </a:cubicBezTo>
                  <a:cubicBezTo>
                    <a:pt x="10328" y="3014"/>
                    <a:pt x="10610" y="2985"/>
                    <a:pt x="10892" y="2985"/>
                  </a:cubicBezTo>
                  <a:cubicBezTo>
                    <a:pt x="11129" y="2985"/>
                    <a:pt x="11367" y="3006"/>
                    <a:pt x="11607" y="3064"/>
                  </a:cubicBezTo>
                  <a:cubicBezTo>
                    <a:pt x="12057" y="3183"/>
                    <a:pt x="12464" y="3428"/>
                    <a:pt x="12817" y="3728"/>
                  </a:cubicBezTo>
                  <a:cubicBezTo>
                    <a:pt x="13159" y="4028"/>
                    <a:pt x="13449" y="4382"/>
                    <a:pt x="13695" y="4756"/>
                  </a:cubicBezTo>
                  <a:cubicBezTo>
                    <a:pt x="13780" y="4885"/>
                    <a:pt x="13856" y="5024"/>
                    <a:pt x="13930" y="5163"/>
                  </a:cubicBezTo>
                  <a:cubicBezTo>
                    <a:pt x="13673" y="4885"/>
                    <a:pt x="13373" y="4649"/>
                    <a:pt x="13042" y="4478"/>
                  </a:cubicBezTo>
                  <a:cubicBezTo>
                    <a:pt x="13038" y="4476"/>
                    <a:pt x="13033" y="4476"/>
                    <a:pt x="13030" y="4476"/>
                  </a:cubicBezTo>
                  <a:cubicBezTo>
                    <a:pt x="13005" y="4476"/>
                    <a:pt x="12992" y="4502"/>
                    <a:pt x="13020" y="4521"/>
                  </a:cubicBezTo>
                  <a:cubicBezTo>
                    <a:pt x="13449" y="4832"/>
                    <a:pt x="13823" y="5174"/>
                    <a:pt x="14123" y="5624"/>
                  </a:cubicBezTo>
                  <a:cubicBezTo>
                    <a:pt x="14241" y="5806"/>
                    <a:pt x="14348" y="5998"/>
                    <a:pt x="14434" y="6202"/>
                  </a:cubicBezTo>
                  <a:cubicBezTo>
                    <a:pt x="14477" y="6309"/>
                    <a:pt x="14508" y="6427"/>
                    <a:pt x="14551" y="6534"/>
                  </a:cubicBezTo>
                  <a:cubicBezTo>
                    <a:pt x="14370" y="6202"/>
                    <a:pt x="14080" y="5881"/>
                    <a:pt x="13845" y="5624"/>
                  </a:cubicBezTo>
                  <a:cubicBezTo>
                    <a:pt x="13604" y="5361"/>
                    <a:pt x="13218" y="4874"/>
                    <a:pt x="12821" y="4874"/>
                  </a:cubicBezTo>
                  <a:cubicBezTo>
                    <a:pt x="12812" y="4874"/>
                    <a:pt x="12804" y="4874"/>
                    <a:pt x="12795" y="4874"/>
                  </a:cubicBezTo>
                  <a:cubicBezTo>
                    <a:pt x="12752" y="4874"/>
                    <a:pt x="12752" y="4927"/>
                    <a:pt x="12795" y="4939"/>
                  </a:cubicBezTo>
                  <a:cubicBezTo>
                    <a:pt x="13213" y="4992"/>
                    <a:pt x="13630" y="5570"/>
                    <a:pt x="13887" y="5870"/>
                  </a:cubicBezTo>
                  <a:cubicBezTo>
                    <a:pt x="14156" y="6202"/>
                    <a:pt x="14337" y="6598"/>
                    <a:pt x="14615" y="6909"/>
                  </a:cubicBezTo>
                  <a:cubicBezTo>
                    <a:pt x="14623" y="6920"/>
                    <a:pt x="14633" y="6924"/>
                    <a:pt x="14643" y="6924"/>
                  </a:cubicBezTo>
                  <a:cubicBezTo>
                    <a:pt x="14663" y="6924"/>
                    <a:pt x="14684" y="6908"/>
                    <a:pt x="14691" y="6887"/>
                  </a:cubicBezTo>
                  <a:lnTo>
                    <a:pt x="14691" y="6898"/>
                  </a:lnTo>
                  <a:cubicBezTo>
                    <a:pt x="14700" y="6911"/>
                    <a:pt x="14713" y="6917"/>
                    <a:pt x="14725" y="6917"/>
                  </a:cubicBezTo>
                  <a:cubicBezTo>
                    <a:pt x="14742" y="6917"/>
                    <a:pt x="14759" y="6906"/>
                    <a:pt x="14765" y="6887"/>
                  </a:cubicBezTo>
                  <a:cubicBezTo>
                    <a:pt x="14777" y="6641"/>
                    <a:pt x="14701" y="6384"/>
                    <a:pt x="14594" y="6148"/>
                  </a:cubicBezTo>
                  <a:cubicBezTo>
                    <a:pt x="14819" y="6095"/>
                    <a:pt x="15034" y="6052"/>
                    <a:pt x="15258" y="6031"/>
                  </a:cubicBezTo>
                  <a:lnTo>
                    <a:pt x="15258" y="6031"/>
                  </a:lnTo>
                  <a:cubicBezTo>
                    <a:pt x="15205" y="6138"/>
                    <a:pt x="15172" y="6255"/>
                    <a:pt x="15162" y="6373"/>
                  </a:cubicBezTo>
                  <a:cubicBezTo>
                    <a:pt x="15129" y="6384"/>
                    <a:pt x="15098" y="6395"/>
                    <a:pt x="15065" y="6416"/>
                  </a:cubicBezTo>
                  <a:cubicBezTo>
                    <a:pt x="15046" y="6416"/>
                    <a:pt x="15053" y="6450"/>
                    <a:pt x="15069" y="6450"/>
                  </a:cubicBezTo>
                  <a:cubicBezTo>
                    <a:pt x="15072" y="6450"/>
                    <a:pt x="15074" y="6449"/>
                    <a:pt x="15076" y="6448"/>
                  </a:cubicBezTo>
                  <a:cubicBezTo>
                    <a:pt x="15108" y="6438"/>
                    <a:pt x="15129" y="6438"/>
                    <a:pt x="15162" y="6427"/>
                  </a:cubicBezTo>
                  <a:cubicBezTo>
                    <a:pt x="15162" y="6502"/>
                    <a:pt x="15172" y="6566"/>
                    <a:pt x="15194" y="6630"/>
                  </a:cubicBezTo>
                  <a:cubicBezTo>
                    <a:pt x="15198" y="6639"/>
                    <a:pt x="15207" y="6643"/>
                    <a:pt x="15215" y="6643"/>
                  </a:cubicBezTo>
                  <a:cubicBezTo>
                    <a:pt x="15226" y="6643"/>
                    <a:pt x="15237" y="6636"/>
                    <a:pt x="15237" y="6630"/>
                  </a:cubicBezTo>
                  <a:cubicBezTo>
                    <a:pt x="15258" y="6555"/>
                    <a:pt x="15269" y="6481"/>
                    <a:pt x="15291" y="6405"/>
                  </a:cubicBezTo>
                  <a:cubicBezTo>
                    <a:pt x="15933" y="6288"/>
                    <a:pt x="16597" y="6319"/>
                    <a:pt x="17261" y="6245"/>
                  </a:cubicBezTo>
                  <a:cubicBezTo>
                    <a:pt x="17785" y="6170"/>
                    <a:pt x="18374" y="6020"/>
                    <a:pt x="18696" y="5570"/>
                  </a:cubicBezTo>
                  <a:cubicBezTo>
                    <a:pt x="18713" y="5553"/>
                    <a:pt x="18695" y="5521"/>
                    <a:pt x="18676" y="5521"/>
                  </a:cubicBezTo>
                  <a:cubicBezTo>
                    <a:pt x="18672" y="5521"/>
                    <a:pt x="18667" y="5523"/>
                    <a:pt x="18663" y="5527"/>
                  </a:cubicBezTo>
                  <a:cubicBezTo>
                    <a:pt x="18117" y="5913"/>
                    <a:pt x="17549" y="6084"/>
                    <a:pt x="16886" y="6138"/>
                  </a:cubicBezTo>
                  <a:cubicBezTo>
                    <a:pt x="16350" y="6181"/>
                    <a:pt x="15815" y="6181"/>
                    <a:pt x="15301" y="6331"/>
                  </a:cubicBezTo>
                  <a:cubicBezTo>
                    <a:pt x="15333" y="6212"/>
                    <a:pt x="15365" y="6095"/>
                    <a:pt x="15429" y="5988"/>
                  </a:cubicBezTo>
                  <a:cubicBezTo>
                    <a:pt x="15462" y="5945"/>
                    <a:pt x="15429" y="5881"/>
                    <a:pt x="15376" y="5881"/>
                  </a:cubicBezTo>
                  <a:cubicBezTo>
                    <a:pt x="15098" y="5913"/>
                    <a:pt x="14819" y="5967"/>
                    <a:pt x="14551" y="6062"/>
                  </a:cubicBezTo>
                  <a:cubicBezTo>
                    <a:pt x="14520" y="6009"/>
                    <a:pt x="14498" y="5945"/>
                    <a:pt x="14466" y="5891"/>
                  </a:cubicBezTo>
                  <a:cubicBezTo>
                    <a:pt x="14477" y="5881"/>
                    <a:pt x="14487" y="5870"/>
                    <a:pt x="14477" y="5848"/>
                  </a:cubicBezTo>
                  <a:cubicBezTo>
                    <a:pt x="14391" y="5367"/>
                    <a:pt x="14027" y="4874"/>
                    <a:pt x="13749" y="4478"/>
                  </a:cubicBezTo>
                  <a:cubicBezTo>
                    <a:pt x="13492" y="4103"/>
                    <a:pt x="13192" y="3761"/>
                    <a:pt x="12828" y="3482"/>
                  </a:cubicBezTo>
                  <a:cubicBezTo>
                    <a:pt x="12602" y="3300"/>
                    <a:pt x="12357" y="3161"/>
                    <a:pt x="12100" y="3054"/>
                  </a:cubicBezTo>
                  <a:cubicBezTo>
                    <a:pt x="12110" y="3054"/>
                    <a:pt x="12110" y="3043"/>
                    <a:pt x="12110" y="3043"/>
                  </a:cubicBezTo>
                  <a:cubicBezTo>
                    <a:pt x="12303" y="1972"/>
                    <a:pt x="10965" y="1158"/>
                    <a:pt x="10140" y="805"/>
                  </a:cubicBezTo>
                  <a:cubicBezTo>
                    <a:pt x="9341" y="475"/>
                    <a:pt x="8466" y="338"/>
                    <a:pt x="7597" y="338"/>
                  </a:cubicBezTo>
                  <a:cubicBezTo>
                    <a:pt x="7254" y="338"/>
                    <a:pt x="6911" y="359"/>
                    <a:pt x="6575" y="399"/>
                  </a:cubicBezTo>
                  <a:cubicBezTo>
                    <a:pt x="6553" y="399"/>
                    <a:pt x="6542" y="409"/>
                    <a:pt x="6532" y="420"/>
                  </a:cubicBezTo>
                  <a:cubicBezTo>
                    <a:pt x="5963" y="127"/>
                    <a:pt x="5295" y="1"/>
                    <a:pt x="46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3"/>
            <p:cNvSpPr/>
            <p:nvPr/>
          </p:nvSpPr>
          <p:spPr>
            <a:xfrm>
              <a:off x="4142855" y="1173198"/>
              <a:ext cx="243027" cy="77918"/>
            </a:xfrm>
            <a:custGeom>
              <a:avLst/>
              <a:gdLst/>
              <a:ahLst/>
              <a:cxnLst/>
              <a:rect l="l" t="t" r="r" b="b"/>
              <a:pathLst>
                <a:path w="3774" h="1210" extrusionOk="0">
                  <a:moveTo>
                    <a:pt x="1785" y="0"/>
                  </a:moveTo>
                  <a:cubicBezTo>
                    <a:pt x="1519" y="0"/>
                    <a:pt x="1260" y="62"/>
                    <a:pt x="1058" y="227"/>
                  </a:cubicBezTo>
                  <a:cubicBezTo>
                    <a:pt x="1047" y="227"/>
                    <a:pt x="1047" y="227"/>
                    <a:pt x="1047" y="237"/>
                  </a:cubicBezTo>
                  <a:cubicBezTo>
                    <a:pt x="1026" y="248"/>
                    <a:pt x="994" y="259"/>
                    <a:pt x="973" y="270"/>
                  </a:cubicBezTo>
                  <a:cubicBezTo>
                    <a:pt x="951" y="270"/>
                    <a:pt x="951" y="291"/>
                    <a:pt x="951" y="301"/>
                  </a:cubicBezTo>
                  <a:cubicBezTo>
                    <a:pt x="566" y="355"/>
                    <a:pt x="148" y="687"/>
                    <a:pt x="9" y="1008"/>
                  </a:cubicBezTo>
                  <a:cubicBezTo>
                    <a:pt x="1" y="1032"/>
                    <a:pt x="17" y="1063"/>
                    <a:pt x="39" y="1063"/>
                  </a:cubicBezTo>
                  <a:cubicBezTo>
                    <a:pt x="46" y="1063"/>
                    <a:pt x="54" y="1059"/>
                    <a:pt x="62" y="1051"/>
                  </a:cubicBezTo>
                  <a:cubicBezTo>
                    <a:pt x="169" y="934"/>
                    <a:pt x="276" y="815"/>
                    <a:pt x="395" y="719"/>
                  </a:cubicBezTo>
                  <a:lnTo>
                    <a:pt x="395" y="719"/>
                  </a:lnTo>
                  <a:cubicBezTo>
                    <a:pt x="388" y="733"/>
                    <a:pt x="397" y="741"/>
                    <a:pt x="408" y="741"/>
                  </a:cubicBezTo>
                  <a:cubicBezTo>
                    <a:pt x="415" y="741"/>
                    <a:pt x="422" y="738"/>
                    <a:pt x="426" y="730"/>
                  </a:cubicBezTo>
                  <a:cubicBezTo>
                    <a:pt x="448" y="698"/>
                    <a:pt x="469" y="665"/>
                    <a:pt x="502" y="644"/>
                  </a:cubicBezTo>
                  <a:cubicBezTo>
                    <a:pt x="523" y="623"/>
                    <a:pt x="555" y="601"/>
                    <a:pt x="576" y="580"/>
                  </a:cubicBezTo>
                  <a:cubicBezTo>
                    <a:pt x="652" y="548"/>
                    <a:pt x="716" y="516"/>
                    <a:pt x="790" y="484"/>
                  </a:cubicBezTo>
                  <a:cubicBezTo>
                    <a:pt x="983" y="441"/>
                    <a:pt x="1197" y="441"/>
                    <a:pt x="1369" y="430"/>
                  </a:cubicBezTo>
                  <a:cubicBezTo>
                    <a:pt x="1473" y="425"/>
                    <a:pt x="1743" y="374"/>
                    <a:pt x="1990" y="374"/>
                  </a:cubicBezTo>
                  <a:cubicBezTo>
                    <a:pt x="2249" y="374"/>
                    <a:pt x="2483" y="430"/>
                    <a:pt x="2472" y="655"/>
                  </a:cubicBezTo>
                  <a:cubicBezTo>
                    <a:pt x="2472" y="668"/>
                    <a:pt x="2483" y="673"/>
                    <a:pt x="2494" y="673"/>
                  </a:cubicBezTo>
                  <a:cubicBezTo>
                    <a:pt x="2502" y="673"/>
                    <a:pt x="2510" y="670"/>
                    <a:pt x="2515" y="665"/>
                  </a:cubicBezTo>
                  <a:cubicBezTo>
                    <a:pt x="2589" y="558"/>
                    <a:pt x="2568" y="441"/>
                    <a:pt x="2472" y="344"/>
                  </a:cubicBezTo>
                  <a:cubicBezTo>
                    <a:pt x="2383" y="260"/>
                    <a:pt x="2254" y="235"/>
                    <a:pt x="2118" y="235"/>
                  </a:cubicBezTo>
                  <a:cubicBezTo>
                    <a:pt x="1961" y="235"/>
                    <a:pt x="1795" y="268"/>
                    <a:pt x="1668" y="280"/>
                  </a:cubicBezTo>
                  <a:cubicBezTo>
                    <a:pt x="1540" y="291"/>
                    <a:pt x="1358" y="291"/>
                    <a:pt x="1187" y="301"/>
                  </a:cubicBezTo>
                  <a:cubicBezTo>
                    <a:pt x="1230" y="280"/>
                    <a:pt x="1273" y="237"/>
                    <a:pt x="1294" y="184"/>
                  </a:cubicBezTo>
                  <a:lnTo>
                    <a:pt x="1294" y="173"/>
                  </a:lnTo>
                  <a:cubicBezTo>
                    <a:pt x="1447" y="138"/>
                    <a:pt x="1600" y="121"/>
                    <a:pt x="1752" y="121"/>
                  </a:cubicBezTo>
                  <a:cubicBezTo>
                    <a:pt x="2527" y="121"/>
                    <a:pt x="3268" y="555"/>
                    <a:pt x="3724" y="1191"/>
                  </a:cubicBezTo>
                  <a:cubicBezTo>
                    <a:pt x="3729" y="1204"/>
                    <a:pt x="3739" y="1210"/>
                    <a:pt x="3749" y="1210"/>
                  </a:cubicBezTo>
                  <a:cubicBezTo>
                    <a:pt x="3762" y="1210"/>
                    <a:pt x="3774" y="1198"/>
                    <a:pt x="3767" y="1179"/>
                  </a:cubicBezTo>
                  <a:cubicBezTo>
                    <a:pt x="3671" y="665"/>
                    <a:pt x="3007" y="312"/>
                    <a:pt x="2568" y="151"/>
                  </a:cubicBezTo>
                  <a:cubicBezTo>
                    <a:pt x="2335" y="65"/>
                    <a:pt x="2057" y="0"/>
                    <a:pt x="1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3"/>
            <p:cNvSpPr/>
            <p:nvPr/>
          </p:nvSpPr>
          <p:spPr>
            <a:xfrm>
              <a:off x="4163590" y="1215118"/>
              <a:ext cx="140317" cy="45656"/>
            </a:xfrm>
            <a:custGeom>
              <a:avLst/>
              <a:gdLst/>
              <a:ahLst/>
              <a:cxnLst/>
              <a:rect l="l" t="t" r="r" b="b"/>
              <a:pathLst>
                <a:path w="2179" h="709" extrusionOk="0">
                  <a:moveTo>
                    <a:pt x="1053" y="1"/>
                  </a:moveTo>
                  <a:cubicBezTo>
                    <a:pt x="680" y="1"/>
                    <a:pt x="294" y="93"/>
                    <a:pt x="30" y="207"/>
                  </a:cubicBezTo>
                  <a:cubicBezTo>
                    <a:pt x="0" y="227"/>
                    <a:pt x="15" y="273"/>
                    <a:pt x="42" y="273"/>
                  </a:cubicBezTo>
                  <a:cubicBezTo>
                    <a:pt x="45" y="273"/>
                    <a:pt x="48" y="272"/>
                    <a:pt x="51" y="271"/>
                  </a:cubicBezTo>
                  <a:cubicBezTo>
                    <a:pt x="360" y="192"/>
                    <a:pt x="674" y="107"/>
                    <a:pt x="990" y="107"/>
                  </a:cubicBezTo>
                  <a:cubicBezTo>
                    <a:pt x="1102" y="107"/>
                    <a:pt x="1213" y="118"/>
                    <a:pt x="1325" y="143"/>
                  </a:cubicBezTo>
                  <a:cubicBezTo>
                    <a:pt x="1689" y="218"/>
                    <a:pt x="1903" y="432"/>
                    <a:pt x="2128" y="700"/>
                  </a:cubicBezTo>
                  <a:cubicBezTo>
                    <a:pt x="2135" y="706"/>
                    <a:pt x="2142" y="709"/>
                    <a:pt x="2149" y="709"/>
                  </a:cubicBezTo>
                  <a:cubicBezTo>
                    <a:pt x="2165" y="709"/>
                    <a:pt x="2179" y="693"/>
                    <a:pt x="2171" y="678"/>
                  </a:cubicBezTo>
                  <a:cubicBezTo>
                    <a:pt x="2036" y="169"/>
                    <a:pt x="1555" y="1"/>
                    <a:pt x="10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3"/>
            <p:cNvSpPr/>
            <p:nvPr/>
          </p:nvSpPr>
          <p:spPr>
            <a:xfrm>
              <a:off x="3866218" y="1438115"/>
              <a:ext cx="282758" cy="419533"/>
            </a:xfrm>
            <a:custGeom>
              <a:avLst/>
              <a:gdLst/>
              <a:ahLst/>
              <a:cxnLst/>
              <a:rect l="l" t="t" r="r" b="b"/>
              <a:pathLst>
                <a:path w="4391" h="6515" extrusionOk="0">
                  <a:moveTo>
                    <a:pt x="3714" y="0"/>
                  </a:moveTo>
                  <a:cubicBezTo>
                    <a:pt x="3181" y="0"/>
                    <a:pt x="2618" y="209"/>
                    <a:pt x="2217" y="482"/>
                  </a:cubicBezTo>
                  <a:cubicBezTo>
                    <a:pt x="1650" y="867"/>
                    <a:pt x="1210" y="1467"/>
                    <a:pt x="1093" y="2141"/>
                  </a:cubicBezTo>
                  <a:cubicBezTo>
                    <a:pt x="836" y="2452"/>
                    <a:pt x="653" y="2826"/>
                    <a:pt x="675" y="3233"/>
                  </a:cubicBezTo>
                  <a:cubicBezTo>
                    <a:pt x="515" y="3458"/>
                    <a:pt x="408" y="3715"/>
                    <a:pt x="396" y="4004"/>
                  </a:cubicBezTo>
                  <a:cubicBezTo>
                    <a:pt x="396" y="4025"/>
                    <a:pt x="408" y="4047"/>
                    <a:pt x="429" y="4047"/>
                  </a:cubicBezTo>
                  <a:cubicBezTo>
                    <a:pt x="258" y="4389"/>
                    <a:pt x="161" y="4775"/>
                    <a:pt x="193" y="5129"/>
                  </a:cubicBezTo>
                  <a:cubicBezTo>
                    <a:pt x="182" y="5236"/>
                    <a:pt x="172" y="5332"/>
                    <a:pt x="172" y="5439"/>
                  </a:cubicBezTo>
                  <a:cubicBezTo>
                    <a:pt x="54" y="5803"/>
                    <a:pt x="1" y="6199"/>
                    <a:pt x="139" y="6499"/>
                  </a:cubicBezTo>
                  <a:cubicBezTo>
                    <a:pt x="144" y="6509"/>
                    <a:pt x="153" y="6514"/>
                    <a:pt x="163" y="6514"/>
                  </a:cubicBezTo>
                  <a:cubicBezTo>
                    <a:pt x="175" y="6514"/>
                    <a:pt x="187" y="6506"/>
                    <a:pt x="193" y="6488"/>
                  </a:cubicBezTo>
                  <a:cubicBezTo>
                    <a:pt x="258" y="6221"/>
                    <a:pt x="225" y="5942"/>
                    <a:pt x="279" y="5674"/>
                  </a:cubicBezTo>
                  <a:cubicBezTo>
                    <a:pt x="343" y="5364"/>
                    <a:pt x="461" y="5075"/>
                    <a:pt x="632" y="4818"/>
                  </a:cubicBezTo>
                  <a:cubicBezTo>
                    <a:pt x="943" y="4325"/>
                    <a:pt x="1424" y="3951"/>
                    <a:pt x="1981" y="3758"/>
                  </a:cubicBezTo>
                  <a:cubicBezTo>
                    <a:pt x="2014" y="3747"/>
                    <a:pt x="2003" y="3704"/>
                    <a:pt x="1971" y="3704"/>
                  </a:cubicBezTo>
                  <a:cubicBezTo>
                    <a:pt x="1393" y="3875"/>
                    <a:pt x="889" y="4208"/>
                    <a:pt x="546" y="4711"/>
                  </a:cubicBezTo>
                  <a:cubicBezTo>
                    <a:pt x="503" y="4765"/>
                    <a:pt x="461" y="4829"/>
                    <a:pt x="418" y="4903"/>
                  </a:cubicBezTo>
                  <a:cubicBezTo>
                    <a:pt x="482" y="4700"/>
                    <a:pt x="557" y="4508"/>
                    <a:pt x="686" y="4315"/>
                  </a:cubicBezTo>
                  <a:cubicBezTo>
                    <a:pt x="964" y="3865"/>
                    <a:pt x="1381" y="3501"/>
                    <a:pt x="1885" y="3308"/>
                  </a:cubicBezTo>
                  <a:cubicBezTo>
                    <a:pt x="1905" y="3298"/>
                    <a:pt x="1897" y="3253"/>
                    <a:pt x="1879" y="3253"/>
                  </a:cubicBezTo>
                  <a:cubicBezTo>
                    <a:pt x="1878" y="3253"/>
                    <a:pt x="1876" y="3253"/>
                    <a:pt x="1874" y="3254"/>
                  </a:cubicBezTo>
                  <a:cubicBezTo>
                    <a:pt x="1350" y="3447"/>
                    <a:pt x="825" y="3844"/>
                    <a:pt x="503" y="4347"/>
                  </a:cubicBezTo>
                  <a:cubicBezTo>
                    <a:pt x="611" y="4025"/>
                    <a:pt x="772" y="3726"/>
                    <a:pt x="1039" y="3447"/>
                  </a:cubicBezTo>
                  <a:cubicBezTo>
                    <a:pt x="1274" y="3190"/>
                    <a:pt x="1574" y="3009"/>
                    <a:pt x="1885" y="2859"/>
                  </a:cubicBezTo>
                  <a:cubicBezTo>
                    <a:pt x="2251" y="2694"/>
                    <a:pt x="2664" y="2498"/>
                    <a:pt x="3077" y="2498"/>
                  </a:cubicBezTo>
                  <a:cubicBezTo>
                    <a:pt x="3147" y="2498"/>
                    <a:pt x="3217" y="2504"/>
                    <a:pt x="3287" y="2516"/>
                  </a:cubicBezTo>
                  <a:cubicBezTo>
                    <a:pt x="3320" y="2516"/>
                    <a:pt x="3330" y="2473"/>
                    <a:pt x="3299" y="2462"/>
                  </a:cubicBezTo>
                  <a:cubicBezTo>
                    <a:pt x="3202" y="2442"/>
                    <a:pt x="3108" y="2433"/>
                    <a:pt x="3016" y="2433"/>
                  </a:cubicBezTo>
                  <a:cubicBezTo>
                    <a:pt x="2667" y="2433"/>
                    <a:pt x="2341" y="2560"/>
                    <a:pt x="2003" y="2687"/>
                  </a:cubicBezTo>
                  <a:cubicBezTo>
                    <a:pt x="1638" y="2826"/>
                    <a:pt x="1296" y="3009"/>
                    <a:pt x="1007" y="3276"/>
                  </a:cubicBezTo>
                  <a:cubicBezTo>
                    <a:pt x="836" y="3437"/>
                    <a:pt x="675" y="3630"/>
                    <a:pt x="536" y="3854"/>
                  </a:cubicBezTo>
                  <a:cubicBezTo>
                    <a:pt x="729" y="3287"/>
                    <a:pt x="1114" y="2901"/>
                    <a:pt x="1638" y="2591"/>
                  </a:cubicBezTo>
                  <a:cubicBezTo>
                    <a:pt x="1885" y="2441"/>
                    <a:pt x="2152" y="2312"/>
                    <a:pt x="2421" y="2195"/>
                  </a:cubicBezTo>
                  <a:cubicBezTo>
                    <a:pt x="2624" y="2107"/>
                    <a:pt x="3022" y="1888"/>
                    <a:pt x="3286" y="1888"/>
                  </a:cubicBezTo>
                  <a:cubicBezTo>
                    <a:pt x="3313" y="1888"/>
                    <a:pt x="3339" y="1890"/>
                    <a:pt x="3363" y="1895"/>
                  </a:cubicBezTo>
                  <a:cubicBezTo>
                    <a:pt x="3366" y="1896"/>
                    <a:pt x="3369" y="1897"/>
                    <a:pt x="3372" y="1897"/>
                  </a:cubicBezTo>
                  <a:cubicBezTo>
                    <a:pt x="3398" y="1897"/>
                    <a:pt x="3413" y="1860"/>
                    <a:pt x="3384" y="1841"/>
                  </a:cubicBezTo>
                  <a:cubicBezTo>
                    <a:pt x="3331" y="1810"/>
                    <a:pt x="3269" y="1798"/>
                    <a:pt x="3203" y="1798"/>
                  </a:cubicBezTo>
                  <a:cubicBezTo>
                    <a:pt x="2990" y="1798"/>
                    <a:pt x="2734" y="1926"/>
                    <a:pt x="2570" y="1991"/>
                  </a:cubicBezTo>
                  <a:cubicBezTo>
                    <a:pt x="2206" y="2119"/>
                    <a:pt x="1853" y="2291"/>
                    <a:pt x="1521" y="2483"/>
                  </a:cubicBezTo>
                  <a:cubicBezTo>
                    <a:pt x="1253" y="2644"/>
                    <a:pt x="996" y="2848"/>
                    <a:pt x="782" y="3094"/>
                  </a:cubicBezTo>
                  <a:cubicBezTo>
                    <a:pt x="879" y="2526"/>
                    <a:pt x="1232" y="2088"/>
                    <a:pt x="1735" y="1788"/>
                  </a:cubicBezTo>
                  <a:cubicBezTo>
                    <a:pt x="2183" y="1513"/>
                    <a:pt x="2843" y="1229"/>
                    <a:pt x="3394" y="1229"/>
                  </a:cubicBezTo>
                  <a:cubicBezTo>
                    <a:pt x="3423" y="1229"/>
                    <a:pt x="3452" y="1229"/>
                    <a:pt x="3480" y="1231"/>
                  </a:cubicBezTo>
                  <a:cubicBezTo>
                    <a:pt x="3523" y="1231"/>
                    <a:pt x="3523" y="1177"/>
                    <a:pt x="3502" y="1156"/>
                  </a:cubicBezTo>
                  <a:cubicBezTo>
                    <a:pt x="3427" y="1103"/>
                    <a:pt x="3340" y="1082"/>
                    <a:pt x="3248" y="1082"/>
                  </a:cubicBezTo>
                  <a:cubicBezTo>
                    <a:pt x="3026" y="1082"/>
                    <a:pt x="2774" y="1202"/>
                    <a:pt x="2592" y="1263"/>
                  </a:cubicBezTo>
                  <a:cubicBezTo>
                    <a:pt x="2238" y="1381"/>
                    <a:pt x="1885" y="1509"/>
                    <a:pt x="1574" y="1724"/>
                  </a:cubicBezTo>
                  <a:cubicBezTo>
                    <a:pt x="1457" y="1809"/>
                    <a:pt x="1328" y="1905"/>
                    <a:pt x="1221" y="2012"/>
                  </a:cubicBezTo>
                  <a:cubicBezTo>
                    <a:pt x="1446" y="1434"/>
                    <a:pt x="1788" y="931"/>
                    <a:pt x="2324" y="577"/>
                  </a:cubicBezTo>
                  <a:cubicBezTo>
                    <a:pt x="2602" y="396"/>
                    <a:pt x="2935" y="267"/>
                    <a:pt x="3266" y="203"/>
                  </a:cubicBezTo>
                  <a:cubicBezTo>
                    <a:pt x="3422" y="176"/>
                    <a:pt x="3574" y="168"/>
                    <a:pt x="3726" y="168"/>
                  </a:cubicBezTo>
                  <a:cubicBezTo>
                    <a:pt x="3928" y="168"/>
                    <a:pt x="4129" y="182"/>
                    <a:pt x="4337" y="182"/>
                  </a:cubicBezTo>
                  <a:cubicBezTo>
                    <a:pt x="4380" y="182"/>
                    <a:pt x="4391" y="128"/>
                    <a:pt x="4348" y="117"/>
                  </a:cubicBezTo>
                  <a:cubicBezTo>
                    <a:pt x="4150" y="36"/>
                    <a:pt x="3935" y="0"/>
                    <a:pt x="3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3"/>
            <p:cNvSpPr/>
            <p:nvPr/>
          </p:nvSpPr>
          <p:spPr>
            <a:xfrm>
              <a:off x="3877938" y="1698590"/>
              <a:ext cx="195890" cy="497387"/>
            </a:xfrm>
            <a:custGeom>
              <a:avLst/>
              <a:gdLst/>
              <a:ahLst/>
              <a:cxnLst/>
              <a:rect l="l" t="t" r="r" b="b"/>
              <a:pathLst>
                <a:path w="3042" h="7724" extrusionOk="0">
                  <a:moveTo>
                    <a:pt x="2044" y="0"/>
                  </a:moveTo>
                  <a:cubicBezTo>
                    <a:pt x="2041" y="0"/>
                    <a:pt x="2038" y="1"/>
                    <a:pt x="2035" y="2"/>
                  </a:cubicBezTo>
                  <a:cubicBezTo>
                    <a:pt x="1392" y="194"/>
                    <a:pt x="847" y="644"/>
                    <a:pt x="504" y="1222"/>
                  </a:cubicBezTo>
                  <a:cubicBezTo>
                    <a:pt x="214" y="1715"/>
                    <a:pt x="11" y="2400"/>
                    <a:pt x="140" y="2990"/>
                  </a:cubicBezTo>
                  <a:cubicBezTo>
                    <a:pt x="64" y="3268"/>
                    <a:pt x="43" y="3546"/>
                    <a:pt x="118" y="3792"/>
                  </a:cubicBezTo>
                  <a:cubicBezTo>
                    <a:pt x="64" y="4006"/>
                    <a:pt x="33" y="4221"/>
                    <a:pt x="64" y="4424"/>
                  </a:cubicBezTo>
                  <a:cubicBezTo>
                    <a:pt x="0" y="4670"/>
                    <a:pt x="0" y="4917"/>
                    <a:pt x="64" y="5163"/>
                  </a:cubicBezTo>
                  <a:cubicBezTo>
                    <a:pt x="33" y="5388"/>
                    <a:pt x="43" y="5613"/>
                    <a:pt x="140" y="5774"/>
                  </a:cubicBezTo>
                  <a:cubicBezTo>
                    <a:pt x="107" y="6180"/>
                    <a:pt x="140" y="6662"/>
                    <a:pt x="397" y="6844"/>
                  </a:cubicBezTo>
                  <a:cubicBezTo>
                    <a:pt x="461" y="7112"/>
                    <a:pt x="611" y="7358"/>
                    <a:pt x="857" y="7508"/>
                  </a:cubicBezTo>
                  <a:cubicBezTo>
                    <a:pt x="1086" y="7649"/>
                    <a:pt x="1370" y="7724"/>
                    <a:pt x="1650" y="7724"/>
                  </a:cubicBezTo>
                  <a:cubicBezTo>
                    <a:pt x="1946" y="7724"/>
                    <a:pt x="2238" y="7641"/>
                    <a:pt x="2463" y="7465"/>
                  </a:cubicBezTo>
                  <a:cubicBezTo>
                    <a:pt x="2827" y="7187"/>
                    <a:pt x="3041" y="6555"/>
                    <a:pt x="2677" y="6202"/>
                  </a:cubicBezTo>
                  <a:cubicBezTo>
                    <a:pt x="2668" y="6196"/>
                    <a:pt x="2659" y="6193"/>
                    <a:pt x="2649" y="6193"/>
                  </a:cubicBezTo>
                  <a:cubicBezTo>
                    <a:pt x="2626" y="6193"/>
                    <a:pt x="2605" y="6211"/>
                    <a:pt x="2613" y="6234"/>
                  </a:cubicBezTo>
                  <a:cubicBezTo>
                    <a:pt x="2774" y="6694"/>
                    <a:pt x="2667" y="7176"/>
                    <a:pt x="2196" y="7411"/>
                  </a:cubicBezTo>
                  <a:cubicBezTo>
                    <a:pt x="2037" y="7492"/>
                    <a:pt x="1841" y="7534"/>
                    <a:pt x="1641" y="7534"/>
                  </a:cubicBezTo>
                  <a:cubicBezTo>
                    <a:pt x="1258" y="7534"/>
                    <a:pt x="861" y="7382"/>
                    <a:pt x="686" y="7059"/>
                  </a:cubicBezTo>
                  <a:cubicBezTo>
                    <a:pt x="654" y="7016"/>
                    <a:pt x="632" y="6962"/>
                    <a:pt x="611" y="6909"/>
                  </a:cubicBezTo>
                  <a:lnTo>
                    <a:pt x="675" y="6909"/>
                  </a:lnTo>
                  <a:cubicBezTo>
                    <a:pt x="697" y="6897"/>
                    <a:pt x="707" y="6866"/>
                    <a:pt x="686" y="6855"/>
                  </a:cubicBezTo>
                  <a:cubicBezTo>
                    <a:pt x="632" y="6812"/>
                    <a:pt x="590" y="6769"/>
                    <a:pt x="547" y="6726"/>
                  </a:cubicBezTo>
                  <a:cubicBezTo>
                    <a:pt x="343" y="5945"/>
                    <a:pt x="804" y="5067"/>
                    <a:pt x="1349" y="4553"/>
                  </a:cubicBezTo>
                  <a:cubicBezTo>
                    <a:pt x="1368" y="4535"/>
                    <a:pt x="1347" y="4508"/>
                    <a:pt x="1327" y="4508"/>
                  </a:cubicBezTo>
                  <a:cubicBezTo>
                    <a:pt x="1324" y="4508"/>
                    <a:pt x="1321" y="4509"/>
                    <a:pt x="1318" y="4510"/>
                  </a:cubicBezTo>
                  <a:cubicBezTo>
                    <a:pt x="804" y="4820"/>
                    <a:pt x="471" y="5377"/>
                    <a:pt x="375" y="5955"/>
                  </a:cubicBezTo>
                  <a:cubicBezTo>
                    <a:pt x="354" y="6062"/>
                    <a:pt x="343" y="6180"/>
                    <a:pt x="343" y="6298"/>
                  </a:cubicBezTo>
                  <a:cubicBezTo>
                    <a:pt x="312" y="6184"/>
                    <a:pt x="301" y="6079"/>
                    <a:pt x="300" y="5955"/>
                  </a:cubicBezTo>
                  <a:lnTo>
                    <a:pt x="300" y="5955"/>
                  </a:lnTo>
                  <a:cubicBezTo>
                    <a:pt x="306" y="5959"/>
                    <a:pt x="312" y="5961"/>
                    <a:pt x="318" y="5961"/>
                  </a:cubicBezTo>
                  <a:cubicBezTo>
                    <a:pt x="343" y="5961"/>
                    <a:pt x="362" y="5928"/>
                    <a:pt x="354" y="5902"/>
                  </a:cubicBezTo>
                  <a:cubicBezTo>
                    <a:pt x="333" y="5859"/>
                    <a:pt x="321" y="5805"/>
                    <a:pt x="311" y="5762"/>
                  </a:cubicBezTo>
                  <a:cubicBezTo>
                    <a:pt x="333" y="5441"/>
                    <a:pt x="429" y="5131"/>
                    <a:pt x="557" y="4906"/>
                  </a:cubicBezTo>
                  <a:cubicBezTo>
                    <a:pt x="835" y="4403"/>
                    <a:pt x="1307" y="4071"/>
                    <a:pt x="1725" y="3696"/>
                  </a:cubicBezTo>
                  <a:cubicBezTo>
                    <a:pt x="1750" y="3670"/>
                    <a:pt x="1734" y="3637"/>
                    <a:pt x="1710" y="3637"/>
                  </a:cubicBezTo>
                  <a:cubicBezTo>
                    <a:pt x="1704" y="3637"/>
                    <a:pt x="1698" y="3638"/>
                    <a:pt x="1692" y="3642"/>
                  </a:cubicBezTo>
                  <a:cubicBezTo>
                    <a:pt x="1114" y="3985"/>
                    <a:pt x="514" y="4467"/>
                    <a:pt x="268" y="5110"/>
                  </a:cubicBezTo>
                  <a:cubicBezTo>
                    <a:pt x="311" y="4767"/>
                    <a:pt x="440" y="4424"/>
                    <a:pt x="621" y="4167"/>
                  </a:cubicBezTo>
                  <a:cubicBezTo>
                    <a:pt x="942" y="3696"/>
                    <a:pt x="1456" y="3461"/>
                    <a:pt x="1917" y="3161"/>
                  </a:cubicBezTo>
                  <a:cubicBezTo>
                    <a:pt x="1947" y="3141"/>
                    <a:pt x="1940" y="3084"/>
                    <a:pt x="1905" y="3084"/>
                  </a:cubicBezTo>
                  <a:cubicBezTo>
                    <a:pt x="1902" y="3084"/>
                    <a:pt x="1899" y="3085"/>
                    <a:pt x="1896" y="3086"/>
                  </a:cubicBezTo>
                  <a:cubicBezTo>
                    <a:pt x="1307" y="3321"/>
                    <a:pt x="654" y="3696"/>
                    <a:pt x="354" y="4285"/>
                  </a:cubicBezTo>
                  <a:cubicBezTo>
                    <a:pt x="321" y="4349"/>
                    <a:pt x="279" y="4446"/>
                    <a:pt x="236" y="4553"/>
                  </a:cubicBezTo>
                  <a:cubicBezTo>
                    <a:pt x="311" y="4189"/>
                    <a:pt x="450" y="3846"/>
                    <a:pt x="707" y="3535"/>
                  </a:cubicBezTo>
                  <a:cubicBezTo>
                    <a:pt x="1104" y="3075"/>
                    <a:pt x="1660" y="2754"/>
                    <a:pt x="2227" y="2540"/>
                  </a:cubicBezTo>
                  <a:cubicBezTo>
                    <a:pt x="2267" y="2520"/>
                    <a:pt x="2252" y="2463"/>
                    <a:pt x="2215" y="2463"/>
                  </a:cubicBezTo>
                  <a:cubicBezTo>
                    <a:pt x="2212" y="2463"/>
                    <a:pt x="2209" y="2464"/>
                    <a:pt x="2206" y="2465"/>
                  </a:cubicBezTo>
                  <a:cubicBezTo>
                    <a:pt x="1564" y="2657"/>
                    <a:pt x="954" y="2968"/>
                    <a:pt x="525" y="3492"/>
                  </a:cubicBezTo>
                  <a:cubicBezTo>
                    <a:pt x="440" y="3611"/>
                    <a:pt x="354" y="3728"/>
                    <a:pt x="290" y="3846"/>
                  </a:cubicBezTo>
                  <a:cubicBezTo>
                    <a:pt x="300" y="3803"/>
                    <a:pt x="300" y="3761"/>
                    <a:pt x="311" y="3718"/>
                  </a:cubicBezTo>
                  <a:cubicBezTo>
                    <a:pt x="386" y="3450"/>
                    <a:pt x="504" y="3193"/>
                    <a:pt x="632" y="2947"/>
                  </a:cubicBezTo>
                  <a:cubicBezTo>
                    <a:pt x="911" y="2454"/>
                    <a:pt x="1285" y="2026"/>
                    <a:pt x="1756" y="1705"/>
                  </a:cubicBezTo>
                  <a:cubicBezTo>
                    <a:pt x="1784" y="1687"/>
                    <a:pt x="1765" y="1646"/>
                    <a:pt x="1740" y="1646"/>
                  </a:cubicBezTo>
                  <a:cubicBezTo>
                    <a:pt x="1735" y="1646"/>
                    <a:pt x="1730" y="1647"/>
                    <a:pt x="1725" y="1651"/>
                  </a:cubicBezTo>
                  <a:cubicBezTo>
                    <a:pt x="1232" y="1962"/>
                    <a:pt x="804" y="2369"/>
                    <a:pt x="514" y="2871"/>
                  </a:cubicBezTo>
                  <a:cubicBezTo>
                    <a:pt x="418" y="3032"/>
                    <a:pt x="321" y="3204"/>
                    <a:pt x="247" y="3397"/>
                  </a:cubicBezTo>
                  <a:cubicBezTo>
                    <a:pt x="247" y="3354"/>
                    <a:pt x="247" y="3311"/>
                    <a:pt x="257" y="3278"/>
                  </a:cubicBezTo>
                  <a:cubicBezTo>
                    <a:pt x="268" y="3278"/>
                    <a:pt x="290" y="3257"/>
                    <a:pt x="290" y="3235"/>
                  </a:cubicBezTo>
                  <a:lnTo>
                    <a:pt x="290" y="3032"/>
                  </a:lnTo>
                  <a:cubicBezTo>
                    <a:pt x="471" y="2154"/>
                    <a:pt x="1157" y="1341"/>
                    <a:pt x="1853" y="891"/>
                  </a:cubicBezTo>
                  <a:cubicBezTo>
                    <a:pt x="1880" y="864"/>
                    <a:pt x="1869" y="822"/>
                    <a:pt x="1839" y="822"/>
                  </a:cubicBezTo>
                  <a:cubicBezTo>
                    <a:pt x="1834" y="822"/>
                    <a:pt x="1827" y="823"/>
                    <a:pt x="1821" y="827"/>
                  </a:cubicBezTo>
                  <a:cubicBezTo>
                    <a:pt x="1221" y="1158"/>
                    <a:pt x="718" y="1662"/>
                    <a:pt x="418" y="2283"/>
                  </a:cubicBezTo>
                  <a:cubicBezTo>
                    <a:pt x="375" y="2369"/>
                    <a:pt x="321" y="2476"/>
                    <a:pt x="279" y="2583"/>
                  </a:cubicBezTo>
                  <a:cubicBezTo>
                    <a:pt x="279" y="2454"/>
                    <a:pt x="290" y="2336"/>
                    <a:pt x="311" y="2208"/>
                  </a:cubicBezTo>
                  <a:cubicBezTo>
                    <a:pt x="364" y="1876"/>
                    <a:pt x="483" y="1544"/>
                    <a:pt x="654" y="1255"/>
                  </a:cubicBezTo>
                  <a:cubicBezTo>
                    <a:pt x="985" y="708"/>
                    <a:pt x="1478" y="313"/>
                    <a:pt x="2056" y="56"/>
                  </a:cubicBezTo>
                  <a:cubicBezTo>
                    <a:pt x="2085" y="37"/>
                    <a:pt x="2071" y="0"/>
                    <a:pt x="20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3989147" y="1393490"/>
              <a:ext cx="215530" cy="87255"/>
            </a:xfrm>
            <a:custGeom>
              <a:avLst/>
              <a:gdLst/>
              <a:ahLst/>
              <a:cxnLst/>
              <a:rect l="l" t="t" r="r" b="b"/>
              <a:pathLst>
                <a:path w="3347" h="1355" extrusionOk="0">
                  <a:moveTo>
                    <a:pt x="2352" y="0"/>
                  </a:moveTo>
                  <a:cubicBezTo>
                    <a:pt x="2016" y="0"/>
                    <a:pt x="1672" y="76"/>
                    <a:pt x="1390" y="168"/>
                  </a:cubicBezTo>
                  <a:cubicBezTo>
                    <a:pt x="800" y="361"/>
                    <a:pt x="201" y="703"/>
                    <a:pt x="8" y="1324"/>
                  </a:cubicBezTo>
                  <a:cubicBezTo>
                    <a:pt x="1" y="1340"/>
                    <a:pt x="20" y="1355"/>
                    <a:pt x="39" y="1355"/>
                  </a:cubicBezTo>
                  <a:cubicBezTo>
                    <a:pt x="47" y="1355"/>
                    <a:pt x="56" y="1352"/>
                    <a:pt x="62" y="1346"/>
                  </a:cubicBezTo>
                  <a:cubicBezTo>
                    <a:pt x="329" y="768"/>
                    <a:pt x="876" y="457"/>
                    <a:pt x="1464" y="275"/>
                  </a:cubicBezTo>
                  <a:cubicBezTo>
                    <a:pt x="1764" y="189"/>
                    <a:pt x="2075" y="135"/>
                    <a:pt x="2385" y="135"/>
                  </a:cubicBezTo>
                  <a:cubicBezTo>
                    <a:pt x="2728" y="147"/>
                    <a:pt x="2996" y="254"/>
                    <a:pt x="3306" y="382"/>
                  </a:cubicBezTo>
                  <a:cubicBezTo>
                    <a:pt x="3308" y="383"/>
                    <a:pt x="3310" y="384"/>
                    <a:pt x="3313" y="384"/>
                  </a:cubicBezTo>
                  <a:cubicBezTo>
                    <a:pt x="3331" y="384"/>
                    <a:pt x="3346" y="349"/>
                    <a:pt x="3327" y="339"/>
                  </a:cubicBezTo>
                  <a:cubicBezTo>
                    <a:pt x="3071" y="89"/>
                    <a:pt x="2717" y="0"/>
                    <a:pt x="2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3"/>
            <p:cNvSpPr/>
            <p:nvPr/>
          </p:nvSpPr>
          <p:spPr>
            <a:xfrm>
              <a:off x="4020829" y="1233471"/>
              <a:ext cx="260091" cy="198208"/>
            </a:xfrm>
            <a:custGeom>
              <a:avLst/>
              <a:gdLst/>
              <a:ahLst/>
              <a:cxnLst/>
              <a:rect l="l" t="t" r="r" b="b"/>
              <a:pathLst>
                <a:path w="4039" h="3078" extrusionOk="0">
                  <a:moveTo>
                    <a:pt x="2591" y="1"/>
                  </a:moveTo>
                  <a:cubicBezTo>
                    <a:pt x="2413" y="1"/>
                    <a:pt x="2237" y="26"/>
                    <a:pt x="2064" y="83"/>
                  </a:cubicBezTo>
                  <a:cubicBezTo>
                    <a:pt x="1604" y="243"/>
                    <a:pt x="1165" y="640"/>
                    <a:pt x="1058" y="1133"/>
                  </a:cubicBezTo>
                  <a:cubicBezTo>
                    <a:pt x="812" y="1282"/>
                    <a:pt x="598" y="1464"/>
                    <a:pt x="544" y="1700"/>
                  </a:cubicBezTo>
                  <a:lnTo>
                    <a:pt x="544" y="1711"/>
                  </a:lnTo>
                  <a:cubicBezTo>
                    <a:pt x="415" y="1828"/>
                    <a:pt x="308" y="1968"/>
                    <a:pt x="223" y="2128"/>
                  </a:cubicBezTo>
                  <a:cubicBezTo>
                    <a:pt x="207" y="2158"/>
                    <a:pt x="230" y="2188"/>
                    <a:pt x="256" y="2188"/>
                  </a:cubicBezTo>
                  <a:cubicBezTo>
                    <a:pt x="266" y="2188"/>
                    <a:pt x="278" y="2183"/>
                    <a:pt x="287" y="2171"/>
                  </a:cubicBezTo>
                  <a:cubicBezTo>
                    <a:pt x="565" y="1796"/>
                    <a:pt x="908" y="1507"/>
                    <a:pt x="1379" y="1400"/>
                  </a:cubicBezTo>
                  <a:cubicBezTo>
                    <a:pt x="1482" y="1377"/>
                    <a:pt x="1578" y="1367"/>
                    <a:pt x="1671" y="1367"/>
                  </a:cubicBezTo>
                  <a:cubicBezTo>
                    <a:pt x="1878" y="1367"/>
                    <a:pt x="2065" y="1416"/>
                    <a:pt x="2257" y="1475"/>
                  </a:cubicBezTo>
                  <a:cubicBezTo>
                    <a:pt x="2197" y="1469"/>
                    <a:pt x="2137" y="1467"/>
                    <a:pt x="2077" y="1467"/>
                  </a:cubicBezTo>
                  <a:cubicBezTo>
                    <a:pt x="1916" y="1467"/>
                    <a:pt x="1761" y="1487"/>
                    <a:pt x="1636" y="1518"/>
                  </a:cubicBezTo>
                  <a:cubicBezTo>
                    <a:pt x="1250" y="1604"/>
                    <a:pt x="908" y="1785"/>
                    <a:pt x="587" y="1999"/>
                  </a:cubicBezTo>
                  <a:cubicBezTo>
                    <a:pt x="426" y="2096"/>
                    <a:pt x="105" y="2235"/>
                    <a:pt x="105" y="2449"/>
                  </a:cubicBezTo>
                  <a:lnTo>
                    <a:pt x="8" y="2546"/>
                  </a:lnTo>
                  <a:cubicBezTo>
                    <a:pt x="0" y="2563"/>
                    <a:pt x="5" y="2581"/>
                    <a:pt x="19" y="2581"/>
                  </a:cubicBezTo>
                  <a:cubicBezTo>
                    <a:pt x="22" y="2581"/>
                    <a:pt x="26" y="2580"/>
                    <a:pt x="30" y="2578"/>
                  </a:cubicBezTo>
                  <a:cubicBezTo>
                    <a:pt x="62" y="2567"/>
                    <a:pt x="94" y="2546"/>
                    <a:pt x="127" y="2525"/>
                  </a:cubicBezTo>
                  <a:cubicBezTo>
                    <a:pt x="137" y="2525"/>
                    <a:pt x="158" y="2525"/>
                    <a:pt x="158" y="2503"/>
                  </a:cubicBezTo>
                  <a:cubicBezTo>
                    <a:pt x="622" y="2241"/>
                    <a:pt x="1084" y="2043"/>
                    <a:pt x="1611" y="2043"/>
                  </a:cubicBezTo>
                  <a:cubicBezTo>
                    <a:pt x="1730" y="2043"/>
                    <a:pt x="1852" y="2053"/>
                    <a:pt x="1979" y="2075"/>
                  </a:cubicBezTo>
                  <a:cubicBezTo>
                    <a:pt x="2664" y="2203"/>
                    <a:pt x="3071" y="2610"/>
                    <a:pt x="3563" y="3060"/>
                  </a:cubicBezTo>
                  <a:cubicBezTo>
                    <a:pt x="3576" y="3072"/>
                    <a:pt x="3589" y="3077"/>
                    <a:pt x="3601" y="3077"/>
                  </a:cubicBezTo>
                  <a:cubicBezTo>
                    <a:pt x="3631" y="3077"/>
                    <a:pt x="3654" y="3045"/>
                    <a:pt x="3639" y="3006"/>
                  </a:cubicBezTo>
                  <a:cubicBezTo>
                    <a:pt x="3392" y="2396"/>
                    <a:pt x="2632" y="1999"/>
                    <a:pt x="2011" y="1903"/>
                  </a:cubicBezTo>
                  <a:cubicBezTo>
                    <a:pt x="1897" y="1886"/>
                    <a:pt x="1778" y="1877"/>
                    <a:pt x="1657" y="1877"/>
                  </a:cubicBezTo>
                  <a:cubicBezTo>
                    <a:pt x="1335" y="1877"/>
                    <a:pt x="997" y="1939"/>
                    <a:pt x="694" y="2064"/>
                  </a:cubicBezTo>
                  <a:cubicBezTo>
                    <a:pt x="748" y="2032"/>
                    <a:pt x="801" y="2011"/>
                    <a:pt x="833" y="1989"/>
                  </a:cubicBezTo>
                  <a:cubicBezTo>
                    <a:pt x="1069" y="1861"/>
                    <a:pt x="1304" y="1754"/>
                    <a:pt x="1561" y="1678"/>
                  </a:cubicBezTo>
                  <a:cubicBezTo>
                    <a:pt x="1726" y="1636"/>
                    <a:pt x="1891" y="1610"/>
                    <a:pt x="2050" y="1610"/>
                  </a:cubicBezTo>
                  <a:cubicBezTo>
                    <a:pt x="2408" y="1610"/>
                    <a:pt x="2731" y="1740"/>
                    <a:pt x="2932" y="2096"/>
                  </a:cubicBezTo>
                  <a:cubicBezTo>
                    <a:pt x="2936" y="2104"/>
                    <a:pt x="2943" y="2108"/>
                    <a:pt x="2950" y="2108"/>
                  </a:cubicBezTo>
                  <a:cubicBezTo>
                    <a:pt x="2962" y="2108"/>
                    <a:pt x="2975" y="2098"/>
                    <a:pt x="2975" y="2085"/>
                  </a:cubicBezTo>
                  <a:cubicBezTo>
                    <a:pt x="2975" y="1871"/>
                    <a:pt x="2868" y="1721"/>
                    <a:pt x="2718" y="1625"/>
                  </a:cubicBezTo>
                  <a:cubicBezTo>
                    <a:pt x="2728" y="1614"/>
                    <a:pt x="2728" y="1604"/>
                    <a:pt x="2718" y="1593"/>
                  </a:cubicBezTo>
                  <a:cubicBezTo>
                    <a:pt x="2498" y="1335"/>
                    <a:pt x="2121" y="1238"/>
                    <a:pt x="1765" y="1238"/>
                  </a:cubicBezTo>
                  <a:cubicBezTo>
                    <a:pt x="1618" y="1238"/>
                    <a:pt x="1475" y="1254"/>
                    <a:pt x="1347" y="1282"/>
                  </a:cubicBezTo>
                  <a:cubicBezTo>
                    <a:pt x="1079" y="1347"/>
                    <a:pt x="822" y="1464"/>
                    <a:pt x="619" y="1647"/>
                  </a:cubicBezTo>
                  <a:cubicBezTo>
                    <a:pt x="876" y="1282"/>
                    <a:pt x="1412" y="1036"/>
                    <a:pt x="1818" y="918"/>
                  </a:cubicBezTo>
                  <a:cubicBezTo>
                    <a:pt x="1976" y="872"/>
                    <a:pt x="2142" y="850"/>
                    <a:pt x="2308" y="850"/>
                  </a:cubicBezTo>
                  <a:cubicBezTo>
                    <a:pt x="2413" y="850"/>
                    <a:pt x="2518" y="859"/>
                    <a:pt x="2621" y="876"/>
                  </a:cubicBezTo>
                  <a:cubicBezTo>
                    <a:pt x="2868" y="918"/>
                    <a:pt x="3071" y="1057"/>
                    <a:pt x="3317" y="1111"/>
                  </a:cubicBezTo>
                  <a:cubicBezTo>
                    <a:pt x="3322" y="1112"/>
                    <a:pt x="3326" y="1113"/>
                    <a:pt x="3329" y="1113"/>
                  </a:cubicBezTo>
                  <a:cubicBezTo>
                    <a:pt x="3354" y="1113"/>
                    <a:pt x="3368" y="1085"/>
                    <a:pt x="3349" y="1057"/>
                  </a:cubicBezTo>
                  <a:cubicBezTo>
                    <a:pt x="3142" y="812"/>
                    <a:pt x="2783" y="722"/>
                    <a:pt x="2428" y="722"/>
                  </a:cubicBezTo>
                  <a:cubicBezTo>
                    <a:pt x="2180" y="722"/>
                    <a:pt x="1933" y="766"/>
                    <a:pt x="1743" y="833"/>
                  </a:cubicBezTo>
                  <a:cubicBezTo>
                    <a:pt x="1583" y="886"/>
                    <a:pt x="1379" y="961"/>
                    <a:pt x="1176" y="1068"/>
                  </a:cubicBezTo>
                  <a:cubicBezTo>
                    <a:pt x="1400" y="650"/>
                    <a:pt x="1711" y="308"/>
                    <a:pt x="2182" y="179"/>
                  </a:cubicBezTo>
                  <a:cubicBezTo>
                    <a:pt x="2302" y="148"/>
                    <a:pt x="2420" y="135"/>
                    <a:pt x="2536" y="135"/>
                  </a:cubicBezTo>
                  <a:cubicBezTo>
                    <a:pt x="3019" y="135"/>
                    <a:pt x="3470" y="368"/>
                    <a:pt x="3927" y="533"/>
                  </a:cubicBezTo>
                  <a:cubicBezTo>
                    <a:pt x="3936" y="537"/>
                    <a:pt x="3945" y="538"/>
                    <a:pt x="3952" y="538"/>
                  </a:cubicBezTo>
                  <a:cubicBezTo>
                    <a:pt x="4011" y="538"/>
                    <a:pt x="4038" y="443"/>
                    <a:pt x="3981" y="415"/>
                  </a:cubicBezTo>
                  <a:cubicBezTo>
                    <a:pt x="3566" y="188"/>
                    <a:pt x="3076" y="1"/>
                    <a:pt x="2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3"/>
            <p:cNvSpPr/>
            <p:nvPr/>
          </p:nvSpPr>
          <p:spPr>
            <a:xfrm>
              <a:off x="3602267" y="1346998"/>
              <a:ext cx="1207921" cy="1165871"/>
            </a:xfrm>
            <a:custGeom>
              <a:avLst/>
              <a:gdLst/>
              <a:ahLst/>
              <a:cxnLst/>
              <a:rect l="l" t="t" r="r" b="b"/>
              <a:pathLst>
                <a:path w="18758" h="18105" extrusionOk="0">
                  <a:moveTo>
                    <a:pt x="12243" y="10927"/>
                  </a:moveTo>
                  <a:cubicBezTo>
                    <a:pt x="12305" y="10927"/>
                    <a:pt x="12368" y="10929"/>
                    <a:pt x="12430" y="10934"/>
                  </a:cubicBezTo>
                  <a:cubicBezTo>
                    <a:pt x="12376" y="10934"/>
                    <a:pt x="12333" y="10944"/>
                    <a:pt x="12280" y="10944"/>
                  </a:cubicBezTo>
                  <a:cubicBezTo>
                    <a:pt x="11574" y="11041"/>
                    <a:pt x="10760" y="11234"/>
                    <a:pt x="10289" y="11812"/>
                  </a:cubicBezTo>
                  <a:lnTo>
                    <a:pt x="10170" y="11812"/>
                  </a:lnTo>
                  <a:cubicBezTo>
                    <a:pt x="10725" y="11286"/>
                    <a:pt x="11473" y="10927"/>
                    <a:pt x="12243" y="10927"/>
                  </a:cubicBezTo>
                  <a:close/>
                  <a:moveTo>
                    <a:pt x="12463" y="11090"/>
                  </a:moveTo>
                  <a:cubicBezTo>
                    <a:pt x="12551" y="11090"/>
                    <a:pt x="12637" y="11100"/>
                    <a:pt x="12719" y="11127"/>
                  </a:cubicBezTo>
                  <a:cubicBezTo>
                    <a:pt x="12847" y="11169"/>
                    <a:pt x="12944" y="11234"/>
                    <a:pt x="13008" y="11330"/>
                  </a:cubicBezTo>
                  <a:cubicBezTo>
                    <a:pt x="12822" y="11231"/>
                    <a:pt x="12595" y="11191"/>
                    <a:pt x="12365" y="11191"/>
                  </a:cubicBezTo>
                  <a:cubicBezTo>
                    <a:pt x="12121" y="11191"/>
                    <a:pt x="11874" y="11237"/>
                    <a:pt x="11669" y="11308"/>
                  </a:cubicBezTo>
                  <a:cubicBezTo>
                    <a:pt x="11305" y="11426"/>
                    <a:pt x="10995" y="11640"/>
                    <a:pt x="10749" y="11929"/>
                  </a:cubicBezTo>
                  <a:cubicBezTo>
                    <a:pt x="10653" y="11876"/>
                    <a:pt x="10534" y="11844"/>
                    <a:pt x="10406" y="11822"/>
                  </a:cubicBezTo>
                  <a:cubicBezTo>
                    <a:pt x="10781" y="11469"/>
                    <a:pt x="11274" y="11308"/>
                    <a:pt x="11777" y="11201"/>
                  </a:cubicBezTo>
                  <a:cubicBezTo>
                    <a:pt x="11987" y="11162"/>
                    <a:pt x="12230" y="11090"/>
                    <a:pt x="12463" y="11090"/>
                  </a:cubicBezTo>
                  <a:close/>
                  <a:moveTo>
                    <a:pt x="12055" y="11405"/>
                  </a:moveTo>
                  <a:lnTo>
                    <a:pt x="12055" y="11405"/>
                  </a:lnTo>
                  <a:cubicBezTo>
                    <a:pt x="12002" y="11437"/>
                    <a:pt x="11969" y="11491"/>
                    <a:pt x="11938" y="11555"/>
                  </a:cubicBezTo>
                  <a:cubicBezTo>
                    <a:pt x="11926" y="11544"/>
                    <a:pt x="11916" y="11544"/>
                    <a:pt x="11905" y="11544"/>
                  </a:cubicBezTo>
                  <a:cubicBezTo>
                    <a:pt x="11891" y="11543"/>
                    <a:pt x="11877" y="11543"/>
                    <a:pt x="11863" y="11543"/>
                  </a:cubicBezTo>
                  <a:cubicBezTo>
                    <a:pt x="11495" y="11543"/>
                    <a:pt x="11169" y="11813"/>
                    <a:pt x="10963" y="12133"/>
                  </a:cubicBezTo>
                  <a:lnTo>
                    <a:pt x="10899" y="12036"/>
                  </a:lnTo>
                  <a:cubicBezTo>
                    <a:pt x="10877" y="12026"/>
                    <a:pt x="10867" y="12015"/>
                    <a:pt x="10845" y="11993"/>
                  </a:cubicBezTo>
                  <a:cubicBezTo>
                    <a:pt x="11102" y="11748"/>
                    <a:pt x="11413" y="11565"/>
                    <a:pt x="11755" y="11469"/>
                  </a:cubicBezTo>
                  <a:cubicBezTo>
                    <a:pt x="11862" y="11437"/>
                    <a:pt x="11959" y="11415"/>
                    <a:pt x="12055" y="11405"/>
                  </a:cubicBezTo>
                  <a:close/>
                  <a:moveTo>
                    <a:pt x="14422" y="11351"/>
                  </a:moveTo>
                  <a:cubicBezTo>
                    <a:pt x="14453" y="11469"/>
                    <a:pt x="14486" y="11598"/>
                    <a:pt x="14518" y="11726"/>
                  </a:cubicBezTo>
                  <a:cubicBezTo>
                    <a:pt x="14486" y="12176"/>
                    <a:pt x="14475" y="12626"/>
                    <a:pt x="14272" y="13043"/>
                  </a:cubicBezTo>
                  <a:cubicBezTo>
                    <a:pt x="14218" y="13150"/>
                    <a:pt x="14122" y="13375"/>
                    <a:pt x="14015" y="13439"/>
                  </a:cubicBezTo>
                  <a:cubicBezTo>
                    <a:pt x="13973" y="13461"/>
                    <a:pt x="13939" y="13471"/>
                    <a:pt x="13911" y="13471"/>
                  </a:cubicBezTo>
                  <a:cubicBezTo>
                    <a:pt x="13748" y="13471"/>
                    <a:pt x="13811" y="13138"/>
                    <a:pt x="13811" y="13000"/>
                  </a:cubicBezTo>
                  <a:cubicBezTo>
                    <a:pt x="13801" y="12818"/>
                    <a:pt x="13801" y="12626"/>
                    <a:pt x="13790" y="12433"/>
                  </a:cubicBezTo>
                  <a:cubicBezTo>
                    <a:pt x="13779" y="12283"/>
                    <a:pt x="13747" y="12197"/>
                    <a:pt x="13715" y="12090"/>
                  </a:cubicBezTo>
                  <a:cubicBezTo>
                    <a:pt x="14036" y="11919"/>
                    <a:pt x="14272" y="11662"/>
                    <a:pt x="14422" y="11351"/>
                  </a:cubicBezTo>
                  <a:close/>
                  <a:moveTo>
                    <a:pt x="10631" y="14028"/>
                  </a:moveTo>
                  <a:cubicBezTo>
                    <a:pt x="10642" y="14039"/>
                    <a:pt x="10642" y="14039"/>
                    <a:pt x="10653" y="14039"/>
                  </a:cubicBezTo>
                  <a:lnTo>
                    <a:pt x="10653" y="14049"/>
                  </a:lnTo>
                  <a:cubicBezTo>
                    <a:pt x="10658" y="14104"/>
                    <a:pt x="10702" y="14131"/>
                    <a:pt x="10742" y="14131"/>
                  </a:cubicBezTo>
                  <a:cubicBezTo>
                    <a:pt x="10774" y="14131"/>
                    <a:pt x="10804" y="14114"/>
                    <a:pt x="10813" y="14082"/>
                  </a:cubicBezTo>
                  <a:cubicBezTo>
                    <a:pt x="10834" y="14092"/>
                    <a:pt x="10845" y="14092"/>
                    <a:pt x="10867" y="14103"/>
                  </a:cubicBezTo>
                  <a:cubicBezTo>
                    <a:pt x="10883" y="14119"/>
                    <a:pt x="10904" y="14127"/>
                    <a:pt x="10926" y="14127"/>
                  </a:cubicBezTo>
                  <a:cubicBezTo>
                    <a:pt x="10947" y="14127"/>
                    <a:pt x="10968" y="14119"/>
                    <a:pt x="10984" y="14103"/>
                  </a:cubicBezTo>
                  <a:lnTo>
                    <a:pt x="10995" y="14092"/>
                  </a:lnTo>
                  <a:cubicBezTo>
                    <a:pt x="11008" y="14100"/>
                    <a:pt x="11020" y="14104"/>
                    <a:pt x="11032" y="14104"/>
                  </a:cubicBezTo>
                  <a:cubicBezTo>
                    <a:pt x="11052" y="14104"/>
                    <a:pt x="11072" y="14095"/>
                    <a:pt x="11091" y="14082"/>
                  </a:cubicBezTo>
                  <a:cubicBezTo>
                    <a:pt x="11177" y="14167"/>
                    <a:pt x="11274" y="14232"/>
                    <a:pt x="11370" y="14296"/>
                  </a:cubicBezTo>
                  <a:cubicBezTo>
                    <a:pt x="11102" y="14221"/>
                    <a:pt x="10834" y="14156"/>
                    <a:pt x="10556" y="14103"/>
                  </a:cubicBezTo>
                  <a:cubicBezTo>
                    <a:pt x="10567" y="14103"/>
                    <a:pt x="10577" y="14103"/>
                    <a:pt x="10588" y="14092"/>
                  </a:cubicBezTo>
                  <a:cubicBezTo>
                    <a:pt x="10599" y="14071"/>
                    <a:pt x="10620" y="14049"/>
                    <a:pt x="10631" y="14028"/>
                  </a:cubicBezTo>
                  <a:close/>
                  <a:moveTo>
                    <a:pt x="15385" y="8707"/>
                  </a:moveTo>
                  <a:cubicBezTo>
                    <a:pt x="15653" y="9274"/>
                    <a:pt x="15824" y="9895"/>
                    <a:pt x="15857" y="10537"/>
                  </a:cubicBezTo>
                  <a:cubicBezTo>
                    <a:pt x="15888" y="11030"/>
                    <a:pt x="15824" y="11522"/>
                    <a:pt x="15781" y="12015"/>
                  </a:cubicBezTo>
                  <a:cubicBezTo>
                    <a:pt x="15760" y="11897"/>
                    <a:pt x="15738" y="11779"/>
                    <a:pt x="15707" y="11672"/>
                  </a:cubicBezTo>
                  <a:cubicBezTo>
                    <a:pt x="15702" y="11663"/>
                    <a:pt x="15690" y="11657"/>
                    <a:pt x="15679" y="11657"/>
                  </a:cubicBezTo>
                  <a:cubicBezTo>
                    <a:pt x="15666" y="11657"/>
                    <a:pt x="15653" y="11665"/>
                    <a:pt x="15653" y="11683"/>
                  </a:cubicBezTo>
                  <a:cubicBezTo>
                    <a:pt x="15653" y="12262"/>
                    <a:pt x="15664" y="12818"/>
                    <a:pt x="15417" y="13364"/>
                  </a:cubicBezTo>
                  <a:cubicBezTo>
                    <a:pt x="15226" y="13777"/>
                    <a:pt x="14780" y="14378"/>
                    <a:pt x="14265" y="14378"/>
                  </a:cubicBezTo>
                  <a:cubicBezTo>
                    <a:pt x="14232" y="14378"/>
                    <a:pt x="14198" y="14376"/>
                    <a:pt x="14165" y="14371"/>
                  </a:cubicBezTo>
                  <a:cubicBezTo>
                    <a:pt x="14154" y="14371"/>
                    <a:pt x="14143" y="14360"/>
                    <a:pt x="14132" y="14360"/>
                  </a:cubicBezTo>
                  <a:cubicBezTo>
                    <a:pt x="14603" y="14253"/>
                    <a:pt x="14753" y="13739"/>
                    <a:pt x="14796" y="13289"/>
                  </a:cubicBezTo>
                  <a:cubicBezTo>
                    <a:pt x="14839" y="12818"/>
                    <a:pt x="14818" y="12326"/>
                    <a:pt x="14700" y="11865"/>
                  </a:cubicBezTo>
                  <a:cubicBezTo>
                    <a:pt x="14710" y="11640"/>
                    <a:pt x="14700" y="11437"/>
                    <a:pt x="14668" y="11234"/>
                  </a:cubicBezTo>
                  <a:cubicBezTo>
                    <a:pt x="14668" y="11212"/>
                    <a:pt x="14646" y="11201"/>
                    <a:pt x="14625" y="11201"/>
                  </a:cubicBezTo>
                  <a:cubicBezTo>
                    <a:pt x="14603" y="11201"/>
                    <a:pt x="14582" y="11212"/>
                    <a:pt x="14582" y="11234"/>
                  </a:cubicBezTo>
                  <a:cubicBezTo>
                    <a:pt x="14572" y="11287"/>
                    <a:pt x="14561" y="11341"/>
                    <a:pt x="14550" y="11405"/>
                  </a:cubicBezTo>
                  <a:cubicBezTo>
                    <a:pt x="14529" y="11341"/>
                    <a:pt x="14507" y="11276"/>
                    <a:pt x="14475" y="11222"/>
                  </a:cubicBezTo>
                  <a:cubicBezTo>
                    <a:pt x="14582" y="10955"/>
                    <a:pt x="14646" y="10677"/>
                    <a:pt x="14657" y="10377"/>
                  </a:cubicBezTo>
                  <a:cubicBezTo>
                    <a:pt x="14668" y="10377"/>
                    <a:pt x="14668" y="10366"/>
                    <a:pt x="14668" y="10356"/>
                  </a:cubicBezTo>
                  <a:cubicBezTo>
                    <a:pt x="14710" y="10227"/>
                    <a:pt x="14753" y="10077"/>
                    <a:pt x="14775" y="9927"/>
                  </a:cubicBezTo>
                  <a:cubicBezTo>
                    <a:pt x="14782" y="9948"/>
                    <a:pt x="14802" y="9960"/>
                    <a:pt x="14822" y="9960"/>
                  </a:cubicBezTo>
                  <a:cubicBezTo>
                    <a:pt x="14832" y="9960"/>
                    <a:pt x="14843" y="9956"/>
                    <a:pt x="14850" y="9949"/>
                  </a:cubicBezTo>
                  <a:cubicBezTo>
                    <a:pt x="14850" y="9959"/>
                    <a:pt x="14860" y="9970"/>
                    <a:pt x="14860" y="9970"/>
                  </a:cubicBezTo>
                  <a:cubicBezTo>
                    <a:pt x="14866" y="9986"/>
                    <a:pt x="14877" y="9994"/>
                    <a:pt x="14887" y="9994"/>
                  </a:cubicBezTo>
                  <a:cubicBezTo>
                    <a:pt x="14898" y="9994"/>
                    <a:pt x="14909" y="9986"/>
                    <a:pt x="14914" y="9970"/>
                  </a:cubicBezTo>
                  <a:lnTo>
                    <a:pt x="14914" y="9873"/>
                  </a:lnTo>
                  <a:cubicBezTo>
                    <a:pt x="15043" y="9681"/>
                    <a:pt x="15139" y="9402"/>
                    <a:pt x="15150" y="9135"/>
                  </a:cubicBezTo>
                  <a:lnTo>
                    <a:pt x="15160" y="9135"/>
                  </a:lnTo>
                  <a:cubicBezTo>
                    <a:pt x="15267" y="9028"/>
                    <a:pt x="15343" y="8867"/>
                    <a:pt x="15385" y="8707"/>
                  </a:cubicBezTo>
                  <a:close/>
                  <a:moveTo>
                    <a:pt x="17912" y="14810"/>
                  </a:moveTo>
                  <a:lnTo>
                    <a:pt x="17912" y="14810"/>
                  </a:lnTo>
                  <a:cubicBezTo>
                    <a:pt x="17891" y="15056"/>
                    <a:pt x="17784" y="15281"/>
                    <a:pt x="17634" y="15484"/>
                  </a:cubicBezTo>
                  <a:cubicBezTo>
                    <a:pt x="17709" y="15249"/>
                    <a:pt x="17794" y="15024"/>
                    <a:pt x="17912" y="14810"/>
                  </a:cubicBezTo>
                  <a:close/>
                  <a:moveTo>
                    <a:pt x="18051" y="1"/>
                  </a:moveTo>
                  <a:cubicBezTo>
                    <a:pt x="13137" y="1211"/>
                    <a:pt x="9250" y="6051"/>
                    <a:pt x="9357" y="11158"/>
                  </a:cubicBezTo>
                  <a:cubicBezTo>
                    <a:pt x="8982" y="10409"/>
                    <a:pt x="8200" y="9777"/>
                    <a:pt x="7515" y="9317"/>
                  </a:cubicBezTo>
                  <a:cubicBezTo>
                    <a:pt x="7511" y="9314"/>
                    <a:pt x="7506" y="9312"/>
                    <a:pt x="7501" y="9312"/>
                  </a:cubicBezTo>
                  <a:cubicBezTo>
                    <a:pt x="7473" y="9312"/>
                    <a:pt x="7446" y="9362"/>
                    <a:pt x="7483" y="9381"/>
                  </a:cubicBezTo>
                  <a:cubicBezTo>
                    <a:pt x="7858" y="9649"/>
                    <a:pt x="8211" y="9938"/>
                    <a:pt x="8521" y="10270"/>
                  </a:cubicBezTo>
                  <a:cubicBezTo>
                    <a:pt x="8811" y="10570"/>
                    <a:pt x="9047" y="10923"/>
                    <a:pt x="9325" y="11222"/>
                  </a:cubicBezTo>
                  <a:cubicBezTo>
                    <a:pt x="9335" y="11234"/>
                    <a:pt x="9346" y="11234"/>
                    <a:pt x="9357" y="11234"/>
                  </a:cubicBezTo>
                  <a:cubicBezTo>
                    <a:pt x="9368" y="11437"/>
                    <a:pt x="9378" y="11651"/>
                    <a:pt x="9399" y="11865"/>
                  </a:cubicBezTo>
                  <a:lnTo>
                    <a:pt x="9357" y="11865"/>
                  </a:lnTo>
                  <a:cubicBezTo>
                    <a:pt x="9164" y="11437"/>
                    <a:pt x="8778" y="11051"/>
                    <a:pt x="8447" y="10741"/>
                  </a:cubicBezTo>
                  <a:cubicBezTo>
                    <a:pt x="8072" y="10377"/>
                    <a:pt x="7676" y="10056"/>
                    <a:pt x="7226" y="9820"/>
                  </a:cubicBezTo>
                  <a:cubicBezTo>
                    <a:pt x="7220" y="9816"/>
                    <a:pt x="7213" y="9814"/>
                    <a:pt x="7207" y="9814"/>
                  </a:cubicBezTo>
                  <a:cubicBezTo>
                    <a:pt x="7180" y="9814"/>
                    <a:pt x="7157" y="9846"/>
                    <a:pt x="7183" y="9863"/>
                  </a:cubicBezTo>
                  <a:cubicBezTo>
                    <a:pt x="7569" y="10184"/>
                    <a:pt x="7954" y="10505"/>
                    <a:pt x="8307" y="10870"/>
                  </a:cubicBezTo>
                  <a:cubicBezTo>
                    <a:pt x="8618" y="11180"/>
                    <a:pt x="8864" y="11555"/>
                    <a:pt x="9164" y="11876"/>
                  </a:cubicBezTo>
                  <a:cubicBezTo>
                    <a:pt x="9089" y="11876"/>
                    <a:pt x="8993" y="11876"/>
                    <a:pt x="8907" y="11886"/>
                  </a:cubicBezTo>
                  <a:cubicBezTo>
                    <a:pt x="8768" y="11415"/>
                    <a:pt x="8297" y="11062"/>
                    <a:pt x="7869" y="10880"/>
                  </a:cubicBezTo>
                  <a:cubicBezTo>
                    <a:pt x="7433" y="10683"/>
                    <a:pt x="6915" y="10586"/>
                    <a:pt x="6417" y="10586"/>
                  </a:cubicBezTo>
                  <a:cubicBezTo>
                    <a:pt x="6266" y="10586"/>
                    <a:pt x="6117" y="10595"/>
                    <a:pt x="5973" y="10613"/>
                  </a:cubicBezTo>
                  <a:cubicBezTo>
                    <a:pt x="5941" y="10623"/>
                    <a:pt x="5941" y="10677"/>
                    <a:pt x="5973" y="10677"/>
                  </a:cubicBezTo>
                  <a:cubicBezTo>
                    <a:pt x="6530" y="10794"/>
                    <a:pt x="7098" y="10762"/>
                    <a:pt x="7643" y="10955"/>
                  </a:cubicBezTo>
                  <a:cubicBezTo>
                    <a:pt x="7869" y="11030"/>
                    <a:pt x="8093" y="11148"/>
                    <a:pt x="8286" y="11298"/>
                  </a:cubicBezTo>
                  <a:cubicBezTo>
                    <a:pt x="8500" y="11469"/>
                    <a:pt x="8640" y="11683"/>
                    <a:pt x="8790" y="11897"/>
                  </a:cubicBezTo>
                  <a:cubicBezTo>
                    <a:pt x="8543" y="11929"/>
                    <a:pt x="8307" y="12015"/>
                    <a:pt x="8276" y="12250"/>
                  </a:cubicBezTo>
                  <a:cubicBezTo>
                    <a:pt x="8212" y="12624"/>
                    <a:pt x="8581" y="12826"/>
                    <a:pt x="8904" y="12826"/>
                  </a:cubicBezTo>
                  <a:cubicBezTo>
                    <a:pt x="8961" y="12826"/>
                    <a:pt x="9016" y="12820"/>
                    <a:pt x="9068" y="12807"/>
                  </a:cubicBezTo>
                  <a:cubicBezTo>
                    <a:pt x="9100" y="12797"/>
                    <a:pt x="9121" y="12743"/>
                    <a:pt x="9078" y="12722"/>
                  </a:cubicBezTo>
                  <a:cubicBezTo>
                    <a:pt x="9035" y="12700"/>
                    <a:pt x="8982" y="12679"/>
                    <a:pt x="8939" y="12657"/>
                  </a:cubicBezTo>
                  <a:lnTo>
                    <a:pt x="8875" y="12657"/>
                  </a:lnTo>
                  <a:cubicBezTo>
                    <a:pt x="9142" y="12604"/>
                    <a:pt x="9699" y="12604"/>
                    <a:pt x="9775" y="12604"/>
                  </a:cubicBezTo>
                  <a:cubicBezTo>
                    <a:pt x="9826" y="12602"/>
                    <a:pt x="9877" y="12602"/>
                    <a:pt x="9928" y="12602"/>
                  </a:cubicBezTo>
                  <a:cubicBezTo>
                    <a:pt x="10027" y="12602"/>
                    <a:pt x="10125" y="12604"/>
                    <a:pt x="10223" y="12604"/>
                  </a:cubicBezTo>
                  <a:cubicBezTo>
                    <a:pt x="10372" y="12604"/>
                    <a:pt x="10519" y="12599"/>
                    <a:pt x="10663" y="12572"/>
                  </a:cubicBezTo>
                  <a:cubicBezTo>
                    <a:pt x="10727" y="12561"/>
                    <a:pt x="10727" y="12476"/>
                    <a:pt x="10674" y="12454"/>
                  </a:cubicBezTo>
                  <a:cubicBezTo>
                    <a:pt x="10507" y="12414"/>
                    <a:pt x="10327" y="12399"/>
                    <a:pt x="10143" y="12399"/>
                  </a:cubicBezTo>
                  <a:cubicBezTo>
                    <a:pt x="9842" y="12399"/>
                    <a:pt x="9533" y="12438"/>
                    <a:pt x="9261" y="12465"/>
                  </a:cubicBezTo>
                  <a:cubicBezTo>
                    <a:pt x="9142" y="12476"/>
                    <a:pt x="8886" y="12465"/>
                    <a:pt x="8747" y="12540"/>
                  </a:cubicBezTo>
                  <a:cubicBezTo>
                    <a:pt x="8736" y="12497"/>
                    <a:pt x="8736" y="12443"/>
                    <a:pt x="8757" y="12379"/>
                  </a:cubicBezTo>
                  <a:cubicBezTo>
                    <a:pt x="8646" y="12207"/>
                    <a:pt x="8659" y="12111"/>
                    <a:pt x="8779" y="12111"/>
                  </a:cubicBezTo>
                  <a:cubicBezTo>
                    <a:pt x="8786" y="12111"/>
                    <a:pt x="8793" y="12111"/>
                    <a:pt x="8800" y="12112"/>
                  </a:cubicBezTo>
                  <a:cubicBezTo>
                    <a:pt x="8914" y="12044"/>
                    <a:pt x="9143" y="12032"/>
                    <a:pt x="9353" y="12032"/>
                  </a:cubicBezTo>
                  <a:cubicBezTo>
                    <a:pt x="9477" y="12032"/>
                    <a:pt x="9594" y="12036"/>
                    <a:pt x="9678" y="12036"/>
                  </a:cubicBezTo>
                  <a:cubicBezTo>
                    <a:pt x="9758" y="12030"/>
                    <a:pt x="9851" y="12025"/>
                    <a:pt x="9949" y="12025"/>
                  </a:cubicBezTo>
                  <a:cubicBezTo>
                    <a:pt x="10180" y="12025"/>
                    <a:pt x="10437" y="12050"/>
                    <a:pt x="10610" y="12133"/>
                  </a:cubicBezTo>
                  <a:cubicBezTo>
                    <a:pt x="10599" y="12154"/>
                    <a:pt x="10588" y="12165"/>
                    <a:pt x="10588" y="12176"/>
                  </a:cubicBezTo>
                  <a:cubicBezTo>
                    <a:pt x="10567" y="12165"/>
                    <a:pt x="10546" y="12165"/>
                    <a:pt x="10524" y="12154"/>
                  </a:cubicBezTo>
                  <a:cubicBezTo>
                    <a:pt x="10239" y="12085"/>
                    <a:pt x="9912" y="12079"/>
                    <a:pt x="9606" y="12079"/>
                  </a:cubicBezTo>
                  <a:cubicBezTo>
                    <a:pt x="9532" y="12079"/>
                    <a:pt x="9460" y="12079"/>
                    <a:pt x="9389" y="12079"/>
                  </a:cubicBezTo>
                  <a:cubicBezTo>
                    <a:pt x="9357" y="12079"/>
                    <a:pt x="9357" y="12133"/>
                    <a:pt x="9378" y="12133"/>
                  </a:cubicBezTo>
                  <a:cubicBezTo>
                    <a:pt x="9571" y="12176"/>
                    <a:pt x="9764" y="12208"/>
                    <a:pt x="9956" y="12229"/>
                  </a:cubicBezTo>
                  <a:cubicBezTo>
                    <a:pt x="10096" y="12250"/>
                    <a:pt x="10567" y="12229"/>
                    <a:pt x="10620" y="12357"/>
                  </a:cubicBezTo>
                  <a:cubicBezTo>
                    <a:pt x="10626" y="12368"/>
                    <a:pt x="10639" y="12374"/>
                    <a:pt x="10653" y="12374"/>
                  </a:cubicBezTo>
                  <a:cubicBezTo>
                    <a:pt x="10666" y="12374"/>
                    <a:pt x="10679" y="12368"/>
                    <a:pt x="10684" y="12357"/>
                  </a:cubicBezTo>
                  <a:cubicBezTo>
                    <a:pt x="10727" y="12293"/>
                    <a:pt x="10706" y="12250"/>
                    <a:pt x="10663" y="12219"/>
                  </a:cubicBezTo>
                  <a:cubicBezTo>
                    <a:pt x="10674" y="12208"/>
                    <a:pt x="10674" y="12197"/>
                    <a:pt x="10684" y="12176"/>
                  </a:cubicBezTo>
                  <a:cubicBezTo>
                    <a:pt x="10760" y="12240"/>
                    <a:pt x="10813" y="12304"/>
                    <a:pt x="10824" y="12400"/>
                  </a:cubicBezTo>
                  <a:cubicBezTo>
                    <a:pt x="10813" y="12433"/>
                    <a:pt x="10803" y="12465"/>
                    <a:pt x="10791" y="12486"/>
                  </a:cubicBezTo>
                  <a:cubicBezTo>
                    <a:pt x="10791" y="12507"/>
                    <a:pt x="10803" y="12529"/>
                    <a:pt x="10824" y="12529"/>
                  </a:cubicBezTo>
                  <a:cubicBezTo>
                    <a:pt x="10813" y="12572"/>
                    <a:pt x="10791" y="12636"/>
                    <a:pt x="10760" y="12690"/>
                  </a:cubicBezTo>
                  <a:cubicBezTo>
                    <a:pt x="10751" y="12681"/>
                    <a:pt x="10738" y="12676"/>
                    <a:pt x="10725" y="12676"/>
                  </a:cubicBezTo>
                  <a:cubicBezTo>
                    <a:pt x="10707" y="12676"/>
                    <a:pt x="10687" y="12686"/>
                    <a:pt x="10674" y="12711"/>
                  </a:cubicBezTo>
                  <a:cubicBezTo>
                    <a:pt x="10588" y="12883"/>
                    <a:pt x="10556" y="13054"/>
                    <a:pt x="10567" y="13214"/>
                  </a:cubicBezTo>
                  <a:cubicBezTo>
                    <a:pt x="10506" y="13204"/>
                    <a:pt x="10445" y="13200"/>
                    <a:pt x="10385" y="13200"/>
                  </a:cubicBezTo>
                  <a:cubicBezTo>
                    <a:pt x="10265" y="13200"/>
                    <a:pt x="10146" y="13214"/>
                    <a:pt x="10032" y="13214"/>
                  </a:cubicBezTo>
                  <a:cubicBezTo>
                    <a:pt x="9817" y="13214"/>
                    <a:pt x="9603" y="13193"/>
                    <a:pt x="9399" y="13182"/>
                  </a:cubicBezTo>
                  <a:cubicBezTo>
                    <a:pt x="9397" y="13181"/>
                    <a:pt x="9395" y="13181"/>
                    <a:pt x="9393" y="13181"/>
                  </a:cubicBezTo>
                  <a:cubicBezTo>
                    <a:pt x="9376" y="13181"/>
                    <a:pt x="9370" y="13214"/>
                    <a:pt x="9389" y="13214"/>
                  </a:cubicBezTo>
                  <a:cubicBezTo>
                    <a:pt x="9614" y="13276"/>
                    <a:pt x="9892" y="13333"/>
                    <a:pt x="10153" y="13333"/>
                  </a:cubicBezTo>
                  <a:cubicBezTo>
                    <a:pt x="10301" y="13333"/>
                    <a:pt x="10443" y="13315"/>
                    <a:pt x="10567" y="13268"/>
                  </a:cubicBezTo>
                  <a:cubicBezTo>
                    <a:pt x="10577" y="13343"/>
                    <a:pt x="10610" y="13418"/>
                    <a:pt x="10631" y="13492"/>
                  </a:cubicBezTo>
                  <a:cubicBezTo>
                    <a:pt x="10620" y="13492"/>
                    <a:pt x="10599" y="13492"/>
                    <a:pt x="10588" y="13504"/>
                  </a:cubicBezTo>
                  <a:cubicBezTo>
                    <a:pt x="10371" y="13473"/>
                    <a:pt x="10144" y="13460"/>
                    <a:pt x="9918" y="13460"/>
                  </a:cubicBezTo>
                  <a:cubicBezTo>
                    <a:pt x="9743" y="13460"/>
                    <a:pt x="9568" y="13468"/>
                    <a:pt x="9399" y="13482"/>
                  </a:cubicBezTo>
                  <a:cubicBezTo>
                    <a:pt x="9378" y="13482"/>
                    <a:pt x="9368" y="13525"/>
                    <a:pt x="9399" y="13525"/>
                  </a:cubicBezTo>
                  <a:cubicBezTo>
                    <a:pt x="9718" y="13581"/>
                    <a:pt x="10086" y="13613"/>
                    <a:pt x="10425" y="13613"/>
                  </a:cubicBezTo>
                  <a:cubicBezTo>
                    <a:pt x="10473" y="13613"/>
                    <a:pt x="10520" y="13612"/>
                    <a:pt x="10567" y="13611"/>
                  </a:cubicBezTo>
                  <a:lnTo>
                    <a:pt x="10567" y="13611"/>
                  </a:lnTo>
                  <a:cubicBezTo>
                    <a:pt x="10567" y="13696"/>
                    <a:pt x="10556" y="13771"/>
                    <a:pt x="10534" y="13846"/>
                  </a:cubicBezTo>
                  <a:cubicBezTo>
                    <a:pt x="10194" y="13771"/>
                    <a:pt x="9852" y="13728"/>
                    <a:pt x="9511" y="13728"/>
                  </a:cubicBezTo>
                  <a:cubicBezTo>
                    <a:pt x="9413" y="13728"/>
                    <a:pt x="9316" y="13732"/>
                    <a:pt x="9218" y="13739"/>
                  </a:cubicBezTo>
                  <a:cubicBezTo>
                    <a:pt x="9185" y="13739"/>
                    <a:pt x="9185" y="13771"/>
                    <a:pt x="9218" y="13782"/>
                  </a:cubicBezTo>
                  <a:cubicBezTo>
                    <a:pt x="9635" y="13814"/>
                    <a:pt x="10053" y="13889"/>
                    <a:pt x="10470" y="13985"/>
                  </a:cubicBezTo>
                  <a:lnTo>
                    <a:pt x="10460" y="13996"/>
                  </a:lnTo>
                  <a:cubicBezTo>
                    <a:pt x="10439" y="14028"/>
                    <a:pt x="10449" y="14071"/>
                    <a:pt x="10481" y="14092"/>
                  </a:cubicBezTo>
                  <a:cubicBezTo>
                    <a:pt x="9893" y="13992"/>
                    <a:pt x="9287" y="13942"/>
                    <a:pt x="8691" y="13942"/>
                  </a:cubicBezTo>
                  <a:cubicBezTo>
                    <a:pt x="8333" y="13942"/>
                    <a:pt x="7979" y="13960"/>
                    <a:pt x="7633" y="13996"/>
                  </a:cubicBezTo>
                  <a:cubicBezTo>
                    <a:pt x="5749" y="14189"/>
                    <a:pt x="3950" y="14896"/>
                    <a:pt x="2397" y="15945"/>
                  </a:cubicBezTo>
                  <a:cubicBezTo>
                    <a:pt x="1519" y="16545"/>
                    <a:pt x="683" y="17251"/>
                    <a:pt x="9" y="18075"/>
                  </a:cubicBezTo>
                  <a:cubicBezTo>
                    <a:pt x="1" y="18084"/>
                    <a:pt x="11" y="18104"/>
                    <a:pt x="21" y="18104"/>
                  </a:cubicBezTo>
                  <a:cubicBezTo>
                    <a:pt x="25" y="18104"/>
                    <a:pt x="28" y="18102"/>
                    <a:pt x="31" y="18097"/>
                  </a:cubicBezTo>
                  <a:cubicBezTo>
                    <a:pt x="1326" y="16802"/>
                    <a:pt x="2729" y="15677"/>
                    <a:pt x="4421" y="14949"/>
                  </a:cubicBezTo>
                  <a:cubicBezTo>
                    <a:pt x="5763" y="14379"/>
                    <a:pt x="7211" y="14076"/>
                    <a:pt x="8666" y="14076"/>
                  </a:cubicBezTo>
                  <a:cubicBezTo>
                    <a:pt x="9125" y="14076"/>
                    <a:pt x="9585" y="14106"/>
                    <a:pt x="10042" y="14167"/>
                  </a:cubicBezTo>
                  <a:cubicBezTo>
                    <a:pt x="11156" y="14317"/>
                    <a:pt x="12195" y="14681"/>
                    <a:pt x="13223" y="15153"/>
                  </a:cubicBezTo>
                  <a:cubicBezTo>
                    <a:pt x="13228" y="15156"/>
                    <a:pt x="13233" y="15157"/>
                    <a:pt x="13238" y="15157"/>
                  </a:cubicBezTo>
                  <a:cubicBezTo>
                    <a:pt x="13266" y="15157"/>
                    <a:pt x="13290" y="15115"/>
                    <a:pt x="13254" y="15088"/>
                  </a:cubicBezTo>
                  <a:cubicBezTo>
                    <a:pt x="12858" y="14853"/>
                    <a:pt x="12430" y="14649"/>
                    <a:pt x="11980" y="14489"/>
                  </a:cubicBezTo>
                  <a:cubicBezTo>
                    <a:pt x="12002" y="14456"/>
                    <a:pt x="11991" y="14413"/>
                    <a:pt x="11959" y="14392"/>
                  </a:cubicBezTo>
                  <a:cubicBezTo>
                    <a:pt x="11434" y="13975"/>
                    <a:pt x="10717" y="13654"/>
                    <a:pt x="10770" y="12893"/>
                  </a:cubicBezTo>
                  <a:cubicBezTo>
                    <a:pt x="10791" y="12893"/>
                    <a:pt x="10803" y="12893"/>
                    <a:pt x="10813" y="12883"/>
                  </a:cubicBezTo>
                  <a:cubicBezTo>
                    <a:pt x="11038" y="12764"/>
                    <a:pt x="11091" y="12476"/>
                    <a:pt x="11017" y="12240"/>
                  </a:cubicBezTo>
                  <a:cubicBezTo>
                    <a:pt x="11113" y="12112"/>
                    <a:pt x="11231" y="11993"/>
                    <a:pt x="11359" y="11908"/>
                  </a:cubicBezTo>
                  <a:cubicBezTo>
                    <a:pt x="11531" y="11790"/>
                    <a:pt x="11712" y="11748"/>
                    <a:pt x="11895" y="11683"/>
                  </a:cubicBezTo>
                  <a:lnTo>
                    <a:pt x="11895" y="11683"/>
                  </a:lnTo>
                  <a:cubicBezTo>
                    <a:pt x="11873" y="11801"/>
                    <a:pt x="11873" y="11919"/>
                    <a:pt x="11905" y="12015"/>
                  </a:cubicBezTo>
                  <a:cubicBezTo>
                    <a:pt x="11979" y="12259"/>
                    <a:pt x="12226" y="12467"/>
                    <a:pt x="12477" y="12467"/>
                  </a:cubicBezTo>
                  <a:cubicBezTo>
                    <a:pt x="12555" y="12467"/>
                    <a:pt x="12634" y="12446"/>
                    <a:pt x="12709" y="12400"/>
                  </a:cubicBezTo>
                  <a:cubicBezTo>
                    <a:pt x="12728" y="12381"/>
                    <a:pt x="12730" y="12345"/>
                    <a:pt x="12707" y="12345"/>
                  </a:cubicBezTo>
                  <a:cubicBezTo>
                    <a:pt x="12704" y="12345"/>
                    <a:pt x="12701" y="12346"/>
                    <a:pt x="12697" y="12347"/>
                  </a:cubicBezTo>
                  <a:cubicBezTo>
                    <a:pt x="12674" y="12348"/>
                    <a:pt x="12650" y="12349"/>
                    <a:pt x="12627" y="12349"/>
                  </a:cubicBezTo>
                  <a:cubicBezTo>
                    <a:pt x="12427" y="12349"/>
                    <a:pt x="12233" y="12304"/>
                    <a:pt x="12109" y="12122"/>
                  </a:cubicBezTo>
                  <a:cubicBezTo>
                    <a:pt x="11969" y="11929"/>
                    <a:pt x="11916" y="11426"/>
                    <a:pt x="12269" y="11405"/>
                  </a:cubicBezTo>
                  <a:cubicBezTo>
                    <a:pt x="12280" y="11405"/>
                    <a:pt x="12280" y="11405"/>
                    <a:pt x="12291" y="11394"/>
                  </a:cubicBezTo>
                  <a:cubicBezTo>
                    <a:pt x="12344" y="11394"/>
                    <a:pt x="12398" y="11405"/>
                    <a:pt x="12452" y="11405"/>
                  </a:cubicBezTo>
                  <a:cubicBezTo>
                    <a:pt x="12237" y="11651"/>
                    <a:pt x="12237" y="12036"/>
                    <a:pt x="12516" y="12240"/>
                  </a:cubicBezTo>
                  <a:cubicBezTo>
                    <a:pt x="12615" y="12312"/>
                    <a:pt x="12740" y="12348"/>
                    <a:pt x="12865" y="12348"/>
                  </a:cubicBezTo>
                  <a:cubicBezTo>
                    <a:pt x="13090" y="12348"/>
                    <a:pt x="13314" y="12232"/>
                    <a:pt x="13383" y="12005"/>
                  </a:cubicBezTo>
                  <a:cubicBezTo>
                    <a:pt x="13383" y="11989"/>
                    <a:pt x="13372" y="11974"/>
                    <a:pt x="13358" y="11974"/>
                  </a:cubicBezTo>
                  <a:cubicBezTo>
                    <a:pt x="13352" y="11974"/>
                    <a:pt x="13346" y="11977"/>
                    <a:pt x="13340" y="11983"/>
                  </a:cubicBezTo>
                  <a:cubicBezTo>
                    <a:pt x="13223" y="12115"/>
                    <a:pt x="13046" y="12216"/>
                    <a:pt x="12867" y="12216"/>
                  </a:cubicBezTo>
                  <a:cubicBezTo>
                    <a:pt x="12784" y="12216"/>
                    <a:pt x="12701" y="12194"/>
                    <a:pt x="12623" y="12143"/>
                  </a:cubicBezTo>
                  <a:cubicBezTo>
                    <a:pt x="12376" y="11993"/>
                    <a:pt x="12344" y="11629"/>
                    <a:pt x="12505" y="11415"/>
                  </a:cubicBezTo>
                  <a:lnTo>
                    <a:pt x="12505" y="11415"/>
                  </a:lnTo>
                  <a:cubicBezTo>
                    <a:pt x="12687" y="11437"/>
                    <a:pt x="12880" y="11469"/>
                    <a:pt x="13083" y="11501"/>
                  </a:cubicBezTo>
                  <a:lnTo>
                    <a:pt x="13104" y="11501"/>
                  </a:lnTo>
                  <a:cubicBezTo>
                    <a:pt x="13147" y="11619"/>
                    <a:pt x="13169" y="11748"/>
                    <a:pt x="13180" y="11876"/>
                  </a:cubicBezTo>
                  <a:cubicBezTo>
                    <a:pt x="13180" y="11905"/>
                    <a:pt x="13206" y="11922"/>
                    <a:pt x="13232" y="11922"/>
                  </a:cubicBezTo>
                  <a:cubicBezTo>
                    <a:pt x="13254" y="11922"/>
                    <a:pt x="13277" y="11911"/>
                    <a:pt x="13287" y="11886"/>
                  </a:cubicBezTo>
                  <a:cubicBezTo>
                    <a:pt x="13372" y="11640"/>
                    <a:pt x="13287" y="11362"/>
                    <a:pt x="13104" y="11180"/>
                  </a:cubicBezTo>
                  <a:cubicBezTo>
                    <a:pt x="13061" y="11137"/>
                    <a:pt x="13019" y="11094"/>
                    <a:pt x="12976" y="11073"/>
                  </a:cubicBezTo>
                  <a:lnTo>
                    <a:pt x="12976" y="11073"/>
                  </a:lnTo>
                  <a:cubicBezTo>
                    <a:pt x="13318" y="11222"/>
                    <a:pt x="13575" y="11522"/>
                    <a:pt x="13447" y="11940"/>
                  </a:cubicBezTo>
                  <a:cubicBezTo>
                    <a:pt x="13306" y="12397"/>
                    <a:pt x="12893" y="12538"/>
                    <a:pt x="12475" y="12538"/>
                  </a:cubicBezTo>
                  <a:cubicBezTo>
                    <a:pt x="12355" y="12538"/>
                    <a:pt x="12234" y="12527"/>
                    <a:pt x="12119" y="12507"/>
                  </a:cubicBezTo>
                  <a:cubicBezTo>
                    <a:pt x="12098" y="12507"/>
                    <a:pt x="12066" y="12540"/>
                    <a:pt x="12098" y="12561"/>
                  </a:cubicBezTo>
                  <a:cubicBezTo>
                    <a:pt x="12265" y="12638"/>
                    <a:pt x="12448" y="12678"/>
                    <a:pt x="12628" y="12678"/>
                  </a:cubicBezTo>
                  <a:cubicBezTo>
                    <a:pt x="12851" y="12678"/>
                    <a:pt x="13071" y="12616"/>
                    <a:pt x="13254" y="12486"/>
                  </a:cubicBezTo>
                  <a:cubicBezTo>
                    <a:pt x="13404" y="12411"/>
                    <a:pt x="13511" y="12293"/>
                    <a:pt x="13608" y="12143"/>
                  </a:cubicBezTo>
                  <a:cubicBezTo>
                    <a:pt x="13618" y="12143"/>
                    <a:pt x="13629" y="12133"/>
                    <a:pt x="13651" y="12122"/>
                  </a:cubicBezTo>
                  <a:lnTo>
                    <a:pt x="13651" y="12122"/>
                  </a:lnTo>
                  <a:cubicBezTo>
                    <a:pt x="13640" y="12176"/>
                    <a:pt x="13629" y="12240"/>
                    <a:pt x="13629" y="12304"/>
                  </a:cubicBezTo>
                  <a:cubicBezTo>
                    <a:pt x="13629" y="12454"/>
                    <a:pt x="13640" y="12604"/>
                    <a:pt x="13651" y="12743"/>
                  </a:cubicBezTo>
                  <a:cubicBezTo>
                    <a:pt x="13661" y="13021"/>
                    <a:pt x="13661" y="13300"/>
                    <a:pt x="13661" y="13568"/>
                  </a:cubicBezTo>
                  <a:cubicBezTo>
                    <a:pt x="13661" y="13611"/>
                    <a:pt x="13683" y="13632"/>
                    <a:pt x="13715" y="13642"/>
                  </a:cubicBezTo>
                  <a:cubicBezTo>
                    <a:pt x="13763" y="13661"/>
                    <a:pt x="13808" y="13670"/>
                    <a:pt x="13852" y="13670"/>
                  </a:cubicBezTo>
                  <a:cubicBezTo>
                    <a:pt x="14201" y="13670"/>
                    <a:pt x="14423" y="13115"/>
                    <a:pt x="14518" y="12840"/>
                  </a:cubicBezTo>
                  <a:cubicBezTo>
                    <a:pt x="14572" y="12690"/>
                    <a:pt x="14603" y="12529"/>
                    <a:pt x="14636" y="12369"/>
                  </a:cubicBezTo>
                  <a:cubicBezTo>
                    <a:pt x="14657" y="12519"/>
                    <a:pt x="14668" y="12668"/>
                    <a:pt x="14668" y="12818"/>
                  </a:cubicBezTo>
                  <a:cubicBezTo>
                    <a:pt x="14679" y="13354"/>
                    <a:pt x="14636" y="14189"/>
                    <a:pt x="13972" y="14306"/>
                  </a:cubicBezTo>
                  <a:cubicBezTo>
                    <a:pt x="13929" y="14317"/>
                    <a:pt x="13939" y="14382"/>
                    <a:pt x="13982" y="14382"/>
                  </a:cubicBezTo>
                  <a:lnTo>
                    <a:pt x="14004" y="14382"/>
                  </a:lnTo>
                  <a:cubicBezTo>
                    <a:pt x="14004" y="14392"/>
                    <a:pt x="14004" y="14413"/>
                    <a:pt x="14025" y="14424"/>
                  </a:cubicBezTo>
                  <a:cubicBezTo>
                    <a:pt x="14089" y="14467"/>
                    <a:pt x="14165" y="14499"/>
                    <a:pt x="14229" y="14510"/>
                  </a:cubicBezTo>
                  <a:cubicBezTo>
                    <a:pt x="14428" y="14607"/>
                    <a:pt x="14639" y="14651"/>
                    <a:pt x="14849" y="14651"/>
                  </a:cubicBezTo>
                  <a:cubicBezTo>
                    <a:pt x="15336" y="14651"/>
                    <a:pt x="15814" y="14410"/>
                    <a:pt x="16114" y="14028"/>
                  </a:cubicBezTo>
                  <a:lnTo>
                    <a:pt x="16114" y="14028"/>
                  </a:lnTo>
                  <a:cubicBezTo>
                    <a:pt x="15835" y="14713"/>
                    <a:pt x="15546" y="15463"/>
                    <a:pt x="16017" y="16105"/>
                  </a:cubicBezTo>
                  <a:cubicBezTo>
                    <a:pt x="16034" y="16128"/>
                    <a:pt x="16060" y="16142"/>
                    <a:pt x="16085" y="16142"/>
                  </a:cubicBezTo>
                  <a:cubicBezTo>
                    <a:pt x="16108" y="16142"/>
                    <a:pt x="16130" y="16131"/>
                    <a:pt x="16145" y="16105"/>
                  </a:cubicBezTo>
                  <a:cubicBezTo>
                    <a:pt x="16381" y="15731"/>
                    <a:pt x="16595" y="15356"/>
                    <a:pt x="16756" y="14960"/>
                  </a:cubicBezTo>
                  <a:lnTo>
                    <a:pt x="16756" y="14960"/>
                  </a:lnTo>
                  <a:cubicBezTo>
                    <a:pt x="16616" y="15655"/>
                    <a:pt x="16531" y="16352"/>
                    <a:pt x="16938" y="16994"/>
                  </a:cubicBezTo>
                  <a:cubicBezTo>
                    <a:pt x="16950" y="17018"/>
                    <a:pt x="16970" y="17029"/>
                    <a:pt x="16992" y="17029"/>
                  </a:cubicBezTo>
                  <a:cubicBezTo>
                    <a:pt x="17030" y="17029"/>
                    <a:pt x="17070" y="16998"/>
                    <a:pt x="17077" y="16951"/>
                  </a:cubicBezTo>
                  <a:cubicBezTo>
                    <a:pt x="17099" y="16662"/>
                    <a:pt x="17195" y="16426"/>
                    <a:pt x="17323" y="16202"/>
                  </a:cubicBezTo>
                  <a:lnTo>
                    <a:pt x="17323" y="16202"/>
                  </a:lnTo>
                  <a:cubicBezTo>
                    <a:pt x="17323" y="16255"/>
                    <a:pt x="17313" y="16309"/>
                    <a:pt x="17302" y="16362"/>
                  </a:cubicBezTo>
                  <a:cubicBezTo>
                    <a:pt x="17259" y="16855"/>
                    <a:pt x="17227" y="17454"/>
                    <a:pt x="17634" y="17808"/>
                  </a:cubicBezTo>
                  <a:cubicBezTo>
                    <a:pt x="17644" y="17808"/>
                    <a:pt x="17655" y="17818"/>
                    <a:pt x="17666" y="17818"/>
                  </a:cubicBezTo>
                  <a:cubicBezTo>
                    <a:pt x="17675" y="17823"/>
                    <a:pt x="17684" y="17826"/>
                    <a:pt x="17692" y="17826"/>
                  </a:cubicBezTo>
                  <a:cubicBezTo>
                    <a:pt x="17703" y="17826"/>
                    <a:pt x="17713" y="17821"/>
                    <a:pt x="17720" y="17808"/>
                  </a:cubicBezTo>
                  <a:lnTo>
                    <a:pt x="17720" y="17797"/>
                  </a:lnTo>
                  <a:cubicBezTo>
                    <a:pt x="17730" y="17787"/>
                    <a:pt x="17741" y="17765"/>
                    <a:pt x="17730" y="17744"/>
                  </a:cubicBezTo>
                  <a:cubicBezTo>
                    <a:pt x="17816" y="17304"/>
                    <a:pt x="17901" y="16887"/>
                    <a:pt x="18127" y="16491"/>
                  </a:cubicBezTo>
                  <a:cubicBezTo>
                    <a:pt x="18308" y="16127"/>
                    <a:pt x="18587" y="15816"/>
                    <a:pt x="18758" y="15452"/>
                  </a:cubicBezTo>
                  <a:cubicBezTo>
                    <a:pt x="18758" y="15443"/>
                    <a:pt x="18751" y="15428"/>
                    <a:pt x="18738" y="15428"/>
                  </a:cubicBezTo>
                  <a:cubicBezTo>
                    <a:pt x="18734" y="15428"/>
                    <a:pt x="18730" y="15429"/>
                    <a:pt x="18726" y="15431"/>
                  </a:cubicBezTo>
                  <a:cubicBezTo>
                    <a:pt x="18169" y="16009"/>
                    <a:pt x="17687" y="16833"/>
                    <a:pt x="17655" y="17658"/>
                  </a:cubicBezTo>
                  <a:cubicBezTo>
                    <a:pt x="17356" y="17273"/>
                    <a:pt x="17409" y="16662"/>
                    <a:pt x="17473" y="16212"/>
                  </a:cubicBezTo>
                  <a:cubicBezTo>
                    <a:pt x="17484" y="16105"/>
                    <a:pt x="17506" y="15998"/>
                    <a:pt x="17527" y="15891"/>
                  </a:cubicBezTo>
                  <a:cubicBezTo>
                    <a:pt x="17602" y="15784"/>
                    <a:pt x="17677" y="15688"/>
                    <a:pt x="17751" y="15570"/>
                  </a:cubicBezTo>
                  <a:cubicBezTo>
                    <a:pt x="17955" y="15270"/>
                    <a:pt x="18084" y="14949"/>
                    <a:pt x="18020" y="14585"/>
                  </a:cubicBezTo>
                  <a:cubicBezTo>
                    <a:pt x="18013" y="14554"/>
                    <a:pt x="17985" y="14537"/>
                    <a:pt x="17956" y="14537"/>
                  </a:cubicBezTo>
                  <a:cubicBezTo>
                    <a:pt x="17936" y="14537"/>
                    <a:pt x="17915" y="14545"/>
                    <a:pt x="17901" y="14563"/>
                  </a:cubicBezTo>
                  <a:cubicBezTo>
                    <a:pt x="17687" y="14949"/>
                    <a:pt x="17516" y="15356"/>
                    <a:pt x="17409" y="15784"/>
                  </a:cubicBezTo>
                  <a:cubicBezTo>
                    <a:pt x="17366" y="15838"/>
                    <a:pt x="17334" y="15891"/>
                    <a:pt x="17291" y="15945"/>
                  </a:cubicBezTo>
                  <a:cubicBezTo>
                    <a:pt x="17120" y="16191"/>
                    <a:pt x="17013" y="16438"/>
                    <a:pt x="16959" y="16716"/>
                  </a:cubicBezTo>
                  <a:cubicBezTo>
                    <a:pt x="16520" y="15784"/>
                    <a:pt x="17045" y="14703"/>
                    <a:pt x="17056" y="13718"/>
                  </a:cubicBezTo>
                  <a:cubicBezTo>
                    <a:pt x="17056" y="13696"/>
                    <a:pt x="17040" y="13686"/>
                    <a:pt x="17024" y="13686"/>
                  </a:cubicBezTo>
                  <a:cubicBezTo>
                    <a:pt x="17008" y="13686"/>
                    <a:pt x="16992" y="13696"/>
                    <a:pt x="16992" y="13718"/>
                  </a:cubicBezTo>
                  <a:cubicBezTo>
                    <a:pt x="16970" y="13911"/>
                    <a:pt x="16938" y="14114"/>
                    <a:pt x="16895" y="14317"/>
                  </a:cubicBezTo>
                  <a:cubicBezTo>
                    <a:pt x="16735" y="14896"/>
                    <a:pt x="16392" y="15441"/>
                    <a:pt x="16081" y="15934"/>
                  </a:cubicBezTo>
                  <a:cubicBezTo>
                    <a:pt x="15600" y="15131"/>
                    <a:pt x="16295" y="14232"/>
                    <a:pt x="16445" y="13418"/>
                  </a:cubicBezTo>
                  <a:cubicBezTo>
                    <a:pt x="16456" y="13385"/>
                    <a:pt x="16435" y="13364"/>
                    <a:pt x="16424" y="13364"/>
                  </a:cubicBezTo>
                  <a:lnTo>
                    <a:pt x="16424" y="13321"/>
                  </a:lnTo>
                  <a:lnTo>
                    <a:pt x="16435" y="13321"/>
                  </a:lnTo>
                  <a:cubicBezTo>
                    <a:pt x="16842" y="12775"/>
                    <a:pt x="16895" y="11972"/>
                    <a:pt x="16809" y="11330"/>
                  </a:cubicBezTo>
                  <a:cubicBezTo>
                    <a:pt x="16805" y="11311"/>
                    <a:pt x="16788" y="11302"/>
                    <a:pt x="16771" y="11302"/>
                  </a:cubicBezTo>
                  <a:cubicBezTo>
                    <a:pt x="16750" y="11302"/>
                    <a:pt x="16728" y="11317"/>
                    <a:pt x="16735" y="11341"/>
                  </a:cubicBezTo>
                  <a:cubicBezTo>
                    <a:pt x="16766" y="11694"/>
                    <a:pt x="16756" y="12036"/>
                    <a:pt x="16681" y="12390"/>
                  </a:cubicBezTo>
                  <a:cubicBezTo>
                    <a:pt x="16616" y="12679"/>
                    <a:pt x="16509" y="12936"/>
                    <a:pt x="16413" y="13214"/>
                  </a:cubicBezTo>
                  <a:cubicBezTo>
                    <a:pt x="16413" y="13214"/>
                    <a:pt x="16402" y="13214"/>
                    <a:pt x="16402" y="13225"/>
                  </a:cubicBezTo>
                  <a:cubicBezTo>
                    <a:pt x="16263" y="13675"/>
                    <a:pt x="15985" y="14092"/>
                    <a:pt x="15567" y="14317"/>
                  </a:cubicBezTo>
                  <a:cubicBezTo>
                    <a:pt x="15338" y="14440"/>
                    <a:pt x="15109" y="14491"/>
                    <a:pt x="14876" y="14491"/>
                  </a:cubicBezTo>
                  <a:cubicBezTo>
                    <a:pt x="14782" y="14491"/>
                    <a:pt x="14688" y="14483"/>
                    <a:pt x="14593" y="14467"/>
                  </a:cubicBezTo>
                  <a:cubicBezTo>
                    <a:pt x="14925" y="14339"/>
                    <a:pt x="15236" y="13996"/>
                    <a:pt x="15407" y="13739"/>
                  </a:cubicBezTo>
                  <a:cubicBezTo>
                    <a:pt x="15674" y="13311"/>
                    <a:pt x="15824" y="12786"/>
                    <a:pt x="15803" y="12262"/>
                  </a:cubicBezTo>
                  <a:cubicBezTo>
                    <a:pt x="16081" y="11030"/>
                    <a:pt x="16017" y="9766"/>
                    <a:pt x="15439" y="8631"/>
                  </a:cubicBezTo>
                  <a:cubicBezTo>
                    <a:pt x="15428" y="8610"/>
                    <a:pt x="15407" y="8610"/>
                    <a:pt x="15396" y="8610"/>
                  </a:cubicBezTo>
                  <a:cubicBezTo>
                    <a:pt x="15417" y="8396"/>
                    <a:pt x="15353" y="8160"/>
                    <a:pt x="15193" y="8021"/>
                  </a:cubicBezTo>
                  <a:cubicBezTo>
                    <a:pt x="15189" y="8015"/>
                    <a:pt x="15184" y="8012"/>
                    <a:pt x="15179" y="8012"/>
                  </a:cubicBezTo>
                  <a:cubicBezTo>
                    <a:pt x="15166" y="8012"/>
                    <a:pt x="15150" y="8028"/>
                    <a:pt x="15150" y="8043"/>
                  </a:cubicBezTo>
                  <a:cubicBezTo>
                    <a:pt x="15021" y="7807"/>
                    <a:pt x="14860" y="7572"/>
                    <a:pt x="14710" y="7368"/>
                  </a:cubicBezTo>
                  <a:cubicBezTo>
                    <a:pt x="14443" y="7004"/>
                    <a:pt x="14122" y="6682"/>
                    <a:pt x="13725" y="6479"/>
                  </a:cubicBezTo>
                  <a:cubicBezTo>
                    <a:pt x="13721" y="6477"/>
                    <a:pt x="13717" y="6476"/>
                    <a:pt x="13713" y="6476"/>
                  </a:cubicBezTo>
                  <a:cubicBezTo>
                    <a:pt x="13697" y="6476"/>
                    <a:pt x="13687" y="6492"/>
                    <a:pt x="13704" y="6501"/>
                  </a:cubicBezTo>
                  <a:cubicBezTo>
                    <a:pt x="14089" y="6779"/>
                    <a:pt x="14411" y="7111"/>
                    <a:pt x="14679" y="7507"/>
                  </a:cubicBezTo>
                  <a:cubicBezTo>
                    <a:pt x="14882" y="7807"/>
                    <a:pt x="15032" y="8160"/>
                    <a:pt x="15236" y="8450"/>
                  </a:cubicBezTo>
                  <a:cubicBezTo>
                    <a:pt x="15246" y="8492"/>
                    <a:pt x="15246" y="8535"/>
                    <a:pt x="15246" y="8578"/>
                  </a:cubicBezTo>
                  <a:cubicBezTo>
                    <a:pt x="15236" y="8707"/>
                    <a:pt x="15203" y="8824"/>
                    <a:pt x="15160" y="8931"/>
                  </a:cubicBezTo>
                  <a:cubicBezTo>
                    <a:pt x="15150" y="8878"/>
                    <a:pt x="15128" y="8814"/>
                    <a:pt x="15096" y="8749"/>
                  </a:cubicBezTo>
                  <a:cubicBezTo>
                    <a:pt x="15096" y="8738"/>
                    <a:pt x="15086" y="8717"/>
                    <a:pt x="15086" y="8707"/>
                  </a:cubicBezTo>
                  <a:cubicBezTo>
                    <a:pt x="14946" y="8364"/>
                    <a:pt x="14753" y="8043"/>
                    <a:pt x="14550" y="7753"/>
                  </a:cubicBezTo>
                  <a:cubicBezTo>
                    <a:pt x="14325" y="7432"/>
                    <a:pt x="14068" y="7079"/>
                    <a:pt x="13683" y="6972"/>
                  </a:cubicBezTo>
                  <a:cubicBezTo>
                    <a:pt x="13661" y="6972"/>
                    <a:pt x="13651" y="7004"/>
                    <a:pt x="13672" y="7015"/>
                  </a:cubicBezTo>
                  <a:cubicBezTo>
                    <a:pt x="14336" y="7293"/>
                    <a:pt x="14689" y="8107"/>
                    <a:pt x="14979" y="8771"/>
                  </a:cubicBezTo>
                  <a:cubicBezTo>
                    <a:pt x="14979" y="8931"/>
                    <a:pt x="15000" y="9092"/>
                    <a:pt x="14979" y="9252"/>
                  </a:cubicBezTo>
                  <a:cubicBezTo>
                    <a:pt x="14967" y="9370"/>
                    <a:pt x="14936" y="9478"/>
                    <a:pt x="14903" y="9585"/>
                  </a:cubicBezTo>
                  <a:cubicBezTo>
                    <a:pt x="14807" y="8857"/>
                    <a:pt x="14325" y="8096"/>
                    <a:pt x="13844" y="7603"/>
                  </a:cubicBezTo>
                  <a:cubicBezTo>
                    <a:pt x="13836" y="7598"/>
                    <a:pt x="13829" y="7596"/>
                    <a:pt x="13822" y="7596"/>
                  </a:cubicBezTo>
                  <a:cubicBezTo>
                    <a:pt x="13799" y="7596"/>
                    <a:pt x="13784" y="7622"/>
                    <a:pt x="13801" y="7646"/>
                  </a:cubicBezTo>
                  <a:cubicBezTo>
                    <a:pt x="14089" y="7978"/>
                    <a:pt x="14325" y="8331"/>
                    <a:pt x="14507" y="8728"/>
                  </a:cubicBezTo>
                  <a:cubicBezTo>
                    <a:pt x="14603" y="8964"/>
                    <a:pt x="14668" y="9199"/>
                    <a:pt x="14722" y="9445"/>
                  </a:cubicBezTo>
                  <a:cubicBezTo>
                    <a:pt x="14679" y="9542"/>
                    <a:pt x="14657" y="9659"/>
                    <a:pt x="14636" y="9777"/>
                  </a:cubicBezTo>
                  <a:cubicBezTo>
                    <a:pt x="14572" y="9317"/>
                    <a:pt x="14422" y="8878"/>
                    <a:pt x="14196" y="8535"/>
                  </a:cubicBezTo>
                  <a:cubicBezTo>
                    <a:pt x="14193" y="8524"/>
                    <a:pt x="14184" y="8519"/>
                    <a:pt x="14174" y="8519"/>
                  </a:cubicBezTo>
                  <a:cubicBezTo>
                    <a:pt x="14156" y="8519"/>
                    <a:pt x="14136" y="8536"/>
                    <a:pt x="14143" y="8557"/>
                  </a:cubicBezTo>
                  <a:cubicBezTo>
                    <a:pt x="14358" y="9199"/>
                    <a:pt x="14593" y="9820"/>
                    <a:pt x="14507" y="10516"/>
                  </a:cubicBezTo>
                  <a:cubicBezTo>
                    <a:pt x="14432" y="11094"/>
                    <a:pt x="14154" y="11598"/>
                    <a:pt x="13715" y="11951"/>
                  </a:cubicBezTo>
                  <a:cubicBezTo>
                    <a:pt x="13790" y="11790"/>
                    <a:pt x="13832" y="11629"/>
                    <a:pt x="13875" y="11469"/>
                  </a:cubicBezTo>
                  <a:cubicBezTo>
                    <a:pt x="14004" y="10923"/>
                    <a:pt x="13961" y="10291"/>
                    <a:pt x="13661" y="9799"/>
                  </a:cubicBezTo>
                  <a:cubicBezTo>
                    <a:pt x="13653" y="9791"/>
                    <a:pt x="13645" y="9788"/>
                    <a:pt x="13636" y="9788"/>
                  </a:cubicBezTo>
                  <a:cubicBezTo>
                    <a:pt x="13621" y="9788"/>
                    <a:pt x="13608" y="9799"/>
                    <a:pt x="13608" y="9820"/>
                  </a:cubicBezTo>
                  <a:cubicBezTo>
                    <a:pt x="13736" y="10291"/>
                    <a:pt x="13832" y="10751"/>
                    <a:pt x="13768" y="11234"/>
                  </a:cubicBezTo>
                  <a:cubicBezTo>
                    <a:pt x="13747" y="11394"/>
                    <a:pt x="13704" y="11565"/>
                    <a:pt x="13651" y="11736"/>
                  </a:cubicBezTo>
                  <a:cubicBezTo>
                    <a:pt x="13651" y="11469"/>
                    <a:pt x="13522" y="11212"/>
                    <a:pt x="13287" y="11041"/>
                  </a:cubicBezTo>
                  <a:cubicBezTo>
                    <a:pt x="13016" y="10833"/>
                    <a:pt x="12675" y="10758"/>
                    <a:pt x="12331" y="10758"/>
                  </a:cubicBezTo>
                  <a:cubicBezTo>
                    <a:pt x="12090" y="10758"/>
                    <a:pt x="11847" y="10795"/>
                    <a:pt x="11627" y="10848"/>
                  </a:cubicBezTo>
                  <a:cubicBezTo>
                    <a:pt x="11006" y="10987"/>
                    <a:pt x="10470" y="11319"/>
                    <a:pt x="10063" y="11812"/>
                  </a:cubicBezTo>
                  <a:cubicBezTo>
                    <a:pt x="9989" y="11812"/>
                    <a:pt x="9925" y="11812"/>
                    <a:pt x="9849" y="11822"/>
                  </a:cubicBezTo>
                  <a:cubicBezTo>
                    <a:pt x="10106" y="11544"/>
                    <a:pt x="10353" y="11287"/>
                    <a:pt x="10674" y="11084"/>
                  </a:cubicBezTo>
                  <a:cubicBezTo>
                    <a:pt x="10974" y="10891"/>
                    <a:pt x="11317" y="10805"/>
                    <a:pt x="11638" y="10644"/>
                  </a:cubicBezTo>
                  <a:cubicBezTo>
                    <a:pt x="11659" y="10634"/>
                    <a:pt x="11648" y="10601"/>
                    <a:pt x="11627" y="10601"/>
                  </a:cubicBezTo>
                  <a:cubicBezTo>
                    <a:pt x="10920" y="10601"/>
                    <a:pt x="10106" y="11222"/>
                    <a:pt x="9764" y="11812"/>
                  </a:cubicBezTo>
                  <a:lnTo>
                    <a:pt x="9764" y="11833"/>
                  </a:lnTo>
                  <a:cubicBezTo>
                    <a:pt x="9710" y="11833"/>
                    <a:pt x="9668" y="11833"/>
                    <a:pt x="9614" y="11844"/>
                  </a:cubicBezTo>
                  <a:cubicBezTo>
                    <a:pt x="9614" y="11758"/>
                    <a:pt x="9625" y="11672"/>
                    <a:pt x="9625" y="11576"/>
                  </a:cubicBezTo>
                  <a:cubicBezTo>
                    <a:pt x="9689" y="11458"/>
                    <a:pt x="9785" y="11341"/>
                    <a:pt x="9828" y="11276"/>
                  </a:cubicBezTo>
                  <a:cubicBezTo>
                    <a:pt x="9946" y="11105"/>
                    <a:pt x="10074" y="10944"/>
                    <a:pt x="10224" y="10794"/>
                  </a:cubicBezTo>
                  <a:cubicBezTo>
                    <a:pt x="10513" y="10505"/>
                    <a:pt x="10845" y="10280"/>
                    <a:pt x="11177" y="10056"/>
                  </a:cubicBezTo>
                  <a:cubicBezTo>
                    <a:pt x="11196" y="10037"/>
                    <a:pt x="11190" y="10000"/>
                    <a:pt x="11165" y="10000"/>
                  </a:cubicBezTo>
                  <a:cubicBezTo>
                    <a:pt x="11162" y="10000"/>
                    <a:pt x="11159" y="10001"/>
                    <a:pt x="11156" y="10002"/>
                  </a:cubicBezTo>
                  <a:cubicBezTo>
                    <a:pt x="10653" y="10173"/>
                    <a:pt x="10224" y="10548"/>
                    <a:pt x="9903" y="10955"/>
                  </a:cubicBezTo>
                  <a:cubicBezTo>
                    <a:pt x="9860" y="11008"/>
                    <a:pt x="9732" y="11158"/>
                    <a:pt x="9625" y="11319"/>
                  </a:cubicBezTo>
                  <a:cubicBezTo>
                    <a:pt x="9635" y="11255"/>
                    <a:pt x="9635" y="11191"/>
                    <a:pt x="9635" y="11127"/>
                  </a:cubicBezTo>
                  <a:cubicBezTo>
                    <a:pt x="9785" y="10784"/>
                    <a:pt x="9989" y="10484"/>
                    <a:pt x="10267" y="10206"/>
                  </a:cubicBezTo>
                  <a:cubicBezTo>
                    <a:pt x="10642" y="9842"/>
                    <a:pt x="11102" y="9595"/>
                    <a:pt x="11498" y="9263"/>
                  </a:cubicBezTo>
                  <a:cubicBezTo>
                    <a:pt x="11527" y="9244"/>
                    <a:pt x="11504" y="9208"/>
                    <a:pt x="11476" y="9208"/>
                  </a:cubicBezTo>
                  <a:cubicBezTo>
                    <a:pt x="11473" y="9208"/>
                    <a:pt x="11470" y="9208"/>
                    <a:pt x="11466" y="9209"/>
                  </a:cubicBezTo>
                  <a:cubicBezTo>
                    <a:pt x="10813" y="9531"/>
                    <a:pt x="10042" y="10087"/>
                    <a:pt x="9656" y="10784"/>
                  </a:cubicBezTo>
                  <a:cubicBezTo>
                    <a:pt x="9668" y="10644"/>
                    <a:pt x="9678" y="10516"/>
                    <a:pt x="9689" y="10377"/>
                  </a:cubicBezTo>
                  <a:cubicBezTo>
                    <a:pt x="10063" y="9499"/>
                    <a:pt x="11241" y="8921"/>
                    <a:pt x="11948" y="8407"/>
                  </a:cubicBezTo>
                  <a:cubicBezTo>
                    <a:pt x="11966" y="8388"/>
                    <a:pt x="11961" y="8362"/>
                    <a:pt x="11939" y="8362"/>
                  </a:cubicBezTo>
                  <a:cubicBezTo>
                    <a:pt x="11935" y="8362"/>
                    <a:pt x="11931" y="8362"/>
                    <a:pt x="11926" y="8364"/>
                  </a:cubicBezTo>
                  <a:cubicBezTo>
                    <a:pt x="11284" y="8621"/>
                    <a:pt x="10674" y="9102"/>
                    <a:pt x="10170" y="9563"/>
                  </a:cubicBezTo>
                  <a:cubicBezTo>
                    <a:pt x="10010" y="9713"/>
                    <a:pt x="9849" y="9884"/>
                    <a:pt x="9732" y="10077"/>
                  </a:cubicBezTo>
                  <a:cubicBezTo>
                    <a:pt x="9742" y="9980"/>
                    <a:pt x="9753" y="9895"/>
                    <a:pt x="9764" y="9809"/>
                  </a:cubicBezTo>
                  <a:cubicBezTo>
                    <a:pt x="9978" y="9392"/>
                    <a:pt x="10267" y="9038"/>
                    <a:pt x="10653" y="8728"/>
                  </a:cubicBezTo>
                  <a:cubicBezTo>
                    <a:pt x="11241" y="8246"/>
                    <a:pt x="11948" y="7936"/>
                    <a:pt x="12537" y="7475"/>
                  </a:cubicBezTo>
                  <a:cubicBezTo>
                    <a:pt x="12556" y="7456"/>
                    <a:pt x="12542" y="7430"/>
                    <a:pt x="12517" y="7430"/>
                  </a:cubicBezTo>
                  <a:cubicBezTo>
                    <a:pt x="12513" y="7430"/>
                    <a:pt x="12509" y="7431"/>
                    <a:pt x="12505" y="7432"/>
                  </a:cubicBezTo>
                  <a:cubicBezTo>
                    <a:pt x="11648" y="7860"/>
                    <a:pt x="10427" y="8503"/>
                    <a:pt x="9817" y="9413"/>
                  </a:cubicBezTo>
                  <a:cubicBezTo>
                    <a:pt x="9828" y="9328"/>
                    <a:pt x="9849" y="9252"/>
                    <a:pt x="9860" y="9167"/>
                  </a:cubicBezTo>
                  <a:cubicBezTo>
                    <a:pt x="10096" y="8857"/>
                    <a:pt x="10406" y="8588"/>
                    <a:pt x="10706" y="8353"/>
                  </a:cubicBezTo>
                  <a:cubicBezTo>
                    <a:pt x="11317" y="7882"/>
                    <a:pt x="11969" y="7518"/>
                    <a:pt x="12601" y="7089"/>
                  </a:cubicBezTo>
                  <a:cubicBezTo>
                    <a:pt x="12619" y="7081"/>
                    <a:pt x="12608" y="7052"/>
                    <a:pt x="12592" y="7052"/>
                  </a:cubicBezTo>
                  <a:cubicBezTo>
                    <a:pt x="12588" y="7052"/>
                    <a:pt x="12584" y="7053"/>
                    <a:pt x="12580" y="7058"/>
                  </a:cubicBezTo>
                  <a:cubicBezTo>
                    <a:pt x="11831" y="7357"/>
                    <a:pt x="11124" y="7860"/>
                    <a:pt x="10503" y="8374"/>
                  </a:cubicBezTo>
                  <a:cubicBezTo>
                    <a:pt x="10289" y="8546"/>
                    <a:pt x="10074" y="8738"/>
                    <a:pt x="9903" y="8952"/>
                  </a:cubicBezTo>
                  <a:cubicBezTo>
                    <a:pt x="9925" y="8845"/>
                    <a:pt x="9946" y="8728"/>
                    <a:pt x="9978" y="8621"/>
                  </a:cubicBezTo>
                  <a:cubicBezTo>
                    <a:pt x="10513" y="7721"/>
                    <a:pt x="11638" y="7175"/>
                    <a:pt x="12462" y="6597"/>
                  </a:cubicBezTo>
                  <a:cubicBezTo>
                    <a:pt x="12490" y="6578"/>
                    <a:pt x="12478" y="6552"/>
                    <a:pt x="12453" y="6552"/>
                  </a:cubicBezTo>
                  <a:cubicBezTo>
                    <a:pt x="12449" y="6552"/>
                    <a:pt x="12445" y="6553"/>
                    <a:pt x="12440" y="6554"/>
                  </a:cubicBezTo>
                  <a:cubicBezTo>
                    <a:pt x="11755" y="6843"/>
                    <a:pt x="11134" y="7325"/>
                    <a:pt x="10567" y="7796"/>
                  </a:cubicBezTo>
                  <a:cubicBezTo>
                    <a:pt x="10396" y="7946"/>
                    <a:pt x="10203" y="8117"/>
                    <a:pt x="10042" y="8310"/>
                  </a:cubicBezTo>
                  <a:cubicBezTo>
                    <a:pt x="10085" y="8160"/>
                    <a:pt x="10128" y="8000"/>
                    <a:pt x="10170" y="7839"/>
                  </a:cubicBezTo>
                  <a:cubicBezTo>
                    <a:pt x="10385" y="7411"/>
                    <a:pt x="10877" y="7111"/>
                    <a:pt x="11263" y="6854"/>
                  </a:cubicBezTo>
                  <a:cubicBezTo>
                    <a:pt x="11777" y="6511"/>
                    <a:pt x="12323" y="6254"/>
                    <a:pt x="12837" y="5933"/>
                  </a:cubicBezTo>
                  <a:cubicBezTo>
                    <a:pt x="12855" y="5924"/>
                    <a:pt x="12850" y="5899"/>
                    <a:pt x="12834" y="5899"/>
                  </a:cubicBezTo>
                  <a:cubicBezTo>
                    <a:pt x="12832" y="5899"/>
                    <a:pt x="12829" y="5900"/>
                    <a:pt x="12826" y="5901"/>
                  </a:cubicBezTo>
                  <a:cubicBezTo>
                    <a:pt x="12130" y="6137"/>
                    <a:pt x="11477" y="6565"/>
                    <a:pt x="10888" y="6993"/>
                  </a:cubicBezTo>
                  <a:cubicBezTo>
                    <a:pt x="10674" y="7143"/>
                    <a:pt x="10439" y="7325"/>
                    <a:pt x="10267" y="7529"/>
                  </a:cubicBezTo>
                  <a:cubicBezTo>
                    <a:pt x="10320" y="7379"/>
                    <a:pt x="10363" y="7229"/>
                    <a:pt x="10427" y="7079"/>
                  </a:cubicBezTo>
                  <a:cubicBezTo>
                    <a:pt x="10813" y="6736"/>
                    <a:pt x="11188" y="6404"/>
                    <a:pt x="11627" y="6126"/>
                  </a:cubicBezTo>
                  <a:cubicBezTo>
                    <a:pt x="12055" y="5847"/>
                    <a:pt x="12516" y="5644"/>
                    <a:pt x="12987" y="5430"/>
                  </a:cubicBezTo>
                  <a:cubicBezTo>
                    <a:pt x="12997" y="5430"/>
                    <a:pt x="12987" y="5409"/>
                    <a:pt x="12976" y="5409"/>
                  </a:cubicBezTo>
                  <a:cubicBezTo>
                    <a:pt x="12055" y="5654"/>
                    <a:pt x="11113" y="6233"/>
                    <a:pt x="10470" y="6951"/>
                  </a:cubicBezTo>
                  <a:cubicBezTo>
                    <a:pt x="10813" y="6040"/>
                    <a:pt x="11284" y="5162"/>
                    <a:pt x="11895" y="4338"/>
                  </a:cubicBezTo>
                  <a:cubicBezTo>
                    <a:pt x="13437" y="2271"/>
                    <a:pt x="15621" y="826"/>
                    <a:pt x="18062" y="22"/>
                  </a:cubicBezTo>
                  <a:cubicBezTo>
                    <a:pt x="18073" y="22"/>
                    <a:pt x="18062" y="1"/>
                    <a:pt x="18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3"/>
            <p:cNvSpPr/>
            <p:nvPr/>
          </p:nvSpPr>
          <p:spPr>
            <a:xfrm>
              <a:off x="4027590" y="2842425"/>
              <a:ext cx="243220" cy="72638"/>
            </a:xfrm>
            <a:custGeom>
              <a:avLst/>
              <a:gdLst/>
              <a:ahLst/>
              <a:cxnLst/>
              <a:rect l="l" t="t" r="r" b="b"/>
              <a:pathLst>
                <a:path w="3777" h="1128" extrusionOk="0">
                  <a:moveTo>
                    <a:pt x="3756" y="1"/>
                  </a:moveTo>
                  <a:cubicBezTo>
                    <a:pt x="3754" y="1"/>
                    <a:pt x="3751" y="2"/>
                    <a:pt x="3748" y="3"/>
                  </a:cubicBezTo>
                  <a:cubicBezTo>
                    <a:pt x="3137" y="239"/>
                    <a:pt x="2549" y="506"/>
                    <a:pt x="1928" y="688"/>
                  </a:cubicBezTo>
                  <a:cubicBezTo>
                    <a:pt x="1307" y="870"/>
                    <a:pt x="664" y="977"/>
                    <a:pt x="22" y="1084"/>
                  </a:cubicBezTo>
                  <a:cubicBezTo>
                    <a:pt x="0" y="1084"/>
                    <a:pt x="10" y="1127"/>
                    <a:pt x="32" y="1127"/>
                  </a:cubicBezTo>
                  <a:cubicBezTo>
                    <a:pt x="1285" y="1063"/>
                    <a:pt x="2687" y="699"/>
                    <a:pt x="3758" y="35"/>
                  </a:cubicBezTo>
                  <a:cubicBezTo>
                    <a:pt x="3777" y="26"/>
                    <a:pt x="3772" y="1"/>
                    <a:pt x="3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3"/>
            <p:cNvSpPr/>
            <p:nvPr/>
          </p:nvSpPr>
          <p:spPr>
            <a:xfrm>
              <a:off x="4019283" y="2851376"/>
              <a:ext cx="168135" cy="42951"/>
            </a:xfrm>
            <a:custGeom>
              <a:avLst/>
              <a:gdLst/>
              <a:ahLst/>
              <a:cxnLst/>
              <a:rect l="l" t="t" r="r" b="b"/>
              <a:pathLst>
                <a:path w="2611" h="667" extrusionOk="0">
                  <a:moveTo>
                    <a:pt x="2579" y="1"/>
                  </a:moveTo>
                  <a:cubicBezTo>
                    <a:pt x="2576" y="1"/>
                    <a:pt x="2573" y="2"/>
                    <a:pt x="2571" y="3"/>
                  </a:cubicBezTo>
                  <a:cubicBezTo>
                    <a:pt x="1735" y="281"/>
                    <a:pt x="922" y="560"/>
                    <a:pt x="32" y="624"/>
                  </a:cubicBezTo>
                  <a:cubicBezTo>
                    <a:pt x="1" y="624"/>
                    <a:pt x="1" y="667"/>
                    <a:pt x="32" y="667"/>
                  </a:cubicBezTo>
                  <a:cubicBezTo>
                    <a:pt x="900" y="624"/>
                    <a:pt x="1821" y="474"/>
                    <a:pt x="2592" y="46"/>
                  </a:cubicBezTo>
                  <a:cubicBezTo>
                    <a:pt x="2611" y="27"/>
                    <a:pt x="2597" y="1"/>
                    <a:pt x="25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3"/>
            <p:cNvSpPr/>
            <p:nvPr/>
          </p:nvSpPr>
          <p:spPr>
            <a:xfrm>
              <a:off x="4005503" y="2832830"/>
              <a:ext cx="152294" cy="40955"/>
            </a:xfrm>
            <a:custGeom>
              <a:avLst/>
              <a:gdLst/>
              <a:ahLst/>
              <a:cxnLst/>
              <a:rect l="l" t="t" r="r" b="b"/>
              <a:pathLst>
                <a:path w="2365" h="636" extrusionOk="0">
                  <a:moveTo>
                    <a:pt x="2331" y="0"/>
                  </a:moveTo>
                  <a:cubicBezTo>
                    <a:pt x="2328" y="0"/>
                    <a:pt x="2326" y="1"/>
                    <a:pt x="2324" y="2"/>
                  </a:cubicBezTo>
                  <a:cubicBezTo>
                    <a:pt x="1938" y="109"/>
                    <a:pt x="1574" y="259"/>
                    <a:pt x="1189" y="355"/>
                  </a:cubicBezTo>
                  <a:cubicBezTo>
                    <a:pt x="803" y="452"/>
                    <a:pt x="418" y="516"/>
                    <a:pt x="22" y="591"/>
                  </a:cubicBezTo>
                  <a:cubicBezTo>
                    <a:pt x="3" y="591"/>
                    <a:pt x="1" y="635"/>
                    <a:pt x="24" y="635"/>
                  </a:cubicBezTo>
                  <a:cubicBezTo>
                    <a:pt x="27" y="635"/>
                    <a:pt x="29" y="635"/>
                    <a:pt x="32" y="634"/>
                  </a:cubicBezTo>
                  <a:cubicBezTo>
                    <a:pt x="793" y="580"/>
                    <a:pt x="1660" y="409"/>
                    <a:pt x="2345" y="55"/>
                  </a:cubicBezTo>
                  <a:cubicBezTo>
                    <a:pt x="2364" y="36"/>
                    <a:pt x="2349" y="0"/>
                    <a:pt x="2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4344280" y="2587939"/>
              <a:ext cx="157510" cy="161503"/>
            </a:xfrm>
            <a:custGeom>
              <a:avLst/>
              <a:gdLst/>
              <a:ahLst/>
              <a:cxnLst/>
              <a:rect l="l" t="t" r="r" b="b"/>
              <a:pathLst>
                <a:path w="2446" h="2508" extrusionOk="0">
                  <a:moveTo>
                    <a:pt x="22" y="1"/>
                  </a:moveTo>
                  <a:cubicBezTo>
                    <a:pt x="12" y="1"/>
                    <a:pt x="1" y="17"/>
                    <a:pt x="18" y="25"/>
                  </a:cubicBezTo>
                  <a:cubicBezTo>
                    <a:pt x="532" y="303"/>
                    <a:pt x="1003" y="689"/>
                    <a:pt x="1410" y="1117"/>
                  </a:cubicBezTo>
                  <a:cubicBezTo>
                    <a:pt x="1807" y="1545"/>
                    <a:pt x="2064" y="2038"/>
                    <a:pt x="2395" y="2499"/>
                  </a:cubicBezTo>
                  <a:cubicBezTo>
                    <a:pt x="2398" y="2505"/>
                    <a:pt x="2404" y="2508"/>
                    <a:pt x="2411" y="2508"/>
                  </a:cubicBezTo>
                  <a:cubicBezTo>
                    <a:pt x="2427" y="2508"/>
                    <a:pt x="2446" y="2493"/>
                    <a:pt x="2438" y="2477"/>
                  </a:cubicBezTo>
                  <a:cubicBezTo>
                    <a:pt x="2288" y="1942"/>
                    <a:pt x="1871" y="1438"/>
                    <a:pt x="1496" y="1043"/>
                  </a:cubicBezTo>
                  <a:cubicBezTo>
                    <a:pt x="1067" y="603"/>
                    <a:pt x="575" y="272"/>
                    <a:pt x="29" y="4"/>
                  </a:cubicBezTo>
                  <a:cubicBezTo>
                    <a:pt x="27" y="2"/>
                    <a:pt x="25" y="1"/>
                    <a:pt x="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3"/>
            <p:cNvSpPr/>
            <p:nvPr/>
          </p:nvSpPr>
          <p:spPr>
            <a:xfrm>
              <a:off x="3898802" y="2272729"/>
              <a:ext cx="500929" cy="161116"/>
            </a:xfrm>
            <a:custGeom>
              <a:avLst/>
              <a:gdLst/>
              <a:ahLst/>
              <a:cxnLst/>
              <a:rect l="l" t="t" r="r" b="b"/>
              <a:pathLst>
                <a:path w="7779" h="2502" extrusionOk="0">
                  <a:moveTo>
                    <a:pt x="3712" y="0"/>
                  </a:moveTo>
                  <a:cubicBezTo>
                    <a:pt x="2456" y="0"/>
                    <a:pt x="1184" y="211"/>
                    <a:pt x="19" y="691"/>
                  </a:cubicBezTo>
                  <a:cubicBezTo>
                    <a:pt x="1" y="700"/>
                    <a:pt x="6" y="725"/>
                    <a:pt x="28" y="725"/>
                  </a:cubicBezTo>
                  <a:cubicBezTo>
                    <a:pt x="32" y="725"/>
                    <a:pt x="36" y="724"/>
                    <a:pt x="40" y="723"/>
                  </a:cubicBezTo>
                  <a:cubicBezTo>
                    <a:pt x="351" y="627"/>
                    <a:pt x="661" y="551"/>
                    <a:pt x="972" y="477"/>
                  </a:cubicBezTo>
                  <a:cubicBezTo>
                    <a:pt x="983" y="765"/>
                    <a:pt x="1058" y="1065"/>
                    <a:pt x="1111" y="1355"/>
                  </a:cubicBezTo>
                  <a:cubicBezTo>
                    <a:pt x="1175" y="1686"/>
                    <a:pt x="1208" y="2050"/>
                    <a:pt x="1336" y="2372"/>
                  </a:cubicBezTo>
                  <a:cubicBezTo>
                    <a:pt x="1341" y="2387"/>
                    <a:pt x="1355" y="2395"/>
                    <a:pt x="1369" y="2395"/>
                  </a:cubicBezTo>
                  <a:cubicBezTo>
                    <a:pt x="1385" y="2395"/>
                    <a:pt x="1401" y="2384"/>
                    <a:pt x="1401" y="2361"/>
                  </a:cubicBezTo>
                  <a:cubicBezTo>
                    <a:pt x="1389" y="2062"/>
                    <a:pt x="1304" y="1762"/>
                    <a:pt x="1240" y="1472"/>
                  </a:cubicBezTo>
                  <a:cubicBezTo>
                    <a:pt x="1165" y="1141"/>
                    <a:pt x="1111" y="787"/>
                    <a:pt x="983" y="466"/>
                  </a:cubicBezTo>
                  <a:cubicBezTo>
                    <a:pt x="1859" y="264"/>
                    <a:pt x="2744" y="140"/>
                    <a:pt x="3645" y="140"/>
                  </a:cubicBezTo>
                  <a:cubicBezTo>
                    <a:pt x="3746" y="140"/>
                    <a:pt x="3847" y="141"/>
                    <a:pt x="3949" y="144"/>
                  </a:cubicBezTo>
                  <a:cubicBezTo>
                    <a:pt x="4313" y="156"/>
                    <a:pt x="4677" y="187"/>
                    <a:pt x="5041" y="230"/>
                  </a:cubicBezTo>
                  <a:lnTo>
                    <a:pt x="5030" y="241"/>
                  </a:lnTo>
                  <a:cubicBezTo>
                    <a:pt x="4880" y="616"/>
                    <a:pt x="4794" y="1022"/>
                    <a:pt x="4687" y="1419"/>
                  </a:cubicBezTo>
                  <a:cubicBezTo>
                    <a:pt x="4602" y="1762"/>
                    <a:pt x="4484" y="2115"/>
                    <a:pt x="4452" y="2468"/>
                  </a:cubicBezTo>
                  <a:cubicBezTo>
                    <a:pt x="4452" y="2491"/>
                    <a:pt x="4467" y="2502"/>
                    <a:pt x="4483" y="2502"/>
                  </a:cubicBezTo>
                  <a:cubicBezTo>
                    <a:pt x="4497" y="2502"/>
                    <a:pt x="4511" y="2494"/>
                    <a:pt x="4516" y="2479"/>
                  </a:cubicBezTo>
                  <a:cubicBezTo>
                    <a:pt x="4677" y="2104"/>
                    <a:pt x="4752" y="1697"/>
                    <a:pt x="4859" y="1301"/>
                  </a:cubicBezTo>
                  <a:cubicBezTo>
                    <a:pt x="4944" y="958"/>
                    <a:pt x="5051" y="605"/>
                    <a:pt x="5094" y="251"/>
                  </a:cubicBezTo>
                  <a:lnTo>
                    <a:pt x="5094" y="241"/>
                  </a:lnTo>
                  <a:cubicBezTo>
                    <a:pt x="5373" y="273"/>
                    <a:pt x="5651" y="327"/>
                    <a:pt x="5929" y="380"/>
                  </a:cubicBezTo>
                  <a:cubicBezTo>
                    <a:pt x="6540" y="520"/>
                    <a:pt x="7214" y="670"/>
                    <a:pt x="7728" y="1044"/>
                  </a:cubicBezTo>
                  <a:cubicBezTo>
                    <a:pt x="7732" y="1048"/>
                    <a:pt x="7737" y="1050"/>
                    <a:pt x="7741" y="1050"/>
                  </a:cubicBezTo>
                  <a:cubicBezTo>
                    <a:pt x="7760" y="1050"/>
                    <a:pt x="7778" y="1018"/>
                    <a:pt x="7761" y="1001"/>
                  </a:cubicBezTo>
                  <a:cubicBezTo>
                    <a:pt x="7354" y="562"/>
                    <a:pt x="6700" y="413"/>
                    <a:pt x="6144" y="284"/>
                  </a:cubicBezTo>
                  <a:cubicBezTo>
                    <a:pt x="5458" y="123"/>
                    <a:pt x="4763" y="37"/>
                    <a:pt x="4066" y="6"/>
                  </a:cubicBezTo>
                  <a:cubicBezTo>
                    <a:pt x="3949" y="2"/>
                    <a:pt x="3830" y="0"/>
                    <a:pt x="3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3"/>
            <p:cNvSpPr/>
            <p:nvPr/>
          </p:nvSpPr>
          <p:spPr>
            <a:xfrm>
              <a:off x="3656294" y="3848521"/>
              <a:ext cx="112691" cy="77918"/>
            </a:xfrm>
            <a:custGeom>
              <a:avLst/>
              <a:gdLst/>
              <a:ahLst/>
              <a:cxnLst/>
              <a:rect l="l" t="t" r="r" b="b"/>
              <a:pathLst>
                <a:path w="1750" h="1210" extrusionOk="0">
                  <a:moveTo>
                    <a:pt x="1696" y="0"/>
                  </a:moveTo>
                  <a:cubicBezTo>
                    <a:pt x="1693" y="0"/>
                    <a:pt x="1690" y="1"/>
                    <a:pt x="1686" y="1"/>
                  </a:cubicBezTo>
                  <a:cubicBezTo>
                    <a:pt x="1022" y="65"/>
                    <a:pt x="358" y="622"/>
                    <a:pt x="16" y="1169"/>
                  </a:cubicBezTo>
                  <a:cubicBezTo>
                    <a:pt x="0" y="1192"/>
                    <a:pt x="18" y="1209"/>
                    <a:pt x="37" y="1209"/>
                  </a:cubicBezTo>
                  <a:cubicBezTo>
                    <a:pt x="45" y="1209"/>
                    <a:pt x="53" y="1206"/>
                    <a:pt x="59" y="1200"/>
                  </a:cubicBezTo>
                  <a:cubicBezTo>
                    <a:pt x="477" y="644"/>
                    <a:pt x="1055" y="312"/>
                    <a:pt x="1697" y="87"/>
                  </a:cubicBezTo>
                  <a:cubicBezTo>
                    <a:pt x="1738" y="77"/>
                    <a:pt x="1749" y="0"/>
                    <a:pt x="16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3"/>
            <p:cNvSpPr/>
            <p:nvPr/>
          </p:nvSpPr>
          <p:spPr>
            <a:xfrm>
              <a:off x="3645025" y="3852706"/>
              <a:ext cx="78498" cy="47845"/>
            </a:xfrm>
            <a:custGeom>
              <a:avLst/>
              <a:gdLst/>
              <a:ahLst/>
              <a:cxnLst/>
              <a:rect l="l" t="t" r="r" b="b"/>
              <a:pathLst>
                <a:path w="1219" h="743" extrusionOk="0">
                  <a:moveTo>
                    <a:pt x="1197" y="0"/>
                  </a:moveTo>
                  <a:cubicBezTo>
                    <a:pt x="769" y="0"/>
                    <a:pt x="234" y="376"/>
                    <a:pt x="9" y="718"/>
                  </a:cubicBezTo>
                  <a:cubicBezTo>
                    <a:pt x="0" y="727"/>
                    <a:pt x="13" y="742"/>
                    <a:pt x="24" y="742"/>
                  </a:cubicBezTo>
                  <a:cubicBezTo>
                    <a:pt x="26" y="742"/>
                    <a:pt x="29" y="742"/>
                    <a:pt x="31" y="740"/>
                  </a:cubicBezTo>
                  <a:cubicBezTo>
                    <a:pt x="212" y="579"/>
                    <a:pt x="395" y="418"/>
                    <a:pt x="598" y="290"/>
                  </a:cubicBezTo>
                  <a:cubicBezTo>
                    <a:pt x="790" y="183"/>
                    <a:pt x="1005" y="140"/>
                    <a:pt x="1208" y="43"/>
                  </a:cubicBezTo>
                  <a:cubicBezTo>
                    <a:pt x="1219" y="33"/>
                    <a:pt x="1219" y="0"/>
                    <a:pt x="1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3"/>
            <p:cNvSpPr/>
            <p:nvPr/>
          </p:nvSpPr>
          <p:spPr>
            <a:xfrm>
              <a:off x="4309572" y="3785157"/>
              <a:ext cx="265887" cy="212697"/>
            </a:xfrm>
            <a:custGeom>
              <a:avLst/>
              <a:gdLst/>
              <a:ahLst/>
              <a:cxnLst/>
              <a:rect l="l" t="t" r="r" b="b"/>
              <a:pathLst>
                <a:path w="4129" h="3303" extrusionOk="0">
                  <a:moveTo>
                    <a:pt x="43" y="0"/>
                  </a:moveTo>
                  <a:cubicBezTo>
                    <a:pt x="11" y="0"/>
                    <a:pt x="0" y="43"/>
                    <a:pt x="33" y="54"/>
                  </a:cubicBezTo>
                  <a:cubicBezTo>
                    <a:pt x="921" y="386"/>
                    <a:pt x="1649" y="889"/>
                    <a:pt x="2303" y="1574"/>
                  </a:cubicBezTo>
                  <a:cubicBezTo>
                    <a:pt x="2848" y="2142"/>
                    <a:pt x="3320" y="2955"/>
                    <a:pt x="4059" y="3298"/>
                  </a:cubicBezTo>
                  <a:cubicBezTo>
                    <a:pt x="4066" y="3301"/>
                    <a:pt x="4072" y="3303"/>
                    <a:pt x="4078" y="3303"/>
                  </a:cubicBezTo>
                  <a:cubicBezTo>
                    <a:pt x="4110" y="3303"/>
                    <a:pt x="4128" y="3261"/>
                    <a:pt x="4102" y="3234"/>
                  </a:cubicBezTo>
                  <a:cubicBezTo>
                    <a:pt x="3726" y="2945"/>
                    <a:pt x="3395" y="2656"/>
                    <a:pt x="3084" y="2291"/>
                  </a:cubicBezTo>
                  <a:cubicBezTo>
                    <a:pt x="2784" y="1949"/>
                    <a:pt x="2484" y="1606"/>
                    <a:pt x="2163" y="1285"/>
                  </a:cubicBezTo>
                  <a:cubicBezTo>
                    <a:pt x="1575" y="718"/>
                    <a:pt x="847" y="204"/>
                    <a:pt x="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3"/>
            <p:cNvSpPr/>
            <p:nvPr/>
          </p:nvSpPr>
          <p:spPr>
            <a:xfrm>
              <a:off x="4330500" y="3812589"/>
              <a:ext cx="149718" cy="118680"/>
            </a:xfrm>
            <a:custGeom>
              <a:avLst/>
              <a:gdLst/>
              <a:ahLst/>
              <a:cxnLst/>
              <a:rect l="l" t="t" r="r" b="b"/>
              <a:pathLst>
                <a:path w="2325" h="1843" extrusionOk="0">
                  <a:moveTo>
                    <a:pt x="31" y="0"/>
                  </a:moveTo>
                  <a:cubicBezTo>
                    <a:pt x="13" y="0"/>
                    <a:pt x="1" y="25"/>
                    <a:pt x="29" y="35"/>
                  </a:cubicBezTo>
                  <a:cubicBezTo>
                    <a:pt x="896" y="506"/>
                    <a:pt x="1581" y="1127"/>
                    <a:pt x="2266" y="1834"/>
                  </a:cubicBezTo>
                  <a:cubicBezTo>
                    <a:pt x="2272" y="1840"/>
                    <a:pt x="2280" y="1842"/>
                    <a:pt x="2287" y="1842"/>
                  </a:cubicBezTo>
                  <a:cubicBezTo>
                    <a:pt x="2307" y="1842"/>
                    <a:pt x="2325" y="1825"/>
                    <a:pt x="2309" y="1801"/>
                  </a:cubicBezTo>
                  <a:cubicBezTo>
                    <a:pt x="1764" y="1020"/>
                    <a:pt x="907" y="399"/>
                    <a:pt x="39" y="2"/>
                  </a:cubicBezTo>
                  <a:cubicBezTo>
                    <a:pt x="36" y="1"/>
                    <a:pt x="33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3"/>
            <p:cNvSpPr/>
            <p:nvPr/>
          </p:nvSpPr>
          <p:spPr>
            <a:xfrm>
              <a:off x="4331594" y="3832744"/>
              <a:ext cx="112949" cy="82941"/>
            </a:xfrm>
            <a:custGeom>
              <a:avLst/>
              <a:gdLst/>
              <a:ahLst/>
              <a:cxnLst/>
              <a:rect l="l" t="t" r="r" b="b"/>
              <a:pathLst>
                <a:path w="1754" h="1288" extrusionOk="0">
                  <a:moveTo>
                    <a:pt x="33" y="0"/>
                  </a:moveTo>
                  <a:cubicBezTo>
                    <a:pt x="22" y="0"/>
                    <a:pt x="1" y="22"/>
                    <a:pt x="22" y="22"/>
                  </a:cubicBezTo>
                  <a:cubicBezTo>
                    <a:pt x="643" y="375"/>
                    <a:pt x="1147" y="824"/>
                    <a:pt x="1693" y="1285"/>
                  </a:cubicBezTo>
                  <a:cubicBezTo>
                    <a:pt x="1698" y="1287"/>
                    <a:pt x="1704" y="1288"/>
                    <a:pt x="1709" y="1288"/>
                  </a:cubicBezTo>
                  <a:cubicBezTo>
                    <a:pt x="1735" y="1288"/>
                    <a:pt x="1753" y="1269"/>
                    <a:pt x="1735" y="1242"/>
                  </a:cubicBezTo>
                  <a:cubicBezTo>
                    <a:pt x="1297" y="707"/>
                    <a:pt x="643" y="300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3"/>
            <p:cNvSpPr/>
            <p:nvPr/>
          </p:nvSpPr>
          <p:spPr>
            <a:xfrm>
              <a:off x="4326250" y="3839441"/>
              <a:ext cx="89123" cy="71221"/>
            </a:xfrm>
            <a:custGeom>
              <a:avLst/>
              <a:gdLst/>
              <a:ahLst/>
              <a:cxnLst/>
              <a:rect l="l" t="t" r="r" b="b"/>
              <a:pathLst>
                <a:path w="1384" h="1106" extrusionOk="0">
                  <a:moveTo>
                    <a:pt x="19" y="0"/>
                  </a:moveTo>
                  <a:cubicBezTo>
                    <a:pt x="6" y="0"/>
                    <a:pt x="0" y="14"/>
                    <a:pt x="9" y="14"/>
                  </a:cubicBezTo>
                  <a:cubicBezTo>
                    <a:pt x="480" y="335"/>
                    <a:pt x="909" y="689"/>
                    <a:pt x="1305" y="1096"/>
                  </a:cubicBezTo>
                  <a:cubicBezTo>
                    <a:pt x="1311" y="1102"/>
                    <a:pt x="1319" y="1105"/>
                    <a:pt x="1327" y="1105"/>
                  </a:cubicBezTo>
                  <a:cubicBezTo>
                    <a:pt x="1356" y="1105"/>
                    <a:pt x="1383" y="1065"/>
                    <a:pt x="1358" y="1031"/>
                  </a:cubicBezTo>
                  <a:cubicBezTo>
                    <a:pt x="973" y="624"/>
                    <a:pt x="523" y="271"/>
                    <a:pt x="31" y="3"/>
                  </a:cubicBezTo>
                  <a:cubicBezTo>
                    <a:pt x="26" y="1"/>
                    <a:pt x="22" y="0"/>
                    <a:pt x="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3"/>
            <p:cNvSpPr/>
            <p:nvPr/>
          </p:nvSpPr>
          <p:spPr>
            <a:xfrm>
              <a:off x="4319231" y="3848585"/>
              <a:ext cx="76694" cy="57247"/>
            </a:xfrm>
            <a:custGeom>
              <a:avLst/>
              <a:gdLst/>
              <a:ahLst/>
              <a:cxnLst/>
              <a:rect l="l" t="t" r="r" b="b"/>
              <a:pathLst>
                <a:path w="1191" h="889" extrusionOk="0">
                  <a:moveTo>
                    <a:pt x="33" y="0"/>
                  </a:moveTo>
                  <a:cubicBezTo>
                    <a:pt x="22" y="0"/>
                    <a:pt x="0" y="22"/>
                    <a:pt x="22" y="22"/>
                  </a:cubicBezTo>
                  <a:cubicBezTo>
                    <a:pt x="418" y="268"/>
                    <a:pt x="761" y="568"/>
                    <a:pt x="1103" y="878"/>
                  </a:cubicBezTo>
                  <a:cubicBezTo>
                    <a:pt x="1113" y="885"/>
                    <a:pt x="1123" y="888"/>
                    <a:pt x="1132" y="888"/>
                  </a:cubicBezTo>
                  <a:cubicBezTo>
                    <a:pt x="1165" y="888"/>
                    <a:pt x="1190" y="850"/>
                    <a:pt x="1157" y="825"/>
                  </a:cubicBezTo>
                  <a:cubicBezTo>
                    <a:pt x="835" y="493"/>
                    <a:pt x="440" y="225"/>
                    <a:pt x="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4299462" y="3853286"/>
              <a:ext cx="72058" cy="54865"/>
            </a:xfrm>
            <a:custGeom>
              <a:avLst/>
              <a:gdLst/>
              <a:ahLst/>
              <a:cxnLst/>
              <a:rect l="l" t="t" r="r" b="b"/>
              <a:pathLst>
                <a:path w="1119" h="852" extrusionOk="0">
                  <a:moveTo>
                    <a:pt x="14" y="0"/>
                  </a:moveTo>
                  <a:cubicBezTo>
                    <a:pt x="5" y="0"/>
                    <a:pt x="0" y="24"/>
                    <a:pt x="18" y="24"/>
                  </a:cubicBezTo>
                  <a:cubicBezTo>
                    <a:pt x="436" y="152"/>
                    <a:pt x="747" y="581"/>
                    <a:pt x="1078" y="848"/>
                  </a:cubicBezTo>
                  <a:cubicBezTo>
                    <a:pt x="1080" y="850"/>
                    <a:pt x="1083" y="851"/>
                    <a:pt x="1087" y="851"/>
                  </a:cubicBezTo>
                  <a:cubicBezTo>
                    <a:pt x="1100" y="851"/>
                    <a:pt x="1119" y="836"/>
                    <a:pt x="1111" y="827"/>
                  </a:cubicBezTo>
                  <a:cubicBezTo>
                    <a:pt x="1035" y="634"/>
                    <a:pt x="821" y="505"/>
                    <a:pt x="661" y="388"/>
                  </a:cubicBezTo>
                  <a:cubicBezTo>
                    <a:pt x="468" y="227"/>
                    <a:pt x="275" y="67"/>
                    <a:pt x="18" y="3"/>
                  </a:cubicBezTo>
                  <a:cubicBezTo>
                    <a:pt x="17" y="1"/>
                    <a:pt x="15" y="0"/>
                    <a:pt x="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4280594" y="3854058"/>
              <a:ext cx="66069" cy="51967"/>
            </a:xfrm>
            <a:custGeom>
              <a:avLst/>
              <a:gdLst/>
              <a:ahLst/>
              <a:cxnLst/>
              <a:rect l="l" t="t" r="r" b="b"/>
              <a:pathLst>
                <a:path w="1026" h="807" extrusionOk="0">
                  <a:moveTo>
                    <a:pt x="33" y="1"/>
                  </a:moveTo>
                  <a:cubicBezTo>
                    <a:pt x="22" y="1"/>
                    <a:pt x="0" y="22"/>
                    <a:pt x="22" y="22"/>
                  </a:cubicBezTo>
                  <a:cubicBezTo>
                    <a:pt x="204" y="140"/>
                    <a:pt x="386" y="279"/>
                    <a:pt x="557" y="429"/>
                  </a:cubicBezTo>
                  <a:cubicBezTo>
                    <a:pt x="697" y="547"/>
                    <a:pt x="825" y="686"/>
                    <a:pt x="964" y="804"/>
                  </a:cubicBezTo>
                  <a:cubicBezTo>
                    <a:pt x="969" y="806"/>
                    <a:pt x="973" y="806"/>
                    <a:pt x="977" y="806"/>
                  </a:cubicBezTo>
                  <a:cubicBezTo>
                    <a:pt x="1004" y="806"/>
                    <a:pt x="1026" y="780"/>
                    <a:pt x="1007" y="761"/>
                  </a:cubicBezTo>
                  <a:cubicBezTo>
                    <a:pt x="783" y="429"/>
                    <a:pt x="376" y="194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3"/>
            <p:cNvSpPr/>
            <p:nvPr/>
          </p:nvSpPr>
          <p:spPr>
            <a:xfrm>
              <a:off x="4270549" y="3863524"/>
              <a:ext cx="49069" cy="36512"/>
            </a:xfrm>
            <a:custGeom>
              <a:avLst/>
              <a:gdLst/>
              <a:ahLst/>
              <a:cxnLst/>
              <a:rect l="l" t="t" r="r" b="b"/>
              <a:pathLst>
                <a:path w="762" h="567" extrusionOk="0">
                  <a:moveTo>
                    <a:pt x="27" y="1"/>
                  </a:moveTo>
                  <a:cubicBezTo>
                    <a:pt x="11" y="1"/>
                    <a:pt x="0" y="17"/>
                    <a:pt x="18" y="25"/>
                  </a:cubicBezTo>
                  <a:cubicBezTo>
                    <a:pt x="156" y="111"/>
                    <a:pt x="285" y="196"/>
                    <a:pt x="403" y="304"/>
                  </a:cubicBezTo>
                  <a:cubicBezTo>
                    <a:pt x="499" y="389"/>
                    <a:pt x="596" y="486"/>
                    <a:pt x="703" y="561"/>
                  </a:cubicBezTo>
                  <a:cubicBezTo>
                    <a:pt x="709" y="565"/>
                    <a:pt x="715" y="566"/>
                    <a:pt x="720" y="566"/>
                  </a:cubicBezTo>
                  <a:cubicBezTo>
                    <a:pt x="745" y="566"/>
                    <a:pt x="761" y="533"/>
                    <a:pt x="735" y="507"/>
                  </a:cubicBezTo>
                  <a:cubicBezTo>
                    <a:pt x="563" y="293"/>
                    <a:pt x="275" y="132"/>
                    <a:pt x="39" y="4"/>
                  </a:cubicBezTo>
                  <a:cubicBezTo>
                    <a:pt x="35" y="2"/>
                    <a:pt x="31" y="1"/>
                    <a:pt x="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3"/>
            <p:cNvSpPr/>
            <p:nvPr/>
          </p:nvSpPr>
          <p:spPr>
            <a:xfrm>
              <a:off x="4248204" y="3860949"/>
              <a:ext cx="56281" cy="39023"/>
            </a:xfrm>
            <a:custGeom>
              <a:avLst/>
              <a:gdLst/>
              <a:ahLst/>
              <a:cxnLst/>
              <a:rect l="l" t="t" r="r" b="b"/>
              <a:pathLst>
                <a:path w="874" h="606" extrusionOk="0">
                  <a:moveTo>
                    <a:pt x="22" y="1"/>
                  </a:moveTo>
                  <a:cubicBezTo>
                    <a:pt x="11" y="1"/>
                    <a:pt x="1" y="12"/>
                    <a:pt x="11" y="22"/>
                  </a:cubicBezTo>
                  <a:cubicBezTo>
                    <a:pt x="289" y="194"/>
                    <a:pt x="546" y="397"/>
                    <a:pt x="803" y="601"/>
                  </a:cubicBezTo>
                  <a:cubicBezTo>
                    <a:pt x="809" y="604"/>
                    <a:pt x="814" y="606"/>
                    <a:pt x="820" y="606"/>
                  </a:cubicBezTo>
                  <a:cubicBezTo>
                    <a:pt x="848" y="606"/>
                    <a:pt x="873" y="565"/>
                    <a:pt x="846" y="547"/>
                  </a:cubicBezTo>
                  <a:cubicBezTo>
                    <a:pt x="600" y="322"/>
                    <a:pt x="311" y="162"/>
                    <a:pt x="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3"/>
            <p:cNvSpPr/>
            <p:nvPr/>
          </p:nvSpPr>
          <p:spPr>
            <a:xfrm>
              <a:off x="4232492" y="3865005"/>
              <a:ext cx="53319" cy="36383"/>
            </a:xfrm>
            <a:custGeom>
              <a:avLst/>
              <a:gdLst/>
              <a:ahLst/>
              <a:cxnLst/>
              <a:rect l="l" t="t" r="r" b="b"/>
              <a:pathLst>
                <a:path w="828" h="565" extrusionOk="0">
                  <a:moveTo>
                    <a:pt x="32" y="0"/>
                  </a:moveTo>
                  <a:cubicBezTo>
                    <a:pt x="14" y="0"/>
                    <a:pt x="1" y="25"/>
                    <a:pt x="19" y="35"/>
                  </a:cubicBezTo>
                  <a:cubicBezTo>
                    <a:pt x="255" y="216"/>
                    <a:pt x="490" y="420"/>
                    <a:pt x="759" y="559"/>
                  </a:cubicBezTo>
                  <a:cubicBezTo>
                    <a:pt x="765" y="563"/>
                    <a:pt x="771" y="565"/>
                    <a:pt x="777" y="565"/>
                  </a:cubicBezTo>
                  <a:cubicBezTo>
                    <a:pt x="804" y="565"/>
                    <a:pt x="827" y="532"/>
                    <a:pt x="801" y="506"/>
                  </a:cubicBezTo>
                  <a:cubicBezTo>
                    <a:pt x="566" y="313"/>
                    <a:pt x="298" y="163"/>
                    <a:pt x="41" y="2"/>
                  </a:cubicBezTo>
                  <a:cubicBezTo>
                    <a:pt x="38" y="1"/>
                    <a:pt x="35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3"/>
            <p:cNvSpPr/>
            <p:nvPr/>
          </p:nvSpPr>
          <p:spPr>
            <a:xfrm>
              <a:off x="4133067" y="3791854"/>
              <a:ext cx="119195" cy="46880"/>
            </a:xfrm>
            <a:custGeom>
              <a:avLst/>
              <a:gdLst/>
              <a:ahLst/>
              <a:cxnLst/>
              <a:rect l="l" t="t" r="r" b="b"/>
              <a:pathLst>
                <a:path w="1851" h="728" extrusionOk="0">
                  <a:moveTo>
                    <a:pt x="1831" y="0"/>
                  </a:moveTo>
                  <a:cubicBezTo>
                    <a:pt x="1828" y="0"/>
                    <a:pt x="1824" y="1"/>
                    <a:pt x="1820" y="3"/>
                  </a:cubicBezTo>
                  <a:cubicBezTo>
                    <a:pt x="1334" y="262"/>
                    <a:pt x="754" y="686"/>
                    <a:pt x="160" y="686"/>
                  </a:cubicBezTo>
                  <a:cubicBezTo>
                    <a:pt x="114" y="686"/>
                    <a:pt x="68" y="683"/>
                    <a:pt x="21" y="678"/>
                  </a:cubicBezTo>
                  <a:cubicBezTo>
                    <a:pt x="0" y="678"/>
                    <a:pt x="0" y="700"/>
                    <a:pt x="21" y="700"/>
                  </a:cubicBezTo>
                  <a:cubicBezTo>
                    <a:pt x="100" y="718"/>
                    <a:pt x="184" y="727"/>
                    <a:pt x="271" y="727"/>
                  </a:cubicBezTo>
                  <a:cubicBezTo>
                    <a:pt x="822" y="727"/>
                    <a:pt x="1500" y="376"/>
                    <a:pt x="1842" y="25"/>
                  </a:cubicBezTo>
                  <a:cubicBezTo>
                    <a:pt x="1851" y="16"/>
                    <a:pt x="1845" y="0"/>
                    <a:pt x="18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3"/>
            <p:cNvSpPr/>
            <p:nvPr/>
          </p:nvSpPr>
          <p:spPr>
            <a:xfrm>
              <a:off x="4421488" y="3948460"/>
              <a:ext cx="219265" cy="125506"/>
            </a:xfrm>
            <a:custGeom>
              <a:avLst/>
              <a:gdLst/>
              <a:ahLst/>
              <a:cxnLst/>
              <a:rect l="l" t="t" r="r" b="b"/>
              <a:pathLst>
                <a:path w="3405" h="1949" extrusionOk="0">
                  <a:moveTo>
                    <a:pt x="30" y="0"/>
                  </a:moveTo>
                  <a:cubicBezTo>
                    <a:pt x="6" y="0"/>
                    <a:pt x="1" y="35"/>
                    <a:pt x="29" y="45"/>
                  </a:cubicBezTo>
                  <a:cubicBezTo>
                    <a:pt x="661" y="248"/>
                    <a:pt x="1207" y="634"/>
                    <a:pt x="1774" y="976"/>
                  </a:cubicBezTo>
                  <a:cubicBezTo>
                    <a:pt x="2288" y="1287"/>
                    <a:pt x="2835" y="1576"/>
                    <a:pt x="3316" y="1940"/>
                  </a:cubicBezTo>
                  <a:cubicBezTo>
                    <a:pt x="3322" y="1946"/>
                    <a:pt x="3330" y="1949"/>
                    <a:pt x="3338" y="1949"/>
                  </a:cubicBezTo>
                  <a:cubicBezTo>
                    <a:pt x="3370" y="1949"/>
                    <a:pt x="3405" y="1902"/>
                    <a:pt x="3370" y="1876"/>
                  </a:cubicBezTo>
                  <a:cubicBezTo>
                    <a:pt x="2888" y="1469"/>
                    <a:pt x="2310" y="1180"/>
                    <a:pt x="1774" y="869"/>
                  </a:cubicBezTo>
                  <a:cubicBezTo>
                    <a:pt x="1217" y="538"/>
                    <a:pt x="661" y="184"/>
                    <a:pt x="40" y="2"/>
                  </a:cubicBezTo>
                  <a:cubicBezTo>
                    <a:pt x="36" y="1"/>
                    <a:pt x="33" y="0"/>
                    <a:pt x="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3"/>
            <p:cNvSpPr/>
            <p:nvPr/>
          </p:nvSpPr>
          <p:spPr>
            <a:xfrm>
              <a:off x="3104308" y="4569736"/>
              <a:ext cx="33163" cy="182238"/>
            </a:xfrm>
            <a:custGeom>
              <a:avLst/>
              <a:gdLst/>
              <a:ahLst/>
              <a:cxnLst/>
              <a:rect l="l" t="t" r="r" b="b"/>
              <a:pathLst>
                <a:path w="515" h="2830" extrusionOk="0">
                  <a:moveTo>
                    <a:pt x="493" y="1"/>
                  </a:moveTo>
                  <a:cubicBezTo>
                    <a:pt x="487" y="1"/>
                    <a:pt x="483" y="4"/>
                    <a:pt x="483" y="12"/>
                  </a:cubicBezTo>
                  <a:cubicBezTo>
                    <a:pt x="322" y="462"/>
                    <a:pt x="204" y="922"/>
                    <a:pt x="140" y="1393"/>
                  </a:cubicBezTo>
                  <a:cubicBezTo>
                    <a:pt x="76" y="1843"/>
                    <a:pt x="0" y="2378"/>
                    <a:pt x="107" y="2818"/>
                  </a:cubicBezTo>
                  <a:cubicBezTo>
                    <a:pt x="107" y="2826"/>
                    <a:pt x="112" y="2829"/>
                    <a:pt x="118" y="2829"/>
                  </a:cubicBezTo>
                  <a:cubicBezTo>
                    <a:pt x="127" y="2829"/>
                    <a:pt x="140" y="2820"/>
                    <a:pt x="140" y="2807"/>
                  </a:cubicBezTo>
                  <a:cubicBezTo>
                    <a:pt x="204" y="2368"/>
                    <a:pt x="150" y="1907"/>
                    <a:pt x="214" y="1458"/>
                  </a:cubicBezTo>
                  <a:cubicBezTo>
                    <a:pt x="268" y="976"/>
                    <a:pt x="375" y="494"/>
                    <a:pt x="514" y="23"/>
                  </a:cubicBezTo>
                  <a:cubicBezTo>
                    <a:pt x="514" y="10"/>
                    <a:pt x="502" y="1"/>
                    <a:pt x="4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3"/>
            <p:cNvSpPr/>
            <p:nvPr/>
          </p:nvSpPr>
          <p:spPr>
            <a:xfrm>
              <a:off x="3122918" y="4645592"/>
              <a:ext cx="19254" cy="112691"/>
            </a:xfrm>
            <a:custGeom>
              <a:avLst/>
              <a:gdLst/>
              <a:ahLst/>
              <a:cxnLst/>
              <a:rect l="l" t="t" r="r" b="b"/>
              <a:pathLst>
                <a:path w="299" h="1750" extrusionOk="0">
                  <a:moveTo>
                    <a:pt x="247" y="0"/>
                  </a:moveTo>
                  <a:cubicBezTo>
                    <a:pt x="241" y="0"/>
                    <a:pt x="236" y="4"/>
                    <a:pt x="236" y="12"/>
                  </a:cubicBezTo>
                  <a:cubicBezTo>
                    <a:pt x="118" y="398"/>
                    <a:pt x="65" y="805"/>
                    <a:pt x="65" y="1200"/>
                  </a:cubicBezTo>
                  <a:cubicBezTo>
                    <a:pt x="75" y="1404"/>
                    <a:pt x="86" y="1618"/>
                    <a:pt x="258" y="1747"/>
                  </a:cubicBezTo>
                  <a:cubicBezTo>
                    <a:pt x="262" y="1749"/>
                    <a:pt x="266" y="1750"/>
                    <a:pt x="270" y="1750"/>
                  </a:cubicBezTo>
                  <a:cubicBezTo>
                    <a:pt x="286" y="1750"/>
                    <a:pt x="299" y="1734"/>
                    <a:pt x="289" y="1726"/>
                  </a:cubicBezTo>
                  <a:cubicBezTo>
                    <a:pt x="1" y="1243"/>
                    <a:pt x="161" y="537"/>
                    <a:pt x="268" y="23"/>
                  </a:cubicBezTo>
                  <a:cubicBezTo>
                    <a:pt x="268" y="9"/>
                    <a:pt x="256" y="0"/>
                    <a:pt x="2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3"/>
            <p:cNvSpPr/>
            <p:nvPr/>
          </p:nvSpPr>
          <p:spPr>
            <a:xfrm>
              <a:off x="3115448" y="4412485"/>
              <a:ext cx="369499" cy="373105"/>
            </a:xfrm>
            <a:custGeom>
              <a:avLst/>
              <a:gdLst/>
              <a:ahLst/>
              <a:cxnLst/>
              <a:rect l="l" t="t" r="r" b="b"/>
              <a:pathLst>
                <a:path w="5738" h="5794" extrusionOk="0">
                  <a:moveTo>
                    <a:pt x="5692" y="0"/>
                  </a:moveTo>
                  <a:cubicBezTo>
                    <a:pt x="5679" y="0"/>
                    <a:pt x="5667" y="7"/>
                    <a:pt x="5663" y="23"/>
                  </a:cubicBezTo>
                  <a:cubicBezTo>
                    <a:pt x="5278" y="1565"/>
                    <a:pt x="4850" y="3054"/>
                    <a:pt x="4175" y="4499"/>
                  </a:cubicBezTo>
                  <a:cubicBezTo>
                    <a:pt x="4014" y="4820"/>
                    <a:pt x="3864" y="5206"/>
                    <a:pt x="3543" y="5410"/>
                  </a:cubicBezTo>
                  <a:cubicBezTo>
                    <a:pt x="3222" y="5613"/>
                    <a:pt x="2804" y="5645"/>
                    <a:pt x="2440" y="5667"/>
                  </a:cubicBezTo>
                  <a:cubicBezTo>
                    <a:pt x="2305" y="5677"/>
                    <a:pt x="2170" y="5682"/>
                    <a:pt x="2036" y="5682"/>
                  </a:cubicBezTo>
                  <a:cubicBezTo>
                    <a:pt x="1363" y="5682"/>
                    <a:pt x="702" y="5556"/>
                    <a:pt x="41" y="5377"/>
                  </a:cubicBezTo>
                  <a:cubicBezTo>
                    <a:pt x="39" y="5376"/>
                    <a:pt x="36" y="5376"/>
                    <a:pt x="34" y="5376"/>
                  </a:cubicBezTo>
                  <a:cubicBezTo>
                    <a:pt x="8" y="5376"/>
                    <a:pt x="0" y="5421"/>
                    <a:pt x="20" y="5431"/>
                  </a:cubicBezTo>
                  <a:cubicBezTo>
                    <a:pt x="635" y="5687"/>
                    <a:pt x="1318" y="5794"/>
                    <a:pt x="1993" y="5794"/>
                  </a:cubicBezTo>
                  <a:cubicBezTo>
                    <a:pt x="2164" y="5794"/>
                    <a:pt x="2335" y="5787"/>
                    <a:pt x="2504" y="5774"/>
                  </a:cubicBezTo>
                  <a:cubicBezTo>
                    <a:pt x="3189" y="5720"/>
                    <a:pt x="3736" y="5570"/>
                    <a:pt x="4079" y="4927"/>
                  </a:cubicBezTo>
                  <a:cubicBezTo>
                    <a:pt x="4474" y="4189"/>
                    <a:pt x="4785" y="3397"/>
                    <a:pt x="5053" y="2615"/>
                  </a:cubicBezTo>
                  <a:cubicBezTo>
                    <a:pt x="5342" y="1779"/>
                    <a:pt x="5599" y="923"/>
                    <a:pt x="5738" y="45"/>
                  </a:cubicBezTo>
                  <a:cubicBezTo>
                    <a:pt x="5738" y="18"/>
                    <a:pt x="5713" y="0"/>
                    <a:pt x="5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3"/>
            <p:cNvSpPr/>
            <p:nvPr/>
          </p:nvSpPr>
          <p:spPr>
            <a:xfrm>
              <a:off x="3331361" y="4427232"/>
              <a:ext cx="128790" cy="316308"/>
            </a:xfrm>
            <a:custGeom>
              <a:avLst/>
              <a:gdLst/>
              <a:ahLst/>
              <a:cxnLst/>
              <a:rect l="l" t="t" r="r" b="b"/>
              <a:pathLst>
                <a:path w="2000" h="4912" extrusionOk="0">
                  <a:moveTo>
                    <a:pt x="1964" y="0"/>
                  </a:moveTo>
                  <a:cubicBezTo>
                    <a:pt x="1952" y="0"/>
                    <a:pt x="1940" y="6"/>
                    <a:pt x="1935" y="20"/>
                  </a:cubicBezTo>
                  <a:cubicBezTo>
                    <a:pt x="1818" y="437"/>
                    <a:pt x="1754" y="876"/>
                    <a:pt x="1635" y="1305"/>
                  </a:cubicBezTo>
                  <a:cubicBezTo>
                    <a:pt x="1518" y="1700"/>
                    <a:pt x="1378" y="2107"/>
                    <a:pt x="1228" y="2493"/>
                  </a:cubicBezTo>
                  <a:cubicBezTo>
                    <a:pt x="897" y="3318"/>
                    <a:pt x="490" y="4131"/>
                    <a:pt x="8" y="4881"/>
                  </a:cubicBezTo>
                  <a:cubicBezTo>
                    <a:pt x="1" y="4896"/>
                    <a:pt x="14" y="4911"/>
                    <a:pt x="27" y="4911"/>
                  </a:cubicBezTo>
                  <a:cubicBezTo>
                    <a:pt x="32" y="4911"/>
                    <a:pt x="37" y="4909"/>
                    <a:pt x="40" y="4902"/>
                  </a:cubicBezTo>
                  <a:cubicBezTo>
                    <a:pt x="533" y="4163"/>
                    <a:pt x="940" y="3392"/>
                    <a:pt x="1271" y="2568"/>
                  </a:cubicBezTo>
                  <a:cubicBezTo>
                    <a:pt x="1582" y="1776"/>
                    <a:pt x="1925" y="887"/>
                    <a:pt x="1999" y="30"/>
                  </a:cubicBezTo>
                  <a:cubicBezTo>
                    <a:pt x="1999" y="12"/>
                    <a:pt x="1981" y="0"/>
                    <a:pt x="19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3"/>
            <p:cNvSpPr/>
            <p:nvPr/>
          </p:nvSpPr>
          <p:spPr>
            <a:xfrm>
              <a:off x="3491123" y="4414868"/>
              <a:ext cx="52482" cy="112627"/>
            </a:xfrm>
            <a:custGeom>
              <a:avLst/>
              <a:gdLst/>
              <a:ahLst/>
              <a:cxnLst/>
              <a:rect l="l" t="t" r="r" b="b"/>
              <a:pathLst>
                <a:path w="815" h="1749" extrusionOk="0">
                  <a:moveTo>
                    <a:pt x="106" y="1"/>
                  </a:moveTo>
                  <a:cubicBezTo>
                    <a:pt x="79" y="1"/>
                    <a:pt x="51" y="3"/>
                    <a:pt x="22" y="8"/>
                  </a:cubicBezTo>
                  <a:cubicBezTo>
                    <a:pt x="1" y="8"/>
                    <a:pt x="1" y="40"/>
                    <a:pt x="22" y="51"/>
                  </a:cubicBezTo>
                  <a:cubicBezTo>
                    <a:pt x="622" y="72"/>
                    <a:pt x="622" y="1293"/>
                    <a:pt x="729" y="1721"/>
                  </a:cubicBezTo>
                  <a:cubicBezTo>
                    <a:pt x="733" y="1740"/>
                    <a:pt x="751" y="1748"/>
                    <a:pt x="768" y="1748"/>
                  </a:cubicBezTo>
                  <a:cubicBezTo>
                    <a:pt x="791" y="1748"/>
                    <a:pt x="814" y="1735"/>
                    <a:pt x="814" y="1711"/>
                  </a:cubicBezTo>
                  <a:cubicBezTo>
                    <a:pt x="803" y="1271"/>
                    <a:pt x="718" y="757"/>
                    <a:pt x="546" y="362"/>
                  </a:cubicBezTo>
                  <a:cubicBezTo>
                    <a:pt x="461" y="152"/>
                    <a:pt x="324" y="1"/>
                    <a:pt x="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3"/>
            <p:cNvSpPr/>
            <p:nvPr/>
          </p:nvSpPr>
          <p:spPr>
            <a:xfrm>
              <a:off x="3539419" y="4455694"/>
              <a:ext cx="20735" cy="58084"/>
            </a:xfrm>
            <a:custGeom>
              <a:avLst/>
              <a:gdLst/>
              <a:ahLst/>
              <a:cxnLst/>
              <a:rect l="l" t="t" r="r" b="b"/>
              <a:pathLst>
                <a:path w="322" h="902" extrusionOk="0">
                  <a:moveTo>
                    <a:pt x="34" y="1"/>
                  </a:moveTo>
                  <a:cubicBezTo>
                    <a:pt x="18" y="1"/>
                    <a:pt x="0" y="17"/>
                    <a:pt x="0" y="38"/>
                  </a:cubicBezTo>
                  <a:cubicBezTo>
                    <a:pt x="32" y="177"/>
                    <a:pt x="75" y="306"/>
                    <a:pt x="107" y="445"/>
                  </a:cubicBezTo>
                  <a:cubicBezTo>
                    <a:pt x="139" y="584"/>
                    <a:pt x="129" y="734"/>
                    <a:pt x="182" y="873"/>
                  </a:cubicBezTo>
                  <a:cubicBezTo>
                    <a:pt x="188" y="890"/>
                    <a:pt x="209" y="901"/>
                    <a:pt x="229" y="901"/>
                  </a:cubicBezTo>
                  <a:cubicBezTo>
                    <a:pt x="246" y="901"/>
                    <a:pt x="263" y="893"/>
                    <a:pt x="267" y="873"/>
                  </a:cubicBezTo>
                  <a:cubicBezTo>
                    <a:pt x="321" y="606"/>
                    <a:pt x="193" y="242"/>
                    <a:pt x="53" y="16"/>
                  </a:cubicBezTo>
                  <a:cubicBezTo>
                    <a:pt x="50" y="5"/>
                    <a:pt x="42" y="1"/>
                    <a:pt x="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3"/>
            <p:cNvSpPr/>
            <p:nvPr/>
          </p:nvSpPr>
          <p:spPr>
            <a:xfrm>
              <a:off x="3604199" y="4313318"/>
              <a:ext cx="45592" cy="97945"/>
            </a:xfrm>
            <a:custGeom>
              <a:avLst/>
              <a:gdLst/>
              <a:ahLst/>
              <a:cxnLst/>
              <a:rect l="l" t="t" r="r" b="b"/>
              <a:pathLst>
                <a:path w="708" h="1521" extrusionOk="0">
                  <a:moveTo>
                    <a:pt x="589" y="0"/>
                  </a:moveTo>
                  <a:lnTo>
                    <a:pt x="589" y="0"/>
                  </a:lnTo>
                  <a:cubicBezTo>
                    <a:pt x="1" y="193"/>
                    <a:pt x="11" y="1456"/>
                    <a:pt x="686" y="1521"/>
                  </a:cubicBezTo>
                  <a:cubicBezTo>
                    <a:pt x="707" y="1521"/>
                    <a:pt x="707" y="1489"/>
                    <a:pt x="696" y="1478"/>
                  </a:cubicBezTo>
                  <a:cubicBezTo>
                    <a:pt x="472" y="1306"/>
                    <a:pt x="311" y="1157"/>
                    <a:pt x="289" y="857"/>
                  </a:cubicBezTo>
                  <a:cubicBezTo>
                    <a:pt x="258" y="568"/>
                    <a:pt x="375" y="225"/>
                    <a:pt x="600" y="43"/>
                  </a:cubicBezTo>
                  <a:cubicBezTo>
                    <a:pt x="622" y="22"/>
                    <a:pt x="600" y="0"/>
                    <a:pt x="5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3"/>
            <p:cNvSpPr/>
            <p:nvPr/>
          </p:nvSpPr>
          <p:spPr>
            <a:xfrm>
              <a:off x="3600078" y="4363030"/>
              <a:ext cx="28205" cy="51130"/>
            </a:xfrm>
            <a:custGeom>
              <a:avLst/>
              <a:gdLst/>
              <a:ahLst/>
              <a:cxnLst/>
              <a:rect l="l" t="t" r="r" b="b"/>
              <a:pathLst>
                <a:path w="438" h="794" extrusionOk="0">
                  <a:moveTo>
                    <a:pt x="72" y="0"/>
                  </a:moveTo>
                  <a:cubicBezTo>
                    <a:pt x="62" y="0"/>
                    <a:pt x="54" y="6"/>
                    <a:pt x="54" y="20"/>
                  </a:cubicBezTo>
                  <a:cubicBezTo>
                    <a:pt x="0" y="299"/>
                    <a:pt x="96" y="695"/>
                    <a:pt x="396" y="791"/>
                  </a:cubicBezTo>
                  <a:cubicBezTo>
                    <a:pt x="401" y="793"/>
                    <a:pt x="405" y="794"/>
                    <a:pt x="409" y="794"/>
                  </a:cubicBezTo>
                  <a:cubicBezTo>
                    <a:pt x="431" y="794"/>
                    <a:pt x="438" y="767"/>
                    <a:pt x="429" y="749"/>
                  </a:cubicBezTo>
                  <a:cubicBezTo>
                    <a:pt x="332" y="653"/>
                    <a:pt x="236" y="567"/>
                    <a:pt x="172" y="449"/>
                  </a:cubicBezTo>
                  <a:cubicBezTo>
                    <a:pt x="108" y="310"/>
                    <a:pt x="86" y="170"/>
                    <a:pt x="96" y="20"/>
                  </a:cubicBezTo>
                  <a:cubicBezTo>
                    <a:pt x="96" y="9"/>
                    <a:pt x="84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3"/>
            <p:cNvSpPr/>
            <p:nvPr/>
          </p:nvSpPr>
          <p:spPr>
            <a:xfrm>
              <a:off x="3982063" y="4342875"/>
              <a:ext cx="50872" cy="89638"/>
            </a:xfrm>
            <a:custGeom>
              <a:avLst/>
              <a:gdLst/>
              <a:ahLst/>
              <a:cxnLst/>
              <a:rect l="l" t="t" r="r" b="b"/>
              <a:pathLst>
                <a:path w="790" h="1392" extrusionOk="0">
                  <a:moveTo>
                    <a:pt x="748" y="0"/>
                  </a:moveTo>
                  <a:cubicBezTo>
                    <a:pt x="745" y="0"/>
                    <a:pt x="742" y="1"/>
                    <a:pt x="739" y="2"/>
                  </a:cubicBezTo>
                  <a:cubicBezTo>
                    <a:pt x="472" y="88"/>
                    <a:pt x="246" y="269"/>
                    <a:pt x="129" y="526"/>
                  </a:cubicBezTo>
                  <a:cubicBezTo>
                    <a:pt x="11" y="783"/>
                    <a:pt x="1" y="1169"/>
                    <a:pt x="215" y="1383"/>
                  </a:cubicBezTo>
                  <a:cubicBezTo>
                    <a:pt x="218" y="1389"/>
                    <a:pt x="223" y="1392"/>
                    <a:pt x="228" y="1392"/>
                  </a:cubicBezTo>
                  <a:cubicBezTo>
                    <a:pt x="240" y="1392"/>
                    <a:pt x="254" y="1377"/>
                    <a:pt x="246" y="1361"/>
                  </a:cubicBezTo>
                  <a:cubicBezTo>
                    <a:pt x="204" y="1094"/>
                    <a:pt x="118" y="869"/>
                    <a:pt x="225" y="590"/>
                  </a:cubicBezTo>
                  <a:cubicBezTo>
                    <a:pt x="322" y="345"/>
                    <a:pt x="514" y="162"/>
                    <a:pt x="760" y="66"/>
                  </a:cubicBezTo>
                  <a:cubicBezTo>
                    <a:pt x="790" y="47"/>
                    <a:pt x="775" y="0"/>
                    <a:pt x="7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3961393" y="4369663"/>
              <a:ext cx="24663" cy="56925"/>
            </a:xfrm>
            <a:custGeom>
              <a:avLst/>
              <a:gdLst/>
              <a:ahLst/>
              <a:cxnLst/>
              <a:rect l="l" t="t" r="r" b="b"/>
              <a:pathLst>
                <a:path w="383" h="884" extrusionOk="0">
                  <a:moveTo>
                    <a:pt x="230" y="0"/>
                  </a:moveTo>
                  <a:cubicBezTo>
                    <a:pt x="224" y="0"/>
                    <a:pt x="218" y="4"/>
                    <a:pt x="214" y="14"/>
                  </a:cubicBezTo>
                  <a:cubicBezTo>
                    <a:pt x="32" y="260"/>
                    <a:pt x="0" y="742"/>
                    <a:pt x="332" y="881"/>
                  </a:cubicBezTo>
                  <a:cubicBezTo>
                    <a:pt x="335" y="883"/>
                    <a:pt x="338" y="883"/>
                    <a:pt x="341" y="883"/>
                  </a:cubicBezTo>
                  <a:cubicBezTo>
                    <a:pt x="361" y="883"/>
                    <a:pt x="383" y="857"/>
                    <a:pt x="364" y="838"/>
                  </a:cubicBezTo>
                  <a:cubicBezTo>
                    <a:pt x="300" y="721"/>
                    <a:pt x="214" y="624"/>
                    <a:pt x="182" y="485"/>
                  </a:cubicBezTo>
                  <a:cubicBezTo>
                    <a:pt x="150" y="335"/>
                    <a:pt x="172" y="174"/>
                    <a:pt x="246" y="36"/>
                  </a:cubicBezTo>
                  <a:cubicBezTo>
                    <a:pt x="261" y="21"/>
                    <a:pt x="245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4408867" y="4349572"/>
              <a:ext cx="39603" cy="93437"/>
            </a:xfrm>
            <a:custGeom>
              <a:avLst/>
              <a:gdLst/>
              <a:ahLst/>
              <a:cxnLst/>
              <a:rect l="l" t="t" r="r" b="b"/>
              <a:pathLst>
                <a:path w="615" h="1451" extrusionOk="0">
                  <a:moveTo>
                    <a:pt x="566" y="0"/>
                  </a:moveTo>
                  <a:cubicBezTo>
                    <a:pt x="560" y="0"/>
                    <a:pt x="553" y="2"/>
                    <a:pt x="547" y="5"/>
                  </a:cubicBezTo>
                  <a:cubicBezTo>
                    <a:pt x="247" y="144"/>
                    <a:pt x="43" y="422"/>
                    <a:pt x="22" y="765"/>
                  </a:cubicBezTo>
                  <a:cubicBezTo>
                    <a:pt x="11" y="1012"/>
                    <a:pt x="107" y="1440"/>
                    <a:pt x="418" y="1450"/>
                  </a:cubicBezTo>
                  <a:cubicBezTo>
                    <a:pt x="440" y="1450"/>
                    <a:pt x="450" y="1429"/>
                    <a:pt x="440" y="1418"/>
                  </a:cubicBezTo>
                  <a:cubicBezTo>
                    <a:pt x="0" y="1012"/>
                    <a:pt x="64" y="369"/>
                    <a:pt x="578" y="69"/>
                  </a:cubicBezTo>
                  <a:cubicBezTo>
                    <a:pt x="614" y="42"/>
                    <a:pt x="598" y="0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4385428" y="4373398"/>
              <a:ext cx="32970" cy="76952"/>
            </a:xfrm>
            <a:custGeom>
              <a:avLst/>
              <a:gdLst/>
              <a:ahLst/>
              <a:cxnLst/>
              <a:rect l="l" t="t" r="r" b="b"/>
              <a:pathLst>
                <a:path w="512" h="1195" extrusionOk="0">
                  <a:moveTo>
                    <a:pt x="335" y="0"/>
                  </a:moveTo>
                  <a:cubicBezTo>
                    <a:pt x="330" y="0"/>
                    <a:pt x="325" y="3"/>
                    <a:pt x="321" y="9"/>
                  </a:cubicBezTo>
                  <a:cubicBezTo>
                    <a:pt x="54" y="427"/>
                    <a:pt x="0" y="887"/>
                    <a:pt x="461" y="1187"/>
                  </a:cubicBezTo>
                  <a:cubicBezTo>
                    <a:pt x="466" y="1192"/>
                    <a:pt x="471" y="1194"/>
                    <a:pt x="477" y="1194"/>
                  </a:cubicBezTo>
                  <a:cubicBezTo>
                    <a:pt x="495" y="1194"/>
                    <a:pt x="512" y="1172"/>
                    <a:pt x="504" y="1156"/>
                  </a:cubicBezTo>
                  <a:cubicBezTo>
                    <a:pt x="375" y="984"/>
                    <a:pt x="214" y="834"/>
                    <a:pt x="204" y="609"/>
                  </a:cubicBezTo>
                  <a:cubicBezTo>
                    <a:pt x="193" y="406"/>
                    <a:pt x="278" y="213"/>
                    <a:pt x="354" y="31"/>
                  </a:cubicBezTo>
                  <a:cubicBezTo>
                    <a:pt x="361" y="16"/>
                    <a:pt x="347" y="0"/>
                    <a:pt x="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3"/>
            <p:cNvSpPr/>
            <p:nvPr/>
          </p:nvSpPr>
          <p:spPr>
            <a:xfrm>
              <a:off x="4652921" y="4291810"/>
              <a:ext cx="66134" cy="100521"/>
            </a:xfrm>
            <a:custGeom>
              <a:avLst/>
              <a:gdLst/>
              <a:ahLst/>
              <a:cxnLst/>
              <a:rect l="l" t="t" r="r" b="b"/>
              <a:pathLst>
                <a:path w="1027" h="1561" extrusionOk="0">
                  <a:moveTo>
                    <a:pt x="1004" y="1"/>
                  </a:moveTo>
                  <a:cubicBezTo>
                    <a:pt x="1002" y="1"/>
                    <a:pt x="999" y="1"/>
                    <a:pt x="997" y="3"/>
                  </a:cubicBezTo>
                  <a:cubicBezTo>
                    <a:pt x="600" y="34"/>
                    <a:pt x="312" y="398"/>
                    <a:pt x="300" y="774"/>
                  </a:cubicBezTo>
                  <a:cubicBezTo>
                    <a:pt x="300" y="912"/>
                    <a:pt x="333" y="1073"/>
                    <a:pt x="407" y="1212"/>
                  </a:cubicBezTo>
                  <a:cubicBezTo>
                    <a:pt x="365" y="1191"/>
                    <a:pt x="333" y="1159"/>
                    <a:pt x="300" y="1126"/>
                  </a:cubicBezTo>
                  <a:cubicBezTo>
                    <a:pt x="129" y="923"/>
                    <a:pt x="97" y="624"/>
                    <a:pt x="204" y="388"/>
                  </a:cubicBezTo>
                  <a:cubicBezTo>
                    <a:pt x="220" y="357"/>
                    <a:pt x="196" y="332"/>
                    <a:pt x="174" y="332"/>
                  </a:cubicBezTo>
                  <a:cubicBezTo>
                    <a:pt x="165" y="332"/>
                    <a:pt x="157" y="336"/>
                    <a:pt x="150" y="345"/>
                  </a:cubicBezTo>
                  <a:cubicBezTo>
                    <a:pt x="22" y="591"/>
                    <a:pt x="1" y="881"/>
                    <a:pt x="150" y="1126"/>
                  </a:cubicBezTo>
                  <a:cubicBezTo>
                    <a:pt x="247" y="1266"/>
                    <a:pt x="407" y="1405"/>
                    <a:pt x="579" y="1437"/>
                  </a:cubicBezTo>
                  <a:cubicBezTo>
                    <a:pt x="659" y="1517"/>
                    <a:pt x="762" y="1560"/>
                    <a:pt x="886" y="1560"/>
                  </a:cubicBezTo>
                  <a:cubicBezTo>
                    <a:pt x="911" y="1560"/>
                    <a:pt x="937" y="1558"/>
                    <a:pt x="964" y="1555"/>
                  </a:cubicBezTo>
                  <a:cubicBezTo>
                    <a:pt x="975" y="1555"/>
                    <a:pt x="986" y="1523"/>
                    <a:pt x="964" y="1523"/>
                  </a:cubicBezTo>
                  <a:cubicBezTo>
                    <a:pt x="900" y="1480"/>
                    <a:pt x="836" y="1448"/>
                    <a:pt x="772" y="1405"/>
                  </a:cubicBezTo>
                  <a:cubicBezTo>
                    <a:pt x="772" y="1395"/>
                    <a:pt x="772" y="1395"/>
                    <a:pt x="761" y="1383"/>
                  </a:cubicBezTo>
                  <a:cubicBezTo>
                    <a:pt x="750" y="1383"/>
                    <a:pt x="740" y="1373"/>
                    <a:pt x="729" y="1373"/>
                  </a:cubicBezTo>
                  <a:cubicBezTo>
                    <a:pt x="536" y="1223"/>
                    <a:pt x="407" y="1019"/>
                    <a:pt x="429" y="731"/>
                  </a:cubicBezTo>
                  <a:cubicBezTo>
                    <a:pt x="461" y="377"/>
                    <a:pt x="718" y="184"/>
                    <a:pt x="1007" y="45"/>
                  </a:cubicBezTo>
                  <a:cubicBezTo>
                    <a:pt x="1026" y="36"/>
                    <a:pt x="1020" y="1"/>
                    <a:pt x="10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3"/>
            <p:cNvSpPr/>
            <p:nvPr/>
          </p:nvSpPr>
          <p:spPr>
            <a:xfrm>
              <a:off x="4393026" y="4260000"/>
              <a:ext cx="303107" cy="52997"/>
            </a:xfrm>
            <a:custGeom>
              <a:avLst/>
              <a:gdLst/>
              <a:ahLst/>
              <a:cxnLst/>
              <a:rect l="l" t="t" r="r" b="b"/>
              <a:pathLst>
                <a:path w="4707" h="823" extrusionOk="0">
                  <a:moveTo>
                    <a:pt x="4655" y="0"/>
                  </a:moveTo>
                  <a:cubicBezTo>
                    <a:pt x="4649" y="0"/>
                    <a:pt x="4643" y="1"/>
                    <a:pt x="4636" y="4"/>
                  </a:cubicBezTo>
                  <a:cubicBezTo>
                    <a:pt x="3898" y="207"/>
                    <a:pt x="3191" y="475"/>
                    <a:pt x="2420" y="604"/>
                  </a:cubicBezTo>
                  <a:cubicBezTo>
                    <a:pt x="1793" y="705"/>
                    <a:pt x="1166" y="767"/>
                    <a:pt x="534" y="767"/>
                  </a:cubicBezTo>
                  <a:cubicBezTo>
                    <a:pt x="367" y="767"/>
                    <a:pt x="200" y="763"/>
                    <a:pt x="32" y="754"/>
                  </a:cubicBezTo>
                  <a:cubicBezTo>
                    <a:pt x="28" y="752"/>
                    <a:pt x="25" y="752"/>
                    <a:pt x="22" y="752"/>
                  </a:cubicBezTo>
                  <a:cubicBezTo>
                    <a:pt x="1" y="752"/>
                    <a:pt x="4" y="787"/>
                    <a:pt x="32" y="796"/>
                  </a:cubicBezTo>
                  <a:cubicBezTo>
                    <a:pt x="318" y="812"/>
                    <a:pt x="606" y="822"/>
                    <a:pt x="894" y="822"/>
                  </a:cubicBezTo>
                  <a:cubicBezTo>
                    <a:pt x="1393" y="822"/>
                    <a:pt x="1892" y="792"/>
                    <a:pt x="2388" y="711"/>
                  </a:cubicBezTo>
                  <a:cubicBezTo>
                    <a:pt x="3148" y="593"/>
                    <a:pt x="3983" y="432"/>
                    <a:pt x="4669" y="79"/>
                  </a:cubicBezTo>
                  <a:cubicBezTo>
                    <a:pt x="4706" y="60"/>
                    <a:pt x="4694" y="0"/>
                    <a:pt x="4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3"/>
            <p:cNvSpPr/>
            <p:nvPr/>
          </p:nvSpPr>
          <p:spPr>
            <a:xfrm>
              <a:off x="4537076" y="4278738"/>
              <a:ext cx="137805" cy="47717"/>
            </a:xfrm>
            <a:custGeom>
              <a:avLst/>
              <a:gdLst/>
              <a:ahLst/>
              <a:cxnLst/>
              <a:rect l="l" t="t" r="r" b="b"/>
              <a:pathLst>
                <a:path w="2140" h="741" extrusionOk="0">
                  <a:moveTo>
                    <a:pt x="2109" y="0"/>
                  </a:moveTo>
                  <a:cubicBezTo>
                    <a:pt x="2106" y="0"/>
                    <a:pt x="2103" y="1"/>
                    <a:pt x="2099" y="2"/>
                  </a:cubicBezTo>
                  <a:cubicBezTo>
                    <a:pt x="1425" y="270"/>
                    <a:pt x="740" y="516"/>
                    <a:pt x="33" y="687"/>
                  </a:cubicBezTo>
                  <a:cubicBezTo>
                    <a:pt x="1" y="698"/>
                    <a:pt x="12" y="741"/>
                    <a:pt x="44" y="741"/>
                  </a:cubicBezTo>
                  <a:cubicBezTo>
                    <a:pt x="450" y="634"/>
                    <a:pt x="857" y="548"/>
                    <a:pt x="1254" y="430"/>
                  </a:cubicBezTo>
                  <a:cubicBezTo>
                    <a:pt x="1532" y="344"/>
                    <a:pt x="1928" y="280"/>
                    <a:pt x="2121" y="56"/>
                  </a:cubicBezTo>
                  <a:cubicBezTo>
                    <a:pt x="2140" y="36"/>
                    <a:pt x="2134" y="0"/>
                    <a:pt x="2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3"/>
            <p:cNvSpPr/>
            <p:nvPr/>
          </p:nvSpPr>
          <p:spPr>
            <a:xfrm>
              <a:off x="3475411" y="4162185"/>
              <a:ext cx="102452" cy="55508"/>
            </a:xfrm>
            <a:custGeom>
              <a:avLst/>
              <a:gdLst/>
              <a:ahLst/>
              <a:cxnLst/>
              <a:rect l="l" t="t" r="r" b="b"/>
              <a:pathLst>
                <a:path w="1591" h="862" extrusionOk="0">
                  <a:moveTo>
                    <a:pt x="22" y="0"/>
                  </a:moveTo>
                  <a:cubicBezTo>
                    <a:pt x="7" y="0"/>
                    <a:pt x="1" y="27"/>
                    <a:pt x="19" y="45"/>
                  </a:cubicBezTo>
                  <a:cubicBezTo>
                    <a:pt x="459" y="388"/>
                    <a:pt x="1037" y="666"/>
                    <a:pt x="1561" y="859"/>
                  </a:cubicBezTo>
                  <a:cubicBezTo>
                    <a:pt x="1564" y="861"/>
                    <a:pt x="1567" y="861"/>
                    <a:pt x="1569" y="861"/>
                  </a:cubicBezTo>
                  <a:cubicBezTo>
                    <a:pt x="1585" y="861"/>
                    <a:pt x="1591" y="836"/>
                    <a:pt x="1572" y="827"/>
                  </a:cubicBezTo>
                  <a:cubicBezTo>
                    <a:pt x="1080" y="538"/>
                    <a:pt x="555" y="238"/>
                    <a:pt x="31" y="3"/>
                  </a:cubicBezTo>
                  <a:cubicBezTo>
                    <a:pt x="28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3"/>
            <p:cNvSpPr/>
            <p:nvPr/>
          </p:nvSpPr>
          <p:spPr>
            <a:xfrm>
              <a:off x="3465623" y="4176738"/>
              <a:ext cx="70899" cy="43016"/>
            </a:xfrm>
            <a:custGeom>
              <a:avLst/>
              <a:gdLst/>
              <a:ahLst/>
              <a:cxnLst/>
              <a:rect l="l" t="t" r="r" b="b"/>
              <a:pathLst>
                <a:path w="1101" h="668" extrusionOk="0">
                  <a:moveTo>
                    <a:pt x="21" y="1"/>
                  </a:moveTo>
                  <a:cubicBezTo>
                    <a:pt x="11" y="1"/>
                    <a:pt x="0" y="1"/>
                    <a:pt x="0" y="12"/>
                  </a:cubicBezTo>
                  <a:cubicBezTo>
                    <a:pt x="118" y="172"/>
                    <a:pt x="300" y="291"/>
                    <a:pt x="461" y="386"/>
                  </a:cubicBezTo>
                  <a:cubicBezTo>
                    <a:pt x="654" y="505"/>
                    <a:pt x="846" y="612"/>
                    <a:pt x="1061" y="665"/>
                  </a:cubicBezTo>
                  <a:cubicBezTo>
                    <a:pt x="1064" y="666"/>
                    <a:pt x="1067" y="667"/>
                    <a:pt x="1070" y="667"/>
                  </a:cubicBezTo>
                  <a:cubicBezTo>
                    <a:pt x="1087" y="667"/>
                    <a:pt x="1100" y="642"/>
                    <a:pt x="1082" y="633"/>
                  </a:cubicBezTo>
                  <a:cubicBezTo>
                    <a:pt x="900" y="526"/>
                    <a:pt x="718" y="440"/>
                    <a:pt x="535" y="333"/>
                  </a:cubicBezTo>
                  <a:cubicBezTo>
                    <a:pt x="364" y="237"/>
                    <a:pt x="204" y="87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3"/>
            <p:cNvSpPr/>
            <p:nvPr/>
          </p:nvSpPr>
          <p:spPr>
            <a:xfrm>
              <a:off x="3955147" y="4314606"/>
              <a:ext cx="397961" cy="26144"/>
            </a:xfrm>
            <a:custGeom>
              <a:avLst/>
              <a:gdLst/>
              <a:ahLst/>
              <a:cxnLst/>
              <a:rect l="l" t="t" r="r" b="b"/>
              <a:pathLst>
                <a:path w="6180" h="406" extrusionOk="0">
                  <a:moveTo>
                    <a:pt x="122" y="0"/>
                  </a:moveTo>
                  <a:cubicBezTo>
                    <a:pt x="89" y="0"/>
                    <a:pt x="55" y="1"/>
                    <a:pt x="22" y="2"/>
                  </a:cubicBezTo>
                  <a:cubicBezTo>
                    <a:pt x="0" y="2"/>
                    <a:pt x="0" y="34"/>
                    <a:pt x="22" y="34"/>
                  </a:cubicBezTo>
                  <a:cubicBezTo>
                    <a:pt x="43" y="34"/>
                    <a:pt x="63" y="33"/>
                    <a:pt x="84" y="33"/>
                  </a:cubicBezTo>
                  <a:cubicBezTo>
                    <a:pt x="608" y="33"/>
                    <a:pt x="1113" y="165"/>
                    <a:pt x="1628" y="237"/>
                  </a:cubicBezTo>
                  <a:cubicBezTo>
                    <a:pt x="2110" y="312"/>
                    <a:pt x="2603" y="355"/>
                    <a:pt x="3095" y="377"/>
                  </a:cubicBezTo>
                  <a:cubicBezTo>
                    <a:pt x="3497" y="394"/>
                    <a:pt x="3905" y="406"/>
                    <a:pt x="4313" y="406"/>
                  </a:cubicBezTo>
                  <a:cubicBezTo>
                    <a:pt x="4930" y="406"/>
                    <a:pt x="5548" y="379"/>
                    <a:pt x="6147" y="301"/>
                  </a:cubicBezTo>
                  <a:cubicBezTo>
                    <a:pt x="6179" y="291"/>
                    <a:pt x="6168" y="248"/>
                    <a:pt x="6147" y="248"/>
                  </a:cubicBezTo>
                  <a:cubicBezTo>
                    <a:pt x="5982" y="241"/>
                    <a:pt x="5817" y="239"/>
                    <a:pt x="5652" y="239"/>
                  </a:cubicBezTo>
                  <a:cubicBezTo>
                    <a:pt x="4943" y="239"/>
                    <a:pt x="4235" y="289"/>
                    <a:pt x="3526" y="289"/>
                  </a:cubicBezTo>
                  <a:cubicBezTo>
                    <a:pt x="3361" y="289"/>
                    <a:pt x="3196" y="287"/>
                    <a:pt x="3031" y="280"/>
                  </a:cubicBezTo>
                  <a:cubicBezTo>
                    <a:pt x="2496" y="258"/>
                    <a:pt x="1949" y="216"/>
                    <a:pt x="1414" y="130"/>
                  </a:cubicBezTo>
                  <a:cubicBezTo>
                    <a:pt x="987" y="61"/>
                    <a:pt x="559" y="0"/>
                    <a:pt x="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3"/>
            <p:cNvSpPr/>
            <p:nvPr/>
          </p:nvSpPr>
          <p:spPr>
            <a:xfrm>
              <a:off x="4245435" y="4349121"/>
              <a:ext cx="82104" cy="13909"/>
            </a:xfrm>
            <a:custGeom>
              <a:avLst/>
              <a:gdLst/>
              <a:ahLst/>
              <a:cxnLst/>
              <a:rect l="l" t="t" r="r" b="b"/>
              <a:pathLst>
                <a:path w="1275" h="216" extrusionOk="0">
                  <a:moveTo>
                    <a:pt x="1243" y="1"/>
                  </a:moveTo>
                  <a:cubicBezTo>
                    <a:pt x="1072" y="12"/>
                    <a:pt x="889" y="76"/>
                    <a:pt x="718" y="108"/>
                  </a:cubicBezTo>
                  <a:cubicBezTo>
                    <a:pt x="493" y="141"/>
                    <a:pt x="258" y="172"/>
                    <a:pt x="33" y="172"/>
                  </a:cubicBezTo>
                  <a:cubicBezTo>
                    <a:pt x="1" y="172"/>
                    <a:pt x="1" y="215"/>
                    <a:pt x="33" y="215"/>
                  </a:cubicBezTo>
                  <a:cubicBezTo>
                    <a:pt x="73" y="215"/>
                    <a:pt x="116" y="215"/>
                    <a:pt x="159" y="215"/>
                  </a:cubicBezTo>
                  <a:cubicBezTo>
                    <a:pt x="515" y="215"/>
                    <a:pt x="948" y="206"/>
                    <a:pt x="1253" y="44"/>
                  </a:cubicBezTo>
                  <a:cubicBezTo>
                    <a:pt x="1275" y="33"/>
                    <a:pt x="1264" y="1"/>
                    <a:pt x="1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3"/>
            <p:cNvSpPr/>
            <p:nvPr/>
          </p:nvSpPr>
          <p:spPr>
            <a:xfrm>
              <a:off x="4435784" y="4587638"/>
              <a:ext cx="381090" cy="27883"/>
            </a:xfrm>
            <a:custGeom>
              <a:avLst/>
              <a:gdLst/>
              <a:ahLst/>
              <a:cxnLst/>
              <a:rect l="l" t="t" r="r" b="b"/>
              <a:pathLst>
                <a:path w="5918" h="433" extrusionOk="0">
                  <a:moveTo>
                    <a:pt x="5845" y="1"/>
                  </a:moveTo>
                  <a:cubicBezTo>
                    <a:pt x="5842" y="1"/>
                    <a:pt x="5839" y="1"/>
                    <a:pt x="5835" y="2"/>
                  </a:cubicBezTo>
                  <a:cubicBezTo>
                    <a:pt x="5333" y="77"/>
                    <a:pt x="4850" y="206"/>
                    <a:pt x="4336" y="259"/>
                  </a:cubicBezTo>
                  <a:cubicBezTo>
                    <a:pt x="3944" y="294"/>
                    <a:pt x="3544" y="315"/>
                    <a:pt x="3149" y="315"/>
                  </a:cubicBezTo>
                  <a:cubicBezTo>
                    <a:pt x="3070" y="315"/>
                    <a:pt x="2991" y="314"/>
                    <a:pt x="2913" y="313"/>
                  </a:cubicBezTo>
                  <a:cubicBezTo>
                    <a:pt x="1959" y="291"/>
                    <a:pt x="1007" y="184"/>
                    <a:pt x="53" y="66"/>
                  </a:cubicBezTo>
                  <a:cubicBezTo>
                    <a:pt x="0" y="66"/>
                    <a:pt x="0" y="141"/>
                    <a:pt x="53" y="152"/>
                  </a:cubicBezTo>
                  <a:cubicBezTo>
                    <a:pt x="1060" y="302"/>
                    <a:pt x="2066" y="420"/>
                    <a:pt x="3094" y="430"/>
                  </a:cubicBezTo>
                  <a:cubicBezTo>
                    <a:pt x="3197" y="431"/>
                    <a:pt x="3302" y="432"/>
                    <a:pt x="3409" y="432"/>
                  </a:cubicBezTo>
                  <a:cubicBezTo>
                    <a:pt x="4229" y="432"/>
                    <a:pt x="5129" y="382"/>
                    <a:pt x="5868" y="87"/>
                  </a:cubicBezTo>
                  <a:cubicBezTo>
                    <a:pt x="5918" y="67"/>
                    <a:pt x="5893" y="1"/>
                    <a:pt x="58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3"/>
            <p:cNvSpPr/>
            <p:nvPr/>
          </p:nvSpPr>
          <p:spPr>
            <a:xfrm>
              <a:off x="4765610" y="4416735"/>
              <a:ext cx="50099" cy="155063"/>
            </a:xfrm>
            <a:custGeom>
              <a:avLst/>
              <a:gdLst/>
              <a:ahLst/>
              <a:cxnLst/>
              <a:rect l="l" t="t" r="r" b="b"/>
              <a:pathLst>
                <a:path w="778" h="2408" extrusionOk="0">
                  <a:moveTo>
                    <a:pt x="25" y="0"/>
                  </a:moveTo>
                  <a:cubicBezTo>
                    <a:pt x="11" y="0"/>
                    <a:pt x="0" y="12"/>
                    <a:pt x="7" y="33"/>
                  </a:cubicBezTo>
                  <a:cubicBezTo>
                    <a:pt x="189" y="418"/>
                    <a:pt x="339" y="814"/>
                    <a:pt x="446" y="1232"/>
                  </a:cubicBezTo>
                  <a:cubicBezTo>
                    <a:pt x="553" y="1606"/>
                    <a:pt x="575" y="2003"/>
                    <a:pt x="671" y="2388"/>
                  </a:cubicBezTo>
                  <a:cubicBezTo>
                    <a:pt x="675" y="2402"/>
                    <a:pt x="687" y="2408"/>
                    <a:pt x="700" y="2408"/>
                  </a:cubicBezTo>
                  <a:cubicBezTo>
                    <a:pt x="717" y="2408"/>
                    <a:pt x="735" y="2396"/>
                    <a:pt x="735" y="2377"/>
                  </a:cubicBezTo>
                  <a:cubicBezTo>
                    <a:pt x="778" y="1575"/>
                    <a:pt x="414" y="707"/>
                    <a:pt x="49" y="11"/>
                  </a:cubicBezTo>
                  <a:cubicBezTo>
                    <a:pt x="42" y="4"/>
                    <a:pt x="33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3"/>
            <p:cNvSpPr/>
            <p:nvPr/>
          </p:nvSpPr>
          <p:spPr>
            <a:xfrm>
              <a:off x="4759815" y="4438501"/>
              <a:ext cx="39345" cy="132139"/>
            </a:xfrm>
            <a:custGeom>
              <a:avLst/>
              <a:gdLst/>
              <a:ahLst/>
              <a:cxnLst/>
              <a:rect l="l" t="t" r="r" b="b"/>
              <a:pathLst>
                <a:path w="611" h="2052" extrusionOk="0">
                  <a:moveTo>
                    <a:pt x="21" y="1"/>
                  </a:moveTo>
                  <a:cubicBezTo>
                    <a:pt x="11" y="1"/>
                    <a:pt x="1" y="8"/>
                    <a:pt x="1" y="16"/>
                  </a:cubicBezTo>
                  <a:cubicBezTo>
                    <a:pt x="97" y="359"/>
                    <a:pt x="236" y="669"/>
                    <a:pt x="322" y="1011"/>
                  </a:cubicBezTo>
                  <a:cubicBezTo>
                    <a:pt x="418" y="1344"/>
                    <a:pt x="450" y="1697"/>
                    <a:pt x="546" y="2029"/>
                  </a:cubicBezTo>
                  <a:cubicBezTo>
                    <a:pt x="552" y="2044"/>
                    <a:pt x="566" y="2052"/>
                    <a:pt x="579" y="2052"/>
                  </a:cubicBezTo>
                  <a:cubicBezTo>
                    <a:pt x="595" y="2052"/>
                    <a:pt x="611" y="2041"/>
                    <a:pt x="611" y="2018"/>
                  </a:cubicBezTo>
                  <a:cubicBezTo>
                    <a:pt x="611" y="1675"/>
                    <a:pt x="515" y="1322"/>
                    <a:pt x="418" y="990"/>
                  </a:cubicBezTo>
                  <a:cubicBezTo>
                    <a:pt x="322" y="658"/>
                    <a:pt x="215" y="305"/>
                    <a:pt x="32" y="5"/>
                  </a:cubicBezTo>
                  <a:cubicBezTo>
                    <a:pt x="29" y="2"/>
                    <a:pt x="25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3"/>
            <p:cNvSpPr/>
            <p:nvPr/>
          </p:nvSpPr>
          <p:spPr>
            <a:xfrm>
              <a:off x="4755179" y="4476171"/>
              <a:ext cx="29557" cy="101487"/>
            </a:xfrm>
            <a:custGeom>
              <a:avLst/>
              <a:gdLst/>
              <a:ahLst/>
              <a:cxnLst/>
              <a:rect l="l" t="t" r="r" b="b"/>
              <a:pathLst>
                <a:path w="459" h="1576" extrusionOk="0">
                  <a:moveTo>
                    <a:pt x="35" y="0"/>
                  </a:moveTo>
                  <a:cubicBezTo>
                    <a:pt x="20" y="0"/>
                    <a:pt x="1" y="15"/>
                    <a:pt x="8" y="31"/>
                  </a:cubicBezTo>
                  <a:cubicBezTo>
                    <a:pt x="223" y="533"/>
                    <a:pt x="265" y="1026"/>
                    <a:pt x="340" y="1551"/>
                  </a:cubicBezTo>
                  <a:cubicBezTo>
                    <a:pt x="344" y="1568"/>
                    <a:pt x="356" y="1575"/>
                    <a:pt x="367" y="1575"/>
                  </a:cubicBezTo>
                  <a:cubicBezTo>
                    <a:pt x="385" y="1575"/>
                    <a:pt x="404" y="1560"/>
                    <a:pt x="404" y="1540"/>
                  </a:cubicBezTo>
                  <a:cubicBezTo>
                    <a:pt x="458" y="1016"/>
                    <a:pt x="265" y="480"/>
                    <a:pt x="51" y="9"/>
                  </a:cubicBezTo>
                  <a:cubicBezTo>
                    <a:pt x="48" y="3"/>
                    <a:pt x="42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3"/>
            <p:cNvSpPr/>
            <p:nvPr/>
          </p:nvSpPr>
          <p:spPr>
            <a:xfrm>
              <a:off x="4744232" y="4504440"/>
              <a:ext cx="20478" cy="71800"/>
            </a:xfrm>
            <a:custGeom>
              <a:avLst/>
              <a:gdLst/>
              <a:ahLst/>
              <a:cxnLst/>
              <a:rect l="l" t="t" r="r" b="b"/>
              <a:pathLst>
                <a:path w="318" h="1115" extrusionOk="0">
                  <a:moveTo>
                    <a:pt x="32" y="0"/>
                  </a:moveTo>
                  <a:cubicBezTo>
                    <a:pt x="16" y="0"/>
                    <a:pt x="1" y="12"/>
                    <a:pt x="7" y="30"/>
                  </a:cubicBezTo>
                  <a:cubicBezTo>
                    <a:pt x="124" y="384"/>
                    <a:pt x="157" y="727"/>
                    <a:pt x="221" y="1080"/>
                  </a:cubicBezTo>
                  <a:cubicBezTo>
                    <a:pt x="226" y="1104"/>
                    <a:pt x="246" y="1115"/>
                    <a:pt x="266" y="1115"/>
                  </a:cubicBezTo>
                  <a:cubicBezTo>
                    <a:pt x="291" y="1115"/>
                    <a:pt x="317" y="1098"/>
                    <a:pt x="317" y="1069"/>
                  </a:cubicBezTo>
                  <a:cubicBezTo>
                    <a:pt x="317" y="716"/>
                    <a:pt x="189" y="341"/>
                    <a:pt x="60" y="20"/>
                  </a:cubicBezTo>
                  <a:cubicBezTo>
                    <a:pt x="56" y="6"/>
                    <a:pt x="44" y="0"/>
                    <a:pt x="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3"/>
            <p:cNvSpPr/>
            <p:nvPr/>
          </p:nvSpPr>
          <p:spPr>
            <a:xfrm>
              <a:off x="3549078" y="4503539"/>
              <a:ext cx="841256" cy="82876"/>
            </a:xfrm>
            <a:custGeom>
              <a:avLst/>
              <a:gdLst/>
              <a:ahLst/>
              <a:cxnLst/>
              <a:rect l="l" t="t" r="r" b="b"/>
              <a:pathLst>
                <a:path w="13064" h="1287" extrusionOk="0">
                  <a:moveTo>
                    <a:pt x="3033" y="0"/>
                  </a:moveTo>
                  <a:cubicBezTo>
                    <a:pt x="2020" y="0"/>
                    <a:pt x="1010" y="89"/>
                    <a:pt x="22" y="334"/>
                  </a:cubicBezTo>
                  <a:cubicBezTo>
                    <a:pt x="0" y="334"/>
                    <a:pt x="10" y="365"/>
                    <a:pt x="22" y="365"/>
                  </a:cubicBezTo>
                  <a:cubicBezTo>
                    <a:pt x="1069" y="242"/>
                    <a:pt x="2117" y="119"/>
                    <a:pt x="3174" y="119"/>
                  </a:cubicBezTo>
                  <a:cubicBezTo>
                    <a:pt x="3219" y="119"/>
                    <a:pt x="3263" y="119"/>
                    <a:pt x="3308" y="120"/>
                  </a:cubicBezTo>
                  <a:cubicBezTo>
                    <a:pt x="4390" y="130"/>
                    <a:pt x="5471" y="258"/>
                    <a:pt x="6553" y="387"/>
                  </a:cubicBezTo>
                  <a:cubicBezTo>
                    <a:pt x="7624" y="505"/>
                    <a:pt x="8695" y="644"/>
                    <a:pt x="9754" y="794"/>
                  </a:cubicBezTo>
                  <a:cubicBezTo>
                    <a:pt x="10322" y="869"/>
                    <a:pt x="10889" y="955"/>
                    <a:pt x="11446" y="1051"/>
                  </a:cubicBezTo>
                  <a:cubicBezTo>
                    <a:pt x="11960" y="1126"/>
                    <a:pt x="12485" y="1243"/>
                    <a:pt x="12999" y="1286"/>
                  </a:cubicBezTo>
                  <a:cubicBezTo>
                    <a:pt x="13052" y="1286"/>
                    <a:pt x="13063" y="1201"/>
                    <a:pt x="13009" y="1190"/>
                  </a:cubicBezTo>
                  <a:cubicBezTo>
                    <a:pt x="12464" y="1040"/>
                    <a:pt x="11874" y="976"/>
                    <a:pt x="11307" y="891"/>
                  </a:cubicBezTo>
                  <a:cubicBezTo>
                    <a:pt x="10804" y="815"/>
                    <a:pt x="10311" y="741"/>
                    <a:pt x="9819" y="665"/>
                  </a:cubicBezTo>
                  <a:cubicBezTo>
                    <a:pt x="8716" y="515"/>
                    <a:pt x="7603" y="365"/>
                    <a:pt x="6499" y="248"/>
                  </a:cubicBezTo>
                  <a:cubicBezTo>
                    <a:pt x="5356" y="116"/>
                    <a:pt x="4192" y="0"/>
                    <a:pt x="30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3"/>
            <p:cNvSpPr/>
            <p:nvPr/>
          </p:nvSpPr>
          <p:spPr>
            <a:xfrm>
              <a:off x="3145005" y="4199984"/>
              <a:ext cx="230856" cy="341422"/>
            </a:xfrm>
            <a:custGeom>
              <a:avLst/>
              <a:gdLst/>
              <a:ahLst/>
              <a:cxnLst/>
              <a:rect l="l" t="t" r="r" b="b"/>
              <a:pathLst>
                <a:path w="3585" h="5302" extrusionOk="0">
                  <a:moveTo>
                    <a:pt x="3556" y="0"/>
                  </a:moveTo>
                  <a:cubicBezTo>
                    <a:pt x="3552" y="0"/>
                    <a:pt x="3547" y="1"/>
                    <a:pt x="3544" y="4"/>
                  </a:cubicBezTo>
                  <a:cubicBezTo>
                    <a:pt x="2945" y="946"/>
                    <a:pt x="1906" y="1493"/>
                    <a:pt x="1231" y="2381"/>
                  </a:cubicBezTo>
                  <a:cubicBezTo>
                    <a:pt x="600" y="3195"/>
                    <a:pt x="54" y="4255"/>
                    <a:pt x="0" y="5294"/>
                  </a:cubicBezTo>
                  <a:cubicBezTo>
                    <a:pt x="0" y="5299"/>
                    <a:pt x="6" y="5302"/>
                    <a:pt x="11" y="5302"/>
                  </a:cubicBezTo>
                  <a:cubicBezTo>
                    <a:pt x="17" y="5302"/>
                    <a:pt x="22" y="5299"/>
                    <a:pt x="22" y="5294"/>
                  </a:cubicBezTo>
                  <a:cubicBezTo>
                    <a:pt x="172" y="4748"/>
                    <a:pt x="311" y="4201"/>
                    <a:pt x="546" y="3677"/>
                  </a:cubicBezTo>
                  <a:cubicBezTo>
                    <a:pt x="782" y="3163"/>
                    <a:pt x="1082" y="2671"/>
                    <a:pt x="1446" y="2231"/>
                  </a:cubicBezTo>
                  <a:cubicBezTo>
                    <a:pt x="1788" y="1814"/>
                    <a:pt x="2185" y="1471"/>
                    <a:pt x="2602" y="1118"/>
                  </a:cubicBezTo>
                  <a:cubicBezTo>
                    <a:pt x="2977" y="808"/>
                    <a:pt x="3352" y="475"/>
                    <a:pt x="3577" y="25"/>
                  </a:cubicBezTo>
                  <a:cubicBezTo>
                    <a:pt x="3584" y="10"/>
                    <a:pt x="3569" y="0"/>
                    <a:pt x="35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3"/>
            <p:cNvSpPr/>
            <p:nvPr/>
          </p:nvSpPr>
          <p:spPr>
            <a:xfrm>
              <a:off x="3167736" y="4451637"/>
              <a:ext cx="26080" cy="68645"/>
            </a:xfrm>
            <a:custGeom>
              <a:avLst/>
              <a:gdLst/>
              <a:ahLst/>
              <a:cxnLst/>
              <a:rect l="l" t="t" r="r" b="b"/>
              <a:pathLst>
                <a:path w="405" h="1066" extrusionOk="0">
                  <a:moveTo>
                    <a:pt x="377" y="0"/>
                  </a:moveTo>
                  <a:cubicBezTo>
                    <a:pt x="372" y="0"/>
                    <a:pt x="367" y="2"/>
                    <a:pt x="364" y="5"/>
                  </a:cubicBezTo>
                  <a:cubicBezTo>
                    <a:pt x="226" y="326"/>
                    <a:pt x="22" y="700"/>
                    <a:pt x="0" y="1043"/>
                  </a:cubicBezTo>
                  <a:cubicBezTo>
                    <a:pt x="0" y="1056"/>
                    <a:pt x="13" y="1066"/>
                    <a:pt x="25" y="1066"/>
                  </a:cubicBezTo>
                  <a:cubicBezTo>
                    <a:pt x="32" y="1066"/>
                    <a:pt x="39" y="1062"/>
                    <a:pt x="43" y="1054"/>
                  </a:cubicBezTo>
                  <a:cubicBezTo>
                    <a:pt x="129" y="914"/>
                    <a:pt x="161" y="733"/>
                    <a:pt x="215" y="572"/>
                  </a:cubicBezTo>
                  <a:cubicBezTo>
                    <a:pt x="269" y="390"/>
                    <a:pt x="333" y="208"/>
                    <a:pt x="397" y="26"/>
                  </a:cubicBezTo>
                  <a:cubicBezTo>
                    <a:pt x="405" y="11"/>
                    <a:pt x="390" y="0"/>
                    <a:pt x="3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3"/>
            <p:cNvSpPr/>
            <p:nvPr/>
          </p:nvSpPr>
          <p:spPr>
            <a:xfrm>
              <a:off x="4348852" y="4214666"/>
              <a:ext cx="294993" cy="46300"/>
            </a:xfrm>
            <a:custGeom>
              <a:avLst/>
              <a:gdLst/>
              <a:ahLst/>
              <a:cxnLst/>
              <a:rect l="l" t="t" r="r" b="b"/>
              <a:pathLst>
                <a:path w="4581" h="719" extrusionOk="0">
                  <a:moveTo>
                    <a:pt x="4538" y="0"/>
                  </a:moveTo>
                  <a:cubicBezTo>
                    <a:pt x="4536" y="0"/>
                    <a:pt x="4533" y="1"/>
                    <a:pt x="4530" y="1"/>
                  </a:cubicBezTo>
                  <a:cubicBezTo>
                    <a:pt x="3823" y="44"/>
                    <a:pt x="3095" y="237"/>
                    <a:pt x="2399" y="344"/>
                  </a:cubicBezTo>
                  <a:cubicBezTo>
                    <a:pt x="1607" y="472"/>
                    <a:pt x="825" y="590"/>
                    <a:pt x="33" y="675"/>
                  </a:cubicBezTo>
                  <a:cubicBezTo>
                    <a:pt x="1" y="675"/>
                    <a:pt x="1" y="718"/>
                    <a:pt x="33" y="718"/>
                  </a:cubicBezTo>
                  <a:cubicBezTo>
                    <a:pt x="772" y="644"/>
                    <a:pt x="1500" y="568"/>
                    <a:pt x="2238" y="472"/>
                  </a:cubicBezTo>
                  <a:cubicBezTo>
                    <a:pt x="2988" y="365"/>
                    <a:pt x="3813" y="311"/>
                    <a:pt x="4541" y="76"/>
                  </a:cubicBezTo>
                  <a:cubicBezTo>
                    <a:pt x="4581" y="66"/>
                    <a:pt x="4574" y="0"/>
                    <a:pt x="4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3"/>
            <p:cNvSpPr/>
            <p:nvPr/>
          </p:nvSpPr>
          <p:spPr>
            <a:xfrm>
              <a:off x="4722853" y="4498967"/>
              <a:ext cx="17000" cy="71929"/>
            </a:xfrm>
            <a:custGeom>
              <a:avLst/>
              <a:gdLst/>
              <a:ahLst/>
              <a:cxnLst/>
              <a:rect l="l" t="t" r="r" b="b"/>
              <a:pathLst>
                <a:path w="264" h="1117" extrusionOk="0">
                  <a:moveTo>
                    <a:pt x="42" y="0"/>
                  </a:moveTo>
                  <a:cubicBezTo>
                    <a:pt x="22" y="0"/>
                    <a:pt x="1" y="15"/>
                    <a:pt x="7" y="41"/>
                  </a:cubicBezTo>
                  <a:cubicBezTo>
                    <a:pt x="92" y="394"/>
                    <a:pt x="92" y="747"/>
                    <a:pt x="168" y="1100"/>
                  </a:cubicBezTo>
                  <a:cubicBezTo>
                    <a:pt x="168" y="1111"/>
                    <a:pt x="176" y="1116"/>
                    <a:pt x="185" y="1116"/>
                  </a:cubicBezTo>
                  <a:cubicBezTo>
                    <a:pt x="194" y="1116"/>
                    <a:pt x="205" y="1111"/>
                    <a:pt x="211" y="1100"/>
                  </a:cubicBezTo>
                  <a:cubicBezTo>
                    <a:pt x="264" y="758"/>
                    <a:pt x="168" y="351"/>
                    <a:pt x="71" y="19"/>
                  </a:cubicBezTo>
                  <a:cubicBezTo>
                    <a:pt x="67" y="6"/>
                    <a:pt x="55" y="0"/>
                    <a:pt x="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3"/>
            <p:cNvSpPr/>
            <p:nvPr/>
          </p:nvSpPr>
          <p:spPr>
            <a:xfrm>
              <a:off x="4707012" y="4503732"/>
              <a:ext cx="17000" cy="63107"/>
            </a:xfrm>
            <a:custGeom>
              <a:avLst/>
              <a:gdLst/>
              <a:ahLst/>
              <a:cxnLst/>
              <a:rect l="l" t="t" r="r" b="b"/>
              <a:pathLst>
                <a:path w="264" h="980" extrusionOk="0">
                  <a:moveTo>
                    <a:pt x="25" y="1"/>
                  </a:moveTo>
                  <a:cubicBezTo>
                    <a:pt x="12" y="1"/>
                    <a:pt x="0" y="12"/>
                    <a:pt x="7" y="31"/>
                  </a:cubicBezTo>
                  <a:cubicBezTo>
                    <a:pt x="50" y="181"/>
                    <a:pt x="93" y="341"/>
                    <a:pt x="114" y="491"/>
                  </a:cubicBezTo>
                  <a:cubicBezTo>
                    <a:pt x="135" y="652"/>
                    <a:pt x="124" y="812"/>
                    <a:pt x="157" y="962"/>
                  </a:cubicBezTo>
                  <a:cubicBezTo>
                    <a:pt x="157" y="975"/>
                    <a:pt x="168" y="980"/>
                    <a:pt x="179" y="980"/>
                  </a:cubicBezTo>
                  <a:cubicBezTo>
                    <a:pt x="187" y="980"/>
                    <a:pt x="195" y="977"/>
                    <a:pt x="200" y="973"/>
                  </a:cubicBezTo>
                  <a:cubicBezTo>
                    <a:pt x="264" y="662"/>
                    <a:pt x="167" y="298"/>
                    <a:pt x="50" y="20"/>
                  </a:cubicBezTo>
                  <a:cubicBezTo>
                    <a:pt x="45" y="7"/>
                    <a:pt x="35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3"/>
            <p:cNvSpPr/>
            <p:nvPr/>
          </p:nvSpPr>
          <p:spPr>
            <a:xfrm>
              <a:off x="4682156" y="4492527"/>
              <a:ext cx="16356" cy="70835"/>
            </a:xfrm>
            <a:custGeom>
              <a:avLst/>
              <a:gdLst/>
              <a:ahLst/>
              <a:cxnLst/>
              <a:rect l="l" t="t" r="r" b="b"/>
              <a:pathLst>
                <a:path w="254" h="1100" extrusionOk="0">
                  <a:moveTo>
                    <a:pt x="21" y="0"/>
                  </a:moveTo>
                  <a:cubicBezTo>
                    <a:pt x="10" y="0"/>
                    <a:pt x="1" y="9"/>
                    <a:pt x="7" y="22"/>
                  </a:cubicBezTo>
                  <a:cubicBezTo>
                    <a:pt x="82" y="365"/>
                    <a:pt x="82" y="740"/>
                    <a:pt x="179" y="1083"/>
                  </a:cubicBezTo>
                  <a:cubicBezTo>
                    <a:pt x="179" y="1094"/>
                    <a:pt x="187" y="1099"/>
                    <a:pt x="196" y="1099"/>
                  </a:cubicBezTo>
                  <a:cubicBezTo>
                    <a:pt x="205" y="1099"/>
                    <a:pt x="216" y="1094"/>
                    <a:pt x="222" y="1083"/>
                  </a:cubicBezTo>
                  <a:cubicBezTo>
                    <a:pt x="253" y="729"/>
                    <a:pt x="125" y="344"/>
                    <a:pt x="39" y="12"/>
                  </a:cubicBezTo>
                  <a:cubicBezTo>
                    <a:pt x="35" y="4"/>
                    <a:pt x="28" y="0"/>
                    <a:pt x="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3"/>
            <p:cNvSpPr/>
            <p:nvPr/>
          </p:nvSpPr>
          <p:spPr>
            <a:xfrm>
              <a:off x="4662837" y="4504247"/>
              <a:ext cx="15712" cy="60274"/>
            </a:xfrm>
            <a:custGeom>
              <a:avLst/>
              <a:gdLst/>
              <a:ahLst/>
              <a:cxnLst/>
              <a:rect l="l" t="t" r="r" b="b"/>
              <a:pathLst>
                <a:path w="244" h="936" extrusionOk="0">
                  <a:moveTo>
                    <a:pt x="31" y="1"/>
                  </a:moveTo>
                  <a:cubicBezTo>
                    <a:pt x="16" y="1"/>
                    <a:pt x="0" y="13"/>
                    <a:pt x="8" y="33"/>
                  </a:cubicBezTo>
                  <a:cubicBezTo>
                    <a:pt x="39" y="173"/>
                    <a:pt x="72" y="323"/>
                    <a:pt x="93" y="473"/>
                  </a:cubicBezTo>
                  <a:cubicBezTo>
                    <a:pt x="115" y="611"/>
                    <a:pt x="115" y="761"/>
                    <a:pt x="136" y="911"/>
                  </a:cubicBezTo>
                  <a:cubicBezTo>
                    <a:pt x="140" y="928"/>
                    <a:pt x="151" y="935"/>
                    <a:pt x="164" y="935"/>
                  </a:cubicBezTo>
                  <a:cubicBezTo>
                    <a:pt x="183" y="935"/>
                    <a:pt x="204" y="920"/>
                    <a:pt x="211" y="901"/>
                  </a:cubicBezTo>
                  <a:cubicBezTo>
                    <a:pt x="243" y="611"/>
                    <a:pt x="158" y="280"/>
                    <a:pt x="50" y="12"/>
                  </a:cubicBezTo>
                  <a:cubicBezTo>
                    <a:pt x="47" y="4"/>
                    <a:pt x="39" y="1"/>
                    <a:pt x="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3"/>
            <p:cNvSpPr/>
            <p:nvPr/>
          </p:nvSpPr>
          <p:spPr>
            <a:xfrm>
              <a:off x="4638046" y="4512683"/>
              <a:ext cx="18159" cy="56410"/>
            </a:xfrm>
            <a:custGeom>
              <a:avLst/>
              <a:gdLst/>
              <a:ahLst/>
              <a:cxnLst/>
              <a:rect l="l" t="t" r="r" b="b"/>
              <a:pathLst>
                <a:path w="282" h="876" extrusionOk="0">
                  <a:moveTo>
                    <a:pt x="30" y="1"/>
                  </a:moveTo>
                  <a:cubicBezTo>
                    <a:pt x="16" y="1"/>
                    <a:pt x="1" y="12"/>
                    <a:pt x="7" y="31"/>
                  </a:cubicBezTo>
                  <a:cubicBezTo>
                    <a:pt x="71" y="309"/>
                    <a:pt x="125" y="577"/>
                    <a:pt x="200" y="844"/>
                  </a:cubicBezTo>
                  <a:cubicBezTo>
                    <a:pt x="204" y="866"/>
                    <a:pt x="219" y="876"/>
                    <a:pt x="234" y="876"/>
                  </a:cubicBezTo>
                  <a:cubicBezTo>
                    <a:pt x="257" y="876"/>
                    <a:pt x="281" y="855"/>
                    <a:pt x="274" y="823"/>
                  </a:cubicBezTo>
                  <a:cubicBezTo>
                    <a:pt x="210" y="556"/>
                    <a:pt x="136" y="288"/>
                    <a:pt x="50" y="20"/>
                  </a:cubicBezTo>
                  <a:cubicBezTo>
                    <a:pt x="50" y="7"/>
                    <a:pt x="41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3"/>
            <p:cNvSpPr/>
            <p:nvPr/>
          </p:nvSpPr>
          <p:spPr>
            <a:xfrm>
              <a:off x="4625360" y="4525562"/>
              <a:ext cx="10174" cy="43595"/>
            </a:xfrm>
            <a:custGeom>
              <a:avLst/>
              <a:gdLst/>
              <a:ahLst/>
              <a:cxnLst/>
              <a:rect l="l" t="t" r="r" b="b"/>
              <a:pathLst>
                <a:path w="158" h="677" extrusionOk="0">
                  <a:moveTo>
                    <a:pt x="51" y="1"/>
                  </a:moveTo>
                  <a:cubicBezTo>
                    <a:pt x="47" y="1"/>
                    <a:pt x="43" y="4"/>
                    <a:pt x="43" y="13"/>
                  </a:cubicBezTo>
                  <a:cubicBezTo>
                    <a:pt x="11" y="227"/>
                    <a:pt x="0" y="452"/>
                    <a:pt x="86" y="656"/>
                  </a:cubicBezTo>
                  <a:cubicBezTo>
                    <a:pt x="93" y="670"/>
                    <a:pt x="105" y="676"/>
                    <a:pt x="116" y="676"/>
                  </a:cubicBezTo>
                  <a:cubicBezTo>
                    <a:pt x="137" y="676"/>
                    <a:pt x="157" y="655"/>
                    <a:pt x="150" y="634"/>
                  </a:cubicBezTo>
                  <a:cubicBezTo>
                    <a:pt x="107" y="430"/>
                    <a:pt x="54" y="227"/>
                    <a:pt x="65" y="13"/>
                  </a:cubicBezTo>
                  <a:cubicBezTo>
                    <a:pt x="65" y="7"/>
                    <a:pt x="57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3"/>
            <p:cNvSpPr/>
            <p:nvPr/>
          </p:nvSpPr>
          <p:spPr>
            <a:xfrm>
              <a:off x="4597091" y="4526012"/>
              <a:ext cx="9015" cy="34773"/>
            </a:xfrm>
            <a:custGeom>
              <a:avLst/>
              <a:gdLst/>
              <a:ahLst/>
              <a:cxnLst/>
              <a:rect l="l" t="t" r="r" b="b"/>
              <a:pathLst>
                <a:path w="140" h="540" extrusionOk="0">
                  <a:moveTo>
                    <a:pt x="54" y="0"/>
                  </a:moveTo>
                  <a:cubicBezTo>
                    <a:pt x="43" y="0"/>
                    <a:pt x="32" y="6"/>
                    <a:pt x="32" y="16"/>
                  </a:cubicBezTo>
                  <a:cubicBezTo>
                    <a:pt x="22" y="166"/>
                    <a:pt x="1" y="402"/>
                    <a:pt x="108" y="530"/>
                  </a:cubicBezTo>
                  <a:cubicBezTo>
                    <a:pt x="111" y="537"/>
                    <a:pt x="115" y="540"/>
                    <a:pt x="120" y="540"/>
                  </a:cubicBezTo>
                  <a:cubicBezTo>
                    <a:pt x="129" y="540"/>
                    <a:pt x="139" y="527"/>
                    <a:pt x="139" y="520"/>
                  </a:cubicBezTo>
                  <a:cubicBezTo>
                    <a:pt x="139" y="445"/>
                    <a:pt x="108" y="370"/>
                    <a:pt x="97" y="295"/>
                  </a:cubicBezTo>
                  <a:cubicBezTo>
                    <a:pt x="75" y="199"/>
                    <a:pt x="65" y="113"/>
                    <a:pt x="75" y="16"/>
                  </a:cubicBezTo>
                  <a:cubicBezTo>
                    <a:pt x="75" y="6"/>
                    <a:pt x="65" y="0"/>
                    <a:pt x="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3"/>
            <p:cNvSpPr/>
            <p:nvPr/>
          </p:nvSpPr>
          <p:spPr>
            <a:xfrm>
              <a:off x="4215749" y="2173498"/>
              <a:ext cx="68387" cy="7470"/>
            </a:xfrm>
            <a:custGeom>
              <a:avLst/>
              <a:gdLst/>
              <a:ahLst/>
              <a:cxnLst/>
              <a:rect l="l" t="t" r="r" b="b"/>
              <a:pathLst>
                <a:path w="1062" h="116" extrusionOk="0">
                  <a:moveTo>
                    <a:pt x="276" y="0"/>
                  </a:moveTo>
                  <a:cubicBezTo>
                    <a:pt x="187" y="0"/>
                    <a:pt x="100" y="7"/>
                    <a:pt x="22" y="36"/>
                  </a:cubicBezTo>
                  <a:cubicBezTo>
                    <a:pt x="12" y="48"/>
                    <a:pt x="1" y="58"/>
                    <a:pt x="12" y="69"/>
                  </a:cubicBezTo>
                  <a:cubicBezTo>
                    <a:pt x="102" y="108"/>
                    <a:pt x="200" y="115"/>
                    <a:pt x="298" y="115"/>
                  </a:cubicBezTo>
                  <a:cubicBezTo>
                    <a:pt x="364" y="115"/>
                    <a:pt x="429" y="112"/>
                    <a:pt x="494" y="112"/>
                  </a:cubicBezTo>
                  <a:cubicBezTo>
                    <a:pt x="565" y="112"/>
                    <a:pt x="637" y="113"/>
                    <a:pt x="709" y="113"/>
                  </a:cubicBezTo>
                  <a:cubicBezTo>
                    <a:pt x="819" y="113"/>
                    <a:pt x="929" y="110"/>
                    <a:pt x="1040" y="90"/>
                  </a:cubicBezTo>
                  <a:cubicBezTo>
                    <a:pt x="1061" y="79"/>
                    <a:pt x="1061" y="58"/>
                    <a:pt x="1040" y="48"/>
                  </a:cubicBezTo>
                  <a:cubicBezTo>
                    <a:pt x="869" y="5"/>
                    <a:pt x="676" y="15"/>
                    <a:pt x="494" y="5"/>
                  </a:cubicBezTo>
                  <a:cubicBezTo>
                    <a:pt x="422" y="5"/>
                    <a:pt x="348" y="0"/>
                    <a:pt x="2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3"/>
            <p:cNvSpPr/>
            <p:nvPr/>
          </p:nvSpPr>
          <p:spPr>
            <a:xfrm>
              <a:off x="4591618" y="2774489"/>
              <a:ext cx="179340" cy="326869"/>
            </a:xfrm>
            <a:custGeom>
              <a:avLst/>
              <a:gdLst/>
              <a:ahLst/>
              <a:cxnLst/>
              <a:rect l="l" t="t" r="r" b="b"/>
              <a:pathLst>
                <a:path w="2785" h="5076" extrusionOk="0">
                  <a:moveTo>
                    <a:pt x="1210" y="2161"/>
                  </a:moveTo>
                  <a:cubicBezTo>
                    <a:pt x="1231" y="2268"/>
                    <a:pt x="1242" y="2375"/>
                    <a:pt x="1252" y="2482"/>
                  </a:cubicBezTo>
                  <a:cubicBezTo>
                    <a:pt x="1167" y="2514"/>
                    <a:pt x="1071" y="2536"/>
                    <a:pt x="974" y="2557"/>
                  </a:cubicBezTo>
                  <a:cubicBezTo>
                    <a:pt x="964" y="2439"/>
                    <a:pt x="942" y="2332"/>
                    <a:pt x="921" y="2215"/>
                  </a:cubicBezTo>
                  <a:cubicBezTo>
                    <a:pt x="1017" y="2193"/>
                    <a:pt x="1114" y="2182"/>
                    <a:pt x="1210" y="2161"/>
                  </a:cubicBezTo>
                  <a:close/>
                  <a:moveTo>
                    <a:pt x="2282" y="1"/>
                  </a:moveTo>
                  <a:cubicBezTo>
                    <a:pt x="1944" y="1"/>
                    <a:pt x="1603" y="118"/>
                    <a:pt x="1285" y="212"/>
                  </a:cubicBezTo>
                  <a:cubicBezTo>
                    <a:pt x="974" y="309"/>
                    <a:pt x="664" y="383"/>
                    <a:pt x="343" y="459"/>
                  </a:cubicBezTo>
                  <a:cubicBezTo>
                    <a:pt x="332" y="437"/>
                    <a:pt x="321" y="405"/>
                    <a:pt x="310" y="383"/>
                  </a:cubicBezTo>
                  <a:cubicBezTo>
                    <a:pt x="310" y="380"/>
                    <a:pt x="308" y="379"/>
                    <a:pt x="306" y="379"/>
                  </a:cubicBezTo>
                  <a:cubicBezTo>
                    <a:pt x="300" y="379"/>
                    <a:pt x="292" y="386"/>
                    <a:pt x="300" y="394"/>
                  </a:cubicBezTo>
                  <a:cubicBezTo>
                    <a:pt x="300" y="416"/>
                    <a:pt x="310" y="437"/>
                    <a:pt x="321" y="469"/>
                  </a:cubicBezTo>
                  <a:cubicBezTo>
                    <a:pt x="224" y="490"/>
                    <a:pt x="139" y="512"/>
                    <a:pt x="43" y="523"/>
                  </a:cubicBezTo>
                  <a:cubicBezTo>
                    <a:pt x="0" y="533"/>
                    <a:pt x="10" y="597"/>
                    <a:pt x="53" y="597"/>
                  </a:cubicBezTo>
                  <a:cubicBezTo>
                    <a:pt x="85" y="601"/>
                    <a:pt x="115" y="602"/>
                    <a:pt x="146" y="602"/>
                  </a:cubicBezTo>
                  <a:cubicBezTo>
                    <a:pt x="218" y="602"/>
                    <a:pt x="289" y="594"/>
                    <a:pt x="364" y="587"/>
                  </a:cubicBezTo>
                  <a:cubicBezTo>
                    <a:pt x="396" y="683"/>
                    <a:pt x="428" y="790"/>
                    <a:pt x="450" y="887"/>
                  </a:cubicBezTo>
                  <a:cubicBezTo>
                    <a:pt x="402" y="896"/>
                    <a:pt x="358" y="902"/>
                    <a:pt x="321" y="902"/>
                  </a:cubicBezTo>
                  <a:cubicBezTo>
                    <a:pt x="275" y="902"/>
                    <a:pt x="238" y="894"/>
                    <a:pt x="214" y="876"/>
                  </a:cubicBezTo>
                  <a:cubicBezTo>
                    <a:pt x="208" y="869"/>
                    <a:pt x="201" y="867"/>
                    <a:pt x="194" y="867"/>
                  </a:cubicBezTo>
                  <a:cubicBezTo>
                    <a:pt x="178" y="867"/>
                    <a:pt x="166" y="882"/>
                    <a:pt x="182" y="897"/>
                  </a:cubicBezTo>
                  <a:cubicBezTo>
                    <a:pt x="218" y="979"/>
                    <a:pt x="315" y="1007"/>
                    <a:pt x="429" y="1007"/>
                  </a:cubicBezTo>
                  <a:cubicBezTo>
                    <a:pt x="450" y="1007"/>
                    <a:pt x="471" y="1006"/>
                    <a:pt x="493" y="1004"/>
                  </a:cubicBezTo>
                  <a:cubicBezTo>
                    <a:pt x="546" y="1175"/>
                    <a:pt x="600" y="1347"/>
                    <a:pt x="642" y="1518"/>
                  </a:cubicBezTo>
                  <a:cubicBezTo>
                    <a:pt x="589" y="1529"/>
                    <a:pt x="524" y="1540"/>
                    <a:pt x="471" y="1561"/>
                  </a:cubicBezTo>
                  <a:cubicBezTo>
                    <a:pt x="460" y="1572"/>
                    <a:pt x="450" y="1594"/>
                    <a:pt x="471" y="1604"/>
                  </a:cubicBezTo>
                  <a:cubicBezTo>
                    <a:pt x="557" y="1636"/>
                    <a:pt x="621" y="1668"/>
                    <a:pt x="685" y="1679"/>
                  </a:cubicBezTo>
                  <a:cubicBezTo>
                    <a:pt x="728" y="1818"/>
                    <a:pt x="771" y="1968"/>
                    <a:pt x="803" y="2118"/>
                  </a:cubicBezTo>
                  <a:cubicBezTo>
                    <a:pt x="717" y="2150"/>
                    <a:pt x="621" y="2172"/>
                    <a:pt x="546" y="2203"/>
                  </a:cubicBezTo>
                  <a:cubicBezTo>
                    <a:pt x="514" y="2215"/>
                    <a:pt x="514" y="2268"/>
                    <a:pt x="546" y="2268"/>
                  </a:cubicBezTo>
                  <a:cubicBezTo>
                    <a:pt x="642" y="2257"/>
                    <a:pt x="728" y="2246"/>
                    <a:pt x="824" y="2225"/>
                  </a:cubicBezTo>
                  <a:lnTo>
                    <a:pt x="888" y="2579"/>
                  </a:lnTo>
                  <a:lnTo>
                    <a:pt x="857" y="2579"/>
                  </a:lnTo>
                  <a:cubicBezTo>
                    <a:pt x="816" y="2588"/>
                    <a:pt x="823" y="2665"/>
                    <a:pt x="869" y="2665"/>
                  </a:cubicBezTo>
                  <a:cubicBezTo>
                    <a:pt x="872" y="2665"/>
                    <a:pt x="875" y="2665"/>
                    <a:pt x="878" y="2664"/>
                  </a:cubicBezTo>
                  <a:cubicBezTo>
                    <a:pt x="888" y="2653"/>
                    <a:pt x="899" y="2653"/>
                    <a:pt x="899" y="2653"/>
                  </a:cubicBezTo>
                  <a:cubicBezTo>
                    <a:pt x="964" y="3060"/>
                    <a:pt x="1007" y="3457"/>
                    <a:pt x="1028" y="3864"/>
                  </a:cubicBezTo>
                  <a:cubicBezTo>
                    <a:pt x="1038" y="4259"/>
                    <a:pt x="995" y="4666"/>
                    <a:pt x="1028" y="5063"/>
                  </a:cubicBezTo>
                  <a:cubicBezTo>
                    <a:pt x="1034" y="5069"/>
                    <a:pt x="1044" y="5075"/>
                    <a:pt x="1051" y="5075"/>
                  </a:cubicBezTo>
                  <a:cubicBezTo>
                    <a:pt x="1056" y="5075"/>
                    <a:pt x="1060" y="5072"/>
                    <a:pt x="1060" y="5063"/>
                  </a:cubicBezTo>
                  <a:cubicBezTo>
                    <a:pt x="1242" y="4335"/>
                    <a:pt x="1124" y="3467"/>
                    <a:pt x="1017" y="2739"/>
                  </a:cubicBezTo>
                  <a:cubicBezTo>
                    <a:pt x="1007" y="2707"/>
                    <a:pt x="995" y="2675"/>
                    <a:pt x="995" y="2643"/>
                  </a:cubicBezTo>
                  <a:cubicBezTo>
                    <a:pt x="1081" y="2621"/>
                    <a:pt x="1178" y="2600"/>
                    <a:pt x="1274" y="2589"/>
                  </a:cubicBezTo>
                  <a:cubicBezTo>
                    <a:pt x="1306" y="2900"/>
                    <a:pt x="1328" y="3210"/>
                    <a:pt x="1338" y="3531"/>
                  </a:cubicBezTo>
                  <a:cubicBezTo>
                    <a:pt x="1359" y="3959"/>
                    <a:pt x="1317" y="4399"/>
                    <a:pt x="1349" y="4816"/>
                  </a:cubicBezTo>
                  <a:cubicBezTo>
                    <a:pt x="1349" y="4836"/>
                    <a:pt x="1368" y="4851"/>
                    <a:pt x="1386" y="4851"/>
                  </a:cubicBezTo>
                  <a:cubicBezTo>
                    <a:pt x="1398" y="4851"/>
                    <a:pt x="1409" y="4844"/>
                    <a:pt x="1413" y="4827"/>
                  </a:cubicBezTo>
                  <a:cubicBezTo>
                    <a:pt x="1563" y="4121"/>
                    <a:pt x="1478" y="3317"/>
                    <a:pt x="1349" y="2579"/>
                  </a:cubicBezTo>
                  <a:cubicBezTo>
                    <a:pt x="1392" y="2567"/>
                    <a:pt x="1445" y="2557"/>
                    <a:pt x="1499" y="2557"/>
                  </a:cubicBezTo>
                  <a:cubicBezTo>
                    <a:pt x="1552" y="2546"/>
                    <a:pt x="1606" y="2546"/>
                    <a:pt x="1659" y="2536"/>
                  </a:cubicBezTo>
                  <a:cubicBezTo>
                    <a:pt x="1702" y="2867"/>
                    <a:pt x="1724" y="3200"/>
                    <a:pt x="1735" y="3521"/>
                  </a:cubicBezTo>
                  <a:cubicBezTo>
                    <a:pt x="1735" y="3864"/>
                    <a:pt x="1681" y="4206"/>
                    <a:pt x="1702" y="4549"/>
                  </a:cubicBezTo>
                  <a:cubicBezTo>
                    <a:pt x="1708" y="4561"/>
                    <a:pt x="1720" y="4569"/>
                    <a:pt x="1732" y="4569"/>
                  </a:cubicBezTo>
                  <a:cubicBezTo>
                    <a:pt x="1742" y="4569"/>
                    <a:pt x="1751" y="4563"/>
                    <a:pt x="1756" y="4549"/>
                  </a:cubicBezTo>
                  <a:cubicBezTo>
                    <a:pt x="1938" y="3928"/>
                    <a:pt x="1863" y="3178"/>
                    <a:pt x="1735" y="2525"/>
                  </a:cubicBezTo>
                  <a:cubicBezTo>
                    <a:pt x="1863" y="2514"/>
                    <a:pt x="1992" y="2503"/>
                    <a:pt x="2120" y="2460"/>
                  </a:cubicBezTo>
                  <a:cubicBezTo>
                    <a:pt x="2152" y="2450"/>
                    <a:pt x="2142" y="2407"/>
                    <a:pt x="2109" y="2396"/>
                  </a:cubicBezTo>
                  <a:cubicBezTo>
                    <a:pt x="2056" y="2392"/>
                    <a:pt x="2002" y="2389"/>
                    <a:pt x="1947" y="2389"/>
                  </a:cubicBezTo>
                  <a:cubicBezTo>
                    <a:pt x="1867" y="2389"/>
                    <a:pt x="1785" y="2395"/>
                    <a:pt x="1702" y="2407"/>
                  </a:cubicBezTo>
                  <a:cubicBezTo>
                    <a:pt x="1702" y="2386"/>
                    <a:pt x="1702" y="2375"/>
                    <a:pt x="1692" y="2353"/>
                  </a:cubicBezTo>
                  <a:cubicBezTo>
                    <a:pt x="1692" y="2341"/>
                    <a:pt x="1683" y="2335"/>
                    <a:pt x="1674" y="2335"/>
                  </a:cubicBezTo>
                  <a:cubicBezTo>
                    <a:pt x="1659" y="2335"/>
                    <a:pt x="1642" y="2349"/>
                    <a:pt x="1649" y="2375"/>
                  </a:cubicBezTo>
                  <a:lnTo>
                    <a:pt x="1649" y="2407"/>
                  </a:lnTo>
                  <a:lnTo>
                    <a:pt x="1328" y="2472"/>
                  </a:lnTo>
                  <a:lnTo>
                    <a:pt x="1264" y="2150"/>
                  </a:lnTo>
                  <a:cubicBezTo>
                    <a:pt x="1349" y="2139"/>
                    <a:pt x="1435" y="2118"/>
                    <a:pt x="1521" y="2107"/>
                  </a:cubicBezTo>
                  <a:cubicBezTo>
                    <a:pt x="1831" y="2043"/>
                    <a:pt x="2163" y="2011"/>
                    <a:pt x="2463" y="1893"/>
                  </a:cubicBezTo>
                  <a:cubicBezTo>
                    <a:pt x="2494" y="1882"/>
                    <a:pt x="2484" y="1829"/>
                    <a:pt x="2452" y="1829"/>
                  </a:cubicBezTo>
                  <a:cubicBezTo>
                    <a:pt x="2432" y="1829"/>
                    <a:pt x="2412" y="1828"/>
                    <a:pt x="2391" y="1828"/>
                  </a:cubicBezTo>
                  <a:cubicBezTo>
                    <a:pt x="1913" y="1828"/>
                    <a:pt x="1372" y="1953"/>
                    <a:pt x="888" y="2096"/>
                  </a:cubicBezTo>
                  <a:cubicBezTo>
                    <a:pt x="857" y="1958"/>
                    <a:pt x="824" y="1818"/>
                    <a:pt x="781" y="1679"/>
                  </a:cubicBezTo>
                  <a:cubicBezTo>
                    <a:pt x="803" y="1668"/>
                    <a:pt x="824" y="1668"/>
                    <a:pt x="846" y="1668"/>
                  </a:cubicBezTo>
                  <a:cubicBezTo>
                    <a:pt x="857" y="1668"/>
                    <a:pt x="857" y="1658"/>
                    <a:pt x="846" y="1658"/>
                  </a:cubicBezTo>
                  <a:lnTo>
                    <a:pt x="781" y="1658"/>
                  </a:lnTo>
                  <a:cubicBezTo>
                    <a:pt x="781" y="1636"/>
                    <a:pt x="771" y="1625"/>
                    <a:pt x="771" y="1604"/>
                  </a:cubicBezTo>
                  <a:cubicBezTo>
                    <a:pt x="824" y="1604"/>
                    <a:pt x="878" y="1594"/>
                    <a:pt x="942" y="1594"/>
                  </a:cubicBezTo>
                  <a:cubicBezTo>
                    <a:pt x="1135" y="1561"/>
                    <a:pt x="1328" y="1529"/>
                    <a:pt x="1521" y="1486"/>
                  </a:cubicBezTo>
                  <a:cubicBezTo>
                    <a:pt x="1863" y="1422"/>
                    <a:pt x="2216" y="1337"/>
                    <a:pt x="2527" y="1175"/>
                  </a:cubicBezTo>
                  <a:cubicBezTo>
                    <a:pt x="2559" y="1154"/>
                    <a:pt x="2537" y="1111"/>
                    <a:pt x="2506" y="1111"/>
                  </a:cubicBezTo>
                  <a:cubicBezTo>
                    <a:pt x="2163" y="1165"/>
                    <a:pt x="1831" y="1283"/>
                    <a:pt x="1488" y="1358"/>
                  </a:cubicBezTo>
                  <a:cubicBezTo>
                    <a:pt x="1242" y="1411"/>
                    <a:pt x="985" y="1432"/>
                    <a:pt x="738" y="1497"/>
                  </a:cubicBezTo>
                  <a:cubicBezTo>
                    <a:pt x="685" y="1325"/>
                    <a:pt x="631" y="1154"/>
                    <a:pt x="567" y="994"/>
                  </a:cubicBezTo>
                  <a:cubicBezTo>
                    <a:pt x="750" y="961"/>
                    <a:pt x="931" y="897"/>
                    <a:pt x="1028" y="876"/>
                  </a:cubicBezTo>
                  <a:cubicBezTo>
                    <a:pt x="1595" y="769"/>
                    <a:pt x="2206" y="694"/>
                    <a:pt x="2751" y="501"/>
                  </a:cubicBezTo>
                  <a:cubicBezTo>
                    <a:pt x="2784" y="480"/>
                    <a:pt x="2784" y="426"/>
                    <a:pt x="2741" y="426"/>
                  </a:cubicBezTo>
                  <a:cubicBezTo>
                    <a:pt x="2334" y="447"/>
                    <a:pt x="1916" y="554"/>
                    <a:pt x="1521" y="640"/>
                  </a:cubicBezTo>
                  <a:cubicBezTo>
                    <a:pt x="1317" y="673"/>
                    <a:pt x="1114" y="715"/>
                    <a:pt x="921" y="758"/>
                  </a:cubicBezTo>
                  <a:cubicBezTo>
                    <a:pt x="846" y="769"/>
                    <a:pt x="685" y="833"/>
                    <a:pt x="524" y="865"/>
                  </a:cubicBezTo>
                  <a:cubicBezTo>
                    <a:pt x="481" y="769"/>
                    <a:pt x="450" y="683"/>
                    <a:pt x="407" y="587"/>
                  </a:cubicBezTo>
                  <a:cubicBezTo>
                    <a:pt x="674" y="544"/>
                    <a:pt x="931" y="469"/>
                    <a:pt x="1188" y="394"/>
                  </a:cubicBezTo>
                  <a:cubicBezTo>
                    <a:pt x="1606" y="276"/>
                    <a:pt x="2034" y="202"/>
                    <a:pt x="2441" y="73"/>
                  </a:cubicBezTo>
                  <a:cubicBezTo>
                    <a:pt x="2473" y="62"/>
                    <a:pt x="2463" y="19"/>
                    <a:pt x="2430" y="9"/>
                  </a:cubicBezTo>
                  <a:cubicBezTo>
                    <a:pt x="2381" y="3"/>
                    <a:pt x="2332" y="1"/>
                    <a:pt x="22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3"/>
            <p:cNvSpPr/>
            <p:nvPr/>
          </p:nvSpPr>
          <p:spPr>
            <a:xfrm>
              <a:off x="4723947" y="2937406"/>
              <a:ext cx="17322" cy="108506"/>
            </a:xfrm>
            <a:custGeom>
              <a:avLst/>
              <a:gdLst/>
              <a:ahLst/>
              <a:cxnLst/>
              <a:rect l="l" t="t" r="r" b="b"/>
              <a:pathLst>
                <a:path w="269" h="1685" extrusionOk="0">
                  <a:moveTo>
                    <a:pt x="50" y="0"/>
                  </a:moveTo>
                  <a:cubicBezTo>
                    <a:pt x="41" y="0"/>
                    <a:pt x="33" y="5"/>
                    <a:pt x="33" y="16"/>
                  </a:cubicBezTo>
                  <a:cubicBezTo>
                    <a:pt x="65" y="294"/>
                    <a:pt x="75" y="563"/>
                    <a:pt x="75" y="841"/>
                  </a:cubicBezTo>
                  <a:cubicBezTo>
                    <a:pt x="65" y="1108"/>
                    <a:pt x="1" y="1387"/>
                    <a:pt x="11" y="1655"/>
                  </a:cubicBezTo>
                  <a:cubicBezTo>
                    <a:pt x="11" y="1673"/>
                    <a:pt x="26" y="1685"/>
                    <a:pt x="42" y="1685"/>
                  </a:cubicBezTo>
                  <a:cubicBezTo>
                    <a:pt x="54" y="1685"/>
                    <a:pt x="66" y="1679"/>
                    <a:pt x="75" y="1665"/>
                  </a:cubicBezTo>
                  <a:cubicBezTo>
                    <a:pt x="268" y="1172"/>
                    <a:pt x="194" y="520"/>
                    <a:pt x="75" y="16"/>
                  </a:cubicBezTo>
                  <a:cubicBezTo>
                    <a:pt x="70" y="5"/>
                    <a:pt x="60" y="0"/>
                    <a:pt x="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3"/>
            <p:cNvSpPr/>
            <p:nvPr/>
          </p:nvSpPr>
          <p:spPr>
            <a:xfrm>
              <a:off x="4424901" y="2356957"/>
              <a:ext cx="258031" cy="314827"/>
            </a:xfrm>
            <a:custGeom>
              <a:avLst/>
              <a:gdLst/>
              <a:ahLst/>
              <a:cxnLst/>
              <a:rect l="l" t="t" r="r" b="b"/>
              <a:pathLst>
                <a:path w="4007" h="4889" extrusionOk="0">
                  <a:moveTo>
                    <a:pt x="559" y="1"/>
                  </a:moveTo>
                  <a:cubicBezTo>
                    <a:pt x="551" y="1"/>
                    <a:pt x="546" y="16"/>
                    <a:pt x="555" y="25"/>
                  </a:cubicBezTo>
                  <a:cubicBezTo>
                    <a:pt x="865" y="335"/>
                    <a:pt x="1197" y="614"/>
                    <a:pt x="1529" y="903"/>
                  </a:cubicBezTo>
                  <a:cubicBezTo>
                    <a:pt x="1240" y="1160"/>
                    <a:pt x="1015" y="1524"/>
                    <a:pt x="790" y="1835"/>
                  </a:cubicBezTo>
                  <a:cubicBezTo>
                    <a:pt x="522" y="2210"/>
                    <a:pt x="212" y="2584"/>
                    <a:pt x="8" y="2991"/>
                  </a:cubicBezTo>
                  <a:cubicBezTo>
                    <a:pt x="0" y="3016"/>
                    <a:pt x="17" y="3041"/>
                    <a:pt x="35" y="3041"/>
                  </a:cubicBezTo>
                  <a:cubicBezTo>
                    <a:pt x="41" y="3041"/>
                    <a:pt x="46" y="3039"/>
                    <a:pt x="51" y="3034"/>
                  </a:cubicBezTo>
                  <a:cubicBezTo>
                    <a:pt x="351" y="2702"/>
                    <a:pt x="586" y="2306"/>
                    <a:pt x="843" y="1953"/>
                  </a:cubicBezTo>
                  <a:cubicBezTo>
                    <a:pt x="1079" y="1620"/>
                    <a:pt x="1379" y="1289"/>
                    <a:pt x="1561" y="925"/>
                  </a:cubicBezTo>
                  <a:cubicBezTo>
                    <a:pt x="1668" y="1021"/>
                    <a:pt x="1775" y="1106"/>
                    <a:pt x="1882" y="1203"/>
                  </a:cubicBezTo>
                  <a:cubicBezTo>
                    <a:pt x="1583" y="1589"/>
                    <a:pt x="1261" y="1942"/>
                    <a:pt x="940" y="2306"/>
                  </a:cubicBezTo>
                  <a:cubicBezTo>
                    <a:pt x="662" y="2605"/>
                    <a:pt x="351" y="2959"/>
                    <a:pt x="255" y="3366"/>
                  </a:cubicBezTo>
                  <a:cubicBezTo>
                    <a:pt x="248" y="3387"/>
                    <a:pt x="263" y="3403"/>
                    <a:pt x="278" y="3403"/>
                  </a:cubicBezTo>
                  <a:cubicBezTo>
                    <a:pt x="286" y="3403"/>
                    <a:pt x="294" y="3399"/>
                    <a:pt x="298" y="3388"/>
                  </a:cubicBezTo>
                  <a:cubicBezTo>
                    <a:pt x="576" y="2948"/>
                    <a:pt x="854" y="2552"/>
                    <a:pt x="1207" y="2167"/>
                  </a:cubicBezTo>
                  <a:cubicBezTo>
                    <a:pt x="1464" y="1877"/>
                    <a:pt x="1754" y="1589"/>
                    <a:pt x="1947" y="1256"/>
                  </a:cubicBezTo>
                  <a:lnTo>
                    <a:pt x="2235" y="1513"/>
                  </a:lnTo>
                  <a:cubicBezTo>
                    <a:pt x="1914" y="1846"/>
                    <a:pt x="1625" y="2220"/>
                    <a:pt x="1326" y="2584"/>
                  </a:cubicBezTo>
                  <a:cubicBezTo>
                    <a:pt x="1026" y="2938"/>
                    <a:pt x="715" y="3302"/>
                    <a:pt x="448" y="3687"/>
                  </a:cubicBezTo>
                  <a:cubicBezTo>
                    <a:pt x="439" y="3712"/>
                    <a:pt x="463" y="3737"/>
                    <a:pt x="484" y="3737"/>
                  </a:cubicBezTo>
                  <a:cubicBezTo>
                    <a:pt x="490" y="3737"/>
                    <a:pt x="496" y="3735"/>
                    <a:pt x="501" y="3730"/>
                  </a:cubicBezTo>
                  <a:cubicBezTo>
                    <a:pt x="865" y="3366"/>
                    <a:pt x="1186" y="2948"/>
                    <a:pt x="1507" y="2541"/>
                  </a:cubicBezTo>
                  <a:cubicBezTo>
                    <a:pt x="1775" y="2220"/>
                    <a:pt x="2054" y="1910"/>
                    <a:pt x="2300" y="1567"/>
                  </a:cubicBezTo>
                  <a:lnTo>
                    <a:pt x="2342" y="1610"/>
                  </a:lnTo>
                  <a:cubicBezTo>
                    <a:pt x="2482" y="1739"/>
                    <a:pt x="2621" y="1867"/>
                    <a:pt x="2749" y="1996"/>
                  </a:cubicBezTo>
                  <a:cubicBezTo>
                    <a:pt x="2396" y="2317"/>
                    <a:pt x="2064" y="2648"/>
                    <a:pt x="1743" y="2991"/>
                  </a:cubicBezTo>
                  <a:cubicBezTo>
                    <a:pt x="1464" y="3281"/>
                    <a:pt x="1186" y="3602"/>
                    <a:pt x="1057" y="3976"/>
                  </a:cubicBezTo>
                  <a:cubicBezTo>
                    <a:pt x="1051" y="3997"/>
                    <a:pt x="1066" y="4014"/>
                    <a:pt x="1084" y="4014"/>
                  </a:cubicBezTo>
                  <a:cubicBezTo>
                    <a:pt x="1094" y="4014"/>
                    <a:pt x="1104" y="4009"/>
                    <a:pt x="1111" y="3997"/>
                  </a:cubicBezTo>
                  <a:cubicBezTo>
                    <a:pt x="1604" y="3281"/>
                    <a:pt x="2225" y="2702"/>
                    <a:pt x="2803" y="2060"/>
                  </a:cubicBezTo>
                  <a:cubicBezTo>
                    <a:pt x="2963" y="2220"/>
                    <a:pt x="3113" y="2391"/>
                    <a:pt x="3263" y="2563"/>
                  </a:cubicBezTo>
                  <a:cubicBezTo>
                    <a:pt x="2556" y="3109"/>
                    <a:pt x="1914" y="3773"/>
                    <a:pt x="1293" y="4416"/>
                  </a:cubicBezTo>
                  <a:cubicBezTo>
                    <a:pt x="1277" y="4432"/>
                    <a:pt x="1292" y="4454"/>
                    <a:pt x="1309" y="4454"/>
                  </a:cubicBezTo>
                  <a:cubicBezTo>
                    <a:pt x="1315" y="4454"/>
                    <a:pt x="1321" y="4452"/>
                    <a:pt x="1326" y="4447"/>
                  </a:cubicBezTo>
                  <a:cubicBezTo>
                    <a:pt x="1978" y="3837"/>
                    <a:pt x="2685" y="3269"/>
                    <a:pt x="3339" y="2638"/>
                  </a:cubicBezTo>
                  <a:cubicBezTo>
                    <a:pt x="3488" y="2820"/>
                    <a:pt x="3638" y="3012"/>
                    <a:pt x="3788" y="3205"/>
                  </a:cubicBezTo>
                  <a:cubicBezTo>
                    <a:pt x="3446" y="3419"/>
                    <a:pt x="3135" y="3676"/>
                    <a:pt x="2813" y="3912"/>
                  </a:cubicBezTo>
                  <a:cubicBezTo>
                    <a:pt x="2407" y="4212"/>
                    <a:pt x="1978" y="4501"/>
                    <a:pt x="1604" y="4844"/>
                  </a:cubicBezTo>
                  <a:cubicBezTo>
                    <a:pt x="1585" y="4862"/>
                    <a:pt x="1599" y="4889"/>
                    <a:pt x="1624" y="4889"/>
                  </a:cubicBezTo>
                  <a:cubicBezTo>
                    <a:pt x="1627" y="4889"/>
                    <a:pt x="1631" y="4888"/>
                    <a:pt x="1636" y="4887"/>
                  </a:cubicBezTo>
                  <a:cubicBezTo>
                    <a:pt x="2032" y="4651"/>
                    <a:pt x="2396" y="4362"/>
                    <a:pt x="2771" y="4083"/>
                  </a:cubicBezTo>
                  <a:cubicBezTo>
                    <a:pt x="3124" y="3826"/>
                    <a:pt x="3510" y="3569"/>
                    <a:pt x="3841" y="3281"/>
                  </a:cubicBezTo>
                  <a:cubicBezTo>
                    <a:pt x="3863" y="3302"/>
                    <a:pt x="3874" y="3323"/>
                    <a:pt x="3884" y="3334"/>
                  </a:cubicBezTo>
                  <a:cubicBezTo>
                    <a:pt x="3891" y="3340"/>
                    <a:pt x="3898" y="3342"/>
                    <a:pt x="3905" y="3342"/>
                  </a:cubicBezTo>
                  <a:cubicBezTo>
                    <a:pt x="3921" y="3342"/>
                    <a:pt x="3935" y="3327"/>
                    <a:pt x="3927" y="3312"/>
                  </a:cubicBezTo>
                  <a:cubicBezTo>
                    <a:pt x="3917" y="3291"/>
                    <a:pt x="3895" y="3269"/>
                    <a:pt x="3884" y="3248"/>
                  </a:cubicBezTo>
                  <a:cubicBezTo>
                    <a:pt x="3917" y="3216"/>
                    <a:pt x="3948" y="3184"/>
                    <a:pt x="3981" y="3162"/>
                  </a:cubicBezTo>
                  <a:cubicBezTo>
                    <a:pt x="4007" y="3137"/>
                    <a:pt x="3991" y="3103"/>
                    <a:pt x="3966" y="3103"/>
                  </a:cubicBezTo>
                  <a:cubicBezTo>
                    <a:pt x="3961" y="3103"/>
                    <a:pt x="3955" y="3105"/>
                    <a:pt x="3948" y="3109"/>
                  </a:cubicBezTo>
                  <a:cubicBezTo>
                    <a:pt x="3906" y="3131"/>
                    <a:pt x="3874" y="3152"/>
                    <a:pt x="3841" y="3173"/>
                  </a:cubicBezTo>
                  <a:cubicBezTo>
                    <a:pt x="3713" y="2959"/>
                    <a:pt x="3563" y="2755"/>
                    <a:pt x="3403" y="2574"/>
                  </a:cubicBezTo>
                  <a:cubicBezTo>
                    <a:pt x="3499" y="2488"/>
                    <a:pt x="3584" y="2402"/>
                    <a:pt x="3660" y="2306"/>
                  </a:cubicBezTo>
                  <a:cubicBezTo>
                    <a:pt x="3677" y="2297"/>
                    <a:pt x="3666" y="2282"/>
                    <a:pt x="3656" y="2282"/>
                  </a:cubicBezTo>
                  <a:cubicBezTo>
                    <a:pt x="3653" y="2282"/>
                    <a:pt x="3651" y="2282"/>
                    <a:pt x="3649" y="2284"/>
                  </a:cubicBezTo>
                  <a:cubicBezTo>
                    <a:pt x="3542" y="2349"/>
                    <a:pt x="3446" y="2424"/>
                    <a:pt x="3349" y="2498"/>
                  </a:cubicBezTo>
                  <a:cubicBezTo>
                    <a:pt x="3189" y="2317"/>
                    <a:pt x="3028" y="2145"/>
                    <a:pt x="2867" y="1984"/>
                  </a:cubicBezTo>
                  <a:cubicBezTo>
                    <a:pt x="2899" y="1942"/>
                    <a:pt x="2942" y="1910"/>
                    <a:pt x="2975" y="1867"/>
                  </a:cubicBezTo>
                  <a:cubicBezTo>
                    <a:pt x="2991" y="1842"/>
                    <a:pt x="2975" y="1817"/>
                    <a:pt x="2953" y="1817"/>
                  </a:cubicBezTo>
                  <a:cubicBezTo>
                    <a:pt x="2946" y="1817"/>
                    <a:pt x="2939" y="1819"/>
                    <a:pt x="2932" y="1824"/>
                  </a:cubicBezTo>
                  <a:cubicBezTo>
                    <a:pt x="2889" y="1856"/>
                    <a:pt x="2856" y="1899"/>
                    <a:pt x="2813" y="1931"/>
                  </a:cubicBezTo>
                  <a:cubicBezTo>
                    <a:pt x="2675" y="1803"/>
                    <a:pt x="2546" y="1674"/>
                    <a:pt x="2407" y="1556"/>
                  </a:cubicBezTo>
                  <a:cubicBezTo>
                    <a:pt x="2385" y="1535"/>
                    <a:pt x="2364" y="1513"/>
                    <a:pt x="2342" y="1503"/>
                  </a:cubicBezTo>
                  <a:cubicBezTo>
                    <a:pt x="2364" y="1482"/>
                    <a:pt x="2375" y="1460"/>
                    <a:pt x="2385" y="1439"/>
                  </a:cubicBezTo>
                  <a:cubicBezTo>
                    <a:pt x="2402" y="1414"/>
                    <a:pt x="2380" y="1389"/>
                    <a:pt x="2359" y="1389"/>
                  </a:cubicBezTo>
                  <a:cubicBezTo>
                    <a:pt x="2353" y="1389"/>
                    <a:pt x="2347" y="1391"/>
                    <a:pt x="2342" y="1396"/>
                  </a:cubicBezTo>
                  <a:cubicBezTo>
                    <a:pt x="2321" y="1417"/>
                    <a:pt x="2311" y="1439"/>
                    <a:pt x="2289" y="1449"/>
                  </a:cubicBezTo>
                  <a:cubicBezTo>
                    <a:pt x="2192" y="1363"/>
                    <a:pt x="2085" y="1267"/>
                    <a:pt x="1989" y="1171"/>
                  </a:cubicBezTo>
                  <a:lnTo>
                    <a:pt x="2021" y="1106"/>
                  </a:lnTo>
                  <a:cubicBezTo>
                    <a:pt x="2037" y="1084"/>
                    <a:pt x="2019" y="1066"/>
                    <a:pt x="1999" y="1066"/>
                  </a:cubicBezTo>
                  <a:cubicBezTo>
                    <a:pt x="1992" y="1066"/>
                    <a:pt x="1984" y="1069"/>
                    <a:pt x="1978" y="1075"/>
                  </a:cubicBezTo>
                  <a:cubicBezTo>
                    <a:pt x="1957" y="1096"/>
                    <a:pt x="1947" y="1106"/>
                    <a:pt x="1935" y="1128"/>
                  </a:cubicBezTo>
                  <a:cubicBezTo>
                    <a:pt x="1497" y="732"/>
                    <a:pt x="1036" y="347"/>
                    <a:pt x="565" y="4"/>
                  </a:cubicBezTo>
                  <a:cubicBezTo>
                    <a:pt x="563" y="2"/>
                    <a:pt x="561" y="1"/>
                    <a:pt x="5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3"/>
            <p:cNvSpPr/>
            <p:nvPr/>
          </p:nvSpPr>
          <p:spPr>
            <a:xfrm>
              <a:off x="4216071" y="2301449"/>
              <a:ext cx="46686" cy="148752"/>
            </a:xfrm>
            <a:custGeom>
              <a:avLst/>
              <a:gdLst/>
              <a:ahLst/>
              <a:cxnLst/>
              <a:rect l="l" t="t" r="r" b="b"/>
              <a:pathLst>
                <a:path w="725" h="2310" extrusionOk="0">
                  <a:moveTo>
                    <a:pt x="631" y="0"/>
                  </a:moveTo>
                  <a:cubicBezTo>
                    <a:pt x="614" y="0"/>
                    <a:pt x="596" y="12"/>
                    <a:pt x="596" y="31"/>
                  </a:cubicBezTo>
                  <a:cubicBezTo>
                    <a:pt x="617" y="416"/>
                    <a:pt x="435" y="802"/>
                    <a:pt x="328" y="1166"/>
                  </a:cubicBezTo>
                  <a:cubicBezTo>
                    <a:pt x="210" y="1530"/>
                    <a:pt x="82" y="1904"/>
                    <a:pt x="7" y="2279"/>
                  </a:cubicBezTo>
                  <a:cubicBezTo>
                    <a:pt x="1" y="2298"/>
                    <a:pt x="9" y="2309"/>
                    <a:pt x="19" y="2309"/>
                  </a:cubicBezTo>
                  <a:cubicBezTo>
                    <a:pt x="26" y="2309"/>
                    <a:pt x="34" y="2303"/>
                    <a:pt x="39" y="2290"/>
                  </a:cubicBezTo>
                  <a:cubicBezTo>
                    <a:pt x="221" y="1872"/>
                    <a:pt x="350" y="1423"/>
                    <a:pt x="489" y="983"/>
                  </a:cubicBezTo>
                  <a:cubicBezTo>
                    <a:pt x="585" y="662"/>
                    <a:pt x="724" y="352"/>
                    <a:pt x="660" y="20"/>
                  </a:cubicBezTo>
                  <a:cubicBezTo>
                    <a:pt x="656" y="6"/>
                    <a:pt x="644" y="0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3"/>
            <p:cNvSpPr/>
            <p:nvPr/>
          </p:nvSpPr>
          <p:spPr>
            <a:xfrm>
              <a:off x="4253227" y="2322377"/>
              <a:ext cx="52031" cy="132654"/>
            </a:xfrm>
            <a:custGeom>
              <a:avLst/>
              <a:gdLst/>
              <a:ahLst/>
              <a:cxnLst/>
              <a:rect l="l" t="t" r="r" b="b"/>
              <a:pathLst>
                <a:path w="808" h="2060" extrusionOk="0">
                  <a:moveTo>
                    <a:pt x="794" y="1"/>
                  </a:moveTo>
                  <a:cubicBezTo>
                    <a:pt x="791" y="1"/>
                    <a:pt x="790" y="2"/>
                    <a:pt x="790" y="6"/>
                  </a:cubicBezTo>
                  <a:cubicBezTo>
                    <a:pt x="629" y="305"/>
                    <a:pt x="544" y="637"/>
                    <a:pt x="425" y="958"/>
                  </a:cubicBezTo>
                  <a:cubicBezTo>
                    <a:pt x="287" y="1312"/>
                    <a:pt x="115" y="1665"/>
                    <a:pt x="8" y="2029"/>
                  </a:cubicBezTo>
                  <a:cubicBezTo>
                    <a:pt x="0" y="2044"/>
                    <a:pt x="20" y="2059"/>
                    <a:pt x="35" y="2059"/>
                  </a:cubicBezTo>
                  <a:cubicBezTo>
                    <a:pt x="42" y="2059"/>
                    <a:pt x="48" y="2057"/>
                    <a:pt x="51" y="2050"/>
                  </a:cubicBezTo>
                  <a:cubicBezTo>
                    <a:pt x="244" y="1740"/>
                    <a:pt x="361" y="1386"/>
                    <a:pt x="490" y="1044"/>
                  </a:cubicBezTo>
                  <a:cubicBezTo>
                    <a:pt x="618" y="712"/>
                    <a:pt x="758" y="370"/>
                    <a:pt x="801" y="16"/>
                  </a:cubicBezTo>
                  <a:cubicBezTo>
                    <a:pt x="808" y="9"/>
                    <a:pt x="799" y="1"/>
                    <a:pt x="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3"/>
            <p:cNvSpPr/>
            <p:nvPr/>
          </p:nvSpPr>
          <p:spPr>
            <a:xfrm>
              <a:off x="4298496" y="2335900"/>
              <a:ext cx="54607" cy="130851"/>
            </a:xfrm>
            <a:custGeom>
              <a:avLst/>
              <a:gdLst/>
              <a:ahLst/>
              <a:cxnLst/>
              <a:rect l="l" t="t" r="r" b="b"/>
              <a:pathLst>
                <a:path w="848" h="2032" extrusionOk="0">
                  <a:moveTo>
                    <a:pt x="814" y="1"/>
                  </a:moveTo>
                  <a:cubicBezTo>
                    <a:pt x="807" y="1"/>
                    <a:pt x="800" y="3"/>
                    <a:pt x="793" y="10"/>
                  </a:cubicBezTo>
                  <a:cubicBezTo>
                    <a:pt x="483" y="620"/>
                    <a:pt x="141" y="1326"/>
                    <a:pt x="1" y="2001"/>
                  </a:cubicBezTo>
                  <a:cubicBezTo>
                    <a:pt x="1" y="2017"/>
                    <a:pt x="17" y="2032"/>
                    <a:pt x="34" y="2032"/>
                  </a:cubicBezTo>
                  <a:cubicBezTo>
                    <a:pt x="41" y="2032"/>
                    <a:pt x="49" y="2029"/>
                    <a:pt x="55" y="2023"/>
                  </a:cubicBezTo>
                  <a:cubicBezTo>
                    <a:pt x="376" y="1402"/>
                    <a:pt x="590" y="684"/>
                    <a:pt x="847" y="31"/>
                  </a:cubicBezTo>
                  <a:cubicBezTo>
                    <a:pt x="847" y="16"/>
                    <a:pt x="831" y="1"/>
                    <a:pt x="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3"/>
            <p:cNvSpPr/>
            <p:nvPr/>
          </p:nvSpPr>
          <p:spPr>
            <a:xfrm>
              <a:off x="4327022" y="2352707"/>
              <a:ext cx="58921" cy="114172"/>
            </a:xfrm>
            <a:custGeom>
              <a:avLst/>
              <a:gdLst/>
              <a:ahLst/>
              <a:cxnLst/>
              <a:rect l="l" t="t" r="r" b="b"/>
              <a:pathLst>
                <a:path w="915" h="1773" extrusionOk="0">
                  <a:moveTo>
                    <a:pt x="884" y="0"/>
                  </a:moveTo>
                  <a:cubicBezTo>
                    <a:pt x="876" y="0"/>
                    <a:pt x="868" y="5"/>
                    <a:pt x="864" y="16"/>
                  </a:cubicBezTo>
                  <a:cubicBezTo>
                    <a:pt x="576" y="573"/>
                    <a:pt x="254" y="1162"/>
                    <a:pt x="8" y="1740"/>
                  </a:cubicBezTo>
                  <a:cubicBezTo>
                    <a:pt x="1" y="1761"/>
                    <a:pt x="17" y="1773"/>
                    <a:pt x="34" y="1773"/>
                  </a:cubicBezTo>
                  <a:cubicBezTo>
                    <a:pt x="44" y="1773"/>
                    <a:pt x="54" y="1769"/>
                    <a:pt x="62" y="1762"/>
                  </a:cubicBezTo>
                  <a:cubicBezTo>
                    <a:pt x="436" y="1269"/>
                    <a:pt x="725" y="616"/>
                    <a:pt x="907" y="37"/>
                  </a:cubicBezTo>
                  <a:cubicBezTo>
                    <a:pt x="914" y="17"/>
                    <a:pt x="899" y="0"/>
                    <a:pt x="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3"/>
            <p:cNvSpPr/>
            <p:nvPr/>
          </p:nvSpPr>
          <p:spPr>
            <a:xfrm>
              <a:off x="4344216" y="2362302"/>
              <a:ext cx="71607" cy="116040"/>
            </a:xfrm>
            <a:custGeom>
              <a:avLst/>
              <a:gdLst/>
              <a:ahLst/>
              <a:cxnLst/>
              <a:rect l="l" t="t" r="r" b="b"/>
              <a:pathLst>
                <a:path w="1112" h="1802" extrusionOk="0">
                  <a:moveTo>
                    <a:pt x="1086" y="1"/>
                  </a:moveTo>
                  <a:cubicBezTo>
                    <a:pt x="1079" y="1"/>
                    <a:pt x="1072" y="5"/>
                    <a:pt x="1068" y="17"/>
                  </a:cubicBezTo>
                  <a:cubicBezTo>
                    <a:pt x="897" y="317"/>
                    <a:pt x="758" y="628"/>
                    <a:pt x="576" y="916"/>
                  </a:cubicBezTo>
                  <a:cubicBezTo>
                    <a:pt x="404" y="1206"/>
                    <a:pt x="190" y="1473"/>
                    <a:pt x="9" y="1763"/>
                  </a:cubicBezTo>
                  <a:cubicBezTo>
                    <a:pt x="0" y="1779"/>
                    <a:pt x="17" y="1802"/>
                    <a:pt x="35" y="1802"/>
                  </a:cubicBezTo>
                  <a:cubicBezTo>
                    <a:pt x="41" y="1802"/>
                    <a:pt x="47" y="1799"/>
                    <a:pt x="52" y="1794"/>
                  </a:cubicBezTo>
                  <a:cubicBezTo>
                    <a:pt x="533" y="1345"/>
                    <a:pt x="918" y="659"/>
                    <a:pt x="1111" y="28"/>
                  </a:cubicBezTo>
                  <a:cubicBezTo>
                    <a:pt x="1111" y="14"/>
                    <a:pt x="1098" y="1"/>
                    <a:pt x="1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3"/>
            <p:cNvSpPr/>
            <p:nvPr/>
          </p:nvSpPr>
          <p:spPr>
            <a:xfrm>
              <a:off x="4365659" y="2381105"/>
              <a:ext cx="75471" cy="115589"/>
            </a:xfrm>
            <a:custGeom>
              <a:avLst/>
              <a:gdLst/>
              <a:ahLst/>
              <a:cxnLst/>
              <a:rect l="l" t="t" r="r" b="b"/>
              <a:pathLst>
                <a:path w="1172" h="1795" extrusionOk="0">
                  <a:moveTo>
                    <a:pt x="1129" y="1"/>
                  </a:moveTo>
                  <a:cubicBezTo>
                    <a:pt x="1119" y="1"/>
                    <a:pt x="1109" y="5"/>
                    <a:pt x="1099" y="14"/>
                  </a:cubicBezTo>
                  <a:cubicBezTo>
                    <a:pt x="714" y="550"/>
                    <a:pt x="297" y="1160"/>
                    <a:pt x="7" y="1759"/>
                  </a:cubicBezTo>
                  <a:cubicBezTo>
                    <a:pt x="0" y="1774"/>
                    <a:pt x="13" y="1795"/>
                    <a:pt x="29" y="1795"/>
                  </a:cubicBezTo>
                  <a:cubicBezTo>
                    <a:pt x="36" y="1795"/>
                    <a:pt x="44" y="1791"/>
                    <a:pt x="50" y="1781"/>
                  </a:cubicBezTo>
                  <a:cubicBezTo>
                    <a:pt x="468" y="1267"/>
                    <a:pt x="842" y="646"/>
                    <a:pt x="1164" y="46"/>
                  </a:cubicBezTo>
                  <a:cubicBezTo>
                    <a:pt x="1172" y="24"/>
                    <a:pt x="1152" y="1"/>
                    <a:pt x="1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3"/>
            <p:cNvSpPr/>
            <p:nvPr/>
          </p:nvSpPr>
          <p:spPr>
            <a:xfrm>
              <a:off x="4382144" y="2371767"/>
              <a:ext cx="89895" cy="139029"/>
            </a:xfrm>
            <a:custGeom>
              <a:avLst/>
              <a:gdLst/>
              <a:ahLst/>
              <a:cxnLst/>
              <a:rect l="l" t="t" r="r" b="b"/>
              <a:pathLst>
                <a:path w="1396" h="2159" extrusionOk="0">
                  <a:moveTo>
                    <a:pt x="1371" y="1"/>
                  </a:moveTo>
                  <a:cubicBezTo>
                    <a:pt x="1361" y="1"/>
                    <a:pt x="1351" y="7"/>
                    <a:pt x="1347" y="20"/>
                  </a:cubicBezTo>
                  <a:cubicBezTo>
                    <a:pt x="1304" y="117"/>
                    <a:pt x="1261" y="224"/>
                    <a:pt x="1207" y="320"/>
                  </a:cubicBezTo>
                  <a:cubicBezTo>
                    <a:pt x="1176" y="362"/>
                    <a:pt x="1143" y="395"/>
                    <a:pt x="1143" y="416"/>
                  </a:cubicBezTo>
                  <a:cubicBezTo>
                    <a:pt x="1026" y="598"/>
                    <a:pt x="897" y="769"/>
                    <a:pt x="769" y="952"/>
                  </a:cubicBezTo>
                  <a:cubicBezTo>
                    <a:pt x="512" y="1326"/>
                    <a:pt x="212" y="1701"/>
                    <a:pt x="8" y="2119"/>
                  </a:cubicBezTo>
                  <a:cubicBezTo>
                    <a:pt x="0" y="2135"/>
                    <a:pt x="17" y="2158"/>
                    <a:pt x="35" y="2158"/>
                  </a:cubicBezTo>
                  <a:cubicBezTo>
                    <a:pt x="41" y="2158"/>
                    <a:pt x="46" y="2156"/>
                    <a:pt x="51" y="2151"/>
                  </a:cubicBezTo>
                  <a:cubicBezTo>
                    <a:pt x="351" y="1830"/>
                    <a:pt x="576" y="1433"/>
                    <a:pt x="812" y="1069"/>
                  </a:cubicBezTo>
                  <a:cubicBezTo>
                    <a:pt x="1026" y="748"/>
                    <a:pt x="1315" y="427"/>
                    <a:pt x="1390" y="31"/>
                  </a:cubicBezTo>
                  <a:cubicBezTo>
                    <a:pt x="1396" y="12"/>
                    <a:pt x="1384" y="1"/>
                    <a:pt x="1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3"/>
            <p:cNvSpPr/>
            <p:nvPr/>
          </p:nvSpPr>
          <p:spPr>
            <a:xfrm>
              <a:off x="4407451" y="2398684"/>
              <a:ext cx="93695" cy="134457"/>
            </a:xfrm>
            <a:custGeom>
              <a:avLst/>
              <a:gdLst/>
              <a:ahLst/>
              <a:cxnLst/>
              <a:rect l="l" t="t" r="r" b="b"/>
              <a:pathLst>
                <a:path w="1455" h="2088" extrusionOk="0">
                  <a:moveTo>
                    <a:pt x="1423" y="0"/>
                  </a:moveTo>
                  <a:cubicBezTo>
                    <a:pt x="1417" y="0"/>
                    <a:pt x="1410" y="3"/>
                    <a:pt x="1404" y="9"/>
                  </a:cubicBezTo>
                  <a:cubicBezTo>
                    <a:pt x="1083" y="351"/>
                    <a:pt x="826" y="758"/>
                    <a:pt x="547" y="1133"/>
                  </a:cubicBezTo>
                  <a:cubicBezTo>
                    <a:pt x="343" y="1422"/>
                    <a:pt x="55" y="1701"/>
                    <a:pt x="1" y="2065"/>
                  </a:cubicBezTo>
                  <a:cubicBezTo>
                    <a:pt x="1" y="2078"/>
                    <a:pt x="17" y="2087"/>
                    <a:pt x="30" y="2087"/>
                  </a:cubicBezTo>
                  <a:cubicBezTo>
                    <a:pt x="37" y="2087"/>
                    <a:pt x="44" y="2084"/>
                    <a:pt x="44" y="2076"/>
                  </a:cubicBezTo>
                  <a:cubicBezTo>
                    <a:pt x="419" y="1336"/>
                    <a:pt x="1040" y="758"/>
                    <a:pt x="1447" y="41"/>
                  </a:cubicBezTo>
                  <a:cubicBezTo>
                    <a:pt x="1454" y="18"/>
                    <a:pt x="1440" y="0"/>
                    <a:pt x="14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3"/>
            <p:cNvSpPr/>
            <p:nvPr/>
          </p:nvSpPr>
          <p:spPr>
            <a:xfrm>
              <a:off x="4654337" y="2881899"/>
              <a:ext cx="0" cy="6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3"/>
            <p:cNvSpPr/>
            <p:nvPr/>
          </p:nvSpPr>
          <p:spPr>
            <a:xfrm>
              <a:off x="4155090" y="2291790"/>
              <a:ext cx="34580" cy="142055"/>
            </a:xfrm>
            <a:custGeom>
              <a:avLst/>
              <a:gdLst/>
              <a:ahLst/>
              <a:cxnLst/>
              <a:rect l="l" t="t" r="r" b="b"/>
              <a:pathLst>
                <a:path w="537" h="2206" extrusionOk="0">
                  <a:moveTo>
                    <a:pt x="501" y="1"/>
                  </a:moveTo>
                  <a:cubicBezTo>
                    <a:pt x="489" y="1"/>
                    <a:pt x="476" y="6"/>
                    <a:pt x="472" y="20"/>
                  </a:cubicBezTo>
                  <a:cubicBezTo>
                    <a:pt x="376" y="405"/>
                    <a:pt x="322" y="791"/>
                    <a:pt x="236" y="1166"/>
                  </a:cubicBezTo>
                  <a:cubicBezTo>
                    <a:pt x="162" y="1509"/>
                    <a:pt x="33" y="1840"/>
                    <a:pt x="1" y="2183"/>
                  </a:cubicBezTo>
                  <a:cubicBezTo>
                    <a:pt x="1" y="2196"/>
                    <a:pt x="17" y="2205"/>
                    <a:pt x="32" y="2205"/>
                  </a:cubicBezTo>
                  <a:cubicBezTo>
                    <a:pt x="42" y="2205"/>
                    <a:pt x="50" y="2202"/>
                    <a:pt x="55" y="2194"/>
                  </a:cubicBezTo>
                  <a:cubicBezTo>
                    <a:pt x="386" y="1583"/>
                    <a:pt x="515" y="726"/>
                    <a:pt x="536" y="31"/>
                  </a:cubicBezTo>
                  <a:cubicBezTo>
                    <a:pt x="536" y="12"/>
                    <a:pt x="518" y="1"/>
                    <a:pt x="5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3"/>
            <p:cNvSpPr/>
            <p:nvPr/>
          </p:nvSpPr>
          <p:spPr>
            <a:xfrm>
              <a:off x="4121992" y="2297972"/>
              <a:ext cx="24213" cy="117070"/>
            </a:xfrm>
            <a:custGeom>
              <a:avLst/>
              <a:gdLst/>
              <a:ahLst/>
              <a:cxnLst/>
              <a:rect l="l" t="t" r="r" b="b"/>
              <a:pathLst>
                <a:path w="376" h="1818" extrusionOk="0">
                  <a:moveTo>
                    <a:pt x="304" y="1"/>
                  </a:moveTo>
                  <a:cubicBezTo>
                    <a:pt x="294" y="1"/>
                    <a:pt x="284" y="7"/>
                    <a:pt x="279" y="21"/>
                  </a:cubicBezTo>
                  <a:cubicBezTo>
                    <a:pt x="215" y="331"/>
                    <a:pt x="193" y="642"/>
                    <a:pt x="140" y="952"/>
                  </a:cubicBezTo>
                  <a:cubicBezTo>
                    <a:pt x="98" y="1230"/>
                    <a:pt x="12" y="1508"/>
                    <a:pt x="1" y="1787"/>
                  </a:cubicBezTo>
                  <a:cubicBezTo>
                    <a:pt x="1" y="1806"/>
                    <a:pt x="19" y="1817"/>
                    <a:pt x="36" y="1817"/>
                  </a:cubicBezTo>
                  <a:cubicBezTo>
                    <a:pt x="49" y="1817"/>
                    <a:pt x="61" y="1811"/>
                    <a:pt x="65" y="1798"/>
                  </a:cubicBezTo>
                  <a:cubicBezTo>
                    <a:pt x="290" y="1305"/>
                    <a:pt x="376" y="566"/>
                    <a:pt x="333" y="31"/>
                  </a:cubicBezTo>
                  <a:cubicBezTo>
                    <a:pt x="333" y="12"/>
                    <a:pt x="319" y="1"/>
                    <a:pt x="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3"/>
            <p:cNvSpPr/>
            <p:nvPr/>
          </p:nvSpPr>
          <p:spPr>
            <a:xfrm>
              <a:off x="4096492" y="2288377"/>
              <a:ext cx="19383" cy="126665"/>
            </a:xfrm>
            <a:custGeom>
              <a:avLst/>
              <a:gdLst/>
              <a:ahLst/>
              <a:cxnLst/>
              <a:rect l="l" t="t" r="r" b="b"/>
              <a:pathLst>
                <a:path w="301" h="1967" extrusionOk="0">
                  <a:moveTo>
                    <a:pt x="152" y="0"/>
                  </a:moveTo>
                  <a:cubicBezTo>
                    <a:pt x="137" y="0"/>
                    <a:pt x="118" y="11"/>
                    <a:pt x="118" y="30"/>
                  </a:cubicBezTo>
                  <a:cubicBezTo>
                    <a:pt x="108" y="351"/>
                    <a:pt x="108" y="672"/>
                    <a:pt x="97" y="983"/>
                  </a:cubicBezTo>
                  <a:cubicBezTo>
                    <a:pt x="75" y="1305"/>
                    <a:pt x="1" y="1626"/>
                    <a:pt x="22" y="1936"/>
                  </a:cubicBezTo>
                  <a:cubicBezTo>
                    <a:pt x="22" y="1955"/>
                    <a:pt x="37" y="1966"/>
                    <a:pt x="51" y="1966"/>
                  </a:cubicBezTo>
                  <a:cubicBezTo>
                    <a:pt x="61" y="1966"/>
                    <a:pt x="71" y="1960"/>
                    <a:pt x="75" y="1947"/>
                  </a:cubicBezTo>
                  <a:cubicBezTo>
                    <a:pt x="301" y="1390"/>
                    <a:pt x="258" y="608"/>
                    <a:pt x="172" y="20"/>
                  </a:cubicBezTo>
                  <a:cubicBezTo>
                    <a:pt x="172" y="6"/>
                    <a:pt x="163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3"/>
            <p:cNvSpPr/>
            <p:nvPr/>
          </p:nvSpPr>
          <p:spPr>
            <a:xfrm>
              <a:off x="4068931" y="2288377"/>
              <a:ext cx="11784" cy="117263"/>
            </a:xfrm>
            <a:custGeom>
              <a:avLst/>
              <a:gdLst/>
              <a:ahLst/>
              <a:cxnLst/>
              <a:rect l="l" t="t" r="r" b="b"/>
              <a:pathLst>
                <a:path w="183" h="1821" extrusionOk="0">
                  <a:moveTo>
                    <a:pt x="70" y="1"/>
                  </a:moveTo>
                  <a:cubicBezTo>
                    <a:pt x="51" y="1"/>
                    <a:pt x="32" y="14"/>
                    <a:pt x="32" y="41"/>
                  </a:cubicBezTo>
                  <a:cubicBezTo>
                    <a:pt x="11" y="351"/>
                    <a:pt x="22" y="662"/>
                    <a:pt x="22" y="983"/>
                  </a:cubicBezTo>
                  <a:cubicBezTo>
                    <a:pt x="22" y="1251"/>
                    <a:pt x="1" y="1529"/>
                    <a:pt x="65" y="1797"/>
                  </a:cubicBezTo>
                  <a:cubicBezTo>
                    <a:pt x="70" y="1813"/>
                    <a:pt x="83" y="1821"/>
                    <a:pt x="97" y="1821"/>
                  </a:cubicBezTo>
                  <a:cubicBezTo>
                    <a:pt x="110" y="1821"/>
                    <a:pt x="124" y="1813"/>
                    <a:pt x="129" y="1797"/>
                  </a:cubicBezTo>
                  <a:cubicBezTo>
                    <a:pt x="182" y="1529"/>
                    <a:pt x="161" y="1251"/>
                    <a:pt x="151" y="983"/>
                  </a:cubicBezTo>
                  <a:cubicBezTo>
                    <a:pt x="139" y="672"/>
                    <a:pt x="139" y="351"/>
                    <a:pt x="108" y="41"/>
                  </a:cubicBezTo>
                  <a:cubicBezTo>
                    <a:pt x="108" y="14"/>
                    <a:pt x="89" y="1"/>
                    <a:pt x="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3"/>
            <p:cNvSpPr/>
            <p:nvPr/>
          </p:nvSpPr>
          <p:spPr>
            <a:xfrm>
              <a:off x="4033063" y="2300998"/>
              <a:ext cx="19383" cy="109858"/>
            </a:xfrm>
            <a:custGeom>
              <a:avLst/>
              <a:gdLst/>
              <a:ahLst/>
              <a:cxnLst/>
              <a:rect l="l" t="t" r="r" b="b"/>
              <a:pathLst>
                <a:path w="301" h="1706" extrusionOk="0">
                  <a:moveTo>
                    <a:pt x="51" y="1"/>
                  </a:moveTo>
                  <a:cubicBezTo>
                    <a:pt x="48" y="1"/>
                    <a:pt x="44" y="5"/>
                    <a:pt x="44" y="5"/>
                  </a:cubicBezTo>
                  <a:cubicBezTo>
                    <a:pt x="1" y="305"/>
                    <a:pt x="65" y="616"/>
                    <a:pt x="97" y="905"/>
                  </a:cubicBezTo>
                  <a:cubicBezTo>
                    <a:pt x="118" y="1162"/>
                    <a:pt x="129" y="1440"/>
                    <a:pt x="215" y="1687"/>
                  </a:cubicBezTo>
                  <a:cubicBezTo>
                    <a:pt x="219" y="1700"/>
                    <a:pt x="229" y="1706"/>
                    <a:pt x="240" y="1706"/>
                  </a:cubicBezTo>
                  <a:cubicBezTo>
                    <a:pt x="254" y="1706"/>
                    <a:pt x="268" y="1695"/>
                    <a:pt x="268" y="1676"/>
                  </a:cubicBezTo>
                  <a:cubicBezTo>
                    <a:pt x="301" y="1419"/>
                    <a:pt x="247" y="1151"/>
                    <a:pt x="204" y="894"/>
                  </a:cubicBezTo>
                  <a:cubicBezTo>
                    <a:pt x="172" y="595"/>
                    <a:pt x="161" y="284"/>
                    <a:pt x="54" y="5"/>
                  </a:cubicBezTo>
                  <a:cubicBezTo>
                    <a:pt x="54" y="2"/>
                    <a:pt x="53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3"/>
            <p:cNvSpPr/>
            <p:nvPr/>
          </p:nvSpPr>
          <p:spPr>
            <a:xfrm>
              <a:off x="3995393" y="2303574"/>
              <a:ext cx="28785" cy="122672"/>
            </a:xfrm>
            <a:custGeom>
              <a:avLst/>
              <a:gdLst/>
              <a:ahLst/>
              <a:cxnLst/>
              <a:rect l="l" t="t" r="r" b="b"/>
              <a:pathLst>
                <a:path w="447" h="1905" extrusionOk="0">
                  <a:moveTo>
                    <a:pt x="35" y="0"/>
                  </a:moveTo>
                  <a:cubicBezTo>
                    <a:pt x="18" y="0"/>
                    <a:pt x="1" y="15"/>
                    <a:pt x="8" y="41"/>
                  </a:cubicBezTo>
                  <a:cubicBezTo>
                    <a:pt x="39" y="351"/>
                    <a:pt x="125" y="651"/>
                    <a:pt x="189" y="961"/>
                  </a:cubicBezTo>
                  <a:cubicBezTo>
                    <a:pt x="243" y="1272"/>
                    <a:pt x="275" y="1593"/>
                    <a:pt x="382" y="1882"/>
                  </a:cubicBezTo>
                  <a:cubicBezTo>
                    <a:pt x="387" y="1897"/>
                    <a:pt x="399" y="1905"/>
                    <a:pt x="410" y="1905"/>
                  </a:cubicBezTo>
                  <a:cubicBezTo>
                    <a:pt x="424" y="1905"/>
                    <a:pt x="436" y="1894"/>
                    <a:pt x="436" y="1871"/>
                  </a:cubicBezTo>
                  <a:cubicBezTo>
                    <a:pt x="446" y="1583"/>
                    <a:pt x="372" y="1293"/>
                    <a:pt x="318" y="1004"/>
                  </a:cubicBezTo>
                  <a:cubicBezTo>
                    <a:pt x="254" y="736"/>
                    <a:pt x="232" y="351"/>
                    <a:pt x="72" y="137"/>
                  </a:cubicBezTo>
                  <a:lnTo>
                    <a:pt x="72" y="137"/>
                  </a:lnTo>
                  <a:cubicBezTo>
                    <a:pt x="75" y="140"/>
                    <a:pt x="78" y="141"/>
                    <a:pt x="81" y="141"/>
                  </a:cubicBezTo>
                  <a:cubicBezTo>
                    <a:pt x="88" y="141"/>
                    <a:pt x="93" y="134"/>
                    <a:pt x="93" y="126"/>
                  </a:cubicBezTo>
                  <a:cubicBezTo>
                    <a:pt x="82" y="94"/>
                    <a:pt x="72" y="62"/>
                    <a:pt x="61" y="19"/>
                  </a:cubicBezTo>
                  <a:cubicBezTo>
                    <a:pt x="57" y="6"/>
                    <a:pt x="46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3"/>
            <p:cNvSpPr/>
            <p:nvPr/>
          </p:nvSpPr>
          <p:spPr>
            <a:xfrm>
              <a:off x="3927393" y="2327142"/>
              <a:ext cx="35417" cy="105543"/>
            </a:xfrm>
            <a:custGeom>
              <a:avLst/>
              <a:gdLst/>
              <a:ahLst/>
              <a:cxnLst/>
              <a:rect l="l" t="t" r="r" b="b"/>
              <a:pathLst>
                <a:path w="550" h="1639" extrusionOk="0">
                  <a:moveTo>
                    <a:pt x="60" y="0"/>
                  </a:moveTo>
                  <a:cubicBezTo>
                    <a:pt x="31" y="0"/>
                    <a:pt x="1" y="26"/>
                    <a:pt x="14" y="60"/>
                  </a:cubicBezTo>
                  <a:cubicBezTo>
                    <a:pt x="100" y="338"/>
                    <a:pt x="196" y="606"/>
                    <a:pt x="260" y="884"/>
                  </a:cubicBezTo>
                  <a:cubicBezTo>
                    <a:pt x="324" y="1131"/>
                    <a:pt x="346" y="1398"/>
                    <a:pt x="453" y="1623"/>
                  </a:cubicBezTo>
                  <a:cubicBezTo>
                    <a:pt x="457" y="1634"/>
                    <a:pt x="464" y="1639"/>
                    <a:pt x="473" y="1639"/>
                  </a:cubicBezTo>
                  <a:cubicBezTo>
                    <a:pt x="489" y="1639"/>
                    <a:pt x="507" y="1623"/>
                    <a:pt x="507" y="1602"/>
                  </a:cubicBezTo>
                  <a:cubicBezTo>
                    <a:pt x="550" y="1334"/>
                    <a:pt x="453" y="1055"/>
                    <a:pt x="378" y="798"/>
                  </a:cubicBezTo>
                  <a:cubicBezTo>
                    <a:pt x="303" y="531"/>
                    <a:pt x="217" y="274"/>
                    <a:pt x="100" y="28"/>
                  </a:cubicBezTo>
                  <a:cubicBezTo>
                    <a:pt x="92" y="8"/>
                    <a:pt x="76" y="0"/>
                    <a:pt x="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3"/>
            <p:cNvSpPr/>
            <p:nvPr/>
          </p:nvSpPr>
          <p:spPr>
            <a:xfrm>
              <a:off x="3900283" y="2332487"/>
              <a:ext cx="35610" cy="107282"/>
            </a:xfrm>
            <a:custGeom>
              <a:avLst/>
              <a:gdLst/>
              <a:ahLst/>
              <a:cxnLst/>
              <a:rect l="l" t="t" r="r" b="b"/>
              <a:pathLst>
                <a:path w="553" h="1666" extrusionOk="0">
                  <a:moveTo>
                    <a:pt x="25" y="0"/>
                  </a:moveTo>
                  <a:cubicBezTo>
                    <a:pt x="12" y="0"/>
                    <a:pt x="1" y="12"/>
                    <a:pt x="7" y="30"/>
                  </a:cubicBezTo>
                  <a:cubicBezTo>
                    <a:pt x="39" y="320"/>
                    <a:pt x="124" y="620"/>
                    <a:pt x="210" y="908"/>
                  </a:cubicBezTo>
                  <a:cubicBezTo>
                    <a:pt x="285" y="1155"/>
                    <a:pt x="350" y="1433"/>
                    <a:pt x="500" y="1647"/>
                  </a:cubicBezTo>
                  <a:cubicBezTo>
                    <a:pt x="504" y="1660"/>
                    <a:pt x="513" y="1666"/>
                    <a:pt x="522" y="1666"/>
                  </a:cubicBezTo>
                  <a:cubicBezTo>
                    <a:pt x="537" y="1666"/>
                    <a:pt x="553" y="1652"/>
                    <a:pt x="553" y="1626"/>
                  </a:cubicBezTo>
                  <a:cubicBezTo>
                    <a:pt x="510" y="1358"/>
                    <a:pt x="381" y="1091"/>
                    <a:pt x="296" y="823"/>
                  </a:cubicBezTo>
                  <a:cubicBezTo>
                    <a:pt x="210" y="555"/>
                    <a:pt x="146" y="277"/>
                    <a:pt x="50" y="20"/>
                  </a:cubicBezTo>
                  <a:cubicBezTo>
                    <a:pt x="45" y="6"/>
                    <a:pt x="35" y="0"/>
                    <a:pt x="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3"/>
            <p:cNvSpPr/>
            <p:nvPr/>
          </p:nvSpPr>
          <p:spPr>
            <a:xfrm>
              <a:off x="3867828" y="2358631"/>
              <a:ext cx="30845" cy="79335"/>
            </a:xfrm>
            <a:custGeom>
              <a:avLst/>
              <a:gdLst/>
              <a:ahLst/>
              <a:cxnLst/>
              <a:rect l="l" t="t" r="r" b="b"/>
              <a:pathLst>
                <a:path w="479" h="1232" extrusionOk="0">
                  <a:moveTo>
                    <a:pt x="51" y="0"/>
                  </a:moveTo>
                  <a:cubicBezTo>
                    <a:pt x="27" y="0"/>
                    <a:pt x="0" y="24"/>
                    <a:pt x="7" y="52"/>
                  </a:cubicBezTo>
                  <a:cubicBezTo>
                    <a:pt x="61" y="278"/>
                    <a:pt x="136" y="502"/>
                    <a:pt x="211" y="728"/>
                  </a:cubicBezTo>
                  <a:cubicBezTo>
                    <a:pt x="264" y="888"/>
                    <a:pt x="297" y="1080"/>
                    <a:pt x="414" y="1220"/>
                  </a:cubicBezTo>
                  <a:cubicBezTo>
                    <a:pt x="422" y="1228"/>
                    <a:pt x="431" y="1231"/>
                    <a:pt x="439" y="1231"/>
                  </a:cubicBezTo>
                  <a:cubicBezTo>
                    <a:pt x="454" y="1231"/>
                    <a:pt x="468" y="1219"/>
                    <a:pt x="468" y="1199"/>
                  </a:cubicBezTo>
                  <a:cubicBezTo>
                    <a:pt x="478" y="1006"/>
                    <a:pt x="361" y="792"/>
                    <a:pt x="297" y="609"/>
                  </a:cubicBezTo>
                  <a:cubicBezTo>
                    <a:pt x="233" y="417"/>
                    <a:pt x="168" y="214"/>
                    <a:pt x="83" y="21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3"/>
            <p:cNvSpPr/>
            <p:nvPr/>
          </p:nvSpPr>
          <p:spPr>
            <a:xfrm>
              <a:off x="3842071" y="2392052"/>
              <a:ext cx="20735" cy="45463"/>
            </a:xfrm>
            <a:custGeom>
              <a:avLst/>
              <a:gdLst/>
              <a:ahLst/>
              <a:cxnLst/>
              <a:rect l="l" t="t" r="r" b="b"/>
              <a:pathLst>
                <a:path w="322" h="706" extrusionOk="0">
                  <a:moveTo>
                    <a:pt x="38" y="0"/>
                  </a:moveTo>
                  <a:cubicBezTo>
                    <a:pt x="19" y="0"/>
                    <a:pt x="0" y="19"/>
                    <a:pt x="0" y="47"/>
                  </a:cubicBezTo>
                  <a:cubicBezTo>
                    <a:pt x="33" y="166"/>
                    <a:pt x="76" y="283"/>
                    <a:pt x="119" y="401"/>
                  </a:cubicBezTo>
                  <a:cubicBezTo>
                    <a:pt x="150" y="497"/>
                    <a:pt x="183" y="604"/>
                    <a:pt x="247" y="690"/>
                  </a:cubicBezTo>
                  <a:cubicBezTo>
                    <a:pt x="254" y="701"/>
                    <a:pt x="265" y="706"/>
                    <a:pt x="276" y="706"/>
                  </a:cubicBezTo>
                  <a:cubicBezTo>
                    <a:pt x="298" y="706"/>
                    <a:pt x="322" y="687"/>
                    <a:pt x="322" y="658"/>
                  </a:cubicBezTo>
                  <a:cubicBezTo>
                    <a:pt x="322" y="551"/>
                    <a:pt x="269" y="454"/>
                    <a:pt x="226" y="358"/>
                  </a:cubicBezTo>
                  <a:cubicBezTo>
                    <a:pt x="172" y="251"/>
                    <a:pt x="129" y="133"/>
                    <a:pt x="65" y="16"/>
                  </a:cubicBezTo>
                  <a:cubicBezTo>
                    <a:pt x="57" y="5"/>
                    <a:pt x="48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3"/>
            <p:cNvSpPr/>
            <p:nvPr/>
          </p:nvSpPr>
          <p:spPr>
            <a:xfrm>
              <a:off x="3320994" y="4440819"/>
              <a:ext cx="113657" cy="305361"/>
            </a:xfrm>
            <a:custGeom>
              <a:avLst/>
              <a:gdLst/>
              <a:ahLst/>
              <a:cxnLst/>
              <a:rect l="l" t="t" r="r" b="b"/>
              <a:pathLst>
                <a:path w="1765" h="4742" extrusionOk="0">
                  <a:moveTo>
                    <a:pt x="1747" y="0"/>
                  </a:moveTo>
                  <a:cubicBezTo>
                    <a:pt x="1742" y="0"/>
                    <a:pt x="1736" y="4"/>
                    <a:pt x="1732" y="12"/>
                  </a:cubicBezTo>
                  <a:cubicBezTo>
                    <a:pt x="1529" y="804"/>
                    <a:pt x="1325" y="1596"/>
                    <a:pt x="1068" y="2379"/>
                  </a:cubicBezTo>
                  <a:cubicBezTo>
                    <a:pt x="940" y="2764"/>
                    <a:pt x="801" y="3138"/>
                    <a:pt x="630" y="3514"/>
                  </a:cubicBezTo>
                  <a:cubicBezTo>
                    <a:pt x="447" y="3920"/>
                    <a:pt x="201" y="4295"/>
                    <a:pt x="9" y="4702"/>
                  </a:cubicBezTo>
                  <a:cubicBezTo>
                    <a:pt x="0" y="4718"/>
                    <a:pt x="17" y="4741"/>
                    <a:pt x="30" y="4741"/>
                  </a:cubicBezTo>
                  <a:cubicBezTo>
                    <a:pt x="34" y="4741"/>
                    <a:pt x="38" y="4739"/>
                    <a:pt x="40" y="4734"/>
                  </a:cubicBezTo>
                  <a:cubicBezTo>
                    <a:pt x="544" y="4145"/>
                    <a:pt x="833" y="3310"/>
                    <a:pt x="1079" y="2593"/>
                  </a:cubicBezTo>
                  <a:cubicBezTo>
                    <a:pt x="1368" y="1746"/>
                    <a:pt x="1572" y="890"/>
                    <a:pt x="1765" y="23"/>
                  </a:cubicBezTo>
                  <a:cubicBezTo>
                    <a:pt x="1765" y="10"/>
                    <a:pt x="1756" y="0"/>
                    <a:pt x="1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3"/>
            <p:cNvSpPr/>
            <p:nvPr/>
          </p:nvSpPr>
          <p:spPr>
            <a:xfrm>
              <a:off x="3701563" y="4311773"/>
              <a:ext cx="43402" cy="67550"/>
            </a:xfrm>
            <a:custGeom>
              <a:avLst/>
              <a:gdLst/>
              <a:ahLst/>
              <a:cxnLst/>
              <a:rect l="l" t="t" r="r" b="b"/>
              <a:pathLst>
                <a:path w="674" h="1049" extrusionOk="0">
                  <a:moveTo>
                    <a:pt x="32" y="1"/>
                  </a:moveTo>
                  <a:cubicBezTo>
                    <a:pt x="14" y="1"/>
                    <a:pt x="1" y="26"/>
                    <a:pt x="19" y="35"/>
                  </a:cubicBezTo>
                  <a:cubicBezTo>
                    <a:pt x="373" y="249"/>
                    <a:pt x="459" y="656"/>
                    <a:pt x="426" y="1031"/>
                  </a:cubicBezTo>
                  <a:cubicBezTo>
                    <a:pt x="420" y="1043"/>
                    <a:pt x="429" y="1048"/>
                    <a:pt x="439" y="1048"/>
                  </a:cubicBezTo>
                  <a:cubicBezTo>
                    <a:pt x="446" y="1048"/>
                    <a:pt x="454" y="1046"/>
                    <a:pt x="459" y="1042"/>
                  </a:cubicBezTo>
                  <a:cubicBezTo>
                    <a:pt x="673" y="645"/>
                    <a:pt x="416" y="185"/>
                    <a:pt x="41" y="3"/>
                  </a:cubicBezTo>
                  <a:cubicBezTo>
                    <a:pt x="38" y="1"/>
                    <a:pt x="35" y="1"/>
                    <a:pt x="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3"/>
            <p:cNvSpPr/>
            <p:nvPr/>
          </p:nvSpPr>
          <p:spPr>
            <a:xfrm>
              <a:off x="3737495" y="4316216"/>
              <a:ext cx="20542" cy="45463"/>
            </a:xfrm>
            <a:custGeom>
              <a:avLst/>
              <a:gdLst/>
              <a:ahLst/>
              <a:cxnLst/>
              <a:rect l="l" t="t" r="r" b="b"/>
              <a:pathLst>
                <a:path w="319" h="706" extrusionOk="0">
                  <a:moveTo>
                    <a:pt x="27" y="0"/>
                  </a:moveTo>
                  <a:cubicBezTo>
                    <a:pt x="14" y="0"/>
                    <a:pt x="0" y="15"/>
                    <a:pt x="8" y="30"/>
                  </a:cubicBezTo>
                  <a:cubicBezTo>
                    <a:pt x="72" y="126"/>
                    <a:pt x="115" y="233"/>
                    <a:pt x="137" y="341"/>
                  </a:cubicBezTo>
                  <a:cubicBezTo>
                    <a:pt x="168" y="459"/>
                    <a:pt x="147" y="566"/>
                    <a:pt x="158" y="683"/>
                  </a:cubicBezTo>
                  <a:cubicBezTo>
                    <a:pt x="158" y="697"/>
                    <a:pt x="170" y="706"/>
                    <a:pt x="182" y="706"/>
                  </a:cubicBezTo>
                  <a:cubicBezTo>
                    <a:pt x="189" y="706"/>
                    <a:pt x="197" y="702"/>
                    <a:pt x="201" y="694"/>
                  </a:cubicBezTo>
                  <a:cubicBezTo>
                    <a:pt x="318" y="480"/>
                    <a:pt x="190" y="180"/>
                    <a:pt x="40" y="9"/>
                  </a:cubicBezTo>
                  <a:cubicBezTo>
                    <a:pt x="37" y="3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3"/>
            <p:cNvSpPr/>
            <p:nvPr/>
          </p:nvSpPr>
          <p:spPr>
            <a:xfrm>
              <a:off x="4062234" y="4350409"/>
              <a:ext cx="41921" cy="92020"/>
            </a:xfrm>
            <a:custGeom>
              <a:avLst/>
              <a:gdLst/>
              <a:ahLst/>
              <a:cxnLst/>
              <a:rect l="l" t="t" r="r" b="b"/>
              <a:pathLst>
                <a:path w="651" h="1429" extrusionOk="0">
                  <a:moveTo>
                    <a:pt x="42" y="0"/>
                  </a:moveTo>
                  <a:cubicBezTo>
                    <a:pt x="24" y="0"/>
                    <a:pt x="11" y="25"/>
                    <a:pt x="29" y="35"/>
                  </a:cubicBezTo>
                  <a:cubicBezTo>
                    <a:pt x="512" y="420"/>
                    <a:pt x="404" y="999"/>
                    <a:pt x="19" y="1384"/>
                  </a:cubicBezTo>
                  <a:cubicBezTo>
                    <a:pt x="0" y="1403"/>
                    <a:pt x="14" y="1429"/>
                    <a:pt x="32" y="1429"/>
                  </a:cubicBezTo>
                  <a:cubicBezTo>
                    <a:pt x="35" y="1429"/>
                    <a:pt x="38" y="1428"/>
                    <a:pt x="40" y="1427"/>
                  </a:cubicBezTo>
                  <a:cubicBezTo>
                    <a:pt x="650" y="1148"/>
                    <a:pt x="543" y="324"/>
                    <a:pt x="51" y="2"/>
                  </a:cubicBezTo>
                  <a:cubicBezTo>
                    <a:pt x="48" y="1"/>
                    <a:pt x="45" y="0"/>
                    <a:pt x="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3"/>
            <p:cNvSpPr/>
            <p:nvPr/>
          </p:nvSpPr>
          <p:spPr>
            <a:xfrm>
              <a:off x="4082711" y="4386341"/>
              <a:ext cx="36512" cy="48361"/>
            </a:xfrm>
            <a:custGeom>
              <a:avLst/>
              <a:gdLst/>
              <a:ahLst/>
              <a:cxnLst/>
              <a:rect l="l" t="t" r="r" b="b"/>
              <a:pathLst>
                <a:path w="567" h="751" extrusionOk="0">
                  <a:moveTo>
                    <a:pt x="396" y="0"/>
                  </a:moveTo>
                  <a:cubicBezTo>
                    <a:pt x="381" y="0"/>
                    <a:pt x="365" y="9"/>
                    <a:pt x="365" y="23"/>
                  </a:cubicBezTo>
                  <a:cubicBezTo>
                    <a:pt x="386" y="172"/>
                    <a:pt x="386" y="301"/>
                    <a:pt x="311" y="429"/>
                  </a:cubicBezTo>
                  <a:cubicBezTo>
                    <a:pt x="247" y="558"/>
                    <a:pt x="129" y="622"/>
                    <a:pt x="11" y="708"/>
                  </a:cubicBezTo>
                  <a:cubicBezTo>
                    <a:pt x="1" y="719"/>
                    <a:pt x="1" y="751"/>
                    <a:pt x="22" y="751"/>
                  </a:cubicBezTo>
                  <a:cubicBezTo>
                    <a:pt x="26" y="751"/>
                    <a:pt x="30" y="751"/>
                    <a:pt x="34" y="751"/>
                  </a:cubicBezTo>
                  <a:cubicBezTo>
                    <a:pt x="359" y="751"/>
                    <a:pt x="566" y="276"/>
                    <a:pt x="418" y="12"/>
                  </a:cubicBezTo>
                  <a:cubicBezTo>
                    <a:pt x="414" y="4"/>
                    <a:pt x="405" y="0"/>
                    <a:pt x="3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3"/>
            <p:cNvSpPr/>
            <p:nvPr/>
          </p:nvSpPr>
          <p:spPr>
            <a:xfrm>
              <a:off x="4479379" y="4351118"/>
              <a:ext cx="63300" cy="84486"/>
            </a:xfrm>
            <a:custGeom>
              <a:avLst/>
              <a:gdLst/>
              <a:ahLst/>
              <a:cxnLst/>
              <a:rect l="l" t="t" r="r" b="b"/>
              <a:pathLst>
                <a:path w="983" h="1312" extrusionOk="0">
                  <a:moveTo>
                    <a:pt x="38" y="1"/>
                  </a:moveTo>
                  <a:cubicBezTo>
                    <a:pt x="6" y="1"/>
                    <a:pt x="1" y="37"/>
                    <a:pt x="30" y="56"/>
                  </a:cubicBezTo>
                  <a:cubicBezTo>
                    <a:pt x="276" y="141"/>
                    <a:pt x="490" y="334"/>
                    <a:pt x="554" y="602"/>
                  </a:cubicBezTo>
                  <a:cubicBezTo>
                    <a:pt x="608" y="848"/>
                    <a:pt x="511" y="1073"/>
                    <a:pt x="394" y="1287"/>
                  </a:cubicBezTo>
                  <a:cubicBezTo>
                    <a:pt x="385" y="1296"/>
                    <a:pt x="397" y="1311"/>
                    <a:pt x="408" y="1311"/>
                  </a:cubicBezTo>
                  <a:cubicBezTo>
                    <a:pt x="411" y="1311"/>
                    <a:pt x="413" y="1311"/>
                    <a:pt x="415" y="1309"/>
                  </a:cubicBezTo>
                  <a:cubicBezTo>
                    <a:pt x="982" y="934"/>
                    <a:pt x="629" y="110"/>
                    <a:pt x="51" y="2"/>
                  </a:cubicBezTo>
                  <a:cubicBezTo>
                    <a:pt x="46" y="1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3"/>
            <p:cNvSpPr/>
            <p:nvPr/>
          </p:nvSpPr>
          <p:spPr>
            <a:xfrm>
              <a:off x="4521364" y="4359296"/>
              <a:ext cx="26853" cy="52031"/>
            </a:xfrm>
            <a:custGeom>
              <a:avLst/>
              <a:gdLst/>
              <a:ahLst/>
              <a:cxnLst/>
              <a:rect l="l" t="t" r="r" b="b"/>
              <a:pathLst>
                <a:path w="417" h="808" extrusionOk="0">
                  <a:moveTo>
                    <a:pt x="30" y="1"/>
                  </a:moveTo>
                  <a:cubicBezTo>
                    <a:pt x="13" y="1"/>
                    <a:pt x="1" y="18"/>
                    <a:pt x="9" y="36"/>
                  </a:cubicBezTo>
                  <a:cubicBezTo>
                    <a:pt x="85" y="143"/>
                    <a:pt x="159" y="250"/>
                    <a:pt x="180" y="389"/>
                  </a:cubicBezTo>
                  <a:cubicBezTo>
                    <a:pt x="213" y="518"/>
                    <a:pt x="180" y="646"/>
                    <a:pt x="170" y="785"/>
                  </a:cubicBezTo>
                  <a:cubicBezTo>
                    <a:pt x="170" y="798"/>
                    <a:pt x="182" y="808"/>
                    <a:pt x="194" y="808"/>
                  </a:cubicBezTo>
                  <a:cubicBezTo>
                    <a:pt x="202" y="808"/>
                    <a:pt x="209" y="804"/>
                    <a:pt x="213" y="796"/>
                  </a:cubicBezTo>
                  <a:cubicBezTo>
                    <a:pt x="416" y="582"/>
                    <a:pt x="288" y="132"/>
                    <a:pt x="42" y="4"/>
                  </a:cubicBezTo>
                  <a:cubicBezTo>
                    <a:pt x="38" y="2"/>
                    <a:pt x="34" y="1"/>
                    <a:pt x="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3"/>
            <p:cNvSpPr/>
            <p:nvPr/>
          </p:nvSpPr>
          <p:spPr>
            <a:xfrm>
              <a:off x="4728777" y="4373720"/>
              <a:ext cx="40762" cy="25694"/>
            </a:xfrm>
            <a:custGeom>
              <a:avLst/>
              <a:gdLst/>
              <a:ahLst/>
              <a:cxnLst/>
              <a:rect l="l" t="t" r="r" b="b"/>
              <a:pathLst>
                <a:path w="633" h="399" extrusionOk="0">
                  <a:moveTo>
                    <a:pt x="570" y="0"/>
                  </a:moveTo>
                  <a:cubicBezTo>
                    <a:pt x="565" y="0"/>
                    <a:pt x="560" y="2"/>
                    <a:pt x="557" y="4"/>
                  </a:cubicBezTo>
                  <a:cubicBezTo>
                    <a:pt x="472" y="69"/>
                    <a:pt x="440" y="176"/>
                    <a:pt x="354" y="230"/>
                  </a:cubicBezTo>
                  <a:cubicBezTo>
                    <a:pt x="257" y="294"/>
                    <a:pt x="150" y="315"/>
                    <a:pt x="33" y="315"/>
                  </a:cubicBezTo>
                  <a:cubicBezTo>
                    <a:pt x="0" y="315"/>
                    <a:pt x="0" y="368"/>
                    <a:pt x="33" y="380"/>
                  </a:cubicBezTo>
                  <a:cubicBezTo>
                    <a:pt x="70" y="393"/>
                    <a:pt x="109" y="399"/>
                    <a:pt x="151" y="399"/>
                  </a:cubicBezTo>
                  <a:cubicBezTo>
                    <a:pt x="241" y="399"/>
                    <a:pt x="337" y="370"/>
                    <a:pt x="418" y="326"/>
                  </a:cubicBezTo>
                  <a:cubicBezTo>
                    <a:pt x="514" y="261"/>
                    <a:pt x="633" y="144"/>
                    <a:pt x="600" y="26"/>
                  </a:cubicBezTo>
                  <a:cubicBezTo>
                    <a:pt x="600" y="10"/>
                    <a:pt x="583" y="0"/>
                    <a:pt x="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3"/>
            <p:cNvSpPr/>
            <p:nvPr/>
          </p:nvSpPr>
          <p:spPr>
            <a:xfrm>
              <a:off x="4696387" y="4399478"/>
              <a:ext cx="67615" cy="13587"/>
            </a:xfrm>
            <a:custGeom>
              <a:avLst/>
              <a:gdLst/>
              <a:ahLst/>
              <a:cxnLst/>
              <a:rect l="l" t="t" r="r" b="b"/>
              <a:pathLst>
                <a:path w="1050" h="211" extrusionOk="0">
                  <a:moveTo>
                    <a:pt x="1007" y="1"/>
                  </a:moveTo>
                  <a:cubicBezTo>
                    <a:pt x="879" y="11"/>
                    <a:pt x="750" y="65"/>
                    <a:pt x="622" y="87"/>
                  </a:cubicBezTo>
                  <a:cubicBezTo>
                    <a:pt x="541" y="100"/>
                    <a:pt x="460" y="106"/>
                    <a:pt x="380" y="106"/>
                  </a:cubicBezTo>
                  <a:cubicBezTo>
                    <a:pt x="268" y="106"/>
                    <a:pt x="155" y="94"/>
                    <a:pt x="43" y="75"/>
                  </a:cubicBezTo>
                  <a:cubicBezTo>
                    <a:pt x="11" y="75"/>
                    <a:pt x="1" y="108"/>
                    <a:pt x="32" y="118"/>
                  </a:cubicBezTo>
                  <a:cubicBezTo>
                    <a:pt x="168" y="174"/>
                    <a:pt x="339" y="210"/>
                    <a:pt x="508" y="210"/>
                  </a:cubicBezTo>
                  <a:cubicBezTo>
                    <a:pt x="701" y="210"/>
                    <a:pt x="892" y="163"/>
                    <a:pt x="1029" y="44"/>
                  </a:cubicBezTo>
                  <a:cubicBezTo>
                    <a:pt x="1050" y="33"/>
                    <a:pt x="1039" y="1"/>
                    <a:pt x="10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3"/>
            <p:cNvSpPr/>
            <p:nvPr/>
          </p:nvSpPr>
          <p:spPr>
            <a:xfrm>
              <a:off x="4691879" y="1889648"/>
              <a:ext cx="123832" cy="286171"/>
            </a:xfrm>
            <a:custGeom>
              <a:avLst/>
              <a:gdLst/>
              <a:ahLst/>
              <a:cxnLst/>
              <a:rect l="l" t="t" r="r" b="b"/>
              <a:pathLst>
                <a:path w="1923" h="4444" extrusionOk="0">
                  <a:moveTo>
                    <a:pt x="46" y="0"/>
                  </a:moveTo>
                  <a:cubicBezTo>
                    <a:pt x="21" y="0"/>
                    <a:pt x="1" y="30"/>
                    <a:pt x="17" y="54"/>
                  </a:cubicBezTo>
                  <a:cubicBezTo>
                    <a:pt x="552" y="708"/>
                    <a:pt x="1013" y="1382"/>
                    <a:pt x="1323" y="2174"/>
                  </a:cubicBezTo>
                  <a:cubicBezTo>
                    <a:pt x="1601" y="2914"/>
                    <a:pt x="1666" y="3652"/>
                    <a:pt x="1784" y="4423"/>
                  </a:cubicBezTo>
                  <a:cubicBezTo>
                    <a:pt x="1784" y="4438"/>
                    <a:pt x="1792" y="4443"/>
                    <a:pt x="1802" y="4443"/>
                  </a:cubicBezTo>
                  <a:cubicBezTo>
                    <a:pt x="1814" y="4443"/>
                    <a:pt x="1827" y="4435"/>
                    <a:pt x="1827" y="4423"/>
                  </a:cubicBezTo>
                  <a:cubicBezTo>
                    <a:pt x="1923" y="3642"/>
                    <a:pt x="1677" y="2764"/>
                    <a:pt x="1387" y="2036"/>
                  </a:cubicBezTo>
                  <a:cubicBezTo>
                    <a:pt x="1087" y="1296"/>
                    <a:pt x="649" y="558"/>
                    <a:pt x="71" y="11"/>
                  </a:cubicBezTo>
                  <a:cubicBezTo>
                    <a:pt x="63" y="4"/>
                    <a:pt x="54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3"/>
            <p:cNvSpPr/>
            <p:nvPr/>
          </p:nvSpPr>
          <p:spPr>
            <a:xfrm>
              <a:off x="4746357" y="1916500"/>
              <a:ext cx="99040" cy="250497"/>
            </a:xfrm>
            <a:custGeom>
              <a:avLst/>
              <a:gdLst/>
              <a:ahLst/>
              <a:cxnLst/>
              <a:rect l="l" t="t" r="r" b="b"/>
              <a:pathLst>
                <a:path w="1538" h="3890" extrusionOk="0">
                  <a:moveTo>
                    <a:pt x="54" y="1"/>
                  </a:moveTo>
                  <a:cubicBezTo>
                    <a:pt x="27" y="1"/>
                    <a:pt x="1" y="31"/>
                    <a:pt x="17" y="55"/>
                  </a:cubicBezTo>
                  <a:cubicBezTo>
                    <a:pt x="413" y="644"/>
                    <a:pt x="788" y="1233"/>
                    <a:pt x="1023" y="1907"/>
                  </a:cubicBezTo>
                  <a:cubicBezTo>
                    <a:pt x="1259" y="2550"/>
                    <a:pt x="1334" y="3203"/>
                    <a:pt x="1441" y="3878"/>
                  </a:cubicBezTo>
                  <a:cubicBezTo>
                    <a:pt x="1445" y="3886"/>
                    <a:pt x="1452" y="3889"/>
                    <a:pt x="1460" y="3889"/>
                  </a:cubicBezTo>
                  <a:cubicBezTo>
                    <a:pt x="1472" y="3889"/>
                    <a:pt x="1483" y="3880"/>
                    <a:pt x="1483" y="3867"/>
                  </a:cubicBezTo>
                  <a:cubicBezTo>
                    <a:pt x="1537" y="3171"/>
                    <a:pt x="1345" y="2421"/>
                    <a:pt x="1098" y="1779"/>
                  </a:cubicBezTo>
                  <a:cubicBezTo>
                    <a:pt x="862" y="1148"/>
                    <a:pt x="531" y="515"/>
                    <a:pt x="81" y="13"/>
                  </a:cubicBezTo>
                  <a:cubicBezTo>
                    <a:pt x="73" y="4"/>
                    <a:pt x="63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3"/>
            <p:cNvSpPr/>
            <p:nvPr/>
          </p:nvSpPr>
          <p:spPr>
            <a:xfrm>
              <a:off x="4802186" y="1943417"/>
              <a:ext cx="87320" cy="235814"/>
            </a:xfrm>
            <a:custGeom>
              <a:avLst/>
              <a:gdLst/>
              <a:ahLst/>
              <a:cxnLst/>
              <a:rect l="l" t="t" r="r" b="b"/>
              <a:pathLst>
                <a:path w="1356" h="3662" extrusionOk="0">
                  <a:moveTo>
                    <a:pt x="51" y="1"/>
                  </a:moveTo>
                  <a:cubicBezTo>
                    <a:pt x="27" y="1"/>
                    <a:pt x="1" y="31"/>
                    <a:pt x="17" y="55"/>
                  </a:cubicBezTo>
                  <a:cubicBezTo>
                    <a:pt x="381" y="590"/>
                    <a:pt x="702" y="1125"/>
                    <a:pt x="906" y="1746"/>
                  </a:cubicBezTo>
                  <a:cubicBezTo>
                    <a:pt x="1099" y="2367"/>
                    <a:pt x="1109" y="2988"/>
                    <a:pt x="1184" y="3631"/>
                  </a:cubicBezTo>
                  <a:cubicBezTo>
                    <a:pt x="1184" y="3650"/>
                    <a:pt x="1202" y="3661"/>
                    <a:pt x="1217" y="3661"/>
                  </a:cubicBezTo>
                  <a:cubicBezTo>
                    <a:pt x="1228" y="3661"/>
                    <a:pt x="1238" y="3655"/>
                    <a:pt x="1238" y="3642"/>
                  </a:cubicBezTo>
                  <a:cubicBezTo>
                    <a:pt x="1356" y="3021"/>
                    <a:pt x="1206" y="2303"/>
                    <a:pt x="1013" y="1715"/>
                  </a:cubicBezTo>
                  <a:cubicBezTo>
                    <a:pt x="809" y="1104"/>
                    <a:pt x="509" y="494"/>
                    <a:pt x="71" y="12"/>
                  </a:cubicBezTo>
                  <a:cubicBezTo>
                    <a:pt x="66" y="4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3"/>
            <p:cNvSpPr/>
            <p:nvPr/>
          </p:nvSpPr>
          <p:spPr>
            <a:xfrm>
              <a:off x="4859497" y="1984694"/>
              <a:ext cx="69289" cy="267690"/>
            </a:xfrm>
            <a:custGeom>
              <a:avLst/>
              <a:gdLst/>
              <a:ahLst/>
              <a:cxnLst/>
              <a:rect l="l" t="t" r="r" b="b"/>
              <a:pathLst>
                <a:path w="1076" h="4157" extrusionOk="0">
                  <a:moveTo>
                    <a:pt x="55" y="0"/>
                  </a:moveTo>
                  <a:cubicBezTo>
                    <a:pt x="29" y="0"/>
                    <a:pt x="1" y="25"/>
                    <a:pt x="16" y="56"/>
                  </a:cubicBezTo>
                  <a:cubicBezTo>
                    <a:pt x="380" y="667"/>
                    <a:pt x="637" y="1331"/>
                    <a:pt x="766" y="2026"/>
                  </a:cubicBezTo>
                  <a:cubicBezTo>
                    <a:pt x="904" y="2744"/>
                    <a:pt x="840" y="3418"/>
                    <a:pt x="808" y="4136"/>
                  </a:cubicBezTo>
                  <a:cubicBezTo>
                    <a:pt x="808" y="4148"/>
                    <a:pt x="821" y="4156"/>
                    <a:pt x="834" y="4156"/>
                  </a:cubicBezTo>
                  <a:cubicBezTo>
                    <a:pt x="845" y="4156"/>
                    <a:pt x="857" y="4150"/>
                    <a:pt x="861" y="4136"/>
                  </a:cubicBezTo>
                  <a:cubicBezTo>
                    <a:pt x="1076" y="3482"/>
                    <a:pt x="1023" y="2723"/>
                    <a:pt x="894" y="2048"/>
                  </a:cubicBezTo>
                  <a:cubicBezTo>
                    <a:pt x="766" y="1319"/>
                    <a:pt x="487" y="634"/>
                    <a:pt x="80" y="13"/>
                  </a:cubicBezTo>
                  <a:cubicBezTo>
                    <a:pt x="74" y="4"/>
                    <a:pt x="65" y="0"/>
                    <a:pt x="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3"/>
            <p:cNvSpPr/>
            <p:nvPr/>
          </p:nvSpPr>
          <p:spPr>
            <a:xfrm>
              <a:off x="4920027" y="2019273"/>
              <a:ext cx="59115" cy="270008"/>
            </a:xfrm>
            <a:custGeom>
              <a:avLst/>
              <a:gdLst/>
              <a:ahLst/>
              <a:cxnLst/>
              <a:rect l="l" t="t" r="r" b="b"/>
              <a:pathLst>
                <a:path w="918" h="4193" extrusionOk="0">
                  <a:moveTo>
                    <a:pt x="31" y="0"/>
                  </a:moveTo>
                  <a:cubicBezTo>
                    <a:pt x="16" y="0"/>
                    <a:pt x="0" y="12"/>
                    <a:pt x="7" y="33"/>
                  </a:cubicBezTo>
                  <a:cubicBezTo>
                    <a:pt x="264" y="708"/>
                    <a:pt x="468" y="1393"/>
                    <a:pt x="532" y="2110"/>
                  </a:cubicBezTo>
                  <a:cubicBezTo>
                    <a:pt x="607" y="2807"/>
                    <a:pt x="532" y="3481"/>
                    <a:pt x="468" y="4166"/>
                  </a:cubicBezTo>
                  <a:cubicBezTo>
                    <a:pt x="462" y="4184"/>
                    <a:pt x="472" y="4192"/>
                    <a:pt x="484" y="4192"/>
                  </a:cubicBezTo>
                  <a:cubicBezTo>
                    <a:pt x="494" y="4192"/>
                    <a:pt x="506" y="4187"/>
                    <a:pt x="511" y="4177"/>
                  </a:cubicBezTo>
                  <a:cubicBezTo>
                    <a:pt x="918" y="2849"/>
                    <a:pt x="661" y="1232"/>
                    <a:pt x="50" y="12"/>
                  </a:cubicBezTo>
                  <a:cubicBezTo>
                    <a:pt x="46" y="4"/>
                    <a:pt x="39" y="0"/>
                    <a:pt x="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3"/>
            <p:cNvSpPr/>
            <p:nvPr/>
          </p:nvSpPr>
          <p:spPr>
            <a:xfrm>
              <a:off x="4966198" y="2080062"/>
              <a:ext cx="49455" cy="255262"/>
            </a:xfrm>
            <a:custGeom>
              <a:avLst/>
              <a:gdLst/>
              <a:ahLst/>
              <a:cxnLst/>
              <a:rect l="l" t="t" r="r" b="b"/>
              <a:pathLst>
                <a:path w="768" h="3964" extrusionOk="0">
                  <a:moveTo>
                    <a:pt x="44" y="1"/>
                  </a:moveTo>
                  <a:cubicBezTo>
                    <a:pt x="25" y="1"/>
                    <a:pt x="0" y="16"/>
                    <a:pt x="8" y="31"/>
                  </a:cubicBezTo>
                  <a:cubicBezTo>
                    <a:pt x="254" y="652"/>
                    <a:pt x="382" y="1295"/>
                    <a:pt x="415" y="1959"/>
                  </a:cubicBezTo>
                  <a:cubicBezTo>
                    <a:pt x="436" y="2634"/>
                    <a:pt x="308" y="3265"/>
                    <a:pt x="168" y="3918"/>
                  </a:cubicBezTo>
                  <a:cubicBezTo>
                    <a:pt x="161" y="3941"/>
                    <a:pt x="185" y="3964"/>
                    <a:pt x="204" y="3964"/>
                  </a:cubicBezTo>
                  <a:cubicBezTo>
                    <a:pt x="212" y="3964"/>
                    <a:pt x="219" y="3960"/>
                    <a:pt x="222" y="3950"/>
                  </a:cubicBezTo>
                  <a:cubicBezTo>
                    <a:pt x="768" y="2730"/>
                    <a:pt x="586" y="1199"/>
                    <a:pt x="61" y="10"/>
                  </a:cubicBezTo>
                  <a:cubicBezTo>
                    <a:pt x="58" y="4"/>
                    <a:pt x="51" y="1"/>
                    <a:pt x="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3"/>
            <p:cNvSpPr/>
            <p:nvPr/>
          </p:nvSpPr>
          <p:spPr>
            <a:xfrm>
              <a:off x="4984808" y="2156819"/>
              <a:ext cx="60531" cy="238583"/>
            </a:xfrm>
            <a:custGeom>
              <a:avLst/>
              <a:gdLst/>
              <a:ahLst/>
              <a:cxnLst/>
              <a:rect l="l" t="t" r="r" b="b"/>
              <a:pathLst>
                <a:path w="940" h="3705" extrusionOk="0">
                  <a:moveTo>
                    <a:pt x="488" y="1"/>
                  </a:moveTo>
                  <a:cubicBezTo>
                    <a:pt x="469" y="1"/>
                    <a:pt x="452" y="15"/>
                    <a:pt x="457" y="38"/>
                  </a:cubicBezTo>
                  <a:cubicBezTo>
                    <a:pt x="607" y="638"/>
                    <a:pt x="672" y="1249"/>
                    <a:pt x="607" y="1859"/>
                  </a:cubicBezTo>
                  <a:cubicBezTo>
                    <a:pt x="533" y="2501"/>
                    <a:pt x="286" y="3101"/>
                    <a:pt x="8" y="3679"/>
                  </a:cubicBezTo>
                  <a:cubicBezTo>
                    <a:pt x="0" y="3695"/>
                    <a:pt x="15" y="3705"/>
                    <a:pt x="28" y="3705"/>
                  </a:cubicBezTo>
                  <a:cubicBezTo>
                    <a:pt x="33" y="3705"/>
                    <a:pt x="37" y="3703"/>
                    <a:pt x="40" y="3700"/>
                  </a:cubicBezTo>
                  <a:cubicBezTo>
                    <a:pt x="811" y="2694"/>
                    <a:pt x="940" y="1195"/>
                    <a:pt x="522" y="28"/>
                  </a:cubicBezTo>
                  <a:cubicBezTo>
                    <a:pt x="517" y="9"/>
                    <a:pt x="502" y="1"/>
                    <a:pt x="4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3"/>
            <p:cNvSpPr/>
            <p:nvPr/>
          </p:nvSpPr>
          <p:spPr>
            <a:xfrm>
              <a:off x="5002065" y="2318191"/>
              <a:ext cx="59823" cy="122672"/>
            </a:xfrm>
            <a:custGeom>
              <a:avLst/>
              <a:gdLst/>
              <a:ahLst/>
              <a:cxnLst/>
              <a:rect l="l" t="t" r="r" b="b"/>
              <a:pathLst>
                <a:path w="929" h="1905" extrusionOk="0">
                  <a:moveTo>
                    <a:pt x="918" y="1"/>
                  </a:moveTo>
                  <a:cubicBezTo>
                    <a:pt x="913" y="1"/>
                    <a:pt x="907" y="6"/>
                    <a:pt x="907" y="17"/>
                  </a:cubicBezTo>
                  <a:cubicBezTo>
                    <a:pt x="853" y="392"/>
                    <a:pt x="725" y="756"/>
                    <a:pt x="553" y="1099"/>
                  </a:cubicBezTo>
                  <a:cubicBezTo>
                    <a:pt x="404" y="1377"/>
                    <a:pt x="201" y="1612"/>
                    <a:pt x="18" y="1880"/>
                  </a:cubicBezTo>
                  <a:cubicBezTo>
                    <a:pt x="1" y="1889"/>
                    <a:pt x="18" y="1904"/>
                    <a:pt x="31" y="1904"/>
                  </a:cubicBezTo>
                  <a:cubicBezTo>
                    <a:pt x="35" y="1904"/>
                    <a:pt x="37" y="1903"/>
                    <a:pt x="39" y="1901"/>
                  </a:cubicBezTo>
                  <a:cubicBezTo>
                    <a:pt x="596" y="1463"/>
                    <a:pt x="853" y="680"/>
                    <a:pt x="929" y="17"/>
                  </a:cubicBezTo>
                  <a:cubicBezTo>
                    <a:pt x="929" y="6"/>
                    <a:pt x="923" y="1"/>
                    <a:pt x="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3"/>
            <p:cNvSpPr/>
            <p:nvPr/>
          </p:nvSpPr>
          <p:spPr>
            <a:xfrm>
              <a:off x="4996463" y="2355218"/>
              <a:ext cx="79592" cy="136646"/>
            </a:xfrm>
            <a:custGeom>
              <a:avLst/>
              <a:gdLst/>
              <a:ahLst/>
              <a:cxnLst/>
              <a:rect l="l" t="t" r="r" b="b"/>
              <a:pathLst>
                <a:path w="1236" h="2122" extrusionOk="0">
                  <a:moveTo>
                    <a:pt x="1217" y="1"/>
                  </a:moveTo>
                  <a:cubicBezTo>
                    <a:pt x="1210" y="1"/>
                    <a:pt x="1202" y="7"/>
                    <a:pt x="1197" y="20"/>
                  </a:cubicBezTo>
                  <a:cubicBezTo>
                    <a:pt x="962" y="834"/>
                    <a:pt x="523" y="1433"/>
                    <a:pt x="9" y="2097"/>
                  </a:cubicBezTo>
                  <a:cubicBezTo>
                    <a:pt x="0" y="2106"/>
                    <a:pt x="12" y="2122"/>
                    <a:pt x="28" y="2122"/>
                  </a:cubicBezTo>
                  <a:cubicBezTo>
                    <a:pt x="32" y="2122"/>
                    <a:pt x="37" y="2121"/>
                    <a:pt x="41" y="2119"/>
                  </a:cubicBezTo>
                  <a:cubicBezTo>
                    <a:pt x="673" y="1626"/>
                    <a:pt x="1058" y="791"/>
                    <a:pt x="1230" y="31"/>
                  </a:cubicBezTo>
                  <a:cubicBezTo>
                    <a:pt x="1236" y="12"/>
                    <a:pt x="1228" y="1"/>
                    <a:pt x="12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3"/>
            <p:cNvSpPr/>
            <p:nvPr/>
          </p:nvSpPr>
          <p:spPr>
            <a:xfrm>
              <a:off x="4996270" y="2399779"/>
              <a:ext cx="84229" cy="186037"/>
            </a:xfrm>
            <a:custGeom>
              <a:avLst/>
              <a:gdLst/>
              <a:ahLst/>
              <a:cxnLst/>
              <a:rect l="l" t="t" r="r" b="b"/>
              <a:pathLst>
                <a:path w="1308" h="2889" extrusionOk="0">
                  <a:moveTo>
                    <a:pt x="1288" y="1"/>
                  </a:moveTo>
                  <a:cubicBezTo>
                    <a:pt x="1281" y="1"/>
                    <a:pt x="1276" y="4"/>
                    <a:pt x="1276" y="13"/>
                  </a:cubicBezTo>
                  <a:cubicBezTo>
                    <a:pt x="1083" y="581"/>
                    <a:pt x="762" y="1052"/>
                    <a:pt x="462" y="1566"/>
                  </a:cubicBezTo>
                  <a:cubicBezTo>
                    <a:pt x="237" y="1952"/>
                    <a:pt x="1" y="2412"/>
                    <a:pt x="65" y="2872"/>
                  </a:cubicBezTo>
                  <a:cubicBezTo>
                    <a:pt x="65" y="2883"/>
                    <a:pt x="73" y="2889"/>
                    <a:pt x="83" y="2889"/>
                  </a:cubicBezTo>
                  <a:cubicBezTo>
                    <a:pt x="92" y="2889"/>
                    <a:pt x="103" y="2883"/>
                    <a:pt x="108" y="2872"/>
                  </a:cubicBezTo>
                  <a:cubicBezTo>
                    <a:pt x="215" y="2305"/>
                    <a:pt x="419" y="1845"/>
                    <a:pt x="719" y="1341"/>
                  </a:cubicBezTo>
                  <a:cubicBezTo>
                    <a:pt x="965" y="924"/>
                    <a:pt x="1243" y="506"/>
                    <a:pt x="1307" y="13"/>
                  </a:cubicBezTo>
                  <a:cubicBezTo>
                    <a:pt x="1307" y="7"/>
                    <a:pt x="1297" y="1"/>
                    <a:pt x="12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3"/>
            <p:cNvSpPr/>
            <p:nvPr/>
          </p:nvSpPr>
          <p:spPr>
            <a:xfrm>
              <a:off x="5003933" y="2471707"/>
              <a:ext cx="78433" cy="240966"/>
            </a:xfrm>
            <a:custGeom>
              <a:avLst/>
              <a:gdLst/>
              <a:ahLst/>
              <a:cxnLst/>
              <a:rect l="l" t="t" r="r" b="b"/>
              <a:pathLst>
                <a:path w="1218" h="3742" extrusionOk="0">
                  <a:moveTo>
                    <a:pt x="1196" y="1"/>
                  </a:moveTo>
                  <a:cubicBezTo>
                    <a:pt x="1191" y="1"/>
                    <a:pt x="1184" y="3"/>
                    <a:pt x="1178" y="10"/>
                  </a:cubicBezTo>
                  <a:cubicBezTo>
                    <a:pt x="728" y="492"/>
                    <a:pt x="439" y="1123"/>
                    <a:pt x="267" y="1755"/>
                  </a:cubicBezTo>
                  <a:cubicBezTo>
                    <a:pt x="96" y="2377"/>
                    <a:pt x="0" y="3105"/>
                    <a:pt x="182" y="3726"/>
                  </a:cubicBezTo>
                  <a:cubicBezTo>
                    <a:pt x="187" y="3736"/>
                    <a:pt x="198" y="3742"/>
                    <a:pt x="207" y="3742"/>
                  </a:cubicBezTo>
                  <a:cubicBezTo>
                    <a:pt x="217" y="3742"/>
                    <a:pt x="225" y="3736"/>
                    <a:pt x="225" y="3726"/>
                  </a:cubicBezTo>
                  <a:cubicBezTo>
                    <a:pt x="236" y="3062"/>
                    <a:pt x="203" y="2441"/>
                    <a:pt x="375" y="1787"/>
                  </a:cubicBezTo>
                  <a:cubicBezTo>
                    <a:pt x="546" y="1145"/>
                    <a:pt x="857" y="588"/>
                    <a:pt x="1210" y="31"/>
                  </a:cubicBezTo>
                  <a:cubicBezTo>
                    <a:pt x="1218" y="16"/>
                    <a:pt x="1209" y="1"/>
                    <a:pt x="1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3"/>
            <p:cNvSpPr/>
            <p:nvPr/>
          </p:nvSpPr>
          <p:spPr>
            <a:xfrm>
              <a:off x="5030141" y="2548014"/>
              <a:ext cx="47910" cy="243671"/>
            </a:xfrm>
            <a:custGeom>
              <a:avLst/>
              <a:gdLst/>
              <a:ahLst/>
              <a:cxnLst/>
              <a:rect l="l" t="t" r="r" b="b"/>
              <a:pathLst>
                <a:path w="744" h="3784" extrusionOk="0">
                  <a:moveTo>
                    <a:pt x="703" y="0"/>
                  </a:moveTo>
                  <a:cubicBezTo>
                    <a:pt x="695" y="0"/>
                    <a:pt x="688" y="4"/>
                    <a:pt x="685" y="14"/>
                  </a:cubicBezTo>
                  <a:cubicBezTo>
                    <a:pt x="364" y="581"/>
                    <a:pt x="171" y="1202"/>
                    <a:pt x="86" y="1855"/>
                  </a:cubicBezTo>
                  <a:cubicBezTo>
                    <a:pt x="10" y="2465"/>
                    <a:pt x="0" y="3193"/>
                    <a:pt x="246" y="3772"/>
                  </a:cubicBezTo>
                  <a:cubicBezTo>
                    <a:pt x="246" y="3780"/>
                    <a:pt x="252" y="3783"/>
                    <a:pt x="260" y="3783"/>
                  </a:cubicBezTo>
                  <a:cubicBezTo>
                    <a:pt x="273" y="3783"/>
                    <a:pt x="289" y="3775"/>
                    <a:pt x="289" y="3761"/>
                  </a:cubicBezTo>
                  <a:cubicBezTo>
                    <a:pt x="236" y="3151"/>
                    <a:pt x="129" y="2584"/>
                    <a:pt x="182" y="1962"/>
                  </a:cubicBezTo>
                  <a:cubicBezTo>
                    <a:pt x="246" y="1299"/>
                    <a:pt x="450" y="645"/>
                    <a:pt x="728" y="45"/>
                  </a:cubicBezTo>
                  <a:cubicBezTo>
                    <a:pt x="743" y="23"/>
                    <a:pt x="721" y="0"/>
                    <a:pt x="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3"/>
            <p:cNvSpPr/>
            <p:nvPr/>
          </p:nvSpPr>
          <p:spPr>
            <a:xfrm>
              <a:off x="5059054" y="2655617"/>
              <a:ext cx="24213" cy="206000"/>
            </a:xfrm>
            <a:custGeom>
              <a:avLst/>
              <a:gdLst/>
              <a:ahLst/>
              <a:cxnLst/>
              <a:rect l="l" t="t" r="r" b="b"/>
              <a:pathLst>
                <a:path w="376" h="3199" extrusionOk="0">
                  <a:moveTo>
                    <a:pt x="183" y="1"/>
                  </a:moveTo>
                  <a:cubicBezTo>
                    <a:pt x="170" y="1"/>
                    <a:pt x="155" y="9"/>
                    <a:pt x="151" y="23"/>
                  </a:cubicBezTo>
                  <a:cubicBezTo>
                    <a:pt x="22" y="559"/>
                    <a:pt x="1" y="1116"/>
                    <a:pt x="32" y="1672"/>
                  </a:cubicBezTo>
                  <a:cubicBezTo>
                    <a:pt x="65" y="2176"/>
                    <a:pt x="118" y="2722"/>
                    <a:pt x="332" y="3183"/>
                  </a:cubicBezTo>
                  <a:cubicBezTo>
                    <a:pt x="336" y="3194"/>
                    <a:pt x="343" y="3199"/>
                    <a:pt x="350" y="3199"/>
                  </a:cubicBezTo>
                  <a:cubicBezTo>
                    <a:pt x="362" y="3199"/>
                    <a:pt x="375" y="3185"/>
                    <a:pt x="375" y="3171"/>
                  </a:cubicBezTo>
                  <a:cubicBezTo>
                    <a:pt x="301" y="2626"/>
                    <a:pt x="161" y="2101"/>
                    <a:pt x="140" y="1555"/>
                  </a:cubicBezTo>
                  <a:cubicBezTo>
                    <a:pt x="108" y="1041"/>
                    <a:pt x="161" y="537"/>
                    <a:pt x="215" y="34"/>
                  </a:cubicBezTo>
                  <a:cubicBezTo>
                    <a:pt x="215" y="11"/>
                    <a:pt x="199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3"/>
            <p:cNvSpPr/>
            <p:nvPr/>
          </p:nvSpPr>
          <p:spPr>
            <a:xfrm>
              <a:off x="5089384" y="2733599"/>
              <a:ext cx="29686" cy="155578"/>
            </a:xfrm>
            <a:custGeom>
              <a:avLst/>
              <a:gdLst/>
              <a:ahLst/>
              <a:cxnLst/>
              <a:rect l="l" t="t" r="r" b="b"/>
              <a:pathLst>
                <a:path w="461" h="2416" extrusionOk="0">
                  <a:moveTo>
                    <a:pt x="76" y="1"/>
                  </a:moveTo>
                  <a:cubicBezTo>
                    <a:pt x="60" y="1"/>
                    <a:pt x="44" y="12"/>
                    <a:pt x="44" y="33"/>
                  </a:cubicBezTo>
                  <a:cubicBezTo>
                    <a:pt x="1" y="430"/>
                    <a:pt x="11" y="837"/>
                    <a:pt x="75" y="1243"/>
                  </a:cubicBezTo>
                  <a:cubicBezTo>
                    <a:pt x="129" y="1629"/>
                    <a:pt x="204" y="2079"/>
                    <a:pt x="408" y="2400"/>
                  </a:cubicBezTo>
                  <a:cubicBezTo>
                    <a:pt x="416" y="2411"/>
                    <a:pt x="425" y="2416"/>
                    <a:pt x="433" y="2416"/>
                  </a:cubicBezTo>
                  <a:cubicBezTo>
                    <a:pt x="448" y="2416"/>
                    <a:pt x="461" y="2402"/>
                    <a:pt x="461" y="2389"/>
                  </a:cubicBezTo>
                  <a:cubicBezTo>
                    <a:pt x="408" y="2014"/>
                    <a:pt x="258" y="1650"/>
                    <a:pt x="194" y="1275"/>
                  </a:cubicBezTo>
                  <a:cubicBezTo>
                    <a:pt x="118" y="858"/>
                    <a:pt x="108" y="451"/>
                    <a:pt x="108" y="33"/>
                  </a:cubicBezTo>
                  <a:cubicBezTo>
                    <a:pt x="108" y="12"/>
                    <a:pt x="92" y="1"/>
                    <a:pt x="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3"/>
            <p:cNvSpPr/>
            <p:nvPr/>
          </p:nvSpPr>
          <p:spPr>
            <a:xfrm>
              <a:off x="4572428" y="1738386"/>
              <a:ext cx="567964" cy="1005914"/>
            </a:xfrm>
            <a:custGeom>
              <a:avLst/>
              <a:gdLst/>
              <a:ahLst/>
              <a:cxnLst/>
              <a:rect l="l" t="t" r="r" b="b"/>
              <a:pathLst>
                <a:path w="8820" h="15621" extrusionOk="0">
                  <a:moveTo>
                    <a:pt x="4383" y="1"/>
                  </a:moveTo>
                  <a:cubicBezTo>
                    <a:pt x="4163" y="1"/>
                    <a:pt x="3951" y="20"/>
                    <a:pt x="3767" y="48"/>
                  </a:cubicBezTo>
                  <a:cubicBezTo>
                    <a:pt x="2707" y="209"/>
                    <a:pt x="1840" y="1022"/>
                    <a:pt x="769" y="1076"/>
                  </a:cubicBezTo>
                  <a:cubicBezTo>
                    <a:pt x="779" y="926"/>
                    <a:pt x="748" y="776"/>
                    <a:pt x="684" y="658"/>
                  </a:cubicBezTo>
                  <a:cubicBezTo>
                    <a:pt x="674" y="649"/>
                    <a:pt x="662" y="643"/>
                    <a:pt x="652" y="643"/>
                  </a:cubicBezTo>
                  <a:cubicBezTo>
                    <a:pt x="639" y="643"/>
                    <a:pt x="630" y="651"/>
                    <a:pt x="630" y="669"/>
                  </a:cubicBezTo>
                  <a:cubicBezTo>
                    <a:pt x="630" y="797"/>
                    <a:pt x="651" y="926"/>
                    <a:pt x="641" y="1054"/>
                  </a:cubicBezTo>
                  <a:lnTo>
                    <a:pt x="641" y="1076"/>
                  </a:lnTo>
                  <a:lnTo>
                    <a:pt x="587" y="1076"/>
                  </a:lnTo>
                  <a:cubicBezTo>
                    <a:pt x="577" y="1061"/>
                    <a:pt x="565" y="1055"/>
                    <a:pt x="554" y="1055"/>
                  </a:cubicBezTo>
                  <a:cubicBezTo>
                    <a:pt x="541" y="1055"/>
                    <a:pt x="529" y="1064"/>
                    <a:pt x="522" y="1076"/>
                  </a:cubicBezTo>
                  <a:lnTo>
                    <a:pt x="512" y="1076"/>
                  </a:lnTo>
                  <a:cubicBezTo>
                    <a:pt x="458" y="1076"/>
                    <a:pt x="448" y="1161"/>
                    <a:pt x="501" y="1172"/>
                  </a:cubicBezTo>
                  <a:lnTo>
                    <a:pt x="512" y="1172"/>
                  </a:lnTo>
                  <a:cubicBezTo>
                    <a:pt x="501" y="1301"/>
                    <a:pt x="512" y="1440"/>
                    <a:pt x="491" y="1568"/>
                  </a:cubicBezTo>
                  <a:cubicBezTo>
                    <a:pt x="469" y="1643"/>
                    <a:pt x="448" y="1718"/>
                    <a:pt x="427" y="1782"/>
                  </a:cubicBezTo>
                  <a:cubicBezTo>
                    <a:pt x="362" y="1547"/>
                    <a:pt x="223" y="1311"/>
                    <a:pt x="41" y="1161"/>
                  </a:cubicBezTo>
                  <a:cubicBezTo>
                    <a:pt x="35" y="1158"/>
                    <a:pt x="30" y="1157"/>
                    <a:pt x="25" y="1157"/>
                  </a:cubicBezTo>
                  <a:cubicBezTo>
                    <a:pt x="10" y="1157"/>
                    <a:pt x="1" y="1167"/>
                    <a:pt x="9" y="1183"/>
                  </a:cubicBezTo>
                  <a:cubicBezTo>
                    <a:pt x="127" y="1472"/>
                    <a:pt x="287" y="1739"/>
                    <a:pt x="308" y="2018"/>
                  </a:cubicBezTo>
                  <a:cubicBezTo>
                    <a:pt x="298" y="2029"/>
                    <a:pt x="308" y="2039"/>
                    <a:pt x="308" y="2050"/>
                  </a:cubicBezTo>
                  <a:cubicBezTo>
                    <a:pt x="319" y="2189"/>
                    <a:pt x="287" y="2329"/>
                    <a:pt x="201" y="2479"/>
                  </a:cubicBezTo>
                  <a:cubicBezTo>
                    <a:pt x="187" y="2515"/>
                    <a:pt x="212" y="2541"/>
                    <a:pt x="242" y="2541"/>
                  </a:cubicBezTo>
                  <a:cubicBezTo>
                    <a:pt x="257" y="2541"/>
                    <a:pt x="273" y="2535"/>
                    <a:pt x="287" y="2522"/>
                  </a:cubicBezTo>
                  <a:cubicBezTo>
                    <a:pt x="394" y="2382"/>
                    <a:pt x="448" y="2211"/>
                    <a:pt x="448" y="2039"/>
                  </a:cubicBezTo>
                  <a:cubicBezTo>
                    <a:pt x="822" y="2403"/>
                    <a:pt x="1133" y="2821"/>
                    <a:pt x="1379" y="3281"/>
                  </a:cubicBezTo>
                  <a:cubicBezTo>
                    <a:pt x="1647" y="3774"/>
                    <a:pt x="1733" y="4288"/>
                    <a:pt x="1904" y="4823"/>
                  </a:cubicBezTo>
                  <a:cubicBezTo>
                    <a:pt x="1914" y="4842"/>
                    <a:pt x="1931" y="4851"/>
                    <a:pt x="1948" y="4851"/>
                  </a:cubicBezTo>
                  <a:cubicBezTo>
                    <a:pt x="1970" y="4851"/>
                    <a:pt x="1990" y="4837"/>
                    <a:pt x="1990" y="4813"/>
                  </a:cubicBezTo>
                  <a:cubicBezTo>
                    <a:pt x="2011" y="4266"/>
                    <a:pt x="1765" y="3678"/>
                    <a:pt x="1508" y="3207"/>
                  </a:cubicBezTo>
                  <a:cubicBezTo>
                    <a:pt x="1240" y="2714"/>
                    <a:pt x="887" y="2307"/>
                    <a:pt x="458" y="1954"/>
                  </a:cubicBezTo>
                  <a:cubicBezTo>
                    <a:pt x="458" y="1943"/>
                    <a:pt x="469" y="1943"/>
                    <a:pt x="469" y="1932"/>
                  </a:cubicBezTo>
                  <a:lnTo>
                    <a:pt x="480" y="1943"/>
                  </a:lnTo>
                  <a:cubicBezTo>
                    <a:pt x="662" y="1975"/>
                    <a:pt x="833" y="2018"/>
                    <a:pt x="1005" y="2072"/>
                  </a:cubicBezTo>
                  <a:cubicBezTo>
                    <a:pt x="1529" y="2543"/>
                    <a:pt x="1979" y="3100"/>
                    <a:pt x="2290" y="3731"/>
                  </a:cubicBezTo>
                  <a:cubicBezTo>
                    <a:pt x="2461" y="4085"/>
                    <a:pt x="2600" y="4449"/>
                    <a:pt x="2685" y="4823"/>
                  </a:cubicBezTo>
                  <a:cubicBezTo>
                    <a:pt x="2771" y="5177"/>
                    <a:pt x="2792" y="5541"/>
                    <a:pt x="2878" y="5894"/>
                  </a:cubicBezTo>
                  <a:cubicBezTo>
                    <a:pt x="2878" y="5905"/>
                    <a:pt x="2889" y="5910"/>
                    <a:pt x="2901" y="5910"/>
                  </a:cubicBezTo>
                  <a:cubicBezTo>
                    <a:pt x="2913" y="5910"/>
                    <a:pt x="2927" y="5905"/>
                    <a:pt x="2932" y="5894"/>
                  </a:cubicBezTo>
                  <a:cubicBezTo>
                    <a:pt x="3049" y="5177"/>
                    <a:pt x="2750" y="4342"/>
                    <a:pt x="2440" y="3710"/>
                  </a:cubicBezTo>
                  <a:cubicBezTo>
                    <a:pt x="2140" y="3100"/>
                    <a:pt x="1722" y="2553"/>
                    <a:pt x="1208" y="2115"/>
                  </a:cubicBezTo>
                  <a:lnTo>
                    <a:pt x="1208" y="2115"/>
                  </a:lnTo>
                  <a:cubicBezTo>
                    <a:pt x="3146" y="2629"/>
                    <a:pt x="5062" y="3431"/>
                    <a:pt x="6412" y="4973"/>
                  </a:cubicBezTo>
                  <a:cubicBezTo>
                    <a:pt x="8157" y="6976"/>
                    <a:pt x="8232" y="9696"/>
                    <a:pt x="8039" y="12201"/>
                  </a:cubicBezTo>
                  <a:cubicBezTo>
                    <a:pt x="7965" y="13261"/>
                    <a:pt x="7601" y="14792"/>
                    <a:pt x="8500" y="15606"/>
                  </a:cubicBezTo>
                  <a:cubicBezTo>
                    <a:pt x="8510" y="15616"/>
                    <a:pt x="8521" y="15620"/>
                    <a:pt x="8531" y="15620"/>
                  </a:cubicBezTo>
                  <a:cubicBezTo>
                    <a:pt x="8567" y="15620"/>
                    <a:pt x="8600" y="15572"/>
                    <a:pt x="8575" y="15531"/>
                  </a:cubicBezTo>
                  <a:cubicBezTo>
                    <a:pt x="7996" y="14867"/>
                    <a:pt x="8029" y="13925"/>
                    <a:pt x="8125" y="13025"/>
                  </a:cubicBezTo>
                  <a:lnTo>
                    <a:pt x="8125" y="13025"/>
                  </a:lnTo>
                  <a:cubicBezTo>
                    <a:pt x="8125" y="13218"/>
                    <a:pt x="8115" y="13411"/>
                    <a:pt x="8125" y="13615"/>
                  </a:cubicBezTo>
                  <a:cubicBezTo>
                    <a:pt x="8168" y="14150"/>
                    <a:pt x="8307" y="14824"/>
                    <a:pt x="8778" y="15157"/>
                  </a:cubicBezTo>
                  <a:cubicBezTo>
                    <a:pt x="8782" y="15158"/>
                    <a:pt x="8786" y="15159"/>
                    <a:pt x="8790" y="15159"/>
                  </a:cubicBezTo>
                  <a:cubicBezTo>
                    <a:pt x="8806" y="15159"/>
                    <a:pt x="8819" y="15142"/>
                    <a:pt x="8810" y="15124"/>
                  </a:cubicBezTo>
                  <a:cubicBezTo>
                    <a:pt x="8414" y="14535"/>
                    <a:pt x="8232" y="13979"/>
                    <a:pt x="8232" y="13261"/>
                  </a:cubicBezTo>
                  <a:cubicBezTo>
                    <a:pt x="8243" y="12544"/>
                    <a:pt x="8393" y="11847"/>
                    <a:pt x="8296" y="11130"/>
                  </a:cubicBezTo>
                  <a:lnTo>
                    <a:pt x="8296" y="11119"/>
                  </a:lnTo>
                  <a:cubicBezTo>
                    <a:pt x="8339" y="10124"/>
                    <a:pt x="8307" y="9117"/>
                    <a:pt x="8115" y="8132"/>
                  </a:cubicBezTo>
                  <a:cubicBezTo>
                    <a:pt x="7900" y="6986"/>
                    <a:pt x="7429" y="5884"/>
                    <a:pt x="6680" y="4984"/>
                  </a:cubicBezTo>
                  <a:cubicBezTo>
                    <a:pt x="5973" y="4138"/>
                    <a:pt x="5074" y="3485"/>
                    <a:pt x="4099" y="2993"/>
                  </a:cubicBezTo>
                  <a:cubicBezTo>
                    <a:pt x="3114" y="2489"/>
                    <a:pt x="2054" y="2136"/>
                    <a:pt x="972" y="1932"/>
                  </a:cubicBezTo>
                  <a:cubicBezTo>
                    <a:pt x="962" y="1932"/>
                    <a:pt x="962" y="1922"/>
                    <a:pt x="951" y="1922"/>
                  </a:cubicBezTo>
                  <a:cubicBezTo>
                    <a:pt x="946" y="1916"/>
                    <a:pt x="938" y="1914"/>
                    <a:pt x="930" y="1914"/>
                  </a:cubicBezTo>
                  <a:cubicBezTo>
                    <a:pt x="922" y="1914"/>
                    <a:pt x="914" y="1916"/>
                    <a:pt x="908" y="1922"/>
                  </a:cubicBezTo>
                  <a:lnTo>
                    <a:pt x="522" y="1858"/>
                  </a:lnTo>
                  <a:cubicBezTo>
                    <a:pt x="598" y="1729"/>
                    <a:pt x="651" y="1568"/>
                    <a:pt x="662" y="1408"/>
                  </a:cubicBezTo>
                  <a:cubicBezTo>
                    <a:pt x="705" y="1354"/>
                    <a:pt x="726" y="1279"/>
                    <a:pt x="748" y="1204"/>
                  </a:cubicBezTo>
                  <a:cubicBezTo>
                    <a:pt x="789" y="1207"/>
                    <a:pt x="830" y="1209"/>
                    <a:pt x="871" y="1209"/>
                  </a:cubicBezTo>
                  <a:cubicBezTo>
                    <a:pt x="1667" y="1209"/>
                    <a:pt x="2391" y="634"/>
                    <a:pt x="3125" y="380"/>
                  </a:cubicBezTo>
                  <a:cubicBezTo>
                    <a:pt x="3510" y="243"/>
                    <a:pt x="3924" y="160"/>
                    <a:pt x="4332" y="160"/>
                  </a:cubicBezTo>
                  <a:cubicBezTo>
                    <a:pt x="4433" y="160"/>
                    <a:pt x="4534" y="166"/>
                    <a:pt x="4634" y="176"/>
                  </a:cubicBezTo>
                  <a:cubicBezTo>
                    <a:pt x="5148" y="219"/>
                    <a:pt x="5523" y="423"/>
                    <a:pt x="5909" y="754"/>
                  </a:cubicBezTo>
                  <a:cubicBezTo>
                    <a:pt x="5405" y="797"/>
                    <a:pt x="4848" y="1033"/>
                    <a:pt x="4517" y="1140"/>
                  </a:cubicBezTo>
                  <a:cubicBezTo>
                    <a:pt x="3554" y="1461"/>
                    <a:pt x="2598" y="1761"/>
                    <a:pt x="1593" y="1761"/>
                  </a:cubicBezTo>
                  <a:cubicBezTo>
                    <a:pt x="1357" y="1761"/>
                    <a:pt x="1118" y="1744"/>
                    <a:pt x="876" y="1708"/>
                  </a:cubicBezTo>
                  <a:cubicBezTo>
                    <a:pt x="873" y="1706"/>
                    <a:pt x="869" y="1706"/>
                    <a:pt x="866" y="1706"/>
                  </a:cubicBezTo>
                  <a:cubicBezTo>
                    <a:pt x="840" y="1706"/>
                    <a:pt x="826" y="1741"/>
                    <a:pt x="855" y="1751"/>
                  </a:cubicBezTo>
                  <a:cubicBezTo>
                    <a:pt x="1186" y="1855"/>
                    <a:pt x="1524" y="1898"/>
                    <a:pt x="1863" y="1898"/>
                  </a:cubicBezTo>
                  <a:cubicBezTo>
                    <a:pt x="2497" y="1898"/>
                    <a:pt x="3134" y="1746"/>
                    <a:pt x="3735" y="1558"/>
                  </a:cubicBezTo>
                  <a:cubicBezTo>
                    <a:pt x="4249" y="1408"/>
                    <a:pt x="4752" y="1225"/>
                    <a:pt x="5266" y="1065"/>
                  </a:cubicBezTo>
                  <a:cubicBezTo>
                    <a:pt x="5546" y="981"/>
                    <a:pt x="5841" y="897"/>
                    <a:pt x="6119" y="897"/>
                  </a:cubicBezTo>
                  <a:cubicBezTo>
                    <a:pt x="6407" y="897"/>
                    <a:pt x="6677" y="986"/>
                    <a:pt x="6894" y="1258"/>
                  </a:cubicBezTo>
                  <a:cubicBezTo>
                    <a:pt x="6897" y="1265"/>
                    <a:pt x="6901" y="1267"/>
                    <a:pt x="6906" y="1267"/>
                  </a:cubicBezTo>
                  <a:cubicBezTo>
                    <a:pt x="6915" y="1267"/>
                    <a:pt x="6926" y="1255"/>
                    <a:pt x="6926" y="1247"/>
                  </a:cubicBezTo>
                  <a:cubicBezTo>
                    <a:pt x="6783" y="874"/>
                    <a:pt x="6468" y="749"/>
                    <a:pt x="6105" y="749"/>
                  </a:cubicBezTo>
                  <a:cubicBezTo>
                    <a:pt x="6062" y="749"/>
                    <a:pt x="6018" y="751"/>
                    <a:pt x="5973" y="754"/>
                  </a:cubicBezTo>
                  <a:cubicBezTo>
                    <a:pt x="5983" y="744"/>
                    <a:pt x="5983" y="723"/>
                    <a:pt x="5973" y="712"/>
                  </a:cubicBezTo>
                  <a:cubicBezTo>
                    <a:pt x="5703" y="156"/>
                    <a:pt x="5011" y="1"/>
                    <a:pt x="4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3"/>
            <p:cNvSpPr/>
            <p:nvPr/>
          </p:nvSpPr>
          <p:spPr>
            <a:xfrm>
              <a:off x="4731675" y="1828280"/>
              <a:ext cx="351404" cy="71994"/>
            </a:xfrm>
            <a:custGeom>
              <a:avLst/>
              <a:gdLst/>
              <a:ahLst/>
              <a:cxnLst/>
              <a:rect l="l" t="t" r="r" b="b"/>
              <a:pathLst>
                <a:path w="5457" h="1118" extrusionOk="0">
                  <a:moveTo>
                    <a:pt x="3821" y="0"/>
                  </a:moveTo>
                  <a:cubicBezTo>
                    <a:pt x="3660" y="0"/>
                    <a:pt x="3507" y="9"/>
                    <a:pt x="3372" y="22"/>
                  </a:cubicBezTo>
                  <a:cubicBezTo>
                    <a:pt x="2290" y="140"/>
                    <a:pt x="1240" y="493"/>
                    <a:pt x="191" y="783"/>
                  </a:cubicBezTo>
                  <a:cubicBezTo>
                    <a:pt x="181" y="793"/>
                    <a:pt x="181" y="804"/>
                    <a:pt x="181" y="815"/>
                  </a:cubicBezTo>
                  <a:cubicBezTo>
                    <a:pt x="138" y="804"/>
                    <a:pt x="95" y="793"/>
                    <a:pt x="52" y="772"/>
                  </a:cubicBezTo>
                  <a:cubicBezTo>
                    <a:pt x="49" y="771"/>
                    <a:pt x="47" y="770"/>
                    <a:pt x="44" y="770"/>
                  </a:cubicBezTo>
                  <a:cubicBezTo>
                    <a:pt x="16" y="770"/>
                    <a:pt x="0" y="816"/>
                    <a:pt x="20" y="826"/>
                  </a:cubicBezTo>
                  <a:cubicBezTo>
                    <a:pt x="427" y="1006"/>
                    <a:pt x="847" y="1063"/>
                    <a:pt x="1272" y="1063"/>
                  </a:cubicBezTo>
                  <a:cubicBezTo>
                    <a:pt x="2001" y="1063"/>
                    <a:pt x="2746" y="896"/>
                    <a:pt x="3476" y="896"/>
                  </a:cubicBezTo>
                  <a:cubicBezTo>
                    <a:pt x="3887" y="896"/>
                    <a:pt x="4293" y="949"/>
                    <a:pt x="4688" y="1114"/>
                  </a:cubicBezTo>
                  <a:cubicBezTo>
                    <a:pt x="4692" y="1117"/>
                    <a:pt x="4696" y="1118"/>
                    <a:pt x="4698" y="1118"/>
                  </a:cubicBezTo>
                  <a:cubicBezTo>
                    <a:pt x="4709" y="1118"/>
                    <a:pt x="4708" y="1102"/>
                    <a:pt x="4699" y="1093"/>
                  </a:cubicBezTo>
                  <a:cubicBezTo>
                    <a:pt x="4245" y="816"/>
                    <a:pt x="3756" y="734"/>
                    <a:pt x="3251" y="734"/>
                  </a:cubicBezTo>
                  <a:cubicBezTo>
                    <a:pt x="2516" y="734"/>
                    <a:pt x="1748" y="907"/>
                    <a:pt x="1005" y="907"/>
                  </a:cubicBezTo>
                  <a:cubicBezTo>
                    <a:pt x="740" y="907"/>
                    <a:pt x="479" y="885"/>
                    <a:pt x="224" y="826"/>
                  </a:cubicBezTo>
                  <a:cubicBezTo>
                    <a:pt x="1133" y="612"/>
                    <a:pt x="2054" y="343"/>
                    <a:pt x="2975" y="194"/>
                  </a:cubicBezTo>
                  <a:cubicBezTo>
                    <a:pt x="3240" y="150"/>
                    <a:pt x="3516" y="117"/>
                    <a:pt x="3791" y="117"/>
                  </a:cubicBezTo>
                  <a:cubicBezTo>
                    <a:pt x="3982" y="117"/>
                    <a:pt x="4172" y="133"/>
                    <a:pt x="4357" y="172"/>
                  </a:cubicBezTo>
                  <a:cubicBezTo>
                    <a:pt x="4785" y="258"/>
                    <a:pt x="5085" y="472"/>
                    <a:pt x="5416" y="750"/>
                  </a:cubicBezTo>
                  <a:cubicBezTo>
                    <a:pt x="5422" y="753"/>
                    <a:pt x="5427" y="755"/>
                    <a:pt x="5432" y="755"/>
                  </a:cubicBezTo>
                  <a:cubicBezTo>
                    <a:pt x="5447" y="755"/>
                    <a:pt x="5457" y="742"/>
                    <a:pt x="5449" y="719"/>
                  </a:cubicBezTo>
                  <a:cubicBezTo>
                    <a:pt x="5201" y="139"/>
                    <a:pt x="4452" y="0"/>
                    <a:pt x="38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3"/>
            <p:cNvSpPr/>
            <p:nvPr/>
          </p:nvSpPr>
          <p:spPr>
            <a:xfrm>
              <a:off x="4945270" y="1333539"/>
              <a:ext cx="917114" cy="637060"/>
            </a:xfrm>
            <a:custGeom>
              <a:avLst/>
              <a:gdLst/>
              <a:ahLst/>
              <a:cxnLst/>
              <a:rect l="l" t="t" r="r" b="b"/>
              <a:pathLst>
                <a:path w="14242" h="9893" extrusionOk="0">
                  <a:moveTo>
                    <a:pt x="9548" y="1"/>
                  </a:moveTo>
                  <a:cubicBezTo>
                    <a:pt x="9532" y="1"/>
                    <a:pt x="9515" y="6"/>
                    <a:pt x="9499" y="17"/>
                  </a:cubicBezTo>
                  <a:cubicBezTo>
                    <a:pt x="8899" y="371"/>
                    <a:pt x="8278" y="660"/>
                    <a:pt x="7593" y="821"/>
                  </a:cubicBezTo>
                  <a:cubicBezTo>
                    <a:pt x="7036" y="938"/>
                    <a:pt x="6415" y="895"/>
                    <a:pt x="5933" y="1249"/>
                  </a:cubicBezTo>
                  <a:cubicBezTo>
                    <a:pt x="5894" y="1268"/>
                    <a:pt x="5935" y="1314"/>
                    <a:pt x="5975" y="1314"/>
                  </a:cubicBezTo>
                  <a:cubicBezTo>
                    <a:pt x="5979" y="1314"/>
                    <a:pt x="5983" y="1314"/>
                    <a:pt x="5987" y="1313"/>
                  </a:cubicBezTo>
                  <a:cubicBezTo>
                    <a:pt x="6597" y="1078"/>
                    <a:pt x="7303" y="1120"/>
                    <a:pt x="7935" y="949"/>
                  </a:cubicBezTo>
                  <a:cubicBezTo>
                    <a:pt x="8428" y="821"/>
                    <a:pt x="8909" y="628"/>
                    <a:pt x="9349" y="360"/>
                  </a:cubicBezTo>
                  <a:lnTo>
                    <a:pt x="9349" y="360"/>
                  </a:lnTo>
                  <a:cubicBezTo>
                    <a:pt x="9231" y="606"/>
                    <a:pt x="9070" y="821"/>
                    <a:pt x="8942" y="1066"/>
                  </a:cubicBezTo>
                  <a:cubicBezTo>
                    <a:pt x="8924" y="1094"/>
                    <a:pt x="8943" y="1136"/>
                    <a:pt x="8975" y="1136"/>
                  </a:cubicBezTo>
                  <a:cubicBezTo>
                    <a:pt x="8982" y="1136"/>
                    <a:pt x="8988" y="1134"/>
                    <a:pt x="8995" y="1131"/>
                  </a:cubicBezTo>
                  <a:cubicBezTo>
                    <a:pt x="9002" y="1131"/>
                    <a:pt x="9009" y="1136"/>
                    <a:pt x="9017" y="1136"/>
                  </a:cubicBezTo>
                  <a:cubicBezTo>
                    <a:pt x="9020" y="1136"/>
                    <a:pt x="9024" y="1134"/>
                    <a:pt x="9028" y="1131"/>
                  </a:cubicBezTo>
                  <a:cubicBezTo>
                    <a:pt x="9049" y="1131"/>
                    <a:pt x="9070" y="1120"/>
                    <a:pt x="9092" y="1120"/>
                  </a:cubicBezTo>
                  <a:cubicBezTo>
                    <a:pt x="9103" y="1126"/>
                    <a:pt x="9113" y="1128"/>
                    <a:pt x="9124" y="1128"/>
                  </a:cubicBezTo>
                  <a:cubicBezTo>
                    <a:pt x="9135" y="1128"/>
                    <a:pt x="9145" y="1126"/>
                    <a:pt x="9156" y="1120"/>
                  </a:cubicBezTo>
                  <a:cubicBezTo>
                    <a:pt x="9199" y="1099"/>
                    <a:pt x="9231" y="1088"/>
                    <a:pt x="9273" y="1066"/>
                  </a:cubicBezTo>
                  <a:cubicBezTo>
                    <a:pt x="9734" y="917"/>
                    <a:pt x="10194" y="692"/>
                    <a:pt x="10634" y="457"/>
                  </a:cubicBezTo>
                  <a:lnTo>
                    <a:pt x="10634" y="457"/>
                  </a:lnTo>
                  <a:cubicBezTo>
                    <a:pt x="10505" y="628"/>
                    <a:pt x="10387" y="799"/>
                    <a:pt x="10291" y="992"/>
                  </a:cubicBezTo>
                  <a:cubicBezTo>
                    <a:pt x="10259" y="1035"/>
                    <a:pt x="10280" y="1078"/>
                    <a:pt x="10312" y="1099"/>
                  </a:cubicBezTo>
                  <a:cubicBezTo>
                    <a:pt x="10323" y="1120"/>
                    <a:pt x="10323" y="1142"/>
                    <a:pt x="10334" y="1163"/>
                  </a:cubicBezTo>
                  <a:cubicBezTo>
                    <a:pt x="10338" y="1171"/>
                    <a:pt x="10346" y="1175"/>
                    <a:pt x="10355" y="1175"/>
                  </a:cubicBezTo>
                  <a:cubicBezTo>
                    <a:pt x="10369" y="1175"/>
                    <a:pt x="10383" y="1165"/>
                    <a:pt x="10377" y="1152"/>
                  </a:cubicBezTo>
                  <a:lnTo>
                    <a:pt x="10377" y="1109"/>
                  </a:lnTo>
                  <a:cubicBezTo>
                    <a:pt x="10398" y="1109"/>
                    <a:pt x="10408" y="1099"/>
                    <a:pt x="10420" y="1078"/>
                  </a:cubicBezTo>
                  <a:lnTo>
                    <a:pt x="10441" y="1056"/>
                  </a:lnTo>
                  <a:cubicBezTo>
                    <a:pt x="10751" y="863"/>
                    <a:pt x="12090" y="756"/>
                    <a:pt x="12207" y="745"/>
                  </a:cubicBezTo>
                  <a:cubicBezTo>
                    <a:pt x="12297" y="743"/>
                    <a:pt x="12388" y="741"/>
                    <a:pt x="12479" y="741"/>
                  </a:cubicBezTo>
                  <a:cubicBezTo>
                    <a:pt x="12756" y="741"/>
                    <a:pt x="13037" y="753"/>
                    <a:pt x="13311" y="778"/>
                  </a:cubicBezTo>
                  <a:cubicBezTo>
                    <a:pt x="13449" y="799"/>
                    <a:pt x="13589" y="821"/>
                    <a:pt x="13728" y="852"/>
                  </a:cubicBezTo>
                  <a:cubicBezTo>
                    <a:pt x="13439" y="992"/>
                    <a:pt x="13182" y="1163"/>
                    <a:pt x="12935" y="1377"/>
                  </a:cubicBezTo>
                  <a:cubicBezTo>
                    <a:pt x="12893" y="1420"/>
                    <a:pt x="12925" y="1495"/>
                    <a:pt x="12989" y="1506"/>
                  </a:cubicBezTo>
                  <a:cubicBezTo>
                    <a:pt x="13050" y="1508"/>
                    <a:pt x="13111" y="1508"/>
                    <a:pt x="13171" y="1508"/>
                  </a:cubicBezTo>
                  <a:cubicBezTo>
                    <a:pt x="13475" y="1508"/>
                    <a:pt x="13780" y="1488"/>
                    <a:pt x="14092" y="1452"/>
                  </a:cubicBezTo>
                  <a:lnTo>
                    <a:pt x="14092" y="1452"/>
                  </a:lnTo>
                  <a:cubicBezTo>
                    <a:pt x="14082" y="1463"/>
                    <a:pt x="14082" y="1473"/>
                    <a:pt x="14082" y="1473"/>
                  </a:cubicBezTo>
                  <a:lnTo>
                    <a:pt x="14082" y="1485"/>
                  </a:lnTo>
                  <a:cubicBezTo>
                    <a:pt x="14039" y="1602"/>
                    <a:pt x="14028" y="1730"/>
                    <a:pt x="14006" y="1859"/>
                  </a:cubicBezTo>
                  <a:cubicBezTo>
                    <a:pt x="13760" y="2962"/>
                    <a:pt x="13161" y="3969"/>
                    <a:pt x="12304" y="4718"/>
                  </a:cubicBezTo>
                  <a:cubicBezTo>
                    <a:pt x="12261" y="4761"/>
                    <a:pt x="12293" y="4868"/>
                    <a:pt x="12368" y="4868"/>
                  </a:cubicBezTo>
                  <a:cubicBezTo>
                    <a:pt x="12400" y="4857"/>
                    <a:pt x="12421" y="4857"/>
                    <a:pt x="12454" y="4847"/>
                  </a:cubicBezTo>
                  <a:cubicBezTo>
                    <a:pt x="12468" y="4867"/>
                    <a:pt x="12486" y="4879"/>
                    <a:pt x="12506" y="4879"/>
                  </a:cubicBezTo>
                  <a:cubicBezTo>
                    <a:pt x="12517" y="4879"/>
                    <a:pt x="12528" y="4876"/>
                    <a:pt x="12540" y="4868"/>
                  </a:cubicBezTo>
                  <a:cubicBezTo>
                    <a:pt x="12561" y="4857"/>
                    <a:pt x="12571" y="4847"/>
                    <a:pt x="12593" y="4836"/>
                  </a:cubicBezTo>
                  <a:cubicBezTo>
                    <a:pt x="12828" y="4782"/>
                    <a:pt x="13064" y="4718"/>
                    <a:pt x="13278" y="4611"/>
                  </a:cubicBezTo>
                  <a:lnTo>
                    <a:pt x="13278" y="4611"/>
                  </a:lnTo>
                  <a:cubicBezTo>
                    <a:pt x="13064" y="5135"/>
                    <a:pt x="12700" y="5553"/>
                    <a:pt x="12240" y="5875"/>
                  </a:cubicBezTo>
                  <a:lnTo>
                    <a:pt x="12400" y="5618"/>
                  </a:lnTo>
                  <a:cubicBezTo>
                    <a:pt x="12409" y="5592"/>
                    <a:pt x="12391" y="5568"/>
                    <a:pt x="12368" y="5568"/>
                  </a:cubicBezTo>
                  <a:cubicBezTo>
                    <a:pt x="12361" y="5568"/>
                    <a:pt x="12354" y="5570"/>
                    <a:pt x="12347" y="5575"/>
                  </a:cubicBezTo>
                  <a:cubicBezTo>
                    <a:pt x="12176" y="5756"/>
                    <a:pt x="12015" y="5928"/>
                    <a:pt x="11843" y="6110"/>
                  </a:cubicBezTo>
                  <a:cubicBezTo>
                    <a:pt x="11812" y="6132"/>
                    <a:pt x="11779" y="6142"/>
                    <a:pt x="11747" y="6163"/>
                  </a:cubicBezTo>
                  <a:cubicBezTo>
                    <a:pt x="11715" y="6185"/>
                    <a:pt x="11715" y="6217"/>
                    <a:pt x="11726" y="6239"/>
                  </a:cubicBezTo>
                  <a:cubicBezTo>
                    <a:pt x="11340" y="6677"/>
                    <a:pt x="10955" y="7117"/>
                    <a:pt x="10484" y="7481"/>
                  </a:cubicBezTo>
                  <a:cubicBezTo>
                    <a:pt x="9852" y="7984"/>
                    <a:pt x="9135" y="8369"/>
                    <a:pt x="8353" y="8594"/>
                  </a:cubicBezTo>
                  <a:cubicBezTo>
                    <a:pt x="8759" y="8283"/>
                    <a:pt x="9113" y="7898"/>
                    <a:pt x="9359" y="7502"/>
                  </a:cubicBezTo>
                  <a:cubicBezTo>
                    <a:pt x="9376" y="7477"/>
                    <a:pt x="9354" y="7452"/>
                    <a:pt x="9333" y="7452"/>
                  </a:cubicBezTo>
                  <a:cubicBezTo>
                    <a:pt x="9327" y="7452"/>
                    <a:pt x="9321" y="7455"/>
                    <a:pt x="9316" y="7459"/>
                  </a:cubicBezTo>
                  <a:cubicBezTo>
                    <a:pt x="8845" y="7898"/>
                    <a:pt x="8428" y="8369"/>
                    <a:pt x="7881" y="8712"/>
                  </a:cubicBezTo>
                  <a:cubicBezTo>
                    <a:pt x="7357" y="9033"/>
                    <a:pt x="6789" y="9204"/>
                    <a:pt x="6190" y="9247"/>
                  </a:cubicBezTo>
                  <a:cubicBezTo>
                    <a:pt x="6489" y="9097"/>
                    <a:pt x="6736" y="8894"/>
                    <a:pt x="6907" y="8616"/>
                  </a:cubicBezTo>
                  <a:cubicBezTo>
                    <a:pt x="6931" y="8583"/>
                    <a:pt x="6900" y="8551"/>
                    <a:pt x="6870" y="8551"/>
                  </a:cubicBezTo>
                  <a:cubicBezTo>
                    <a:pt x="6860" y="8551"/>
                    <a:pt x="6851" y="8554"/>
                    <a:pt x="6843" y="8562"/>
                  </a:cubicBezTo>
                  <a:cubicBezTo>
                    <a:pt x="6543" y="8797"/>
                    <a:pt x="6275" y="9023"/>
                    <a:pt x="5933" y="9173"/>
                  </a:cubicBezTo>
                  <a:cubicBezTo>
                    <a:pt x="5558" y="9333"/>
                    <a:pt x="5162" y="9418"/>
                    <a:pt x="4766" y="9461"/>
                  </a:cubicBezTo>
                  <a:cubicBezTo>
                    <a:pt x="4526" y="9481"/>
                    <a:pt x="4280" y="9494"/>
                    <a:pt x="4031" y="9494"/>
                  </a:cubicBezTo>
                  <a:cubicBezTo>
                    <a:pt x="3601" y="9494"/>
                    <a:pt x="3166" y="9456"/>
                    <a:pt x="2753" y="9354"/>
                  </a:cubicBezTo>
                  <a:lnTo>
                    <a:pt x="2689" y="9290"/>
                  </a:lnTo>
                  <a:cubicBezTo>
                    <a:pt x="2699" y="9290"/>
                    <a:pt x="2710" y="9280"/>
                    <a:pt x="2710" y="9269"/>
                  </a:cubicBezTo>
                  <a:cubicBezTo>
                    <a:pt x="2720" y="9151"/>
                    <a:pt x="2603" y="9023"/>
                    <a:pt x="2539" y="8926"/>
                  </a:cubicBezTo>
                  <a:cubicBezTo>
                    <a:pt x="2485" y="8851"/>
                    <a:pt x="2410" y="8787"/>
                    <a:pt x="2335" y="8723"/>
                  </a:cubicBezTo>
                  <a:cubicBezTo>
                    <a:pt x="1966" y="8148"/>
                    <a:pt x="1192" y="7855"/>
                    <a:pt x="502" y="7855"/>
                  </a:cubicBezTo>
                  <a:cubicBezTo>
                    <a:pt x="331" y="7855"/>
                    <a:pt x="165" y="7873"/>
                    <a:pt x="12" y="7909"/>
                  </a:cubicBezTo>
                  <a:cubicBezTo>
                    <a:pt x="1" y="7909"/>
                    <a:pt x="1" y="7930"/>
                    <a:pt x="12" y="7930"/>
                  </a:cubicBezTo>
                  <a:cubicBezTo>
                    <a:pt x="114" y="7920"/>
                    <a:pt x="217" y="7915"/>
                    <a:pt x="321" y="7915"/>
                  </a:cubicBezTo>
                  <a:cubicBezTo>
                    <a:pt x="648" y="7915"/>
                    <a:pt x="976" y="7969"/>
                    <a:pt x="1286" y="8091"/>
                  </a:cubicBezTo>
                  <a:cubicBezTo>
                    <a:pt x="1639" y="8230"/>
                    <a:pt x="1896" y="8455"/>
                    <a:pt x="2153" y="8690"/>
                  </a:cubicBezTo>
                  <a:cubicBezTo>
                    <a:pt x="2153" y="8701"/>
                    <a:pt x="2164" y="8712"/>
                    <a:pt x="2164" y="8723"/>
                  </a:cubicBezTo>
                  <a:cubicBezTo>
                    <a:pt x="2218" y="8755"/>
                    <a:pt x="2260" y="8797"/>
                    <a:pt x="2303" y="8830"/>
                  </a:cubicBezTo>
                  <a:lnTo>
                    <a:pt x="2335" y="8862"/>
                  </a:lnTo>
                  <a:cubicBezTo>
                    <a:pt x="2378" y="8904"/>
                    <a:pt x="2421" y="8958"/>
                    <a:pt x="2453" y="9001"/>
                  </a:cubicBezTo>
                  <a:cubicBezTo>
                    <a:pt x="2496" y="9054"/>
                    <a:pt x="2517" y="9108"/>
                    <a:pt x="2549" y="9161"/>
                  </a:cubicBezTo>
                  <a:cubicBezTo>
                    <a:pt x="2421" y="9044"/>
                    <a:pt x="2292" y="8937"/>
                    <a:pt x="2164" y="8840"/>
                  </a:cubicBezTo>
                  <a:cubicBezTo>
                    <a:pt x="1778" y="8530"/>
                    <a:pt x="1339" y="8283"/>
                    <a:pt x="836" y="8187"/>
                  </a:cubicBezTo>
                  <a:cubicBezTo>
                    <a:pt x="814" y="8187"/>
                    <a:pt x="804" y="8230"/>
                    <a:pt x="826" y="8230"/>
                  </a:cubicBezTo>
                  <a:cubicBezTo>
                    <a:pt x="1339" y="8380"/>
                    <a:pt x="1778" y="8647"/>
                    <a:pt x="2175" y="8990"/>
                  </a:cubicBezTo>
                  <a:cubicBezTo>
                    <a:pt x="2282" y="9076"/>
                    <a:pt x="2389" y="9183"/>
                    <a:pt x="2485" y="9280"/>
                  </a:cubicBezTo>
                  <a:cubicBezTo>
                    <a:pt x="2475" y="9280"/>
                    <a:pt x="2463" y="9280"/>
                    <a:pt x="2453" y="9269"/>
                  </a:cubicBezTo>
                  <a:cubicBezTo>
                    <a:pt x="2450" y="9268"/>
                    <a:pt x="2447" y="9267"/>
                    <a:pt x="2445" y="9267"/>
                  </a:cubicBezTo>
                  <a:cubicBezTo>
                    <a:pt x="2416" y="9267"/>
                    <a:pt x="2393" y="9313"/>
                    <a:pt x="2432" y="9333"/>
                  </a:cubicBezTo>
                  <a:cubicBezTo>
                    <a:pt x="2496" y="9376"/>
                    <a:pt x="2570" y="9408"/>
                    <a:pt x="2646" y="9440"/>
                  </a:cubicBezTo>
                  <a:cubicBezTo>
                    <a:pt x="2796" y="9601"/>
                    <a:pt x="2956" y="9761"/>
                    <a:pt x="3138" y="9890"/>
                  </a:cubicBezTo>
                  <a:cubicBezTo>
                    <a:pt x="3143" y="9892"/>
                    <a:pt x="3147" y="9893"/>
                    <a:pt x="3151" y="9893"/>
                  </a:cubicBezTo>
                  <a:cubicBezTo>
                    <a:pt x="3167" y="9893"/>
                    <a:pt x="3179" y="9877"/>
                    <a:pt x="3170" y="9868"/>
                  </a:cubicBezTo>
                  <a:cubicBezTo>
                    <a:pt x="3096" y="9751"/>
                    <a:pt x="3010" y="9633"/>
                    <a:pt x="2924" y="9537"/>
                  </a:cubicBezTo>
                  <a:lnTo>
                    <a:pt x="2924" y="9537"/>
                  </a:lnTo>
                  <a:cubicBezTo>
                    <a:pt x="3275" y="9630"/>
                    <a:pt x="3661" y="9663"/>
                    <a:pt x="4040" y="9663"/>
                  </a:cubicBezTo>
                  <a:cubicBezTo>
                    <a:pt x="4355" y="9663"/>
                    <a:pt x="4666" y="9640"/>
                    <a:pt x="4948" y="9611"/>
                  </a:cubicBezTo>
                  <a:cubicBezTo>
                    <a:pt x="5269" y="9568"/>
                    <a:pt x="5633" y="9483"/>
                    <a:pt x="5965" y="9354"/>
                  </a:cubicBezTo>
                  <a:cubicBezTo>
                    <a:pt x="6068" y="9367"/>
                    <a:pt x="6172" y="9373"/>
                    <a:pt x="6276" y="9373"/>
                  </a:cubicBezTo>
                  <a:cubicBezTo>
                    <a:pt x="6946" y="9373"/>
                    <a:pt x="7616" y="9112"/>
                    <a:pt x="8181" y="8723"/>
                  </a:cubicBezTo>
                  <a:cubicBezTo>
                    <a:pt x="9016" y="8562"/>
                    <a:pt x="9777" y="8187"/>
                    <a:pt x="10451" y="7684"/>
                  </a:cubicBezTo>
                  <a:cubicBezTo>
                    <a:pt x="11008" y="7277"/>
                    <a:pt x="11576" y="6763"/>
                    <a:pt x="12015" y="6185"/>
                  </a:cubicBezTo>
                  <a:cubicBezTo>
                    <a:pt x="12721" y="5863"/>
                    <a:pt x="13235" y="5200"/>
                    <a:pt x="13492" y="4472"/>
                  </a:cubicBezTo>
                  <a:cubicBezTo>
                    <a:pt x="13510" y="4427"/>
                    <a:pt x="13460" y="4381"/>
                    <a:pt x="13411" y="4381"/>
                  </a:cubicBezTo>
                  <a:cubicBezTo>
                    <a:pt x="13402" y="4381"/>
                    <a:pt x="13393" y="4383"/>
                    <a:pt x="13385" y="4386"/>
                  </a:cubicBezTo>
                  <a:cubicBezTo>
                    <a:pt x="13225" y="4472"/>
                    <a:pt x="13054" y="4547"/>
                    <a:pt x="12893" y="4590"/>
                  </a:cubicBezTo>
                  <a:cubicBezTo>
                    <a:pt x="13257" y="4236"/>
                    <a:pt x="13556" y="3765"/>
                    <a:pt x="13771" y="3326"/>
                  </a:cubicBezTo>
                  <a:cubicBezTo>
                    <a:pt x="13974" y="2887"/>
                    <a:pt x="14231" y="2234"/>
                    <a:pt x="14199" y="1699"/>
                  </a:cubicBezTo>
                  <a:cubicBezTo>
                    <a:pt x="14210" y="1592"/>
                    <a:pt x="14231" y="1485"/>
                    <a:pt x="14242" y="1377"/>
                  </a:cubicBezTo>
                  <a:cubicBezTo>
                    <a:pt x="14242" y="1333"/>
                    <a:pt x="14212" y="1310"/>
                    <a:pt x="14178" y="1310"/>
                  </a:cubicBezTo>
                  <a:cubicBezTo>
                    <a:pt x="14171" y="1310"/>
                    <a:pt x="14163" y="1311"/>
                    <a:pt x="14156" y="1313"/>
                  </a:cubicBezTo>
                  <a:cubicBezTo>
                    <a:pt x="13835" y="1345"/>
                    <a:pt x="13514" y="1366"/>
                    <a:pt x="13182" y="1366"/>
                  </a:cubicBezTo>
                  <a:cubicBezTo>
                    <a:pt x="13428" y="1163"/>
                    <a:pt x="13696" y="1013"/>
                    <a:pt x="13985" y="895"/>
                  </a:cubicBezTo>
                  <a:cubicBezTo>
                    <a:pt x="14039" y="874"/>
                    <a:pt x="14039" y="809"/>
                    <a:pt x="13996" y="778"/>
                  </a:cubicBezTo>
                  <a:cubicBezTo>
                    <a:pt x="14006" y="735"/>
                    <a:pt x="13974" y="681"/>
                    <a:pt x="13921" y="681"/>
                  </a:cubicBezTo>
                  <a:cubicBezTo>
                    <a:pt x="13487" y="606"/>
                    <a:pt x="13054" y="572"/>
                    <a:pt x="12621" y="572"/>
                  </a:cubicBezTo>
                  <a:cubicBezTo>
                    <a:pt x="12561" y="572"/>
                    <a:pt x="12502" y="573"/>
                    <a:pt x="12443" y="574"/>
                  </a:cubicBezTo>
                  <a:cubicBezTo>
                    <a:pt x="12154" y="574"/>
                    <a:pt x="11865" y="595"/>
                    <a:pt x="11576" y="638"/>
                  </a:cubicBezTo>
                  <a:lnTo>
                    <a:pt x="11555" y="638"/>
                  </a:lnTo>
                  <a:cubicBezTo>
                    <a:pt x="11436" y="649"/>
                    <a:pt x="10998" y="681"/>
                    <a:pt x="10677" y="788"/>
                  </a:cubicBezTo>
                  <a:cubicBezTo>
                    <a:pt x="10772" y="585"/>
                    <a:pt x="10901" y="403"/>
                    <a:pt x="11072" y="242"/>
                  </a:cubicBezTo>
                  <a:cubicBezTo>
                    <a:pt x="11105" y="210"/>
                    <a:pt x="11094" y="167"/>
                    <a:pt x="11062" y="146"/>
                  </a:cubicBezTo>
                  <a:cubicBezTo>
                    <a:pt x="11053" y="121"/>
                    <a:pt x="11019" y="96"/>
                    <a:pt x="10985" y="96"/>
                  </a:cubicBezTo>
                  <a:cubicBezTo>
                    <a:pt x="10975" y="96"/>
                    <a:pt x="10965" y="98"/>
                    <a:pt x="10955" y="103"/>
                  </a:cubicBezTo>
                  <a:cubicBezTo>
                    <a:pt x="10420" y="371"/>
                    <a:pt x="9841" y="585"/>
                    <a:pt x="9316" y="863"/>
                  </a:cubicBezTo>
                  <a:cubicBezTo>
                    <a:pt x="9316" y="852"/>
                    <a:pt x="9327" y="842"/>
                    <a:pt x="9327" y="842"/>
                  </a:cubicBezTo>
                  <a:cubicBezTo>
                    <a:pt x="9413" y="724"/>
                    <a:pt x="9477" y="595"/>
                    <a:pt x="9542" y="457"/>
                  </a:cubicBezTo>
                  <a:lnTo>
                    <a:pt x="9606" y="328"/>
                  </a:lnTo>
                  <a:cubicBezTo>
                    <a:pt x="9616" y="307"/>
                    <a:pt x="9616" y="285"/>
                    <a:pt x="9606" y="274"/>
                  </a:cubicBezTo>
                  <a:cubicBezTo>
                    <a:pt x="9616" y="231"/>
                    <a:pt x="9637" y="178"/>
                    <a:pt x="9649" y="135"/>
                  </a:cubicBezTo>
                  <a:cubicBezTo>
                    <a:pt x="9665" y="68"/>
                    <a:pt x="9609" y="1"/>
                    <a:pt x="9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3"/>
            <p:cNvSpPr/>
            <p:nvPr/>
          </p:nvSpPr>
          <p:spPr>
            <a:xfrm>
              <a:off x="4744682" y="2354896"/>
              <a:ext cx="99748" cy="170582"/>
            </a:xfrm>
            <a:custGeom>
              <a:avLst/>
              <a:gdLst/>
              <a:ahLst/>
              <a:cxnLst/>
              <a:rect l="l" t="t" r="r" b="b"/>
              <a:pathLst>
                <a:path w="1549" h="2649" extrusionOk="0">
                  <a:moveTo>
                    <a:pt x="1521" y="1"/>
                  </a:moveTo>
                  <a:cubicBezTo>
                    <a:pt x="1517" y="1"/>
                    <a:pt x="1513" y="2"/>
                    <a:pt x="1509" y="3"/>
                  </a:cubicBezTo>
                  <a:cubicBezTo>
                    <a:pt x="600" y="539"/>
                    <a:pt x="0" y="1599"/>
                    <a:pt x="171" y="2649"/>
                  </a:cubicBezTo>
                  <a:cubicBezTo>
                    <a:pt x="214" y="2145"/>
                    <a:pt x="321" y="1610"/>
                    <a:pt x="567" y="1160"/>
                  </a:cubicBezTo>
                  <a:cubicBezTo>
                    <a:pt x="803" y="710"/>
                    <a:pt x="1157" y="367"/>
                    <a:pt x="1531" y="36"/>
                  </a:cubicBezTo>
                  <a:cubicBezTo>
                    <a:pt x="1548" y="18"/>
                    <a:pt x="1537" y="1"/>
                    <a:pt x="15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3"/>
            <p:cNvSpPr/>
            <p:nvPr/>
          </p:nvSpPr>
          <p:spPr>
            <a:xfrm>
              <a:off x="4759107" y="2338926"/>
              <a:ext cx="102839" cy="191382"/>
            </a:xfrm>
            <a:custGeom>
              <a:avLst/>
              <a:gdLst/>
              <a:ahLst/>
              <a:cxnLst/>
              <a:rect l="l" t="t" r="r" b="b"/>
              <a:pathLst>
                <a:path w="1597" h="2972" extrusionOk="0">
                  <a:moveTo>
                    <a:pt x="1570" y="1"/>
                  </a:moveTo>
                  <a:cubicBezTo>
                    <a:pt x="1559" y="1"/>
                    <a:pt x="1547" y="6"/>
                    <a:pt x="1542" y="16"/>
                  </a:cubicBezTo>
                  <a:cubicBezTo>
                    <a:pt x="1339" y="594"/>
                    <a:pt x="1071" y="1076"/>
                    <a:pt x="718" y="1590"/>
                  </a:cubicBezTo>
                  <a:cubicBezTo>
                    <a:pt x="557" y="1815"/>
                    <a:pt x="397" y="2050"/>
                    <a:pt x="258" y="2297"/>
                  </a:cubicBezTo>
                  <a:cubicBezTo>
                    <a:pt x="162" y="2468"/>
                    <a:pt x="1" y="2714"/>
                    <a:pt x="12" y="2928"/>
                  </a:cubicBezTo>
                  <a:cubicBezTo>
                    <a:pt x="12" y="2939"/>
                    <a:pt x="22" y="2950"/>
                    <a:pt x="33" y="2961"/>
                  </a:cubicBezTo>
                  <a:cubicBezTo>
                    <a:pt x="43" y="2961"/>
                    <a:pt x="55" y="2971"/>
                    <a:pt x="76" y="2971"/>
                  </a:cubicBezTo>
                  <a:lnTo>
                    <a:pt x="86" y="2961"/>
                  </a:lnTo>
                  <a:cubicBezTo>
                    <a:pt x="33" y="2768"/>
                    <a:pt x="376" y="2307"/>
                    <a:pt x="483" y="2157"/>
                  </a:cubicBezTo>
                  <a:cubicBezTo>
                    <a:pt x="643" y="1900"/>
                    <a:pt x="825" y="1665"/>
                    <a:pt x="997" y="1419"/>
                  </a:cubicBezTo>
                  <a:cubicBezTo>
                    <a:pt x="1275" y="1022"/>
                    <a:pt x="1596" y="541"/>
                    <a:pt x="1596" y="27"/>
                  </a:cubicBezTo>
                  <a:cubicBezTo>
                    <a:pt x="1596" y="9"/>
                    <a:pt x="1583" y="1"/>
                    <a:pt x="1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3"/>
            <p:cNvSpPr/>
            <p:nvPr/>
          </p:nvSpPr>
          <p:spPr>
            <a:xfrm>
              <a:off x="4743910" y="2328366"/>
              <a:ext cx="158025" cy="343419"/>
            </a:xfrm>
            <a:custGeom>
              <a:avLst/>
              <a:gdLst/>
              <a:ahLst/>
              <a:cxnLst/>
              <a:rect l="l" t="t" r="r" b="b"/>
              <a:pathLst>
                <a:path w="2454" h="5333" extrusionOk="0">
                  <a:moveTo>
                    <a:pt x="1975" y="0"/>
                  </a:moveTo>
                  <a:cubicBezTo>
                    <a:pt x="1965" y="0"/>
                    <a:pt x="1954" y="6"/>
                    <a:pt x="1950" y="20"/>
                  </a:cubicBezTo>
                  <a:cubicBezTo>
                    <a:pt x="1790" y="919"/>
                    <a:pt x="1190" y="1583"/>
                    <a:pt x="815" y="2397"/>
                  </a:cubicBezTo>
                  <a:cubicBezTo>
                    <a:pt x="622" y="2814"/>
                    <a:pt x="279" y="3832"/>
                    <a:pt x="804" y="4163"/>
                  </a:cubicBezTo>
                  <a:cubicBezTo>
                    <a:pt x="762" y="4634"/>
                    <a:pt x="869" y="5095"/>
                    <a:pt x="1318" y="5331"/>
                  </a:cubicBezTo>
                  <a:cubicBezTo>
                    <a:pt x="1322" y="5332"/>
                    <a:pt x="1325" y="5332"/>
                    <a:pt x="1329" y="5332"/>
                  </a:cubicBezTo>
                  <a:cubicBezTo>
                    <a:pt x="1358" y="5332"/>
                    <a:pt x="1390" y="5295"/>
                    <a:pt x="1361" y="5266"/>
                  </a:cubicBezTo>
                  <a:cubicBezTo>
                    <a:pt x="1" y="3713"/>
                    <a:pt x="2453" y="1979"/>
                    <a:pt x="2121" y="308"/>
                  </a:cubicBezTo>
                  <a:cubicBezTo>
                    <a:pt x="2116" y="294"/>
                    <a:pt x="2102" y="286"/>
                    <a:pt x="2088" y="286"/>
                  </a:cubicBezTo>
                  <a:cubicBezTo>
                    <a:pt x="2072" y="286"/>
                    <a:pt x="2057" y="296"/>
                    <a:pt x="2057" y="319"/>
                  </a:cubicBezTo>
                  <a:cubicBezTo>
                    <a:pt x="2121" y="865"/>
                    <a:pt x="1897" y="1347"/>
                    <a:pt x="1661" y="1829"/>
                  </a:cubicBezTo>
                  <a:cubicBezTo>
                    <a:pt x="1436" y="2279"/>
                    <a:pt x="1211" y="2739"/>
                    <a:pt x="1040" y="3221"/>
                  </a:cubicBezTo>
                  <a:cubicBezTo>
                    <a:pt x="943" y="3446"/>
                    <a:pt x="858" y="3735"/>
                    <a:pt x="815" y="4035"/>
                  </a:cubicBezTo>
                  <a:cubicBezTo>
                    <a:pt x="408" y="3339"/>
                    <a:pt x="976" y="2375"/>
                    <a:pt x="1329" y="1776"/>
                  </a:cubicBezTo>
                  <a:cubicBezTo>
                    <a:pt x="1650" y="1240"/>
                    <a:pt x="1993" y="672"/>
                    <a:pt x="2004" y="30"/>
                  </a:cubicBezTo>
                  <a:cubicBezTo>
                    <a:pt x="2004" y="12"/>
                    <a:pt x="1989" y="0"/>
                    <a:pt x="19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3"/>
            <p:cNvSpPr/>
            <p:nvPr/>
          </p:nvSpPr>
          <p:spPr>
            <a:xfrm>
              <a:off x="4829425" y="2439317"/>
              <a:ext cx="68387" cy="388173"/>
            </a:xfrm>
            <a:custGeom>
              <a:avLst/>
              <a:gdLst/>
              <a:ahLst/>
              <a:cxnLst/>
              <a:rect l="l" t="t" r="r" b="b"/>
              <a:pathLst>
                <a:path w="1062" h="6028" extrusionOk="0">
                  <a:moveTo>
                    <a:pt x="824" y="1"/>
                  </a:moveTo>
                  <a:cubicBezTo>
                    <a:pt x="814" y="1"/>
                    <a:pt x="804" y="7"/>
                    <a:pt x="804" y="20"/>
                  </a:cubicBezTo>
                  <a:cubicBezTo>
                    <a:pt x="719" y="491"/>
                    <a:pt x="526" y="898"/>
                    <a:pt x="355" y="1338"/>
                  </a:cubicBezTo>
                  <a:cubicBezTo>
                    <a:pt x="205" y="1745"/>
                    <a:pt x="108" y="2173"/>
                    <a:pt x="76" y="2611"/>
                  </a:cubicBezTo>
                  <a:cubicBezTo>
                    <a:pt x="1" y="3447"/>
                    <a:pt x="119" y="4421"/>
                    <a:pt x="590" y="5138"/>
                  </a:cubicBezTo>
                  <a:cubicBezTo>
                    <a:pt x="605" y="5146"/>
                    <a:pt x="620" y="5154"/>
                    <a:pt x="636" y="5154"/>
                  </a:cubicBezTo>
                  <a:cubicBezTo>
                    <a:pt x="642" y="5154"/>
                    <a:pt x="648" y="5153"/>
                    <a:pt x="654" y="5150"/>
                  </a:cubicBezTo>
                  <a:cubicBezTo>
                    <a:pt x="719" y="5428"/>
                    <a:pt x="793" y="5717"/>
                    <a:pt x="836" y="5995"/>
                  </a:cubicBezTo>
                  <a:cubicBezTo>
                    <a:pt x="841" y="6016"/>
                    <a:pt x="858" y="6027"/>
                    <a:pt x="874" y="6027"/>
                  </a:cubicBezTo>
                  <a:cubicBezTo>
                    <a:pt x="890" y="6027"/>
                    <a:pt x="906" y="6016"/>
                    <a:pt x="911" y="5995"/>
                  </a:cubicBezTo>
                  <a:cubicBezTo>
                    <a:pt x="1040" y="5621"/>
                    <a:pt x="879" y="5224"/>
                    <a:pt x="772" y="4860"/>
                  </a:cubicBezTo>
                  <a:cubicBezTo>
                    <a:pt x="622" y="4410"/>
                    <a:pt x="536" y="3961"/>
                    <a:pt x="526" y="3489"/>
                  </a:cubicBezTo>
                  <a:cubicBezTo>
                    <a:pt x="504" y="2537"/>
                    <a:pt x="783" y="1669"/>
                    <a:pt x="1061" y="781"/>
                  </a:cubicBezTo>
                  <a:cubicBezTo>
                    <a:pt x="1061" y="766"/>
                    <a:pt x="1045" y="751"/>
                    <a:pt x="1032" y="751"/>
                  </a:cubicBezTo>
                  <a:cubicBezTo>
                    <a:pt x="1026" y="751"/>
                    <a:pt x="1021" y="753"/>
                    <a:pt x="1018" y="759"/>
                  </a:cubicBezTo>
                  <a:cubicBezTo>
                    <a:pt x="611" y="1530"/>
                    <a:pt x="376" y="2451"/>
                    <a:pt x="355" y="3318"/>
                  </a:cubicBezTo>
                  <a:cubicBezTo>
                    <a:pt x="343" y="3715"/>
                    <a:pt x="397" y="4089"/>
                    <a:pt x="483" y="4464"/>
                  </a:cubicBezTo>
                  <a:cubicBezTo>
                    <a:pt x="301" y="3832"/>
                    <a:pt x="183" y="3201"/>
                    <a:pt x="247" y="2504"/>
                  </a:cubicBezTo>
                  <a:cubicBezTo>
                    <a:pt x="290" y="2044"/>
                    <a:pt x="408" y="1605"/>
                    <a:pt x="569" y="1166"/>
                  </a:cubicBezTo>
                  <a:cubicBezTo>
                    <a:pt x="697" y="802"/>
                    <a:pt x="857" y="427"/>
                    <a:pt x="857" y="31"/>
                  </a:cubicBezTo>
                  <a:cubicBezTo>
                    <a:pt x="857" y="12"/>
                    <a:pt x="839" y="1"/>
                    <a:pt x="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3"/>
            <p:cNvSpPr/>
            <p:nvPr/>
          </p:nvSpPr>
          <p:spPr>
            <a:xfrm>
              <a:off x="4894978" y="1888553"/>
              <a:ext cx="397188" cy="1210111"/>
            </a:xfrm>
            <a:custGeom>
              <a:avLst/>
              <a:gdLst/>
              <a:ahLst/>
              <a:cxnLst/>
              <a:rect l="l" t="t" r="r" b="b"/>
              <a:pathLst>
                <a:path w="6168" h="18792" extrusionOk="0">
                  <a:moveTo>
                    <a:pt x="2276" y="0"/>
                  </a:moveTo>
                  <a:cubicBezTo>
                    <a:pt x="2258" y="0"/>
                    <a:pt x="2243" y="23"/>
                    <a:pt x="2259" y="40"/>
                  </a:cubicBezTo>
                  <a:cubicBezTo>
                    <a:pt x="2442" y="264"/>
                    <a:pt x="2613" y="489"/>
                    <a:pt x="2806" y="703"/>
                  </a:cubicBezTo>
                  <a:cubicBezTo>
                    <a:pt x="2763" y="671"/>
                    <a:pt x="2709" y="639"/>
                    <a:pt x="2656" y="607"/>
                  </a:cubicBezTo>
                  <a:cubicBezTo>
                    <a:pt x="2648" y="603"/>
                    <a:pt x="2641" y="601"/>
                    <a:pt x="2634" y="601"/>
                  </a:cubicBezTo>
                  <a:cubicBezTo>
                    <a:pt x="2607" y="601"/>
                    <a:pt x="2598" y="634"/>
                    <a:pt x="2623" y="661"/>
                  </a:cubicBezTo>
                  <a:cubicBezTo>
                    <a:pt x="3030" y="960"/>
                    <a:pt x="3148" y="1442"/>
                    <a:pt x="3416" y="1849"/>
                  </a:cubicBezTo>
                  <a:cubicBezTo>
                    <a:pt x="3662" y="2213"/>
                    <a:pt x="3994" y="2491"/>
                    <a:pt x="4315" y="2781"/>
                  </a:cubicBezTo>
                  <a:cubicBezTo>
                    <a:pt x="4690" y="3134"/>
                    <a:pt x="5000" y="3509"/>
                    <a:pt x="5204" y="3980"/>
                  </a:cubicBezTo>
                  <a:cubicBezTo>
                    <a:pt x="5300" y="4204"/>
                    <a:pt x="5364" y="4430"/>
                    <a:pt x="5440" y="4665"/>
                  </a:cubicBezTo>
                  <a:cubicBezTo>
                    <a:pt x="5033" y="3980"/>
                    <a:pt x="4455" y="3348"/>
                    <a:pt x="3951" y="2759"/>
                  </a:cubicBezTo>
                  <a:cubicBezTo>
                    <a:pt x="3945" y="2750"/>
                    <a:pt x="3936" y="2746"/>
                    <a:pt x="3927" y="2746"/>
                  </a:cubicBezTo>
                  <a:cubicBezTo>
                    <a:pt x="3905" y="2746"/>
                    <a:pt x="3883" y="2769"/>
                    <a:pt x="3898" y="2791"/>
                  </a:cubicBezTo>
                  <a:cubicBezTo>
                    <a:pt x="4412" y="3541"/>
                    <a:pt x="5054" y="4247"/>
                    <a:pt x="5461" y="5072"/>
                  </a:cubicBezTo>
                  <a:cubicBezTo>
                    <a:pt x="5836" y="5853"/>
                    <a:pt x="5932" y="6667"/>
                    <a:pt x="5900" y="7514"/>
                  </a:cubicBezTo>
                  <a:cubicBezTo>
                    <a:pt x="5707" y="6624"/>
                    <a:pt x="5322" y="5789"/>
                    <a:pt x="4786" y="5147"/>
                  </a:cubicBezTo>
                  <a:cubicBezTo>
                    <a:pt x="4778" y="5135"/>
                    <a:pt x="4767" y="5131"/>
                    <a:pt x="4757" y="5131"/>
                  </a:cubicBezTo>
                  <a:cubicBezTo>
                    <a:pt x="4727" y="5131"/>
                    <a:pt x="4696" y="5166"/>
                    <a:pt x="4712" y="5190"/>
                  </a:cubicBezTo>
                  <a:cubicBezTo>
                    <a:pt x="5204" y="5950"/>
                    <a:pt x="5557" y="6764"/>
                    <a:pt x="5718" y="7652"/>
                  </a:cubicBezTo>
                  <a:cubicBezTo>
                    <a:pt x="5847" y="8349"/>
                    <a:pt x="5814" y="9013"/>
                    <a:pt x="5729" y="9676"/>
                  </a:cubicBezTo>
                  <a:cubicBezTo>
                    <a:pt x="5718" y="9634"/>
                    <a:pt x="5718" y="9591"/>
                    <a:pt x="5718" y="9548"/>
                  </a:cubicBezTo>
                  <a:cubicBezTo>
                    <a:pt x="5621" y="8852"/>
                    <a:pt x="5440" y="8102"/>
                    <a:pt x="5054" y="7502"/>
                  </a:cubicBezTo>
                  <a:cubicBezTo>
                    <a:pt x="5047" y="7492"/>
                    <a:pt x="5037" y="7487"/>
                    <a:pt x="5026" y="7487"/>
                  </a:cubicBezTo>
                  <a:cubicBezTo>
                    <a:pt x="5004" y="7487"/>
                    <a:pt x="4983" y="7506"/>
                    <a:pt x="4990" y="7535"/>
                  </a:cubicBezTo>
                  <a:cubicBezTo>
                    <a:pt x="5236" y="8199"/>
                    <a:pt x="5461" y="8852"/>
                    <a:pt x="5547" y="9569"/>
                  </a:cubicBezTo>
                  <a:cubicBezTo>
                    <a:pt x="5579" y="9912"/>
                    <a:pt x="5590" y="10265"/>
                    <a:pt x="5579" y="10619"/>
                  </a:cubicBezTo>
                  <a:cubicBezTo>
                    <a:pt x="5557" y="10854"/>
                    <a:pt x="5514" y="11090"/>
                    <a:pt x="5483" y="11325"/>
                  </a:cubicBezTo>
                  <a:cubicBezTo>
                    <a:pt x="5418" y="11026"/>
                    <a:pt x="5354" y="10736"/>
                    <a:pt x="5279" y="10447"/>
                  </a:cubicBezTo>
                  <a:cubicBezTo>
                    <a:pt x="5107" y="9805"/>
                    <a:pt x="4947" y="9151"/>
                    <a:pt x="4722" y="8541"/>
                  </a:cubicBezTo>
                  <a:cubicBezTo>
                    <a:pt x="4718" y="8528"/>
                    <a:pt x="4709" y="8522"/>
                    <a:pt x="4701" y="8522"/>
                  </a:cubicBezTo>
                  <a:cubicBezTo>
                    <a:pt x="4690" y="8522"/>
                    <a:pt x="4679" y="8533"/>
                    <a:pt x="4679" y="8552"/>
                  </a:cubicBezTo>
                  <a:cubicBezTo>
                    <a:pt x="4872" y="9751"/>
                    <a:pt x="5322" y="10897"/>
                    <a:pt x="5440" y="12107"/>
                  </a:cubicBezTo>
                  <a:cubicBezTo>
                    <a:pt x="5483" y="12675"/>
                    <a:pt x="5450" y="13242"/>
                    <a:pt x="5300" y="13788"/>
                  </a:cubicBezTo>
                  <a:cubicBezTo>
                    <a:pt x="5172" y="14291"/>
                    <a:pt x="4915" y="14719"/>
                    <a:pt x="4679" y="15169"/>
                  </a:cubicBezTo>
                  <a:cubicBezTo>
                    <a:pt x="4733" y="14655"/>
                    <a:pt x="4743" y="14141"/>
                    <a:pt x="4722" y="13627"/>
                  </a:cubicBezTo>
                  <a:cubicBezTo>
                    <a:pt x="4690" y="13092"/>
                    <a:pt x="4658" y="12503"/>
                    <a:pt x="4465" y="11989"/>
                  </a:cubicBezTo>
                  <a:cubicBezTo>
                    <a:pt x="4460" y="11969"/>
                    <a:pt x="4441" y="11958"/>
                    <a:pt x="4422" y="11958"/>
                  </a:cubicBezTo>
                  <a:cubicBezTo>
                    <a:pt x="4400" y="11958"/>
                    <a:pt x="4379" y="11972"/>
                    <a:pt x="4379" y="12000"/>
                  </a:cubicBezTo>
                  <a:cubicBezTo>
                    <a:pt x="4401" y="12482"/>
                    <a:pt x="4498" y="12963"/>
                    <a:pt x="4529" y="13446"/>
                  </a:cubicBezTo>
                  <a:cubicBezTo>
                    <a:pt x="4551" y="13927"/>
                    <a:pt x="4551" y="14409"/>
                    <a:pt x="4519" y="14891"/>
                  </a:cubicBezTo>
                  <a:cubicBezTo>
                    <a:pt x="4455" y="15716"/>
                    <a:pt x="4272" y="16487"/>
                    <a:pt x="3716" y="17054"/>
                  </a:cubicBezTo>
                  <a:cubicBezTo>
                    <a:pt x="3844" y="16711"/>
                    <a:pt x="3919" y="16358"/>
                    <a:pt x="3908" y="15994"/>
                  </a:cubicBezTo>
                  <a:cubicBezTo>
                    <a:pt x="3919" y="15930"/>
                    <a:pt x="3930" y="15865"/>
                    <a:pt x="3930" y="15801"/>
                  </a:cubicBezTo>
                  <a:cubicBezTo>
                    <a:pt x="3930" y="15769"/>
                    <a:pt x="3919" y="15758"/>
                    <a:pt x="3898" y="15747"/>
                  </a:cubicBezTo>
                  <a:lnTo>
                    <a:pt x="3898" y="15716"/>
                  </a:lnTo>
                  <a:cubicBezTo>
                    <a:pt x="3893" y="15688"/>
                    <a:pt x="3872" y="15676"/>
                    <a:pt x="3850" y="15676"/>
                  </a:cubicBezTo>
                  <a:cubicBezTo>
                    <a:pt x="3822" y="15676"/>
                    <a:pt x="3791" y="15696"/>
                    <a:pt x="3791" y="15726"/>
                  </a:cubicBezTo>
                  <a:cubicBezTo>
                    <a:pt x="3780" y="15823"/>
                    <a:pt x="3769" y="15919"/>
                    <a:pt x="3748" y="16015"/>
                  </a:cubicBezTo>
                  <a:cubicBezTo>
                    <a:pt x="3684" y="16337"/>
                    <a:pt x="3620" y="16668"/>
                    <a:pt x="3534" y="16979"/>
                  </a:cubicBezTo>
                  <a:cubicBezTo>
                    <a:pt x="3491" y="17096"/>
                    <a:pt x="3448" y="17215"/>
                    <a:pt x="3405" y="17322"/>
                  </a:cubicBezTo>
                  <a:cubicBezTo>
                    <a:pt x="3373" y="17343"/>
                    <a:pt x="3351" y="17365"/>
                    <a:pt x="3320" y="17386"/>
                  </a:cubicBezTo>
                  <a:cubicBezTo>
                    <a:pt x="3480" y="16893"/>
                    <a:pt x="3459" y="16315"/>
                    <a:pt x="3373" y="15844"/>
                  </a:cubicBezTo>
                  <a:cubicBezTo>
                    <a:pt x="3368" y="15823"/>
                    <a:pt x="3346" y="15812"/>
                    <a:pt x="3328" y="15812"/>
                  </a:cubicBezTo>
                  <a:cubicBezTo>
                    <a:pt x="3309" y="15812"/>
                    <a:pt x="3293" y="15823"/>
                    <a:pt x="3298" y="15844"/>
                  </a:cubicBezTo>
                  <a:cubicBezTo>
                    <a:pt x="3330" y="16165"/>
                    <a:pt x="3341" y="16487"/>
                    <a:pt x="3298" y="16808"/>
                  </a:cubicBezTo>
                  <a:cubicBezTo>
                    <a:pt x="3266" y="17129"/>
                    <a:pt x="3170" y="17429"/>
                    <a:pt x="3116" y="17750"/>
                  </a:cubicBezTo>
                  <a:cubicBezTo>
                    <a:pt x="3116" y="17763"/>
                    <a:pt x="3128" y="17772"/>
                    <a:pt x="3140" y="17772"/>
                  </a:cubicBezTo>
                  <a:cubicBezTo>
                    <a:pt x="3147" y="17772"/>
                    <a:pt x="3155" y="17769"/>
                    <a:pt x="3159" y="17760"/>
                  </a:cubicBezTo>
                  <a:cubicBezTo>
                    <a:pt x="3213" y="17664"/>
                    <a:pt x="3256" y="17568"/>
                    <a:pt x="3298" y="17460"/>
                  </a:cubicBezTo>
                  <a:cubicBezTo>
                    <a:pt x="3309" y="17472"/>
                    <a:pt x="3320" y="17482"/>
                    <a:pt x="3330" y="17482"/>
                  </a:cubicBezTo>
                  <a:cubicBezTo>
                    <a:pt x="3148" y="17867"/>
                    <a:pt x="2902" y="18221"/>
                    <a:pt x="2549" y="18521"/>
                  </a:cubicBezTo>
                  <a:cubicBezTo>
                    <a:pt x="2516" y="17921"/>
                    <a:pt x="2142" y="17386"/>
                    <a:pt x="2013" y="16818"/>
                  </a:cubicBezTo>
                  <a:cubicBezTo>
                    <a:pt x="1917" y="16390"/>
                    <a:pt x="1895" y="15961"/>
                    <a:pt x="1906" y="15523"/>
                  </a:cubicBezTo>
                  <a:cubicBezTo>
                    <a:pt x="2002" y="15030"/>
                    <a:pt x="2013" y="14527"/>
                    <a:pt x="1959" y="14120"/>
                  </a:cubicBezTo>
                  <a:cubicBezTo>
                    <a:pt x="1959" y="14097"/>
                    <a:pt x="1941" y="14086"/>
                    <a:pt x="1922" y="14086"/>
                  </a:cubicBezTo>
                  <a:cubicBezTo>
                    <a:pt x="1906" y="14086"/>
                    <a:pt x="1890" y="14094"/>
                    <a:pt x="1885" y="14109"/>
                  </a:cubicBezTo>
                  <a:cubicBezTo>
                    <a:pt x="1799" y="14612"/>
                    <a:pt x="1831" y="15116"/>
                    <a:pt x="1714" y="15609"/>
                  </a:cubicBezTo>
                  <a:cubicBezTo>
                    <a:pt x="1607" y="16101"/>
                    <a:pt x="1360" y="16454"/>
                    <a:pt x="1103" y="16861"/>
                  </a:cubicBezTo>
                  <a:cubicBezTo>
                    <a:pt x="1157" y="16582"/>
                    <a:pt x="1114" y="16261"/>
                    <a:pt x="1114" y="15994"/>
                  </a:cubicBezTo>
                  <a:cubicBezTo>
                    <a:pt x="1114" y="15587"/>
                    <a:pt x="1081" y="15202"/>
                    <a:pt x="974" y="14805"/>
                  </a:cubicBezTo>
                  <a:cubicBezTo>
                    <a:pt x="857" y="14355"/>
                    <a:pt x="707" y="13927"/>
                    <a:pt x="664" y="13467"/>
                  </a:cubicBezTo>
                  <a:cubicBezTo>
                    <a:pt x="632" y="13006"/>
                    <a:pt x="696" y="12546"/>
                    <a:pt x="824" y="12096"/>
                  </a:cubicBezTo>
                  <a:cubicBezTo>
                    <a:pt x="831" y="12077"/>
                    <a:pt x="814" y="12061"/>
                    <a:pt x="798" y="12061"/>
                  </a:cubicBezTo>
                  <a:cubicBezTo>
                    <a:pt x="787" y="12061"/>
                    <a:pt x="775" y="12068"/>
                    <a:pt x="771" y="12085"/>
                  </a:cubicBezTo>
                  <a:cubicBezTo>
                    <a:pt x="472" y="12899"/>
                    <a:pt x="503" y="13681"/>
                    <a:pt x="729" y="14505"/>
                  </a:cubicBezTo>
                  <a:cubicBezTo>
                    <a:pt x="846" y="14933"/>
                    <a:pt x="921" y="15340"/>
                    <a:pt x="932" y="15769"/>
                  </a:cubicBezTo>
                  <a:cubicBezTo>
                    <a:pt x="846" y="15512"/>
                    <a:pt x="686" y="15266"/>
                    <a:pt x="546" y="15030"/>
                  </a:cubicBezTo>
                  <a:cubicBezTo>
                    <a:pt x="246" y="14505"/>
                    <a:pt x="182" y="14002"/>
                    <a:pt x="182" y="13403"/>
                  </a:cubicBezTo>
                  <a:cubicBezTo>
                    <a:pt x="172" y="12268"/>
                    <a:pt x="203" y="11122"/>
                    <a:pt x="621" y="10051"/>
                  </a:cubicBezTo>
                  <a:cubicBezTo>
                    <a:pt x="628" y="10037"/>
                    <a:pt x="613" y="10024"/>
                    <a:pt x="599" y="10024"/>
                  </a:cubicBezTo>
                  <a:cubicBezTo>
                    <a:pt x="591" y="10024"/>
                    <a:pt x="582" y="10028"/>
                    <a:pt x="579" y="10041"/>
                  </a:cubicBezTo>
                  <a:cubicBezTo>
                    <a:pt x="53" y="11036"/>
                    <a:pt x="22" y="12171"/>
                    <a:pt x="11" y="13285"/>
                  </a:cubicBezTo>
                  <a:cubicBezTo>
                    <a:pt x="11" y="13788"/>
                    <a:pt x="0" y="14302"/>
                    <a:pt x="203" y="14773"/>
                  </a:cubicBezTo>
                  <a:cubicBezTo>
                    <a:pt x="429" y="15276"/>
                    <a:pt x="750" y="15694"/>
                    <a:pt x="889" y="16240"/>
                  </a:cubicBezTo>
                  <a:lnTo>
                    <a:pt x="921" y="16272"/>
                  </a:lnTo>
                  <a:cubicBezTo>
                    <a:pt x="900" y="16540"/>
                    <a:pt x="889" y="16818"/>
                    <a:pt x="985" y="17043"/>
                  </a:cubicBezTo>
                  <a:cubicBezTo>
                    <a:pt x="991" y="17054"/>
                    <a:pt x="1004" y="17059"/>
                    <a:pt x="1017" y="17059"/>
                  </a:cubicBezTo>
                  <a:cubicBezTo>
                    <a:pt x="1031" y="17059"/>
                    <a:pt x="1044" y="17054"/>
                    <a:pt x="1050" y="17043"/>
                  </a:cubicBezTo>
                  <a:cubicBezTo>
                    <a:pt x="1050" y="17032"/>
                    <a:pt x="1060" y="17011"/>
                    <a:pt x="1060" y="17000"/>
                  </a:cubicBezTo>
                  <a:cubicBezTo>
                    <a:pt x="1066" y="16995"/>
                    <a:pt x="1068" y="16995"/>
                    <a:pt x="1070" y="16995"/>
                  </a:cubicBezTo>
                  <a:cubicBezTo>
                    <a:pt x="1071" y="16995"/>
                    <a:pt x="1071" y="16995"/>
                    <a:pt x="1071" y="16989"/>
                  </a:cubicBezTo>
                  <a:cubicBezTo>
                    <a:pt x="1381" y="16775"/>
                    <a:pt x="1595" y="16433"/>
                    <a:pt x="1745" y="16058"/>
                  </a:cubicBezTo>
                  <a:cubicBezTo>
                    <a:pt x="1745" y="16251"/>
                    <a:pt x="1767" y="16444"/>
                    <a:pt x="1788" y="16625"/>
                  </a:cubicBezTo>
                  <a:cubicBezTo>
                    <a:pt x="1906" y="17343"/>
                    <a:pt x="2366" y="17974"/>
                    <a:pt x="2366" y="18703"/>
                  </a:cubicBezTo>
                  <a:cubicBezTo>
                    <a:pt x="2366" y="18755"/>
                    <a:pt x="2412" y="18791"/>
                    <a:pt x="2462" y="18791"/>
                  </a:cubicBezTo>
                  <a:cubicBezTo>
                    <a:pt x="2484" y="18791"/>
                    <a:pt x="2507" y="18784"/>
                    <a:pt x="2527" y="18767"/>
                  </a:cubicBezTo>
                  <a:cubicBezTo>
                    <a:pt x="2677" y="18628"/>
                    <a:pt x="2827" y="18467"/>
                    <a:pt x="2977" y="18296"/>
                  </a:cubicBezTo>
                  <a:cubicBezTo>
                    <a:pt x="3170" y="18103"/>
                    <a:pt x="3330" y="17857"/>
                    <a:pt x="3459" y="17600"/>
                  </a:cubicBezTo>
                  <a:lnTo>
                    <a:pt x="3587" y="17375"/>
                  </a:lnTo>
                  <a:cubicBezTo>
                    <a:pt x="4251" y="16968"/>
                    <a:pt x="4540" y="16133"/>
                    <a:pt x="4647" y="15394"/>
                  </a:cubicBezTo>
                  <a:lnTo>
                    <a:pt x="4658" y="15394"/>
                  </a:lnTo>
                  <a:cubicBezTo>
                    <a:pt x="5429" y="14645"/>
                    <a:pt x="5686" y="13317"/>
                    <a:pt x="5611" y="12289"/>
                  </a:cubicBezTo>
                  <a:cubicBezTo>
                    <a:pt x="5600" y="12107"/>
                    <a:pt x="5579" y="11914"/>
                    <a:pt x="5547" y="11721"/>
                  </a:cubicBezTo>
                  <a:cubicBezTo>
                    <a:pt x="5568" y="11711"/>
                    <a:pt x="5568" y="11700"/>
                    <a:pt x="5579" y="11690"/>
                  </a:cubicBezTo>
                  <a:cubicBezTo>
                    <a:pt x="5761" y="11261"/>
                    <a:pt x="5793" y="10715"/>
                    <a:pt x="5771" y="10201"/>
                  </a:cubicBezTo>
                  <a:cubicBezTo>
                    <a:pt x="6050" y="9430"/>
                    <a:pt x="6082" y="8563"/>
                    <a:pt x="5932" y="7717"/>
                  </a:cubicBezTo>
                  <a:cubicBezTo>
                    <a:pt x="6168" y="6892"/>
                    <a:pt x="6050" y="5993"/>
                    <a:pt x="5718" y="5222"/>
                  </a:cubicBezTo>
                  <a:cubicBezTo>
                    <a:pt x="5611" y="4301"/>
                    <a:pt x="5226" y="3402"/>
                    <a:pt x="4540" y="2770"/>
                  </a:cubicBezTo>
                  <a:cubicBezTo>
                    <a:pt x="4155" y="2406"/>
                    <a:pt x="3716" y="2084"/>
                    <a:pt x="3427" y="1624"/>
                  </a:cubicBezTo>
                  <a:cubicBezTo>
                    <a:pt x="3309" y="1420"/>
                    <a:pt x="3202" y="1196"/>
                    <a:pt x="3073" y="1003"/>
                  </a:cubicBezTo>
                  <a:lnTo>
                    <a:pt x="3073" y="1003"/>
                  </a:lnTo>
                  <a:cubicBezTo>
                    <a:pt x="3159" y="1099"/>
                    <a:pt x="3244" y="1206"/>
                    <a:pt x="3330" y="1292"/>
                  </a:cubicBezTo>
                  <a:cubicBezTo>
                    <a:pt x="3673" y="1667"/>
                    <a:pt x="4026" y="2084"/>
                    <a:pt x="4433" y="2363"/>
                  </a:cubicBezTo>
                  <a:cubicBezTo>
                    <a:pt x="4439" y="2367"/>
                    <a:pt x="4445" y="2369"/>
                    <a:pt x="4451" y="2369"/>
                  </a:cubicBezTo>
                  <a:cubicBezTo>
                    <a:pt x="4476" y="2369"/>
                    <a:pt x="4493" y="2337"/>
                    <a:pt x="4476" y="2320"/>
                  </a:cubicBezTo>
                  <a:cubicBezTo>
                    <a:pt x="4155" y="1903"/>
                    <a:pt x="3737" y="1549"/>
                    <a:pt x="3373" y="1175"/>
                  </a:cubicBezTo>
                  <a:cubicBezTo>
                    <a:pt x="3009" y="799"/>
                    <a:pt x="2645" y="404"/>
                    <a:pt x="2292" y="7"/>
                  </a:cubicBezTo>
                  <a:cubicBezTo>
                    <a:pt x="2287" y="2"/>
                    <a:pt x="2281" y="0"/>
                    <a:pt x="22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3"/>
            <p:cNvSpPr/>
            <p:nvPr/>
          </p:nvSpPr>
          <p:spPr>
            <a:xfrm>
              <a:off x="4618663" y="1963572"/>
              <a:ext cx="50228" cy="266402"/>
            </a:xfrm>
            <a:custGeom>
              <a:avLst/>
              <a:gdLst/>
              <a:ahLst/>
              <a:cxnLst/>
              <a:rect l="l" t="t" r="r" b="b"/>
              <a:pathLst>
                <a:path w="780" h="4137" extrusionOk="0">
                  <a:moveTo>
                    <a:pt x="250" y="1"/>
                  </a:moveTo>
                  <a:cubicBezTo>
                    <a:pt x="234" y="1"/>
                    <a:pt x="215" y="16"/>
                    <a:pt x="222" y="31"/>
                  </a:cubicBezTo>
                  <a:cubicBezTo>
                    <a:pt x="383" y="705"/>
                    <a:pt x="501" y="1390"/>
                    <a:pt x="468" y="2087"/>
                  </a:cubicBezTo>
                  <a:cubicBezTo>
                    <a:pt x="426" y="2794"/>
                    <a:pt x="233" y="3457"/>
                    <a:pt x="8" y="4110"/>
                  </a:cubicBezTo>
                  <a:cubicBezTo>
                    <a:pt x="0" y="4126"/>
                    <a:pt x="15" y="4136"/>
                    <a:pt x="28" y="4136"/>
                  </a:cubicBezTo>
                  <a:cubicBezTo>
                    <a:pt x="33" y="4136"/>
                    <a:pt x="37" y="4135"/>
                    <a:pt x="40" y="4132"/>
                  </a:cubicBezTo>
                  <a:cubicBezTo>
                    <a:pt x="704" y="2932"/>
                    <a:pt x="779" y="1273"/>
                    <a:pt x="265" y="10"/>
                  </a:cubicBezTo>
                  <a:cubicBezTo>
                    <a:pt x="262" y="3"/>
                    <a:pt x="256" y="1"/>
                    <a:pt x="2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3"/>
            <p:cNvSpPr/>
            <p:nvPr/>
          </p:nvSpPr>
          <p:spPr>
            <a:xfrm>
              <a:off x="4661936" y="2088433"/>
              <a:ext cx="56603" cy="205420"/>
            </a:xfrm>
            <a:custGeom>
              <a:avLst/>
              <a:gdLst/>
              <a:ahLst/>
              <a:cxnLst/>
              <a:rect l="l" t="t" r="r" b="b"/>
              <a:pathLst>
                <a:path w="879" h="3190" extrusionOk="0">
                  <a:moveTo>
                    <a:pt x="702" y="1"/>
                  </a:moveTo>
                  <a:cubicBezTo>
                    <a:pt x="685" y="1"/>
                    <a:pt x="668" y="15"/>
                    <a:pt x="674" y="41"/>
                  </a:cubicBezTo>
                  <a:cubicBezTo>
                    <a:pt x="803" y="629"/>
                    <a:pt x="621" y="1219"/>
                    <a:pt x="396" y="1764"/>
                  </a:cubicBezTo>
                  <a:cubicBezTo>
                    <a:pt x="225" y="2214"/>
                    <a:pt x="0" y="2675"/>
                    <a:pt x="22" y="3167"/>
                  </a:cubicBezTo>
                  <a:cubicBezTo>
                    <a:pt x="22" y="3181"/>
                    <a:pt x="38" y="3190"/>
                    <a:pt x="50" y="3190"/>
                  </a:cubicBezTo>
                  <a:cubicBezTo>
                    <a:pt x="58" y="3190"/>
                    <a:pt x="64" y="3186"/>
                    <a:pt x="64" y="3178"/>
                  </a:cubicBezTo>
                  <a:cubicBezTo>
                    <a:pt x="214" y="2611"/>
                    <a:pt x="429" y="2075"/>
                    <a:pt x="621" y="1529"/>
                  </a:cubicBezTo>
                  <a:cubicBezTo>
                    <a:pt x="793" y="1026"/>
                    <a:pt x="878" y="533"/>
                    <a:pt x="728" y="19"/>
                  </a:cubicBezTo>
                  <a:cubicBezTo>
                    <a:pt x="724" y="7"/>
                    <a:pt x="713" y="1"/>
                    <a:pt x="7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3"/>
            <p:cNvSpPr/>
            <p:nvPr/>
          </p:nvSpPr>
          <p:spPr>
            <a:xfrm>
              <a:off x="4702569" y="2148319"/>
              <a:ext cx="31103" cy="144116"/>
            </a:xfrm>
            <a:custGeom>
              <a:avLst/>
              <a:gdLst/>
              <a:ahLst/>
              <a:cxnLst/>
              <a:rect l="l" t="t" r="r" b="b"/>
              <a:pathLst>
                <a:path w="483" h="2238" extrusionOk="0">
                  <a:moveTo>
                    <a:pt x="406" y="1"/>
                  </a:moveTo>
                  <a:cubicBezTo>
                    <a:pt x="390" y="1"/>
                    <a:pt x="376" y="11"/>
                    <a:pt x="376" y="32"/>
                  </a:cubicBezTo>
                  <a:cubicBezTo>
                    <a:pt x="376" y="791"/>
                    <a:pt x="183" y="1477"/>
                    <a:pt x="1" y="2205"/>
                  </a:cubicBezTo>
                  <a:cubicBezTo>
                    <a:pt x="1" y="2226"/>
                    <a:pt x="14" y="2238"/>
                    <a:pt x="26" y="2238"/>
                  </a:cubicBezTo>
                  <a:cubicBezTo>
                    <a:pt x="33" y="2238"/>
                    <a:pt x="40" y="2234"/>
                    <a:pt x="43" y="2226"/>
                  </a:cubicBezTo>
                  <a:cubicBezTo>
                    <a:pt x="407" y="1574"/>
                    <a:pt x="483" y="770"/>
                    <a:pt x="450" y="42"/>
                  </a:cubicBezTo>
                  <a:cubicBezTo>
                    <a:pt x="445" y="14"/>
                    <a:pt x="424" y="1"/>
                    <a:pt x="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3"/>
            <p:cNvSpPr/>
            <p:nvPr/>
          </p:nvSpPr>
          <p:spPr>
            <a:xfrm>
              <a:off x="4572943" y="1967114"/>
              <a:ext cx="26982" cy="239678"/>
            </a:xfrm>
            <a:custGeom>
              <a:avLst/>
              <a:gdLst/>
              <a:ahLst/>
              <a:cxnLst/>
              <a:rect l="l" t="t" r="r" b="b"/>
              <a:pathLst>
                <a:path w="419" h="3722" extrusionOk="0">
                  <a:moveTo>
                    <a:pt x="84" y="0"/>
                  </a:moveTo>
                  <a:cubicBezTo>
                    <a:pt x="65" y="0"/>
                    <a:pt x="48" y="14"/>
                    <a:pt x="54" y="40"/>
                  </a:cubicBezTo>
                  <a:cubicBezTo>
                    <a:pt x="215" y="640"/>
                    <a:pt x="300" y="1240"/>
                    <a:pt x="290" y="1871"/>
                  </a:cubicBezTo>
                  <a:cubicBezTo>
                    <a:pt x="279" y="2503"/>
                    <a:pt x="119" y="3081"/>
                    <a:pt x="1" y="3691"/>
                  </a:cubicBezTo>
                  <a:cubicBezTo>
                    <a:pt x="1" y="3706"/>
                    <a:pt x="17" y="3721"/>
                    <a:pt x="30" y="3721"/>
                  </a:cubicBezTo>
                  <a:cubicBezTo>
                    <a:pt x="35" y="3721"/>
                    <a:pt x="40" y="3719"/>
                    <a:pt x="43" y="3713"/>
                  </a:cubicBezTo>
                  <a:cubicBezTo>
                    <a:pt x="311" y="3177"/>
                    <a:pt x="386" y="2513"/>
                    <a:pt x="397" y="1925"/>
                  </a:cubicBezTo>
                  <a:cubicBezTo>
                    <a:pt x="419" y="1282"/>
                    <a:pt x="322" y="629"/>
                    <a:pt x="119" y="19"/>
                  </a:cubicBezTo>
                  <a:cubicBezTo>
                    <a:pt x="110" y="6"/>
                    <a:pt x="97" y="0"/>
                    <a:pt x="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3"/>
            <p:cNvSpPr/>
            <p:nvPr/>
          </p:nvSpPr>
          <p:spPr>
            <a:xfrm>
              <a:off x="4838440" y="1908837"/>
              <a:ext cx="263762" cy="106123"/>
            </a:xfrm>
            <a:custGeom>
              <a:avLst/>
              <a:gdLst/>
              <a:ahLst/>
              <a:cxnLst/>
              <a:rect l="l" t="t" r="r" b="b"/>
              <a:pathLst>
                <a:path w="4096" h="1648" extrusionOk="0">
                  <a:moveTo>
                    <a:pt x="1090" y="0"/>
                  </a:moveTo>
                  <a:cubicBezTo>
                    <a:pt x="725" y="0"/>
                    <a:pt x="359" y="42"/>
                    <a:pt x="22" y="110"/>
                  </a:cubicBezTo>
                  <a:cubicBezTo>
                    <a:pt x="0" y="110"/>
                    <a:pt x="0" y="153"/>
                    <a:pt x="22" y="153"/>
                  </a:cubicBezTo>
                  <a:cubicBezTo>
                    <a:pt x="353" y="153"/>
                    <a:pt x="684" y="131"/>
                    <a:pt x="1012" y="131"/>
                  </a:cubicBezTo>
                  <a:cubicBezTo>
                    <a:pt x="1405" y="131"/>
                    <a:pt x="1794" y="163"/>
                    <a:pt x="2174" y="303"/>
                  </a:cubicBezTo>
                  <a:cubicBezTo>
                    <a:pt x="2913" y="560"/>
                    <a:pt x="3405" y="1224"/>
                    <a:pt x="4048" y="1641"/>
                  </a:cubicBezTo>
                  <a:cubicBezTo>
                    <a:pt x="4053" y="1646"/>
                    <a:pt x="4058" y="1648"/>
                    <a:pt x="4064" y="1648"/>
                  </a:cubicBezTo>
                  <a:cubicBezTo>
                    <a:pt x="4081" y="1648"/>
                    <a:pt x="4096" y="1626"/>
                    <a:pt x="4080" y="1609"/>
                  </a:cubicBezTo>
                  <a:cubicBezTo>
                    <a:pt x="3791" y="1277"/>
                    <a:pt x="3448" y="988"/>
                    <a:pt x="3116" y="710"/>
                  </a:cubicBezTo>
                  <a:cubicBezTo>
                    <a:pt x="2849" y="474"/>
                    <a:pt x="2559" y="281"/>
                    <a:pt x="2216" y="163"/>
                  </a:cubicBezTo>
                  <a:cubicBezTo>
                    <a:pt x="1864" y="48"/>
                    <a:pt x="1477" y="0"/>
                    <a:pt x="10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3"/>
            <p:cNvSpPr/>
            <p:nvPr/>
          </p:nvSpPr>
          <p:spPr>
            <a:xfrm>
              <a:off x="4877012" y="1942065"/>
              <a:ext cx="264857" cy="147207"/>
            </a:xfrm>
            <a:custGeom>
              <a:avLst/>
              <a:gdLst/>
              <a:ahLst/>
              <a:cxnLst/>
              <a:rect l="l" t="t" r="r" b="b"/>
              <a:pathLst>
                <a:path w="4113" h="2286" extrusionOk="0">
                  <a:moveTo>
                    <a:pt x="125" y="0"/>
                  </a:moveTo>
                  <a:cubicBezTo>
                    <a:pt x="98" y="0"/>
                    <a:pt x="71" y="0"/>
                    <a:pt x="44" y="1"/>
                  </a:cubicBezTo>
                  <a:cubicBezTo>
                    <a:pt x="1" y="1"/>
                    <a:pt x="1" y="65"/>
                    <a:pt x="44" y="65"/>
                  </a:cubicBezTo>
                  <a:cubicBezTo>
                    <a:pt x="632" y="76"/>
                    <a:pt x="1211" y="215"/>
                    <a:pt x="1736" y="482"/>
                  </a:cubicBezTo>
                  <a:cubicBezTo>
                    <a:pt x="2217" y="729"/>
                    <a:pt x="2538" y="1115"/>
                    <a:pt x="2956" y="1446"/>
                  </a:cubicBezTo>
                  <a:cubicBezTo>
                    <a:pt x="2960" y="1450"/>
                    <a:pt x="2965" y="1452"/>
                    <a:pt x="2969" y="1452"/>
                  </a:cubicBezTo>
                  <a:cubicBezTo>
                    <a:pt x="2988" y="1452"/>
                    <a:pt x="3007" y="1421"/>
                    <a:pt x="2999" y="1403"/>
                  </a:cubicBezTo>
                  <a:cubicBezTo>
                    <a:pt x="2967" y="1339"/>
                    <a:pt x="2935" y="1286"/>
                    <a:pt x="2892" y="1232"/>
                  </a:cubicBezTo>
                  <a:lnTo>
                    <a:pt x="2892" y="1232"/>
                  </a:lnTo>
                  <a:cubicBezTo>
                    <a:pt x="3128" y="1339"/>
                    <a:pt x="3352" y="1479"/>
                    <a:pt x="3545" y="1650"/>
                  </a:cubicBezTo>
                  <a:cubicBezTo>
                    <a:pt x="3749" y="1843"/>
                    <a:pt x="3899" y="2067"/>
                    <a:pt x="4070" y="2281"/>
                  </a:cubicBezTo>
                  <a:cubicBezTo>
                    <a:pt x="4073" y="2284"/>
                    <a:pt x="4077" y="2286"/>
                    <a:pt x="4082" y="2286"/>
                  </a:cubicBezTo>
                  <a:cubicBezTo>
                    <a:pt x="4095" y="2286"/>
                    <a:pt x="4113" y="2276"/>
                    <a:pt x="4113" y="2260"/>
                  </a:cubicBezTo>
                  <a:cubicBezTo>
                    <a:pt x="3909" y="1724"/>
                    <a:pt x="3352" y="1350"/>
                    <a:pt x="2828" y="1157"/>
                  </a:cubicBezTo>
                  <a:cubicBezTo>
                    <a:pt x="2538" y="804"/>
                    <a:pt x="2078" y="525"/>
                    <a:pt x="1693" y="344"/>
                  </a:cubicBezTo>
                  <a:cubicBezTo>
                    <a:pt x="1203" y="108"/>
                    <a:pt x="674" y="0"/>
                    <a:pt x="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3"/>
            <p:cNvSpPr/>
            <p:nvPr/>
          </p:nvSpPr>
          <p:spPr>
            <a:xfrm>
              <a:off x="5121774" y="2585878"/>
              <a:ext cx="26402" cy="71028"/>
            </a:xfrm>
            <a:custGeom>
              <a:avLst/>
              <a:gdLst/>
              <a:ahLst/>
              <a:cxnLst/>
              <a:rect l="l" t="t" r="r" b="b"/>
              <a:pathLst>
                <a:path w="410" h="1103" extrusionOk="0">
                  <a:moveTo>
                    <a:pt x="38" y="1"/>
                  </a:moveTo>
                  <a:cubicBezTo>
                    <a:pt x="25" y="1"/>
                    <a:pt x="12" y="9"/>
                    <a:pt x="12" y="25"/>
                  </a:cubicBezTo>
                  <a:cubicBezTo>
                    <a:pt x="1" y="389"/>
                    <a:pt x="76" y="775"/>
                    <a:pt x="301" y="1085"/>
                  </a:cubicBezTo>
                  <a:cubicBezTo>
                    <a:pt x="310" y="1097"/>
                    <a:pt x="324" y="1102"/>
                    <a:pt x="338" y="1102"/>
                  </a:cubicBezTo>
                  <a:cubicBezTo>
                    <a:pt x="372" y="1102"/>
                    <a:pt x="409" y="1070"/>
                    <a:pt x="386" y="1032"/>
                  </a:cubicBezTo>
                  <a:cubicBezTo>
                    <a:pt x="194" y="711"/>
                    <a:pt x="65" y="400"/>
                    <a:pt x="65" y="25"/>
                  </a:cubicBezTo>
                  <a:cubicBezTo>
                    <a:pt x="65" y="9"/>
                    <a:pt x="52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3"/>
            <p:cNvSpPr/>
            <p:nvPr/>
          </p:nvSpPr>
          <p:spPr>
            <a:xfrm>
              <a:off x="5147081" y="1754098"/>
              <a:ext cx="232659" cy="98074"/>
            </a:xfrm>
            <a:custGeom>
              <a:avLst/>
              <a:gdLst/>
              <a:ahLst/>
              <a:cxnLst/>
              <a:rect l="l" t="t" r="r" b="b"/>
              <a:pathLst>
                <a:path w="3613" h="1523" extrusionOk="0">
                  <a:moveTo>
                    <a:pt x="40" y="0"/>
                  </a:moveTo>
                  <a:cubicBezTo>
                    <a:pt x="20" y="0"/>
                    <a:pt x="1" y="23"/>
                    <a:pt x="26" y="39"/>
                  </a:cubicBezTo>
                  <a:cubicBezTo>
                    <a:pt x="911" y="853"/>
                    <a:pt x="2144" y="1522"/>
                    <a:pt x="3385" y="1522"/>
                  </a:cubicBezTo>
                  <a:cubicBezTo>
                    <a:pt x="3451" y="1522"/>
                    <a:pt x="3516" y="1521"/>
                    <a:pt x="3581" y="1517"/>
                  </a:cubicBezTo>
                  <a:cubicBezTo>
                    <a:pt x="3602" y="1517"/>
                    <a:pt x="3612" y="1485"/>
                    <a:pt x="3591" y="1485"/>
                  </a:cubicBezTo>
                  <a:cubicBezTo>
                    <a:pt x="2970" y="1378"/>
                    <a:pt x="2370" y="1281"/>
                    <a:pt x="1792" y="1057"/>
                  </a:cubicBezTo>
                  <a:cubicBezTo>
                    <a:pt x="1161" y="810"/>
                    <a:pt x="561" y="457"/>
                    <a:pt x="57" y="8"/>
                  </a:cubicBezTo>
                  <a:cubicBezTo>
                    <a:pt x="52" y="2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3"/>
            <p:cNvSpPr/>
            <p:nvPr/>
          </p:nvSpPr>
          <p:spPr>
            <a:xfrm>
              <a:off x="5309547" y="1777151"/>
              <a:ext cx="199109" cy="34580"/>
            </a:xfrm>
            <a:custGeom>
              <a:avLst/>
              <a:gdLst/>
              <a:ahLst/>
              <a:cxnLst/>
              <a:rect l="l" t="t" r="r" b="b"/>
              <a:pathLst>
                <a:path w="3092" h="537" extrusionOk="0">
                  <a:moveTo>
                    <a:pt x="41" y="1"/>
                  </a:moveTo>
                  <a:cubicBezTo>
                    <a:pt x="15" y="1"/>
                    <a:pt x="1" y="36"/>
                    <a:pt x="30" y="45"/>
                  </a:cubicBezTo>
                  <a:cubicBezTo>
                    <a:pt x="638" y="328"/>
                    <a:pt x="1368" y="537"/>
                    <a:pt x="2075" y="537"/>
                  </a:cubicBezTo>
                  <a:cubicBezTo>
                    <a:pt x="2414" y="537"/>
                    <a:pt x="2747" y="489"/>
                    <a:pt x="3060" y="378"/>
                  </a:cubicBezTo>
                  <a:cubicBezTo>
                    <a:pt x="3090" y="367"/>
                    <a:pt x="3092" y="312"/>
                    <a:pt x="3067" y="312"/>
                  </a:cubicBezTo>
                  <a:cubicBezTo>
                    <a:pt x="3065" y="312"/>
                    <a:pt x="3062" y="312"/>
                    <a:pt x="3060" y="313"/>
                  </a:cubicBezTo>
                  <a:cubicBezTo>
                    <a:pt x="2671" y="338"/>
                    <a:pt x="2301" y="395"/>
                    <a:pt x="1921" y="395"/>
                  </a:cubicBezTo>
                  <a:cubicBezTo>
                    <a:pt x="1809" y="395"/>
                    <a:pt x="1696" y="390"/>
                    <a:pt x="1582" y="378"/>
                  </a:cubicBezTo>
                  <a:cubicBezTo>
                    <a:pt x="1058" y="335"/>
                    <a:pt x="533" y="206"/>
                    <a:pt x="51" y="2"/>
                  </a:cubicBezTo>
                  <a:cubicBezTo>
                    <a:pt x="48" y="1"/>
                    <a:pt x="44" y="1"/>
                    <a:pt x="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3"/>
            <p:cNvSpPr/>
            <p:nvPr/>
          </p:nvSpPr>
          <p:spPr>
            <a:xfrm>
              <a:off x="5081141" y="1489309"/>
              <a:ext cx="332214" cy="132911"/>
            </a:xfrm>
            <a:custGeom>
              <a:avLst/>
              <a:gdLst/>
              <a:ahLst/>
              <a:cxnLst/>
              <a:rect l="l" t="t" r="r" b="b"/>
              <a:pathLst>
                <a:path w="5159" h="2064" extrusionOk="0">
                  <a:moveTo>
                    <a:pt x="5143" y="1"/>
                  </a:moveTo>
                  <a:cubicBezTo>
                    <a:pt x="5139" y="1"/>
                    <a:pt x="5134" y="3"/>
                    <a:pt x="5129" y="8"/>
                  </a:cubicBezTo>
                  <a:cubicBezTo>
                    <a:pt x="4755" y="265"/>
                    <a:pt x="4412" y="565"/>
                    <a:pt x="4027" y="810"/>
                  </a:cubicBezTo>
                  <a:cubicBezTo>
                    <a:pt x="3651" y="1046"/>
                    <a:pt x="3256" y="1250"/>
                    <a:pt x="2849" y="1421"/>
                  </a:cubicBezTo>
                  <a:cubicBezTo>
                    <a:pt x="1949" y="1785"/>
                    <a:pt x="986" y="1999"/>
                    <a:pt x="22" y="2021"/>
                  </a:cubicBezTo>
                  <a:cubicBezTo>
                    <a:pt x="0" y="2021"/>
                    <a:pt x="0" y="2064"/>
                    <a:pt x="22" y="2064"/>
                  </a:cubicBezTo>
                  <a:cubicBezTo>
                    <a:pt x="996" y="2064"/>
                    <a:pt x="1938" y="1903"/>
                    <a:pt x="2838" y="1539"/>
                  </a:cubicBezTo>
                  <a:cubicBezTo>
                    <a:pt x="3651" y="1207"/>
                    <a:pt x="4572" y="725"/>
                    <a:pt x="5150" y="29"/>
                  </a:cubicBezTo>
                  <a:cubicBezTo>
                    <a:pt x="5159" y="21"/>
                    <a:pt x="5154" y="1"/>
                    <a:pt x="5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3"/>
            <p:cNvSpPr/>
            <p:nvPr/>
          </p:nvSpPr>
          <p:spPr>
            <a:xfrm>
              <a:off x="5171422" y="1531680"/>
              <a:ext cx="252364" cy="101551"/>
            </a:xfrm>
            <a:custGeom>
              <a:avLst/>
              <a:gdLst/>
              <a:ahLst/>
              <a:cxnLst/>
              <a:rect l="l" t="t" r="r" b="b"/>
              <a:pathLst>
                <a:path w="3919" h="1577" extrusionOk="0">
                  <a:moveTo>
                    <a:pt x="3896" y="0"/>
                  </a:moveTo>
                  <a:cubicBezTo>
                    <a:pt x="3894" y="0"/>
                    <a:pt x="3891" y="1"/>
                    <a:pt x="3888" y="3"/>
                  </a:cubicBezTo>
                  <a:cubicBezTo>
                    <a:pt x="3331" y="399"/>
                    <a:pt x="2817" y="806"/>
                    <a:pt x="2185" y="1063"/>
                  </a:cubicBezTo>
                  <a:cubicBezTo>
                    <a:pt x="1511" y="1352"/>
                    <a:pt x="772" y="1513"/>
                    <a:pt x="33" y="1534"/>
                  </a:cubicBezTo>
                  <a:cubicBezTo>
                    <a:pt x="12" y="1534"/>
                    <a:pt x="1" y="1577"/>
                    <a:pt x="33" y="1577"/>
                  </a:cubicBezTo>
                  <a:cubicBezTo>
                    <a:pt x="1393" y="1577"/>
                    <a:pt x="3010" y="1116"/>
                    <a:pt x="3909" y="35"/>
                  </a:cubicBezTo>
                  <a:cubicBezTo>
                    <a:pt x="3918" y="25"/>
                    <a:pt x="3912" y="0"/>
                    <a:pt x="38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3"/>
            <p:cNvSpPr/>
            <p:nvPr/>
          </p:nvSpPr>
          <p:spPr>
            <a:xfrm>
              <a:off x="5270717" y="1544044"/>
              <a:ext cx="196340" cy="95305"/>
            </a:xfrm>
            <a:custGeom>
              <a:avLst/>
              <a:gdLst/>
              <a:ahLst/>
              <a:cxnLst/>
              <a:rect l="l" t="t" r="r" b="b"/>
              <a:pathLst>
                <a:path w="3049" h="1480" extrusionOk="0">
                  <a:moveTo>
                    <a:pt x="3021" y="1"/>
                  </a:moveTo>
                  <a:cubicBezTo>
                    <a:pt x="3018" y="1"/>
                    <a:pt x="3014" y="1"/>
                    <a:pt x="3010" y="3"/>
                  </a:cubicBezTo>
                  <a:cubicBezTo>
                    <a:pt x="2037" y="537"/>
                    <a:pt x="1289" y="1397"/>
                    <a:pt x="118" y="1397"/>
                  </a:cubicBezTo>
                  <a:cubicBezTo>
                    <a:pt x="90" y="1397"/>
                    <a:pt x="62" y="1396"/>
                    <a:pt x="33" y="1395"/>
                  </a:cubicBezTo>
                  <a:cubicBezTo>
                    <a:pt x="12" y="1395"/>
                    <a:pt x="1" y="1438"/>
                    <a:pt x="22" y="1438"/>
                  </a:cubicBezTo>
                  <a:cubicBezTo>
                    <a:pt x="135" y="1466"/>
                    <a:pt x="249" y="1479"/>
                    <a:pt x="363" y="1479"/>
                  </a:cubicBezTo>
                  <a:cubicBezTo>
                    <a:pt x="767" y="1479"/>
                    <a:pt x="1168" y="1320"/>
                    <a:pt x="1511" y="1128"/>
                  </a:cubicBezTo>
                  <a:cubicBezTo>
                    <a:pt x="2046" y="817"/>
                    <a:pt x="2582" y="443"/>
                    <a:pt x="3031" y="36"/>
                  </a:cubicBezTo>
                  <a:cubicBezTo>
                    <a:pt x="3049" y="18"/>
                    <a:pt x="3038" y="1"/>
                    <a:pt x="3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3"/>
            <p:cNvSpPr/>
            <p:nvPr/>
          </p:nvSpPr>
          <p:spPr>
            <a:xfrm>
              <a:off x="5347926" y="1528203"/>
              <a:ext cx="190287" cy="118100"/>
            </a:xfrm>
            <a:custGeom>
              <a:avLst/>
              <a:gdLst/>
              <a:ahLst/>
              <a:cxnLst/>
              <a:rect l="l" t="t" r="r" b="b"/>
              <a:pathLst>
                <a:path w="2955" h="1834" extrusionOk="0">
                  <a:moveTo>
                    <a:pt x="2925" y="0"/>
                  </a:moveTo>
                  <a:cubicBezTo>
                    <a:pt x="2921" y="0"/>
                    <a:pt x="2917" y="1"/>
                    <a:pt x="2913" y="3"/>
                  </a:cubicBezTo>
                  <a:cubicBezTo>
                    <a:pt x="2485" y="421"/>
                    <a:pt x="2154" y="849"/>
                    <a:pt x="1640" y="1160"/>
                  </a:cubicBezTo>
                  <a:cubicBezTo>
                    <a:pt x="1147" y="1470"/>
                    <a:pt x="600" y="1695"/>
                    <a:pt x="22" y="1791"/>
                  </a:cubicBezTo>
                  <a:cubicBezTo>
                    <a:pt x="1" y="1791"/>
                    <a:pt x="12" y="1834"/>
                    <a:pt x="33" y="1834"/>
                  </a:cubicBezTo>
                  <a:cubicBezTo>
                    <a:pt x="643" y="1738"/>
                    <a:pt x="1211" y="1545"/>
                    <a:pt x="1725" y="1224"/>
                  </a:cubicBezTo>
                  <a:cubicBezTo>
                    <a:pt x="2185" y="935"/>
                    <a:pt x="2699" y="528"/>
                    <a:pt x="2946" y="35"/>
                  </a:cubicBezTo>
                  <a:cubicBezTo>
                    <a:pt x="2954" y="18"/>
                    <a:pt x="2942" y="0"/>
                    <a:pt x="29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3"/>
            <p:cNvSpPr/>
            <p:nvPr/>
          </p:nvSpPr>
          <p:spPr>
            <a:xfrm>
              <a:off x="5401051" y="1562589"/>
              <a:ext cx="169488" cy="89960"/>
            </a:xfrm>
            <a:custGeom>
              <a:avLst/>
              <a:gdLst/>
              <a:ahLst/>
              <a:cxnLst/>
              <a:rect l="l" t="t" r="r" b="b"/>
              <a:pathLst>
                <a:path w="2632" h="1397" extrusionOk="0">
                  <a:moveTo>
                    <a:pt x="2604" y="0"/>
                  </a:moveTo>
                  <a:cubicBezTo>
                    <a:pt x="2599" y="0"/>
                    <a:pt x="2595" y="2"/>
                    <a:pt x="2592" y="5"/>
                  </a:cubicBezTo>
                  <a:cubicBezTo>
                    <a:pt x="2195" y="315"/>
                    <a:pt x="1864" y="658"/>
                    <a:pt x="1414" y="893"/>
                  </a:cubicBezTo>
                  <a:cubicBezTo>
                    <a:pt x="975" y="1118"/>
                    <a:pt x="504" y="1268"/>
                    <a:pt x="22" y="1354"/>
                  </a:cubicBezTo>
                  <a:cubicBezTo>
                    <a:pt x="1" y="1354"/>
                    <a:pt x="1" y="1397"/>
                    <a:pt x="22" y="1397"/>
                  </a:cubicBezTo>
                  <a:cubicBezTo>
                    <a:pt x="953" y="1321"/>
                    <a:pt x="2099" y="850"/>
                    <a:pt x="2624" y="26"/>
                  </a:cubicBezTo>
                  <a:cubicBezTo>
                    <a:pt x="2632" y="11"/>
                    <a:pt x="2617" y="0"/>
                    <a:pt x="26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3"/>
            <p:cNvSpPr/>
            <p:nvPr/>
          </p:nvSpPr>
          <p:spPr>
            <a:xfrm>
              <a:off x="5455722" y="1519639"/>
              <a:ext cx="241610" cy="141347"/>
            </a:xfrm>
            <a:custGeom>
              <a:avLst/>
              <a:gdLst/>
              <a:ahLst/>
              <a:cxnLst/>
              <a:rect l="l" t="t" r="r" b="b"/>
              <a:pathLst>
                <a:path w="3752" h="2195" extrusionOk="0">
                  <a:moveTo>
                    <a:pt x="3718" y="1"/>
                  </a:moveTo>
                  <a:cubicBezTo>
                    <a:pt x="3713" y="1"/>
                    <a:pt x="3707" y="3"/>
                    <a:pt x="3702" y="8"/>
                  </a:cubicBezTo>
                  <a:cubicBezTo>
                    <a:pt x="3167" y="500"/>
                    <a:pt x="2696" y="1003"/>
                    <a:pt x="2064" y="1378"/>
                  </a:cubicBezTo>
                  <a:cubicBezTo>
                    <a:pt x="1432" y="1743"/>
                    <a:pt x="725" y="2010"/>
                    <a:pt x="19" y="2171"/>
                  </a:cubicBezTo>
                  <a:cubicBezTo>
                    <a:pt x="0" y="2171"/>
                    <a:pt x="6" y="2194"/>
                    <a:pt x="14" y="2194"/>
                  </a:cubicBezTo>
                  <a:cubicBezTo>
                    <a:pt x="16" y="2194"/>
                    <a:pt x="17" y="2194"/>
                    <a:pt x="19" y="2192"/>
                  </a:cubicBezTo>
                  <a:cubicBezTo>
                    <a:pt x="790" y="2031"/>
                    <a:pt x="1475" y="1850"/>
                    <a:pt x="2160" y="1453"/>
                  </a:cubicBezTo>
                  <a:cubicBezTo>
                    <a:pt x="2750" y="1100"/>
                    <a:pt x="3371" y="629"/>
                    <a:pt x="3735" y="40"/>
                  </a:cubicBezTo>
                  <a:cubicBezTo>
                    <a:pt x="3751" y="23"/>
                    <a:pt x="3736" y="1"/>
                    <a:pt x="37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3"/>
            <p:cNvSpPr/>
            <p:nvPr/>
          </p:nvSpPr>
          <p:spPr>
            <a:xfrm>
              <a:off x="5567381" y="1515517"/>
              <a:ext cx="188484" cy="139866"/>
            </a:xfrm>
            <a:custGeom>
              <a:avLst/>
              <a:gdLst/>
              <a:ahLst/>
              <a:cxnLst/>
              <a:rect l="l" t="t" r="r" b="b"/>
              <a:pathLst>
                <a:path w="2927" h="2172" extrusionOk="0">
                  <a:moveTo>
                    <a:pt x="2884" y="1"/>
                  </a:moveTo>
                  <a:cubicBezTo>
                    <a:pt x="2878" y="1"/>
                    <a:pt x="2872" y="3"/>
                    <a:pt x="2868" y="8"/>
                  </a:cubicBezTo>
                  <a:cubicBezTo>
                    <a:pt x="2450" y="425"/>
                    <a:pt x="2097" y="886"/>
                    <a:pt x="1647" y="1271"/>
                  </a:cubicBezTo>
                  <a:cubicBezTo>
                    <a:pt x="1187" y="1667"/>
                    <a:pt x="630" y="1999"/>
                    <a:pt x="30" y="2128"/>
                  </a:cubicBezTo>
                  <a:cubicBezTo>
                    <a:pt x="1" y="2128"/>
                    <a:pt x="7" y="2172"/>
                    <a:pt x="33" y="2172"/>
                  </a:cubicBezTo>
                  <a:cubicBezTo>
                    <a:pt x="35" y="2172"/>
                    <a:pt x="38" y="2172"/>
                    <a:pt x="41" y="2171"/>
                  </a:cubicBezTo>
                  <a:cubicBezTo>
                    <a:pt x="1240" y="1935"/>
                    <a:pt x="2258" y="1057"/>
                    <a:pt x="2910" y="50"/>
                  </a:cubicBezTo>
                  <a:cubicBezTo>
                    <a:pt x="2927" y="25"/>
                    <a:pt x="2905" y="1"/>
                    <a:pt x="28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3"/>
            <p:cNvSpPr/>
            <p:nvPr/>
          </p:nvSpPr>
          <p:spPr>
            <a:xfrm>
              <a:off x="5264536" y="1699234"/>
              <a:ext cx="419083" cy="55702"/>
            </a:xfrm>
            <a:custGeom>
              <a:avLst/>
              <a:gdLst/>
              <a:ahLst/>
              <a:cxnLst/>
              <a:rect l="l" t="t" r="r" b="b"/>
              <a:pathLst>
                <a:path w="6508" h="865" extrusionOk="0">
                  <a:moveTo>
                    <a:pt x="6477" y="1"/>
                  </a:moveTo>
                  <a:cubicBezTo>
                    <a:pt x="6474" y="1"/>
                    <a:pt x="6471" y="1"/>
                    <a:pt x="6468" y="3"/>
                  </a:cubicBezTo>
                  <a:cubicBezTo>
                    <a:pt x="5976" y="281"/>
                    <a:pt x="5504" y="527"/>
                    <a:pt x="4948" y="634"/>
                  </a:cubicBezTo>
                  <a:cubicBezTo>
                    <a:pt x="4645" y="699"/>
                    <a:pt x="4335" y="725"/>
                    <a:pt x="4026" y="725"/>
                  </a:cubicBezTo>
                  <a:cubicBezTo>
                    <a:pt x="3768" y="725"/>
                    <a:pt x="3510" y="706"/>
                    <a:pt x="3256" y="677"/>
                  </a:cubicBezTo>
                  <a:cubicBezTo>
                    <a:pt x="2194" y="562"/>
                    <a:pt x="1154" y="281"/>
                    <a:pt x="84" y="281"/>
                  </a:cubicBezTo>
                  <a:cubicBezTo>
                    <a:pt x="63" y="281"/>
                    <a:pt x="43" y="281"/>
                    <a:pt x="22" y="281"/>
                  </a:cubicBezTo>
                  <a:cubicBezTo>
                    <a:pt x="1" y="281"/>
                    <a:pt x="1" y="313"/>
                    <a:pt x="22" y="313"/>
                  </a:cubicBezTo>
                  <a:cubicBezTo>
                    <a:pt x="1210" y="367"/>
                    <a:pt x="2356" y="741"/>
                    <a:pt x="3544" y="838"/>
                  </a:cubicBezTo>
                  <a:cubicBezTo>
                    <a:pt x="3720" y="855"/>
                    <a:pt x="3900" y="864"/>
                    <a:pt x="4082" y="864"/>
                  </a:cubicBezTo>
                  <a:cubicBezTo>
                    <a:pt x="4945" y="864"/>
                    <a:pt x="5853" y="656"/>
                    <a:pt x="6489" y="46"/>
                  </a:cubicBezTo>
                  <a:cubicBezTo>
                    <a:pt x="6508" y="27"/>
                    <a:pt x="6495" y="1"/>
                    <a:pt x="6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3"/>
            <p:cNvSpPr/>
            <p:nvPr/>
          </p:nvSpPr>
          <p:spPr>
            <a:xfrm>
              <a:off x="5587214" y="1633681"/>
              <a:ext cx="123510" cy="67164"/>
            </a:xfrm>
            <a:custGeom>
              <a:avLst/>
              <a:gdLst/>
              <a:ahLst/>
              <a:cxnLst/>
              <a:rect l="l" t="t" r="r" b="b"/>
              <a:pathLst>
                <a:path w="1918" h="1043" extrusionOk="0">
                  <a:moveTo>
                    <a:pt x="1837" y="1"/>
                  </a:moveTo>
                  <a:cubicBezTo>
                    <a:pt x="1821" y="1"/>
                    <a:pt x="1805" y="9"/>
                    <a:pt x="1800" y="25"/>
                  </a:cubicBezTo>
                  <a:cubicBezTo>
                    <a:pt x="1596" y="635"/>
                    <a:pt x="600" y="914"/>
                    <a:pt x="33" y="988"/>
                  </a:cubicBezTo>
                  <a:cubicBezTo>
                    <a:pt x="1" y="999"/>
                    <a:pt x="22" y="1042"/>
                    <a:pt x="54" y="1042"/>
                  </a:cubicBezTo>
                  <a:cubicBezTo>
                    <a:pt x="515" y="978"/>
                    <a:pt x="953" y="871"/>
                    <a:pt x="1371" y="657"/>
                  </a:cubicBezTo>
                  <a:cubicBezTo>
                    <a:pt x="1617" y="528"/>
                    <a:pt x="1917" y="346"/>
                    <a:pt x="1874" y="25"/>
                  </a:cubicBezTo>
                  <a:cubicBezTo>
                    <a:pt x="1869" y="9"/>
                    <a:pt x="1853" y="1"/>
                    <a:pt x="18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3"/>
            <p:cNvSpPr/>
            <p:nvPr/>
          </p:nvSpPr>
          <p:spPr>
            <a:xfrm>
              <a:off x="5066910" y="1656283"/>
              <a:ext cx="83778" cy="67486"/>
            </a:xfrm>
            <a:custGeom>
              <a:avLst/>
              <a:gdLst/>
              <a:ahLst/>
              <a:cxnLst/>
              <a:rect l="l" t="t" r="r" b="b"/>
              <a:pathLst>
                <a:path w="1301" h="1048" extrusionOk="0">
                  <a:moveTo>
                    <a:pt x="27" y="0"/>
                  </a:moveTo>
                  <a:cubicBezTo>
                    <a:pt x="11" y="0"/>
                    <a:pt x="0" y="29"/>
                    <a:pt x="18" y="38"/>
                  </a:cubicBezTo>
                  <a:cubicBezTo>
                    <a:pt x="275" y="188"/>
                    <a:pt x="510" y="359"/>
                    <a:pt x="735" y="541"/>
                  </a:cubicBezTo>
                  <a:cubicBezTo>
                    <a:pt x="917" y="702"/>
                    <a:pt x="1067" y="916"/>
                    <a:pt x="1260" y="1044"/>
                  </a:cubicBezTo>
                  <a:cubicBezTo>
                    <a:pt x="1264" y="1046"/>
                    <a:pt x="1268" y="1047"/>
                    <a:pt x="1272" y="1047"/>
                  </a:cubicBezTo>
                  <a:cubicBezTo>
                    <a:pt x="1288" y="1047"/>
                    <a:pt x="1301" y="1030"/>
                    <a:pt x="1292" y="1013"/>
                  </a:cubicBezTo>
                  <a:cubicBezTo>
                    <a:pt x="1185" y="777"/>
                    <a:pt x="928" y="595"/>
                    <a:pt x="735" y="434"/>
                  </a:cubicBezTo>
                  <a:cubicBezTo>
                    <a:pt x="521" y="263"/>
                    <a:pt x="286" y="123"/>
                    <a:pt x="39" y="6"/>
                  </a:cubicBezTo>
                  <a:cubicBezTo>
                    <a:pt x="35" y="2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3"/>
            <p:cNvSpPr/>
            <p:nvPr/>
          </p:nvSpPr>
          <p:spPr>
            <a:xfrm>
              <a:off x="5123319" y="1657120"/>
              <a:ext cx="123832" cy="106574"/>
            </a:xfrm>
            <a:custGeom>
              <a:avLst/>
              <a:gdLst/>
              <a:ahLst/>
              <a:cxnLst/>
              <a:rect l="l" t="t" r="r" b="b"/>
              <a:pathLst>
                <a:path w="1923" h="1655" extrusionOk="0">
                  <a:moveTo>
                    <a:pt x="24" y="1"/>
                  </a:moveTo>
                  <a:cubicBezTo>
                    <a:pt x="13" y="1"/>
                    <a:pt x="0" y="16"/>
                    <a:pt x="9" y="25"/>
                  </a:cubicBezTo>
                  <a:cubicBezTo>
                    <a:pt x="341" y="400"/>
                    <a:pt x="695" y="764"/>
                    <a:pt x="1059" y="1107"/>
                  </a:cubicBezTo>
                  <a:cubicBezTo>
                    <a:pt x="1294" y="1342"/>
                    <a:pt x="1551" y="1599"/>
                    <a:pt x="1883" y="1652"/>
                  </a:cubicBezTo>
                  <a:cubicBezTo>
                    <a:pt x="1887" y="1654"/>
                    <a:pt x="1891" y="1655"/>
                    <a:pt x="1895" y="1655"/>
                  </a:cubicBezTo>
                  <a:cubicBezTo>
                    <a:pt x="1918" y="1655"/>
                    <a:pt x="1923" y="1628"/>
                    <a:pt x="1904" y="1609"/>
                  </a:cubicBezTo>
                  <a:cubicBezTo>
                    <a:pt x="1209" y="1160"/>
                    <a:pt x="662" y="539"/>
                    <a:pt x="31" y="3"/>
                  </a:cubicBez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3"/>
            <p:cNvSpPr/>
            <p:nvPr/>
          </p:nvSpPr>
          <p:spPr>
            <a:xfrm>
              <a:off x="4862137" y="1678563"/>
              <a:ext cx="99619" cy="65103"/>
            </a:xfrm>
            <a:custGeom>
              <a:avLst/>
              <a:gdLst/>
              <a:ahLst/>
              <a:cxnLst/>
              <a:rect l="l" t="t" r="r" b="b"/>
              <a:pathLst>
                <a:path w="1547" h="1011" extrusionOk="0">
                  <a:moveTo>
                    <a:pt x="37" y="0"/>
                  </a:moveTo>
                  <a:cubicBezTo>
                    <a:pt x="13" y="0"/>
                    <a:pt x="1" y="27"/>
                    <a:pt x="28" y="45"/>
                  </a:cubicBezTo>
                  <a:cubicBezTo>
                    <a:pt x="275" y="227"/>
                    <a:pt x="542" y="398"/>
                    <a:pt x="799" y="570"/>
                  </a:cubicBezTo>
                  <a:cubicBezTo>
                    <a:pt x="1024" y="720"/>
                    <a:pt x="1249" y="902"/>
                    <a:pt x="1495" y="1009"/>
                  </a:cubicBezTo>
                  <a:cubicBezTo>
                    <a:pt x="1499" y="1010"/>
                    <a:pt x="1502" y="1011"/>
                    <a:pt x="1505" y="1011"/>
                  </a:cubicBezTo>
                  <a:cubicBezTo>
                    <a:pt x="1531" y="1011"/>
                    <a:pt x="1546" y="974"/>
                    <a:pt x="1527" y="955"/>
                  </a:cubicBezTo>
                  <a:cubicBezTo>
                    <a:pt x="1334" y="762"/>
                    <a:pt x="1077" y="624"/>
                    <a:pt x="853" y="484"/>
                  </a:cubicBezTo>
                  <a:cubicBezTo>
                    <a:pt x="585" y="313"/>
                    <a:pt x="328" y="141"/>
                    <a:pt x="50" y="3"/>
                  </a:cubicBezTo>
                  <a:cubicBezTo>
                    <a:pt x="45" y="1"/>
                    <a:pt x="41" y="0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3"/>
            <p:cNvSpPr/>
            <p:nvPr/>
          </p:nvSpPr>
          <p:spPr>
            <a:xfrm>
              <a:off x="5570987" y="1442301"/>
              <a:ext cx="136067" cy="152681"/>
            </a:xfrm>
            <a:custGeom>
              <a:avLst/>
              <a:gdLst/>
              <a:ahLst/>
              <a:cxnLst/>
              <a:rect l="l" t="t" r="r" b="b"/>
              <a:pathLst>
                <a:path w="2113" h="2371" extrusionOk="0">
                  <a:moveTo>
                    <a:pt x="2078" y="1"/>
                  </a:moveTo>
                  <a:cubicBezTo>
                    <a:pt x="2071" y="1"/>
                    <a:pt x="2065" y="3"/>
                    <a:pt x="2062" y="10"/>
                  </a:cubicBezTo>
                  <a:cubicBezTo>
                    <a:pt x="1762" y="438"/>
                    <a:pt x="1548" y="898"/>
                    <a:pt x="1195" y="1295"/>
                  </a:cubicBezTo>
                  <a:cubicBezTo>
                    <a:pt x="852" y="1680"/>
                    <a:pt x="467" y="2023"/>
                    <a:pt x="28" y="2311"/>
                  </a:cubicBezTo>
                  <a:cubicBezTo>
                    <a:pt x="1" y="2329"/>
                    <a:pt x="19" y="2370"/>
                    <a:pt x="45" y="2370"/>
                  </a:cubicBezTo>
                  <a:cubicBezTo>
                    <a:pt x="50" y="2370"/>
                    <a:pt x="55" y="2369"/>
                    <a:pt x="60" y="2365"/>
                  </a:cubicBezTo>
                  <a:cubicBezTo>
                    <a:pt x="520" y="2076"/>
                    <a:pt x="938" y="1733"/>
                    <a:pt x="1302" y="1326"/>
                  </a:cubicBezTo>
                  <a:cubicBezTo>
                    <a:pt x="1623" y="962"/>
                    <a:pt x="1966" y="512"/>
                    <a:pt x="2105" y="31"/>
                  </a:cubicBezTo>
                  <a:cubicBezTo>
                    <a:pt x="2113" y="16"/>
                    <a:pt x="2094" y="1"/>
                    <a:pt x="2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3"/>
            <p:cNvSpPr/>
            <p:nvPr/>
          </p:nvSpPr>
          <p:spPr>
            <a:xfrm>
              <a:off x="5716260" y="1450994"/>
              <a:ext cx="85967" cy="83134"/>
            </a:xfrm>
            <a:custGeom>
              <a:avLst/>
              <a:gdLst/>
              <a:ahLst/>
              <a:cxnLst/>
              <a:rect l="l" t="t" r="r" b="b"/>
              <a:pathLst>
                <a:path w="1335" h="1291" extrusionOk="0">
                  <a:moveTo>
                    <a:pt x="1304" y="1"/>
                  </a:moveTo>
                  <a:cubicBezTo>
                    <a:pt x="1301" y="1"/>
                    <a:pt x="1298" y="2"/>
                    <a:pt x="1295" y="3"/>
                  </a:cubicBezTo>
                  <a:cubicBezTo>
                    <a:pt x="781" y="303"/>
                    <a:pt x="384" y="806"/>
                    <a:pt x="10" y="1256"/>
                  </a:cubicBezTo>
                  <a:cubicBezTo>
                    <a:pt x="1" y="1273"/>
                    <a:pt x="21" y="1291"/>
                    <a:pt x="34" y="1291"/>
                  </a:cubicBezTo>
                  <a:cubicBezTo>
                    <a:pt x="37" y="1291"/>
                    <a:pt x="40" y="1290"/>
                    <a:pt x="42" y="1288"/>
                  </a:cubicBezTo>
                  <a:cubicBezTo>
                    <a:pt x="427" y="827"/>
                    <a:pt x="909" y="474"/>
                    <a:pt x="1316" y="35"/>
                  </a:cubicBezTo>
                  <a:cubicBezTo>
                    <a:pt x="1335" y="26"/>
                    <a:pt x="1321" y="1"/>
                    <a:pt x="13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3"/>
            <p:cNvSpPr/>
            <p:nvPr/>
          </p:nvSpPr>
          <p:spPr>
            <a:xfrm>
              <a:off x="5625851" y="1444748"/>
              <a:ext cx="203295" cy="211216"/>
            </a:xfrm>
            <a:custGeom>
              <a:avLst/>
              <a:gdLst/>
              <a:ahLst/>
              <a:cxnLst/>
              <a:rect l="l" t="t" r="r" b="b"/>
              <a:pathLst>
                <a:path w="3157" h="3280" extrusionOk="0">
                  <a:moveTo>
                    <a:pt x="3118" y="1"/>
                  </a:moveTo>
                  <a:cubicBezTo>
                    <a:pt x="3114" y="1"/>
                    <a:pt x="3109" y="2"/>
                    <a:pt x="3106" y="3"/>
                  </a:cubicBezTo>
                  <a:cubicBezTo>
                    <a:pt x="2592" y="528"/>
                    <a:pt x="2409" y="1278"/>
                    <a:pt x="1981" y="1866"/>
                  </a:cubicBezTo>
                  <a:cubicBezTo>
                    <a:pt x="1488" y="2530"/>
                    <a:pt x="793" y="2980"/>
                    <a:pt x="22" y="3248"/>
                  </a:cubicBezTo>
                  <a:cubicBezTo>
                    <a:pt x="0" y="3248"/>
                    <a:pt x="11" y="3280"/>
                    <a:pt x="22" y="3280"/>
                  </a:cubicBezTo>
                  <a:cubicBezTo>
                    <a:pt x="760" y="3109"/>
                    <a:pt x="1424" y="2691"/>
                    <a:pt x="1906" y="2123"/>
                  </a:cubicBezTo>
                  <a:cubicBezTo>
                    <a:pt x="2442" y="1502"/>
                    <a:pt x="2656" y="689"/>
                    <a:pt x="3148" y="36"/>
                  </a:cubicBezTo>
                  <a:cubicBezTo>
                    <a:pt x="3157" y="18"/>
                    <a:pt x="3137" y="1"/>
                    <a:pt x="3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3"/>
            <p:cNvSpPr/>
            <p:nvPr/>
          </p:nvSpPr>
          <p:spPr>
            <a:xfrm>
              <a:off x="5689601" y="1661885"/>
              <a:ext cx="47845" cy="37864"/>
            </a:xfrm>
            <a:custGeom>
              <a:avLst/>
              <a:gdLst/>
              <a:ahLst/>
              <a:cxnLst/>
              <a:rect l="l" t="t" r="r" b="b"/>
              <a:pathLst>
                <a:path w="743" h="588" extrusionOk="0">
                  <a:moveTo>
                    <a:pt x="709" y="0"/>
                  </a:moveTo>
                  <a:cubicBezTo>
                    <a:pt x="703" y="0"/>
                    <a:pt x="697" y="2"/>
                    <a:pt x="691" y="5"/>
                  </a:cubicBezTo>
                  <a:cubicBezTo>
                    <a:pt x="595" y="90"/>
                    <a:pt x="520" y="208"/>
                    <a:pt x="424" y="293"/>
                  </a:cubicBezTo>
                  <a:cubicBezTo>
                    <a:pt x="306" y="390"/>
                    <a:pt x="167" y="476"/>
                    <a:pt x="27" y="529"/>
                  </a:cubicBezTo>
                  <a:cubicBezTo>
                    <a:pt x="0" y="538"/>
                    <a:pt x="4" y="587"/>
                    <a:pt x="26" y="587"/>
                  </a:cubicBezTo>
                  <a:cubicBezTo>
                    <a:pt x="30" y="587"/>
                    <a:pt x="34" y="586"/>
                    <a:pt x="38" y="583"/>
                  </a:cubicBezTo>
                  <a:cubicBezTo>
                    <a:pt x="295" y="497"/>
                    <a:pt x="659" y="315"/>
                    <a:pt x="734" y="36"/>
                  </a:cubicBezTo>
                  <a:cubicBezTo>
                    <a:pt x="742" y="13"/>
                    <a:pt x="726" y="0"/>
                    <a:pt x="7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3"/>
            <p:cNvSpPr/>
            <p:nvPr/>
          </p:nvSpPr>
          <p:spPr>
            <a:xfrm>
              <a:off x="5436210" y="1732333"/>
              <a:ext cx="235686" cy="39796"/>
            </a:xfrm>
            <a:custGeom>
              <a:avLst/>
              <a:gdLst/>
              <a:ahLst/>
              <a:cxnLst/>
              <a:rect l="l" t="t" r="r" b="b"/>
              <a:pathLst>
                <a:path w="3660" h="618" extrusionOk="0">
                  <a:moveTo>
                    <a:pt x="3619" y="1"/>
                  </a:moveTo>
                  <a:cubicBezTo>
                    <a:pt x="3616" y="1"/>
                    <a:pt x="3612" y="1"/>
                    <a:pt x="3609" y="3"/>
                  </a:cubicBezTo>
                  <a:cubicBezTo>
                    <a:pt x="3074" y="292"/>
                    <a:pt x="2560" y="453"/>
                    <a:pt x="1939" y="484"/>
                  </a:cubicBezTo>
                  <a:cubicBezTo>
                    <a:pt x="1859" y="487"/>
                    <a:pt x="1779" y="488"/>
                    <a:pt x="1699" y="488"/>
                  </a:cubicBezTo>
                  <a:cubicBezTo>
                    <a:pt x="1188" y="488"/>
                    <a:pt x="678" y="440"/>
                    <a:pt x="167" y="440"/>
                  </a:cubicBezTo>
                  <a:cubicBezTo>
                    <a:pt x="126" y="440"/>
                    <a:pt x="84" y="441"/>
                    <a:pt x="43" y="441"/>
                  </a:cubicBezTo>
                  <a:cubicBezTo>
                    <a:pt x="0" y="441"/>
                    <a:pt x="0" y="506"/>
                    <a:pt x="43" y="506"/>
                  </a:cubicBezTo>
                  <a:cubicBezTo>
                    <a:pt x="590" y="511"/>
                    <a:pt x="1251" y="617"/>
                    <a:pt x="1888" y="617"/>
                  </a:cubicBezTo>
                  <a:cubicBezTo>
                    <a:pt x="2548" y="617"/>
                    <a:pt x="3183" y="503"/>
                    <a:pt x="3641" y="46"/>
                  </a:cubicBezTo>
                  <a:cubicBezTo>
                    <a:pt x="3659" y="27"/>
                    <a:pt x="3639" y="1"/>
                    <a:pt x="36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3"/>
            <p:cNvSpPr/>
            <p:nvPr/>
          </p:nvSpPr>
          <p:spPr>
            <a:xfrm>
              <a:off x="5267305" y="1439210"/>
              <a:ext cx="184749" cy="107153"/>
            </a:xfrm>
            <a:custGeom>
              <a:avLst/>
              <a:gdLst/>
              <a:ahLst/>
              <a:cxnLst/>
              <a:rect l="l" t="t" r="r" b="b"/>
              <a:pathLst>
                <a:path w="2869" h="1664" extrusionOk="0">
                  <a:moveTo>
                    <a:pt x="2839" y="1"/>
                  </a:moveTo>
                  <a:cubicBezTo>
                    <a:pt x="2835" y="1"/>
                    <a:pt x="2831" y="2"/>
                    <a:pt x="2827" y="4"/>
                  </a:cubicBezTo>
                  <a:cubicBezTo>
                    <a:pt x="1971" y="710"/>
                    <a:pt x="1039" y="1203"/>
                    <a:pt x="22" y="1642"/>
                  </a:cubicBezTo>
                  <a:cubicBezTo>
                    <a:pt x="1" y="1642"/>
                    <a:pt x="11" y="1664"/>
                    <a:pt x="22" y="1664"/>
                  </a:cubicBezTo>
                  <a:cubicBezTo>
                    <a:pt x="1017" y="1278"/>
                    <a:pt x="2174" y="893"/>
                    <a:pt x="2859" y="25"/>
                  </a:cubicBezTo>
                  <a:cubicBezTo>
                    <a:pt x="2868" y="17"/>
                    <a:pt x="2856" y="1"/>
                    <a:pt x="28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3"/>
            <p:cNvSpPr/>
            <p:nvPr/>
          </p:nvSpPr>
          <p:spPr>
            <a:xfrm>
              <a:off x="5452309" y="1439918"/>
              <a:ext cx="51387" cy="48167"/>
            </a:xfrm>
            <a:custGeom>
              <a:avLst/>
              <a:gdLst/>
              <a:ahLst/>
              <a:cxnLst/>
              <a:rect l="l" t="t" r="r" b="b"/>
              <a:pathLst>
                <a:path w="798" h="748" extrusionOk="0">
                  <a:moveTo>
                    <a:pt x="765" y="1"/>
                  </a:moveTo>
                  <a:cubicBezTo>
                    <a:pt x="762" y="1"/>
                    <a:pt x="759" y="2"/>
                    <a:pt x="757" y="4"/>
                  </a:cubicBezTo>
                  <a:cubicBezTo>
                    <a:pt x="628" y="89"/>
                    <a:pt x="543" y="228"/>
                    <a:pt x="436" y="335"/>
                  </a:cubicBezTo>
                  <a:cubicBezTo>
                    <a:pt x="307" y="464"/>
                    <a:pt x="168" y="582"/>
                    <a:pt x="19" y="689"/>
                  </a:cubicBezTo>
                  <a:cubicBezTo>
                    <a:pt x="1" y="707"/>
                    <a:pt x="13" y="747"/>
                    <a:pt x="36" y="747"/>
                  </a:cubicBezTo>
                  <a:cubicBezTo>
                    <a:pt x="40" y="747"/>
                    <a:pt x="45" y="746"/>
                    <a:pt x="50" y="742"/>
                  </a:cubicBezTo>
                  <a:cubicBezTo>
                    <a:pt x="200" y="635"/>
                    <a:pt x="340" y="528"/>
                    <a:pt x="479" y="411"/>
                  </a:cubicBezTo>
                  <a:cubicBezTo>
                    <a:pt x="586" y="304"/>
                    <a:pt x="736" y="185"/>
                    <a:pt x="790" y="36"/>
                  </a:cubicBezTo>
                  <a:cubicBezTo>
                    <a:pt x="798" y="18"/>
                    <a:pt x="779" y="1"/>
                    <a:pt x="7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3"/>
            <p:cNvSpPr/>
            <p:nvPr/>
          </p:nvSpPr>
          <p:spPr>
            <a:xfrm>
              <a:off x="4440227" y="1845216"/>
              <a:ext cx="85903" cy="172450"/>
            </a:xfrm>
            <a:custGeom>
              <a:avLst/>
              <a:gdLst/>
              <a:ahLst/>
              <a:cxnLst/>
              <a:rect l="l" t="t" r="r" b="b"/>
              <a:pathLst>
                <a:path w="1334" h="2678" extrusionOk="0">
                  <a:moveTo>
                    <a:pt x="50" y="1"/>
                  </a:moveTo>
                  <a:cubicBezTo>
                    <a:pt x="19" y="1"/>
                    <a:pt x="0" y="43"/>
                    <a:pt x="27" y="70"/>
                  </a:cubicBezTo>
                  <a:cubicBezTo>
                    <a:pt x="445" y="402"/>
                    <a:pt x="734" y="851"/>
                    <a:pt x="916" y="1355"/>
                  </a:cubicBezTo>
                  <a:cubicBezTo>
                    <a:pt x="1066" y="1783"/>
                    <a:pt x="1076" y="2222"/>
                    <a:pt x="1183" y="2661"/>
                  </a:cubicBezTo>
                  <a:cubicBezTo>
                    <a:pt x="1189" y="2672"/>
                    <a:pt x="1197" y="2677"/>
                    <a:pt x="1205" y="2677"/>
                  </a:cubicBezTo>
                  <a:cubicBezTo>
                    <a:pt x="1213" y="2677"/>
                    <a:pt x="1221" y="2672"/>
                    <a:pt x="1226" y="2661"/>
                  </a:cubicBezTo>
                  <a:cubicBezTo>
                    <a:pt x="1333" y="1708"/>
                    <a:pt x="819" y="573"/>
                    <a:pt x="70" y="6"/>
                  </a:cubicBezTo>
                  <a:cubicBezTo>
                    <a:pt x="63" y="2"/>
                    <a:pt x="56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3"/>
            <p:cNvSpPr/>
            <p:nvPr/>
          </p:nvSpPr>
          <p:spPr>
            <a:xfrm>
              <a:off x="4443447" y="1884046"/>
              <a:ext cx="65490" cy="125184"/>
            </a:xfrm>
            <a:custGeom>
              <a:avLst/>
              <a:gdLst/>
              <a:ahLst/>
              <a:cxnLst/>
              <a:rect l="l" t="t" r="r" b="b"/>
              <a:pathLst>
                <a:path w="1017" h="1944" extrusionOk="0">
                  <a:moveTo>
                    <a:pt x="24" y="1"/>
                  </a:moveTo>
                  <a:cubicBezTo>
                    <a:pt x="7" y="1"/>
                    <a:pt x="1" y="34"/>
                    <a:pt x="20" y="34"/>
                  </a:cubicBezTo>
                  <a:cubicBezTo>
                    <a:pt x="363" y="131"/>
                    <a:pt x="545" y="645"/>
                    <a:pt x="673" y="934"/>
                  </a:cubicBezTo>
                  <a:cubicBezTo>
                    <a:pt x="802" y="1255"/>
                    <a:pt x="855" y="1598"/>
                    <a:pt x="962" y="1919"/>
                  </a:cubicBezTo>
                  <a:cubicBezTo>
                    <a:pt x="968" y="1935"/>
                    <a:pt x="981" y="1943"/>
                    <a:pt x="993" y="1943"/>
                  </a:cubicBezTo>
                  <a:cubicBezTo>
                    <a:pt x="1005" y="1943"/>
                    <a:pt x="1016" y="1935"/>
                    <a:pt x="1016" y="1919"/>
                  </a:cubicBezTo>
                  <a:cubicBezTo>
                    <a:pt x="1016" y="1512"/>
                    <a:pt x="845" y="1095"/>
                    <a:pt x="673" y="741"/>
                  </a:cubicBezTo>
                  <a:cubicBezTo>
                    <a:pt x="545" y="463"/>
                    <a:pt x="374" y="56"/>
                    <a:pt x="31" y="3"/>
                  </a:cubicBez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3"/>
            <p:cNvSpPr/>
            <p:nvPr/>
          </p:nvSpPr>
          <p:spPr>
            <a:xfrm>
              <a:off x="4733091" y="2130804"/>
              <a:ext cx="48167" cy="147207"/>
            </a:xfrm>
            <a:custGeom>
              <a:avLst/>
              <a:gdLst/>
              <a:ahLst/>
              <a:cxnLst/>
              <a:rect l="l" t="t" r="r" b="b"/>
              <a:pathLst>
                <a:path w="748" h="2286" extrusionOk="0">
                  <a:moveTo>
                    <a:pt x="667" y="1"/>
                  </a:moveTo>
                  <a:cubicBezTo>
                    <a:pt x="654" y="1"/>
                    <a:pt x="640" y="9"/>
                    <a:pt x="640" y="25"/>
                  </a:cubicBezTo>
                  <a:cubicBezTo>
                    <a:pt x="608" y="849"/>
                    <a:pt x="351" y="1503"/>
                    <a:pt x="9" y="2241"/>
                  </a:cubicBezTo>
                  <a:cubicBezTo>
                    <a:pt x="1" y="2257"/>
                    <a:pt x="16" y="2285"/>
                    <a:pt x="34" y="2285"/>
                  </a:cubicBezTo>
                  <a:cubicBezTo>
                    <a:pt x="40" y="2285"/>
                    <a:pt x="46" y="2282"/>
                    <a:pt x="52" y="2274"/>
                  </a:cubicBezTo>
                  <a:cubicBezTo>
                    <a:pt x="566" y="1674"/>
                    <a:pt x="747" y="796"/>
                    <a:pt x="694" y="25"/>
                  </a:cubicBezTo>
                  <a:cubicBezTo>
                    <a:pt x="694" y="9"/>
                    <a:pt x="681" y="1"/>
                    <a:pt x="6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3"/>
            <p:cNvSpPr/>
            <p:nvPr/>
          </p:nvSpPr>
          <p:spPr>
            <a:xfrm>
              <a:off x="4787633" y="2193073"/>
              <a:ext cx="41857" cy="140381"/>
            </a:xfrm>
            <a:custGeom>
              <a:avLst/>
              <a:gdLst/>
              <a:ahLst/>
              <a:cxnLst/>
              <a:rect l="l" t="t" r="r" b="b"/>
              <a:pathLst>
                <a:path w="650" h="2180" extrusionOk="0">
                  <a:moveTo>
                    <a:pt x="623" y="0"/>
                  </a:moveTo>
                  <a:cubicBezTo>
                    <a:pt x="610" y="0"/>
                    <a:pt x="597" y="11"/>
                    <a:pt x="597" y="32"/>
                  </a:cubicBezTo>
                  <a:cubicBezTo>
                    <a:pt x="543" y="418"/>
                    <a:pt x="478" y="793"/>
                    <a:pt x="361" y="1167"/>
                  </a:cubicBezTo>
                  <a:cubicBezTo>
                    <a:pt x="264" y="1500"/>
                    <a:pt x="114" y="1810"/>
                    <a:pt x="7" y="2142"/>
                  </a:cubicBezTo>
                  <a:cubicBezTo>
                    <a:pt x="1" y="2163"/>
                    <a:pt x="17" y="2179"/>
                    <a:pt x="34" y="2179"/>
                  </a:cubicBezTo>
                  <a:cubicBezTo>
                    <a:pt x="44" y="2179"/>
                    <a:pt x="54" y="2174"/>
                    <a:pt x="61" y="2163"/>
                  </a:cubicBezTo>
                  <a:cubicBezTo>
                    <a:pt x="468" y="1574"/>
                    <a:pt x="618" y="739"/>
                    <a:pt x="650" y="32"/>
                  </a:cubicBezTo>
                  <a:cubicBezTo>
                    <a:pt x="650" y="11"/>
                    <a:pt x="636" y="0"/>
                    <a:pt x="6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3"/>
            <p:cNvSpPr/>
            <p:nvPr/>
          </p:nvSpPr>
          <p:spPr>
            <a:xfrm>
              <a:off x="4826914" y="2199127"/>
              <a:ext cx="36383" cy="119839"/>
            </a:xfrm>
            <a:custGeom>
              <a:avLst/>
              <a:gdLst/>
              <a:ahLst/>
              <a:cxnLst/>
              <a:rect l="l" t="t" r="r" b="b"/>
              <a:pathLst>
                <a:path w="565" h="1861" extrusionOk="0">
                  <a:moveTo>
                    <a:pt x="506" y="0"/>
                  </a:moveTo>
                  <a:cubicBezTo>
                    <a:pt x="492" y="0"/>
                    <a:pt x="479" y="8"/>
                    <a:pt x="479" y="24"/>
                  </a:cubicBezTo>
                  <a:cubicBezTo>
                    <a:pt x="458" y="688"/>
                    <a:pt x="254" y="1223"/>
                    <a:pt x="8" y="1823"/>
                  </a:cubicBezTo>
                  <a:cubicBezTo>
                    <a:pt x="1" y="1844"/>
                    <a:pt x="16" y="1860"/>
                    <a:pt x="34" y="1860"/>
                  </a:cubicBezTo>
                  <a:cubicBezTo>
                    <a:pt x="44" y="1860"/>
                    <a:pt x="54" y="1856"/>
                    <a:pt x="61" y="1844"/>
                  </a:cubicBezTo>
                  <a:cubicBezTo>
                    <a:pt x="436" y="1341"/>
                    <a:pt x="565" y="645"/>
                    <a:pt x="532" y="24"/>
                  </a:cubicBezTo>
                  <a:cubicBezTo>
                    <a:pt x="532" y="8"/>
                    <a:pt x="519" y="0"/>
                    <a:pt x="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3"/>
            <p:cNvSpPr/>
            <p:nvPr/>
          </p:nvSpPr>
          <p:spPr>
            <a:xfrm>
              <a:off x="5066846" y="2097834"/>
              <a:ext cx="176378" cy="146177"/>
            </a:xfrm>
            <a:custGeom>
              <a:avLst/>
              <a:gdLst/>
              <a:ahLst/>
              <a:cxnLst/>
              <a:rect l="l" t="t" r="r" b="b"/>
              <a:pathLst>
                <a:path w="2739" h="2270" extrusionOk="0">
                  <a:moveTo>
                    <a:pt x="40" y="0"/>
                  </a:moveTo>
                  <a:cubicBezTo>
                    <a:pt x="7" y="0"/>
                    <a:pt x="0" y="46"/>
                    <a:pt x="30" y="55"/>
                  </a:cubicBezTo>
                  <a:cubicBezTo>
                    <a:pt x="618" y="248"/>
                    <a:pt x="1165" y="569"/>
                    <a:pt x="1636" y="976"/>
                  </a:cubicBezTo>
                  <a:cubicBezTo>
                    <a:pt x="2064" y="1351"/>
                    <a:pt x="2321" y="1832"/>
                    <a:pt x="2685" y="2261"/>
                  </a:cubicBezTo>
                  <a:cubicBezTo>
                    <a:pt x="2691" y="2267"/>
                    <a:pt x="2698" y="2269"/>
                    <a:pt x="2705" y="2269"/>
                  </a:cubicBezTo>
                  <a:cubicBezTo>
                    <a:pt x="2722" y="2269"/>
                    <a:pt x="2738" y="2252"/>
                    <a:pt x="2738" y="2229"/>
                  </a:cubicBezTo>
                  <a:cubicBezTo>
                    <a:pt x="2588" y="1672"/>
                    <a:pt x="2086" y="1169"/>
                    <a:pt x="1657" y="805"/>
                  </a:cubicBezTo>
                  <a:cubicBezTo>
                    <a:pt x="1175" y="419"/>
                    <a:pt x="640" y="162"/>
                    <a:pt x="51" y="2"/>
                  </a:cubicBezTo>
                  <a:cubicBezTo>
                    <a:pt x="47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3"/>
            <p:cNvSpPr/>
            <p:nvPr/>
          </p:nvSpPr>
          <p:spPr>
            <a:xfrm>
              <a:off x="5075153" y="2149479"/>
              <a:ext cx="181851" cy="249015"/>
            </a:xfrm>
            <a:custGeom>
              <a:avLst/>
              <a:gdLst/>
              <a:ahLst/>
              <a:cxnLst/>
              <a:rect l="l" t="t" r="r" b="b"/>
              <a:pathLst>
                <a:path w="2824" h="3867" extrusionOk="0">
                  <a:moveTo>
                    <a:pt x="42" y="1"/>
                  </a:moveTo>
                  <a:cubicBezTo>
                    <a:pt x="22" y="1"/>
                    <a:pt x="1" y="27"/>
                    <a:pt x="29" y="45"/>
                  </a:cubicBezTo>
                  <a:cubicBezTo>
                    <a:pt x="672" y="559"/>
                    <a:pt x="1271" y="1149"/>
                    <a:pt x="1742" y="1823"/>
                  </a:cubicBezTo>
                  <a:cubicBezTo>
                    <a:pt x="1957" y="2123"/>
                    <a:pt x="2138" y="2434"/>
                    <a:pt x="2299" y="2765"/>
                  </a:cubicBezTo>
                  <a:cubicBezTo>
                    <a:pt x="2481" y="3119"/>
                    <a:pt x="2599" y="3504"/>
                    <a:pt x="2781" y="3857"/>
                  </a:cubicBezTo>
                  <a:cubicBezTo>
                    <a:pt x="2787" y="3864"/>
                    <a:pt x="2793" y="3866"/>
                    <a:pt x="2799" y="3866"/>
                  </a:cubicBezTo>
                  <a:cubicBezTo>
                    <a:pt x="2813" y="3866"/>
                    <a:pt x="2823" y="3851"/>
                    <a:pt x="2823" y="3836"/>
                  </a:cubicBezTo>
                  <a:cubicBezTo>
                    <a:pt x="2738" y="3086"/>
                    <a:pt x="2245" y="2305"/>
                    <a:pt x="1817" y="1705"/>
                  </a:cubicBezTo>
                  <a:cubicBezTo>
                    <a:pt x="1336" y="1042"/>
                    <a:pt x="746" y="452"/>
                    <a:pt x="51" y="3"/>
                  </a:cubicBezTo>
                  <a:cubicBezTo>
                    <a:pt x="48" y="1"/>
                    <a:pt x="45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3"/>
            <p:cNvSpPr/>
            <p:nvPr/>
          </p:nvSpPr>
          <p:spPr>
            <a:xfrm>
              <a:off x="5108960" y="2248131"/>
              <a:ext cx="103740" cy="135551"/>
            </a:xfrm>
            <a:custGeom>
              <a:avLst/>
              <a:gdLst/>
              <a:ahLst/>
              <a:cxnLst/>
              <a:rect l="l" t="t" r="r" b="b"/>
              <a:pathLst>
                <a:path w="1611" h="2105" extrusionOk="0">
                  <a:moveTo>
                    <a:pt x="51" y="1"/>
                  </a:moveTo>
                  <a:cubicBezTo>
                    <a:pt x="15" y="1"/>
                    <a:pt x="0" y="56"/>
                    <a:pt x="40" y="66"/>
                  </a:cubicBezTo>
                  <a:cubicBezTo>
                    <a:pt x="478" y="227"/>
                    <a:pt x="714" y="709"/>
                    <a:pt x="949" y="1094"/>
                  </a:cubicBezTo>
                  <a:cubicBezTo>
                    <a:pt x="1153" y="1426"/>
                    <a:pt x="1324" y="1790"/>
                    <a:pt x="1560" y="2101"/>
                  </a:cubicBezTo>
                  <a:cubicBezTo>
                    <a:pt x="1566" y="2104"/>
                    <a:pt x="1572" y="2105"/>
                    <a:pt x="1578" y="2105"/>
                  </a:cubicBezTo>
                  <a:cubicBezTo>
                    <a:pt x="1595" y="2105"/>
                    <a:pt x="1610" y="2095"/>
                    <a:pt x="1603" y="2079"/>
                  </a:cubicBezTo>
                  <a:cubicBezTo>
                    <a:pt x="1463" y="1597"/>
                    <a:pt x="1132" y="1137"/>
                    <a:pt x="853" y="719"/>
                  </a:cubicBezTo>
                  <a:cubicBezTo>
                    <a:pt x="649" y="419"/>
                    <a:pt x="435" y="98"/>
                    <a:pt x="61" y="2"/>
                  </a:cubicBezTo>
                  <a:cubicBezTo>
                    <a:pt x="58" y="1"/>
                    <a:pt x="54" y="1"/>
                    <a:pt x="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3"/>
            <p:cNvSpPr/>
            <p:nvPr/>
          </p:nvSpPr>
          <p:spPr>
            <a:xfrm>
              <a:off x="5120615" y="2295010"/>
              <a:ext cx="74054" cy="106703"/>
            </a:xfrm>
            <a:custGeom>
              <a:avLst/>
              <a:gdLst/>
              <a:ahLst/>
              <a:cxnLst/>
              <a:rect l="l" t="t" r="r" b="b"/>
              <a:pathLst>
                <a:path w="1150" h="1657" extrusionOk="0">
                  <a:moveTo>
                    <a:pt x="42" y="0"/>
                  </a:moveTo>
                  <a:cubicBezTo>
                    <a:pt x="22" y="0"/>
                    <a:pt x="0" y="27"/>
                    <a:pt x="19" y="45"/>
                  </a:cubicBezTo>
                  <a:cubicBezTo>
                    <a:pt x="244" y="291"/>
                    <a:pt x="468" y="548"/>
                    <a:pt x="651" y="837"/>
                  </a:cubicBezTo>
                  <a:cubicBezTo>
                    <a:pt x="822" y="1094"/>
                    <a:pt x="929" y="1394"/>
                    <a:pt x="1101" y="1640"/>
                  </a:cubicBezTo>
                  <a:cubicBezTo>
                    <a:pt x="1109" y="1652"/>
                    <a:pt x="1118" y="1657"/>
                    <a:pt x="1126" y="1657"/>
                  </a:cubicBezTo>
                  <a:cubicBezTo>
                    <a:pt x="1140" y="1657"/>
                    <a:pt x="1150" y="1643"/>
                    <a:pt x="1143" y="1630"/>
                  </a:cubicBezTo>
                  <a:cubicBezTo>
                    <a:pt x="1058" y="1019"/>
                    <a:pt x="511" y="377"/>
                    <a:pt x="51" y="2"/>
                  </a:cubicBezTo>
                  <a:cubicBezTo>
                    <a:pt x="48" y="1"/>
                    <a:pt x="45" y="0"/>
                    <a:pt x="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3"/>
            <p:cNvSpPr/>
            <p:nvPr/>
          </p:nvSpPr>
          <p:spPr>
            <a:xfrm>
              <a:off x="5135104" y="2354510"/>
              <a:ext cx="81266" cy="308516"/>
            </a:xfrm>
            <a:custGeom>
              <a:avLst/>
              <a:gdLst/>
              <a:ahLst/>
              <a:cxnLst/>
              <a:rect l="l" t="t" r="r" b="b"/>
              <a:pathLst>
                <a:path w="1262" h="4791" extrusionOk="0">
                  <a:moveTo>
                    <a:pt x="35" y="1"/>
                  </a:moveTo>
                  <a:cubicBezTo>
                    <a:pt x="20" y="1"/>
                    <a:pt x="1" y="16"/>
                    <a:pt x="8" y="31"/>
                  </a:cubicBezTo>
                  <a:cubicBezTo>
                    <a:pt x="233" y="813"/>
                    <a:pt x="619" y="1530"/>
                    <a:pt x="800" y="2333"/>
                  </a:cubicBezTo>
                  <a:cubicBezTo>
                    <a:pt x="993" y="3136"/>
                    <a:pt x="1036" y="3971"/>
                    <a:pt x="1218" y="4775"/>
                  </a:cubicBezTo>
                  <a:cubicBezTo>
                    <a:pt x="1218" y="4785"/>
                    <a:pt x="1226" y="4791"/>
                    <a:pt x="1234" y="4791"/>
                  </a:cubicBezTo>
                  <a:cubicBezTo>
                    <a:pt x="1242" y="4791"/>
                    <a:pt x="1250" y="4785"/>
                    <a:pt x="1250" y="4775"/>
                  </a:cubicBezTo>
                  <a:cubicBezTo>
                    <a:pt x="1261" y="3950"/>
                    <a:pt x="1122" y="3093"/>
                    <a:pt x="929" y="2301"/>
                  </a:cubicBezTo>
                  <a:cubicBezTo>
                    <a:pt x="736" y="1487"/>
                    <a:pt x="340" y="792"/>
                    <a:pt x="51" y="9"/>
                  </a:cubicBezTo>
                  <a:cubicBezTo>
                    <a:pt x="48" y="3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3"/>
            <p:cNvSpPr/>
            <p:nvPr/>
          </p:nvSpPr>
          <p:spPr>
            <a:xfrm>
              <a:off x="5127183" y="2752402"/>
              <a:ext cx="42951" cy="143923"/>
            </a:xfrm>
            <a:custGeom>
              <a:avLst/>
              <a:gdLst/>
              <a:ahLst/>
              <a:cxnLst/>
              <a:rect l="l" t="t" r="r" b="b"/>
              <a:pathLst>
                <a:path w="667" h="2235" extrusionOk="0">
                  <a:moveTo>
                    <a:pt x="33" y="1"/>
                  </a:moveTo>
                  <a:cubicBezTo>
                    <a:pt x="15" y="1"/>
                    <a:pt x="1" y="15"/>
                    <a:pt x="14" y="41"/>
                  </a:cubicBezTo>
                  <a:cubicBezTo>
                    <a:pt x="121" y="373"/>
                    <a:pt x="249" y="705"/>
                    <a:pt x="313" y="1047"/>
                  </a:cubicBezTo>
                  <a:cubicBezTo>
                    <a:pt x="378" y="1433"/>
                    <a:pt x="335" y="1808"/>
                    <a:pt x="356" y="2204"/>
                  </a:cubicBezTo>
                  <a:cubicBezTo>
                    <a:pt x="362" y="2223"/>
                    <a:pt x="379" y="2234"/>
                    <a:pt x="395" y="2234"/>
                  </a:cubicBezTo>
                  <a:cubicBezTo>
                    <a:pt x="406" y="2234"/>
                    <a:pt x="416" y="2228"/>
                    <a:pt x="420" y="2215"/>
                  </a:cubicBezTo>
                  <a:cubicBezTo>
                    <a:pt x="666" y="1540"/>
                    <a:pt x="452" y="587"/>
                    <a:pt x="67" y="19"/>
                  </a:cubicBezTo>
                  <a:cubicBezTo>
                    <a:pt x="58" y="7"/>
                    <a:pt x="45" y="1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3"/>
            <p:cNvSpPr/>
            <p:nvPr/>
          </p:nvSpPr>
          <p:spPr>
            <a:xfrm>
              <a:off x="5146437" y="2744996"/>
              <a:ext cx="33357" cy="115267"/>
            </a:xfrm>
            <a:custGeom>
              <a:avLst/>
              <a:gdLst/>
              <a:ahLst/>
              <a:cxnLst/>
              <a:rect l="l" t="t" r="r" b="b"/>
              <a:pathLst>
                <a:path w="518" h="1790" extrusionOk="0">
                  <a:moveTo>
                    <a:pt x="38" y="1"/>
                  </a:moveTo>
                  <a:cubicBezTo>
                    <a:pt x="18" y="1"/>
                    <a:pt x="0" y="17"/>
                    <a:pt x="14" y="38"/>
                  </a:cubicBezTo>
                  <a:cubicBezTo>
                    <a:pt x="314" y="584"/>
                    <a:pt x="378" y="1162"/>
                    <a:pt x="303" y="1773"/>
                  </a:cubicBezTo>
                  <a:cubicBezTo>
                    <a:pt x="298" y="1784"/>
                    <a:pt x="306" y="1789"/>
                    <a:pt x="315" y="1789"/>
                  </a:cubicBezTo>
                  <a:cubicBezTo>
                    <a:pt x="325" y="1789"/>
                    <a:pt x="336" y="1784"/>
                    <a:pt x="336" y="1773"/>
                  </a:cubicBezTo>
                  <a:cubicBezTo>
                    <a:pt x="517" y="1173"/>
                    <a:pt x="389" y="541"/>
                    <a:pt x="67" y="17"/>
                  </a:cubicBezTo>
                  <a:cubicBezTo>
                    <a:pt x="60" y="6"/>
                    <a:pt x="49" y="1"/>
                    <a:pt x="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3"/>
            <p:cNvSpPr/>
            <p:nvPr/>
          </p:nvSpPr>
          <p:spPr>
            <a:xfrm>
              <a:off x="5074251" y="2877133"/>
              <a:ext cx="27625" cy="149010"/>
            </a:xfrm>
            <a:custGeom>
              <a:avLst/>
              <a:gdLst/>
              <a:ahLst/>
              <a:cxnLst/>
              <a:rect l="l" t="t" r="r" b="b"/>
              <a:pathLst>
                <a:path w="429" h="2314" extrusionOk="0">
                  <a:moveTo>
                    <a:pt x="73" y="1"/>
                  </a:moveTo>
                  <a:cubicBezTo>
                    <a:pt x="46" y="1"/>
                    <a:pt x="18" y="24"/>
                    <a:pt x="32" y="53"/>
                  </a:cubicBezTo>
                  <a:cubicBezTo>
                    <a:pt x="300" y="813"/>
                    <a:pt x="236" y="1530"/>
                    <a:pt x="0" y="2291"/>
                  </a:cubicBezTo>
                  <a:cubicBezTo>
                    <a:pt x="0" y="2304"/>
                    <a:pt x="8" y="2313"/>
                    <a:pt x="17" y="2313"/>
                  </a:cubicBezTo>
                  <a:cubicBezTo>
                    <a:pt x="22" y="2313"/>
                    <a:pt x="28" y="2310"/>
                    <a:pt x="32" y="2301"/>
                  </a:cubicBezTo>
                  <a:cubicBezTo>
                    <a:pt x="429" y="1616"/>
                    <a:pt x="396" y="738"/>
                    <a:pt x="107" y="21"/>
                  </a:cubicBezTo>
                  <a:cubicBezTo>
                    <a:pt x="100" y="7"/>
                    <a:pt x="87" y="1"/>
                    <a:pt x="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3"/>
            <p:cNvSpPr/>
            <p:nvPr/>
          </p:nvSpPr>
          <p:spPr>
            <a:xfrm>
              <a:off x="4635728" y="1778568"/>
              <a:ext cx="171548" cy="48425"/>
            </a:xfrm>
            <a:custGeom>
              <a:avLst/>
              <a:gdLst/>
              <a:ahLst/>
              <a:cxnLst/>
              <a:rect l="l" t="t" r="r" b="b"/>
              <a:pathLst>
                <a:path w="2664" h="752" extrusionOk="0">
                  <a:moveTo>
                    <a:pt x="2633" y="0"/>
                  </a:moveTo>
                  <a:cubicBezTo>
                    <a:pt x="2630" y="0"/>
                    <a:pt x="2627" y="1"/>
                    <a:pt x="2623" y="2"/>
                  </a:cubicBezTo>
                  <a:cubicBezTo>
                    <a:pt x="1756" y="259"/>
                    <a:pt x="943" y="559"/>
                    <a:pt x="43" y="677"/>
                  </a:cubicBezTo>
                  <a:cubicBezTo>
                    <a:pt x="0" y="687"/>
                    <a:pt x="11" y="751"/>
                    <a:pt x="53" y="751"/>
                  </a:cubicBezTo>
                  <a:cubicBezTo>
                    <a:pt x="921" y="655"/>
                    <a:pt x="1863" y="494"/>
                    <a:pt x="2645" y="45"/>
                  </a:cubicBezTo>
                  <a:cubicBezTo>
                    <a:pt x="2664" y="35"/>
                    <a:pt x="2658" y="0"/>
                    <a:pt x="2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3"/>
            <p:cNvSpPr/>
            <p:nvPr/>
          </p:nvSpPr>
          <p:spPr>
            <a:xfrm>
              <a:off x="5105096" y="1806193"/>
              <a:ext cx="194666" cy="79399"/>
            </a:xfrm>
            <a:custGeom>
              <a:avLst/>
              <a:gdLst/>
              <a:ahLst/>
              <a:cxnLst/>
              <a:rect l="l" t="t" r="r" b="b"/>
              <a:pathLst>
                <a:path w="3023" h="1233" extrusionOk="0">
                  <a:moveTo>
                    <a:pt x="47" y="1"/>
                  </a:moveTo>
                  <a:cubicBezTo>
                    <a:pt x="24" y="1"/>
                    <a:pt x="0" y="31"/>
                    <a:pt x="24" y="55"/>
                  </a:cubicBezTo>
                  <a:cubicBezTo>
                    <a:pt x="763" y="794"/>
                    <a:pt x="1941" y="1212"/>
                    <a:pt x="2991" y="1233"/>
                  </a:cubicBezTo>
                  <a:cubicBezTo>
                    <a:pt x="3012" y="1233"/>
                    <a:pt x="3022" y="1190"/>
                    <a:pt x="2991" y="1190"/>
                  </a:cubicBezTo>
                  <a:cubicBezTo>
                    <a:pt x="2520" y="1019"/>
                    <a:pt x="2006" y="965"/>
                    <a:pt x="1523" y="805"/>
                  </a:cubicBezTo>
                  <a:cubicBezTo>
                    <a:pt x="999" y="633"/>
                    <a:pt x="485" y="398"/>
                    <a:pt x="67" y="12"/>
                  </a:cubicBezTo>
                  <a:cubicBezTo>
                    <a:pt x="62" y="4"/>
                    <a:pt x="54" y="1"/>
                    <a:pt x="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3"/>
            <p:cNvSpPr/>
            <p:nvPr/>
          </p:nvSpPr>
          <p:spPr>
            <a:xfrm>
              <a:off x="5133687" y="1865436"/>
              <a:ext cx="126794" cy="34580"/>
            </a:xfrm>
            <a:custGeom>
              <a:avLst/>
              <a:gdLst/>
              <a:ahLst/>
              <a:cxnLst/>
              <a:rect l="l" t="t" r="r" b="b"/>
              <a:pathLst>
                <a:path w="1969" h="537" extrusionOk="0">
                  <a:moveTo>
                    <a:pt x="35" y="1"/>
                  </a:moveTo>
                  <a:cubicBezTo>
                    <a:pt x="16" y="1"/>
                    <a:pt x="0" y="46"/>
                    <a:pt x="20" y="56"/>
                  </a:cubicBezTo>
                  <a:cubicBezTo>
                    <a:pt x="529" y="296"/>
                    <a:pt x="1151" y="537"/>
                    <a:pt x="1730" y="537"/>
                  </a:cubicBezTo>
                  <a:cubicBezTo>
                    <a:pt x="1796" y="537"/>
                    <a:pt x="1861" y="534"/>
                    <a:pt x="1926" y="527"/>
                  </a:cubicBezTo>
                  <a:cubicBezTo>
                    <a:pt x="1957" y="527"/>
                    <a:pt x="1968" y="484"/>
                    <a:pt x="1936" y="484"/>
                  </a:cubicBezTo>
                  <a:cubicBezTo>
                    <a:pt x="1615" y="399"/>
                    <a:pt x="1293" y="377"/>
                    <a:pt x="972" y="302"/>
                  </a:cubicBezTo>
                  <a:cubicBezTo>
                    <a:pt x="662" y="227"/>
                    <a:pt x="341" y="120"/>
                    <a:pt x="41" y="2"/>
                  </a:cubicBezTo>
                  <a:cubicBezTo>
                    <a:pt x="39" y="1"/>
                    <a:pt x="37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3"/>
            <p:cNvSpPr/>
            <p:nvPr/>
          </p:nvSpPr>
          <p:spPr>
            <a:xfrm>
              <a:off x="5120808" y="1887909"/>
              <a:ext cx="83134" cy="29429"/>
            </a:xfrm>
            <a:custGeom>
              <a:avLst/>
              <a:gdLst/>
              <a:ahLst/>
              <a:cxnLst/>
              <a:rect l="l" t="t" r="r" b="b"/>
              <a:pathLst>
                <a:path w="1291" h="457" extrusionOk="0">
                  <a:moveTo>
                    <a:pt x="35" y="1"/>
                  </a:moveTo>
                  <a:cubicBezTo>
                    <a:pt x="17" y="1"/>
                    <a:pt x="1" y="30"/>
                    <a:pt x="27" y="38"/>
                  </a:cubicBezTo>
                  <a:cubicBezTo>
                    <a:pt x="275" y="244"/>
                    <a:pt x="647" y="457"/>
                    <a:pt x="1000" y="457"/>
                  </a:cubicBezTo>
                  <a:cubicBezTo>
                    <a:pt x="1088" y="457"/>
                    <a:pt x="1175" y="444"/>
                    <a:pt x="1258" y="414"/>
                  </a:cubicBezTo>
                  <a:cubicBezTo>
                    <a:pt x="1290" y="403"/>
                    <a:pt x="1279" y="360"/>
                    <a:pt x="1248" y="360"/>
                  </a:cubicBezTo>
                  <a:cubicBezTo>
                    <a:pt x="1033" y="328"/>
                    <a:pt x="830" y="338"/>
                    <a:pt x="615" y="285"/>
                  </a:cubicBezTo>
                  <a:cubicBezTo>
                    <a:pt x="412" y="231"/>
                    <a:pt x="220" y="135"/>
                    <a:pt x="48" y="7"/>
                  </a:cubicBezTo>
                  <a:cubicBezTo>
                    <a:pt x="44" y="3"/>
                    <a:pt x="40" y="1"/>
                    <a:pt x="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3"/>
            <p:cNvSpPr/>
            <p:nvPr/>
          </p:nvSpPr>
          <p:spPr>
            <a:xfrm>
              <a:off x="5275032" y="1795825"/>
              <a:ext cx="193700" cy="34387"/>
            </a:xfrm>
            <a:custGeom>
              <a:avLst/>
              <a:gdLst/>
              <a:ahLst/>
              <a:cxnLst/>
              <a:rect l="l" t="t" r="r" b="b"/>
              <a:pathLst>
                <a:path w="3008" h="534" extrusionOk="0">
                  <a:moveTo>
                    <a:pt x="42" y="1"/>
                  </a:moveTo>
                  <a:cubicBezTo>
                    <a:pt x="8" y="1"/>
                    <a:pt x="0" y="56"/>
                    <a:pt x="30" y="66"/>
                  </a:cubicBezTo>
                  <a:cubicBezTo>
                    <a:pt x="724" y="322"/>
                    <a:pt x="1532" y="533"/>
                    <a:pt x="2303" y="533"/>
                  </a:cubicBezTo>
                  <a:cubicBezTo>
                    <a:pt x="2531" y="533"/>
                    <a:pt x="2757" y="515"/>
                    <a:pt x="2975" y="473"/>
                  </a:cubicBezTo>
                  <a:cubicBezTo>
                    <a:pt x="3007" y="473"/>
                    <a:pt x="2996" y="419"/>
                    <a:pt x="2964" y="419"/>
                  </a:cubicBezTo>
                  <a:cubicBezTo>
                    <a:pt x="2493" y="376"/>
                    <a:pt x="2022" y="398"/>
                    <a:pt x="1551" y="345"/>
                  </a:cubicBezTo>
                  <a:cubicBezTo>
                    <a:pt x="1037" y="280"/>
                    <a:pt x="544" y="162"/>
                    <a:pt x="52" y="2"/>
                  </a:cubicBezTo>
                  <a:cubicBezTo>
                    <a:pt x="48" y="1"/>
                    <a:pt x="45" y="1"/>
                    <a:pt x="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3"/>
            <p:cNvSpPr/>
            <p:nvPr/>
          </p:nvSpPr>
          <p:spPr>
            <a:xfrm>
              <a:off x="5052164" y="1589699"/>
              <a:ext cx="106896" cy="13201"/>
            </a:xfrm>
            <a:custGeom>
              <a:avLst/>
              <a:gdLst/>
              <a:ahLst/>
              <a:cxnLst/>
              <a:rect l="l" t="t" r="r" b="b"/>
              <a:pathLst>
                <a:path w="1660" h="205" extrusionOk="0">
                  <a:moveTo>
                    <a:pt x="1617" y="1"/>
                  </a:moveTo>
                  <a:cubicBezTo>
                    <a:pt x="1199" y="61"/>
                    <a:pt x="794" y="121"/>
                    <a:pt x="376" y="121"/>
                  </a:cubicBezTo>
                  <a:cubicBezTo>
                    <a:pt x="270" y="121"/>
                    <a:pt x="162" y="117"/>
                    <a:pt x="54" y="108"/>
                  </a:cubicBezTo>
                  <a:cubicBezTo>
                    <a:pt x="1" y="108"/>
                    <a:pt x="1" y="183"/>
                    <a:pt x="54" y="183"/>
                  </a:cubicBezTo>
                  <a:cubicBezTo>
                    <a:pt x="214" y="197"/>
                    <a:pt x="378" y="205"/>
                    <a:pt x="544" y="205"/>
                  </a:cubicBezTo>
                  <a:cubicBezTo>
                    <a:pt x="909" y="205"/>
                    <a:pt x="1281" y="165"/>
                    <a:pt x="1628" y="55"/>
                  </a:cubicBezTo>
                  <a:cubicBezTo>
                    <a:pt x="1660" y="44"/>
                    <a:pt x="1650" y="1"/>
                    <a:pt x="1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3"/>
            <p:cNvSpPr/>
            <p:nvPr/>
          </p:nvSpPr>
          <p:spPr>
            <a:xfrm>
              <a:off x="5122482" y="1890936"/>
              <a:ext cx="197693" cy="44948"/>
            </a:xfrm>
            <a:custGeom>
              <a:avLst/>
              <a:gdLst/>
              <a:ahLst/>
              <a:cxnLst/>
              <a:rect l="l" t="t" r="r" b="b"/>
              <a:pathLst>
                <a:path w="3070" h="698" extrusionOk="0">
                  <a:moveTo>
                    <a:pt x="3040" y="0"/>
                  </a:moveTo>
                  <a:cubicBezTo>
                    <a:pt x="3037" y="0"/>
                    <a:pt x="3034" y="1"/>
                    <a:pt x="3031" y="3"/>
                  </a:cubicBezTo>
                  <a:cubicBezTo>
                    <a:pt x="2117" y="360"/>
                    <a:pt x="1259" y="552"/>
                    <a:pt x="302" y="552"/>
                  </a:cubicBezTo>
                  <a:cubicBezTo>
                    <a:pt x="227" y="552"/>
                    <a:pt x="152" y="551"/>
                    <a:pt x="75" y="548"/>
                  </a:cubicBezTo>
                  <a:cubicBezTo>
                    <a:pt x="1" y="548"/>
                    <a:pt x="1" y="645"/>
                    <a:pt x="65" y="655"/>
                  </a:cubicBezTo>
                  <a:cubicBezTo>
                    <a:pt x="268" y="684"/>
                    <a:pt x="476" y="698"/>
                    <a:pt x="686" y="698"/>
                  </a:cubicBezTo>
                  <a:cubicBezTo>
                    <a:pt x="1510" y="698"/>
                    <a:pt x="2368" y="480"/>
                    <a:pt x="3042" y="45"/>
                  </a:cubicBezTo>
                  <a:cubicBezTo>
                    <a:pt x="3069" y="27"/>
                    <a:pt x="3057" y="0"/>
                    <a:pt x="30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3"/>
            <p:cNvSpPr/>
            <p:nvPr/>
          </p:nvSpPr>
          <p:spPr>
            <a:xfrm>
              <a:off x="5390233" y="1827057"/>
              <a:ext cx="121191" cy="82104"/>
            </a:xfrm>
            <a:custGeom>
              <a:avLst/>
              <a:gdLst/>
              <a:ahLst/>
              <a:cxnLst/>
              <a:rect l="l" t="t" r="r" b="b"/>
              <a:pathLst>
                <a:path w="1882" h="1275" extrusionOk="0">
                  <a:moveTo>
                    <a:pt x="1861" y="1"/>
                  </a:moveTo>
                  <a:cubicBezTo>
                    <a:pt x="1857" y="1"/>
                    <a:pt x="1853" y="3"/>
                    <a:pt x="1849" y="10"/>
                  </a:cubicBezTo>
                  <a:cubicBezTo>
                    <a:pt x="1304" y="566"/>
                    <a:pt x="811" y="1037"/>
                    <a:pt x="29" y="1230"/>
                  </a:cubicBezTo>
                  <a:cubicBezTo>
                    <a:pt x="1" y="1239"/>
                    <a:pt x="6" y="1275"/>
                    <a:pt x="31" y="1275"/>
                  </a:cubicBezTo>
                  <a:cubicBezTo>
                    <a:pt x="34" y="1275"/>
                    <a:pt x="37" y="1274"/>
                    <a:pt x="40" y="1273"/>
                  </a:cubicBezTo>
                  <a:cubicBezTo>
                    <a:pt x="747" y="1112"/>
                    <a:pt x="1528" y="705"/>
                    <a:pt x="1882" y="31"/>
                  </a:cubicBezTo>
                  <a:cubicBezTo>
                    <a:pt x="1882" y="16"/>
                    <a:pt x="1871" y="1"/>
                    <a:pt x="1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3"/>
            <p:cNvSpPr/>
            <p:nvPr/>
          </p:nvSpPr>
          <p:spPr>
            <a:xfrm>
              <a:off x="5525975" y="1765109"/>
              <a:ext cx="130078" cy="98524"/>
            </a:xfrm>
            <a:custGeom>
              <a:avLst/>
              <a:gdLst/>
              <a:ahLst/>
              <a:cxnLst/>
              <a:rect l="l" t="t" r="r" b="b"/>
              <a:pathLst>
                <a:path w="2020" h="1530" extrusionOk="0">
                  <a:moveTo>
                    <a:pt x="1990" y="1"/>
                  </a:moveTo>
                  <a:cubicBezTo>
                    <a:pt x="1986" y="1"/>
                    <a:pt x="1982" y="3"/>
                    <a:pt x="1980" y="8"/>
                  </a:cubicBezTo>
                  <a:cubicBezTo>
                    <a:pt x="1690" y="286"/>
                    <a:pt x="1433" y="575"/>
                    <a:pt x="1112" y="822"/>
                  </a:cubicBezTo>
                  <a:cubicBezTo>
                    <a:pt x="769" y="1089"/>
                    <a:pt x="395" y="1282"/>
                    <a:pt x="20" y="1485"/>
                  </a:cubicBezTo>
                  <a:cubicBezTo>
                    <a:pt x="1" y="1495"/>
                    <a:pt x="8" y="1530"/>
                    <a:pt x="25" y="1530"/>
                  </a:cubicBezTo>
                  <a:cubicBezTo>
                    <a:pt x="27" y="1530"/>
                    <a:pt x="29" y="1529"/>
                    <a:pt x="31" y="1528"/>
                  </a:cubicBezTo>
                  <a:cubicBezTo>
                    <a:pt x="791" y="1293"/>
                    <a:pt x="1594" y="715"/>
                    <a:pt x="2011" y="40"/>
                  </a:cubicBezTo>
                  <a:cubicBezTo>
                    <a:pt x="2020" y="23"/>
                    <a:pt x="2003" y="1"/>
                    <a:pt x="19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3"/>
            <p:cNvSpPr/>
            <p:nvPr/>
          </p:nvSpPr>
          <p:spPr>
            <a:xfrm>
              <a:off x="5126217" y="2397783"/>
              <a:ext cx="54027" cy="206322"/>
            </a:xfrm>
            <a:custGeom>
              <a:avLst/>
              <a:gdLst/>
              <a:ahLst/>
              <a:cxnLst/>
              <a:rect l="l" t="t" r="r" b="b"/>
              <a:pathLst>
                <a:path w="839" h="3204" extrusionOk="0">
                  <a:moveTo>
                    <a:pt x="21" y="1"/>
                  </a:moveTo>
                  <a:cubicBezTo>
                    <a:pt x="10" y="1"/>
                    <a:pt x="0" y="10"/>
                    <a:pt x="7" y="23"/>
                  </a:cubicBezTo>
                  <a:cubicBezTo>
                    <a:pt x="232" y="580"/>
                    <a:pt x="328" y="1126"/>
                    <a:pt x="414" y="1715"/>
                  </a:cubicBezTo>
                  <a:cubicBezTo>
                    <a:pt x="478" y="2218"/>
                    <a:pt x="531" y="2754"/>
                    <a:pt x="788" y="3192"/>
                  </a:cubicBezTo>
                  <a:cubicBezTo>
                    <a:pt x="793" y="3200"/>
                    <a:pt x="802" y="3204"/>
                    <a:pt x="811" y="3204"/>
                  </a:cubicBezTo>
                  <a:cubicBezTo>
                    <a:pt x="825" y="3204"/>
                    <a:pt x="838" y="3195"/>
                    <a:pt x="831" y="3182"/>
                  </a:cubicBezTo>
                  <a:cubicBezTo>
                    <a:pt x="681" y="2625"/>
                    <a:pt x="574" y="2090"/>
                    <a:pt x="489" y="1522"/>
                  </a:cubicBezTo>
                  <a:cubicBezTo>
                    <a:pt x="414" y="998"/>
                    <a:pt x="339" y="451"/>
                    <a:pt x="39" y="12"/>
                  </a:cubicBezTo>
                  <a:cubicBezTo>
                    <a:pt x="35" y="4"/>
                    <a:pt x="28" y="1"/>
                    <a:pt x="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3"/>
            <p:cNvSpPr/>
            <p:nvPr/>
          </p:nvSpPr>
          <p:spPr>
            <a:xfrm>
              <a:off x="5133558" y="2479563"/>
              <a:ext cx="33550" cy="142506"/>
            </a:xfrm>
            <a:custGeom>
              <a:avLst/>
              <a:gdLst/>
              <a:ahLst/>
              <a:cxnLst/>
              <a:rect l="l" t="t" r="r" b="b"/>
              <a:pathLst>
                <a:path w="521" h="2213" extrusionOk="0">
                  <a:moveTo>
                    <a:pt x="37" y="0"/>
                  </a:moveTo>
                  <a:cubicBezTo>
                    <a:pt x="30" y="0"/>
                    <a:pt x="22" y="6"/>
                    <a:pt x="22" y="16"/>
                  </a:cubicBezTo>
                  <a:cubicBezTo>
                    <a:pt x="0" y="734"/>
                    <a:pt x="75" y="1580"/>
                    <a:pt x="482" y="2201"/>
                  </a:cubicBezTo>
                  <a:cubicBezTo>
                    <a:pt x="486" y="2209"/>
                    <a:pt x="493" y="2212"/>
                    <a:pt x="500" y="2212"/>
                  </a:cubicBezTo>
                  <a:cubicBezTo>
                    <a:pt x="511" y="2212"/>
                    <a:pt x="520" y="2203"/>
                    <a:pt x="514" y="2190"/>
                  </a:cubicBezTo>
                  <a:cubicBezTo>
                    <a:pt x="429" y="1848"/>
                    <a:pt x="279" y="1526"/>
                    <a:pt x="203" y="1184"/>
                  </a:cubicBezTo>
                  <a:cubicBezTo>
                    <a:pt x="118" y="798"/>
                    <a:pt x="64" y="402"/>
                    <a:pt x="53" y="16"/>
                  </a:cubicBezTo>
                  <a:cubicBezTo>
                    <a:pt x="53" y="6"/>
                    <a:pt x="45" y="0"/>
                    <a:pt x="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3"/>
            <p:cNvSpPr/>
            <p:nvPr/>
          </p:nvSpPr>
          <p:spPr>
            <a:xfrm>
              <a:off x="5192414" y="2628250"/>
              <a:ext cx="28076" cy="174188"/>
            </a:xfrm>
            <a:custGeom>
              <a:avLst/>
              <a:gdLst/>
              <a:ahLst/>
              <a:cxnLst/>
              <a:rect l="l" t="t" r="r" b="b"/>
              <a:pathLst>
                <a:path w="436" h="2705" extrusionOk="0">
                  <a:moveTo>
                    <a:pt x="23" y="1"/>
                  </a:moveTo>
                  <a:cubicBezTo>
                    <a:pt x="12" y="1"/>
                    <a:pt x="1" y="12"/>
                    <a:pt x="7" y="31"/>
                  </a:cubicBezTo>
                  <a:cubicBezTo>
                    <a:pt x="71" y="502"/>
                    <a:pt x="124" y="984"/>
                    <a:pt x="157" y="1466"/>
                  </a:cubicBezTo>
                  <a:cubicBezTo>
                    <a:pt x="189" y="1862"/>
                    <a:pt x="178" y="2269"/>
                    <a:pt x="243" y="2665"/>
                  </a:cubicBezTo>
                  <a:cubicBezTo>
                    <a:pt x="247" y="2693"/>
                    <a:pt x="264" y="2705"/>
                    <a:pt x="282" y="2705"/>
                  </a:cubicBezTo>
                  <a:cubicBezTo>
                    <a:pt x="306" y="2705"/>
                    <a:pt x="333" y="2685"/>
                    <a:pt x="339" y="2654"/>
                  </a:cubicBezTo>
                  <a:cubicBezTo>
                    <a:pt x="435" y="1809"/>
                    <a:pt x="232" y="834"/>
                    <a:pt x="39" y="20"/>
                  </a:cubicBezTo>
                  <a:cubicBezTo>
                    <a:pt x="39" y="7"/>
                    <a:pt x="31" y="1"/>
                    <a:pt x="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3"/>
            <p:cNvSpPr/>
            <p:nvPr/>
          </p:nvSpPr>
          <p:spPr>
            <a:xfrm>
              <a:off x="5215596" y="2666564"/>
              <a:ext cx="19318" cy="105221"/>
            </a:xfrm>
            <a:custGeom>
              <a:avLst/>
              <a:gdLst/>
              <a:ahLst/>
              <a:cxnLst/>
              <a:rect l="l" t="t" r="r" b="b"/>
              <a:pathLst>
                <a:path w="300" h="1634" extrusionOk="0">
                  <a:moveTo>
                    <a:pt x="28" y="1"/>
                  </a:moveTo>
                  <a:cubicBezTo>
                    <a:pt x="13" y="1"/>
                    <a:pt x="0" y="9"/>
                    <a:pt x="0" y="25"/>
                  </a:cubicBezTo>
                  <a:cubicBezTo>
                    <a:pt x="33" y="314"/>
                    <a:pt x="64" y="593"/>
                    <a:pt x="75" y="871"/>
                  </a:cubicBezTo>
                  <a:cubicBezTo>
                    <a:pt x="86" y="1117"/>
                    <a:pt x="43" y="1364"/>
                    <a:pt x="86" y="1609"/>
                  </a:cubicBezTo>
                  <a:cubicBezTo>
                    <a:pt x="86" y="1626"/>
                    <a:pt x="99" y="1634"/>
                    <a:pt x="114" y="1634"/>
                  </a:cubicBezTo>
                  <a:cubicBezTo>
                    <a:pt x="129" y="1634"/>
                    <a:pt x="145" y="1626"/>
                    <a:pt x="150" y="1609"/>
                  </a:cubicBezTo>
                  <a:cubicBezTo>
                    <a:pt x="300" y="1138"/>
                    <a:pt x="204" y="486"/>
                    <a:pt x="64" y="25"/>
                  </a:cubicBezTo>
                  <a:cubicBezTo>
                    <a:pt x="59" y="9"/>
                    <a:pt x="43" y="1"/>
                    <a:pt x="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3"/>
            <p:cNvSpPr/>
            <p:nvPr/>
          </p:nvSpPr>
          <p:spPr>
            <a:xfrm>
              <a:off x="4190571" y="3262919"/>
              <a:ext cx="87320" cy="140510"/>
            </a:xfrm>
            <a:custGeom>
              <a:avLst/>
              <a:gdLst/>
              <a:ahLst/>
              <a:cxnLst/>
              <a:rect l="l" t="t" r="r" b="b"/>
              <a:pathLst>
                <a:path w="1356" h="2182" extrusionOk="0">
                  <a:moveTo>
                    <a:pt x="1335" y="0"/>
                  </a:moveTo>
                  <a:cubicBezTo>
                    <a:pt x="1331" y="0"/>
                    <a:pt x="1327" y="2"/>
                    <a:pt x="1324" y="5"/>
                  </a:cubicBezTo>
                  <a:cubicBezTo>
                    <a:pt x="917" y="754"/>
                    <a:pt x="520" y="1461"/>
                    <a:pt x="18" y="2146"/>
                  </a:cubicBezTo>
                  <a:cubicBezTo>
                    <a:pt x="0" y="2164"/>
                    <a:pt x="18" y="2181"/>
                    <a:pt x="31" y="2181"/>
                  </a:cubicBezTo>
                  <a:cubicBezTo>
                    <a:pt x="34" y="2181"/>
                    <a:pt x="37" y="2180"/>
                    <a:pt x="39" y="2178"/>
                  </a:cubicBezTo>
                  <a:cubicBezTo>
                    <a:pt x="606" y="1578"/>
                    <a:pt x="1110" y="807"/>
                    <a:pt x="1356" y="15"/>
                  </a:cubicBezTo>
                  <a:cubicBezTo>
                    <a:pt x="1356" y="8"/>
                    <a:pt x="1345" y="0"/>
                    <a:pt x="1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3"/>
            <p:cNvSpPr/>
            <p:nvPr/>
          </p:nvSpPr>
          <p:spPr>
            <a:xfrm>
              <a:off x="4200295" y="3272578"/>
              <a:ext cx="111403" cy="158669"/>
            </a:xfrm>
            <a:custGeom>
              <a:avLst/>
              <a:gdLst/>
              <a:ahLst/>
              <a:cxnLst/>
              <a:rect l="l" t="t" r="r" b="b"/>
              <a:pathLst>
                <a:path w="1730" h="2464" extrusionOk="0">
                  <a:moveTo>
                    <a:pt x="1699" y="0"/>
                  </a:moveTo>
                  <a:cubicBezTo>
                    <a:pt x="1694" y="0"/>
                    <a:pt x="1690" y="2"/>
                    <a:pt x="1687" y="5"/>
                  </a:cubicBezTo>
                  <a:cubicBezTo>
                    <a:pt x="1409" y="412"/>
                    <a:pt x="1183" y="850"/>
                    <a:pt x="905" y="1257"/>
                  </a:cubicBezTo>
                  <a:cubicBezTo>
                    <a:pt x="626" y="1654"/>
                    <a:pt x="316" y="2049"/>
                    <a:pt x="17" y="2425"/>
                  </a:cubicBezTo>
                  <a:cubicBezTo>
                    <a:pt x="0" y="2441"/>
                    <a:pt x="15" y="2463"/>
                    <a:pt x="32" y="2463"/>
                  </a:cubicBezTo>
                  <a:cubicBezTo>
                    <a:pt x="38" y="2463"/>
                    <a:pt x="43" y="2461"/>
                    <a:pt x="48" y="2456"/>
                  </a:cubicBezTo>
                  <a:cubicBezTo>
                    <a:pt x="702" y="1761"/>
                    <a:pt x="1376" y="914"/>
                    <a:pt x="1730" y="26"/>
                  </a:cubicBezTo>
                  <a:cubicBezTo>
                    <a:pt x="1730" y="10"/>
                    <a:pt x="1712" y="0"/>
                    <a:pt x="16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3"/>
            <p:cNvSpPr/>
            <p:nvPr/>
          </p:nvSpPr>
          <p:spPr>
            <a:xfrm>
              <a:off x="4204287" y="3296276"/>
              <a:ext cx="117714" cy="166847"/>
            </a:xfrm>
            <a:custGeom>
              <a:avLst/>
              <a:gdLst/>
              <a:ahLst/>
              <a:cxnLst/>
              <a:rect l="l" t="t" r="r" b="b"/>
              <a:pathLst>
                <a:path w="1828" h="2591" extrusionOk="0">
                  <a:moveTo>
                    <a:pt x="1828" y="1"/>
                  </a:moveTo>
                  <a:cubicBezTo>
                    <a:pt x="1539" y="439"/>
                    <a:pt x="1239" y="879"/>
                    <a:pt x="940" y="1296"/>
                  </a:cubicBezTo>
                  <a:cubicBezTo>
                    <a:pt x="629" y="1724"/>
                    <a:pt x="286" y="2121"/>
                    <a:pt x="8" y="2571"/>
                  </a:cubicBezTo>
                  <a:cubicBezTo>
                    <a:pt x="1" y="2578"/>
                    <a:pt x="9" y="2590"/>
                    <a:pt x="18" y="2590"/>
                  </a:cubicBezTo>
                  <a:cubicBezTo>
                    <a:pt x="22" y="2590"/>
                    <a:pt x="26" y="2588"/>
                    <a:pt x="29" y="2581"/>
                  </a:cubicBezTo>
                  <a:cubicBezTo>
                    <a:pt x="747" y="1853"/>
                    <a:pt x="1314" y="889"/>
                    <a:pt x="18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3"/>
            <p:cNvSpPr/>
            <p:nvPr/>
          </p:nvSpPr>
          <p:spPr>
            <a:xfrm>
              <a:off x="4241507" y="3272578"/>
              <a:ext cx="114108" cy="164014"/>
            </a:xfrm>
            <a:custGeom>
              <a:avLst/>
              <a:gdLst/>
              <a:ahLst/>
              <a:cxnLst/>
              <a:rect l="l" t="t" r="r" b="b"/>
              <a:pathLst>
                <a:path w="1772" h="2547" extrusionOk="0">
                  <a:moveTo>
                    <a:pt x="1754" y="0"/>
                  </a:moveTo>
                  <a:cubicBezTo>
                    <a:pt x="1750" y="0"/>
                    <a:pt x="1746" y="1"/>
                    <a:pt x="1742" y="5"/>
                  </a:cubicBezTo>
                  <a:cubicBezTo>
                    <a:pt x="1229" y="893"/>
                    <a:pt x="640" y="1728"/>
                    <a:pt x="8" y="2532"/>
                  </a:cubicBezTo>
                  <a:cubicBezTo>
                    <a:pt x="1" y="2539"/>
                    <a:pt x="4" y="2547"/>
                    <a:pt x="10" y="2547"/>
                  </a:cubicBezTo>
                  <a:cubicBezTo>
                    <a:pt x="12" y="2547"/>
                    <a:pt x="16" y="2545"/>
                    <a:pt x="19" y="2542"/>
                  </a:cubicBezTo>
                  <a:cubicBezTo>
                    <a:pt x="704" y="1782"/>
                    <a:pt x="1282" y="926"/>
                    <a:pt x="1764" y="15"/>
                  </a:cubicBezTo>
                  <a:cubicBezTo>
                    <a:pt x="1772" y="8"/>
                    <a:pt x="1763" y="0"/>
                    <a:pt x="1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3"/>
            <p:cNvSpPr/>
            <p:nvPr/>
          </p:nvSpPr>
          <p:spPr>
            <a:xfrm>
              <a:off x="4258056" y="3283590"/>
              <a:ext cx="116362" cy="170260"/>
            </a:xfrm>
            <a:custGeom>
              <a:avLst/>
              <a:gdLst/>
              <a:ahLst/>
              <a:cxnLst/>
              <a:rect l="l" t="t" r="r" b="b"/>
              <a:pathLst>
                <a:path w="1807" h="2644" extrusionOk="0">
                  <a:moveTo>
                    <a:pt x="1790" y="0"/>
                  </a:moveTo>
                  <a:cubicBezTo>
                    <a:pt x="1787" y="0"/>
                    <a:pt x="1785" y="2"/>
                    <a:pt x="1785" y="5"/>
                  </a:cubicBezTo>
                  <a:cubicBezTo>
                    <a:pt x="1261" y="926"/>
                    <a:pt x="619" y="1761"/>
                    <a:pt x="8" y="2628"/>
                  </a:cubicBezTo>
                  <a:cubicBezTo>
                    <a:pt x="1" y="2636"/>
                    <a:pt x="9" y="2643"/>
                    <a:pt x="15" y="2643"/>
                  </a:cubicBezTo>
                  <a:cubicBezTo>
                    <a:pt x="17" y="2643"/>
                    <a:pt x="19" y="2642"/>
                    <a:pt x="19" y="2639"/>
                  </a:cubicBezTo>
                  <a:cubicBezTo>
                    <a:pt x="757" y="1878"/>
                    <a:pt x="1314" y="947"/>
                    <a:pt x="1807" y="15"/>
                  </a:cubicBezTo>
                  <a:cubicBezTo>
                    <a:pt x="1807" y="8"/>
                    <a:pt x="1796" y="0"/>
                    <a:pt x="17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3"/>
            <p:cNvSpPr/>
            <p:nvPr/>
          </p:nvSpPr>
          <p:spPr>
            <a:xfrm>
              <a:off x="4279435" y="3355325"/>
              <a:ext cx="83134" cy="115074"/>
            </a:xfrm>
            <a:custGeom>
              <a:avLst/>
              <a:gdLst/>
              <a:ahLst/>
              <a:cxnLst/>
              <a:rect l="l" t="t" r="r" b="b"/>
              <a:pathLst>
                <a:path w="1291" h="1787" extrusionOk="0">
                  <a:moveTo>
                    <a:pt x="1271" y="0"/>
                  </a:moveTo>
                  <a:cubicBezTo>
                    <a:pt x="1267" y="0"/>
                    <a:pt x="1264" y="2"/>
                    <a:pt x="1261" y="5"/>
                  </a:cubicBezTo>
                  <a:cubicBezTo>
                    <a:pt x="811" y="561"/>
                    <a:pt x="372" y="1161"/>
                    <a:pt x="8" y="1771"/>
                  </a:cubicBezTo>
                  <a:cubicBezTo>
                    <a:pt x="0" y="1779"/>
                    <a:pt x="4" y="1786"/>
                    <a:pt x="10" y="1786"/>
                  </a:cubicBezTo>
                  <a:cubicBezTo>
                    <a:pt x="12" y="1786"/>
                    <a:pt x="15" y="1785"/>
                    <a:pt x="18" y="1782"/>
                  </a:cubicBezTo>
                  <a:cubicBezTo>
                    <a:pt x="479" y="1236"/>
                    <a:pt x="908" y="626"/>
                    <a:pt x="1282" y="26"/>
                  </a:cubicBezTo>
                  <a:cubicBezTo>
                    <a:pt x="1290" y="10"/>
                    <a:pt x="1281" y="0"/>
                    <a:pt x="12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3"/>
            <p:cNvSpPr/>
            <p:nvPr/>
          </p:nvSpPr>
          <p:spPr>
            <a:xfrm>
              <a:off x="4316011" y="3390871"/>
              <a:ext cx="44433" cy="66069"/>
            </a:xfrm>
            <a:custGeom>
              <a:avLst/>
              <a:gdLst/>
              <a:ahLst/>
              <a:cxnLst/>
              <a:rect l="l" t="t" r="r" b="b"/>
              <a:pathLst>
                <a:path w="690" h="1026" extrusionOk="0">
                  <a:moveTo>
                    <a:pt x="664" y="0"/>
                  </a:moveTo>
                  <a:cubicBezTo>
                    <a:pt x="659" y="0"/>
                    <a:pt x="653" y="3"/>
                    <a:pt x="650" y="9"/>
                  </a:cubicBezTo>
                  <a:cubicBezTo>
                    <a:pt x="436" y="320"/>
                    <a:pt x="168" y="652"/>
                    <a:pt x="7" y="1005"/>
                  </a:cubicBezTo>
                  <a:cubicBezTo>
                    <a:pt x="0" y="1012"/>
                    <a:pt x="8" y="1025"/>
                    <a:pt x="21" y="1025"/>
                  </a:cubicBezTo>
                  <a:cubicBezTo>
                    <a:pt x="27" y="1025"/>
                    <a:pt x="33" y="1023"/>
                    <a:pt x="40" y="1016"/>
                  </a:cubicBezTo>
                  <a:cubicBezTo>
                    <a:pt x="286" y="726"/>
                    <a:pt x="478" y="352"/>
                    <a:pt x="682" y="20"/>
                  </a:cubicBezTo>
                  <a:cubicBezTo>
                    <a:pt x="689" y="13"/>
                    <a:pt x="677" y="0"/>
                    <a:pt x="6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3"/>
            <p:cNvSpPr/>
            <p:nvPr/>
          </p:nvSpPr>
          <p:spPr>
            <a:xfrm>
              <a:off x="4513186" y="3028460"/>
              <a:ext cx="59823" cy="299501"/>
            </a:xfrm>
            <a:custGeom>
              <a:avLst/>
              <a:gdLst/>
              <a:ahLst/>
              <a:cxnLst/>
              <a:rect l="l" t="t" r="r" b="b"/>
              <a:pathLst>
                <a:path w="929" h="4651" extrusionOk="0">
                  <a:moveTo>
                    <a:pt x="861" y="1"/>
                  </a:moveTo>
                  <a:cubicBezTo>
                    <a:pt x="851" y="1"/>
                    <a:pt x="843" y="6"/>
                    <a:pt x="843" y="15"/>
                  </a:cubicBezTo>
                  <a:cubicBezTo>
                    <a:pt x="821" y="829"/>
                    <a:pt x="779" y="1622"/>
                    <a:pt x="629" y="2425"/>
                  </a:cubicBezTo>
                  <a:cubicBezTo>
                    <a:pt x="479" y="3175"/>
                    <a:pt x="212" y="3892"/>
                    <a:pt x="8" y="4631"/>
                  </a:cubicBezTo>
                  <a:cubicBezTo>
                    <a:pt x="1" y="4638"/>
                    <a:pt x="13" y="4650"/>
                    <a:pt x="26" y="4650"/>
                  </a:cubicBezTo>
                  <a:cubicBezTo>
                    <a:pt x="31" y="4650"/>
                    <a:pt x="37" y="4648"/>
                    <a:pt x="40" y="4641"/>
                  </a:cubicBezTo>
                  <a:cubicBezTo>
                    <a:pt x="393" y="3956"/>
                    <a:pt x="576" y="3132"/>
                    <a:pt x="704" y="2382"/>
                  </a:cubicBezTo>
                  <a:cubicBezTo>
                    <a:pt x="843" y="1600"/>
                    <a:pt x="929" y="808"/>
                    <a:pt x="886" y="27"/>
                  </a:cubicBezTo>
                  <a:cubicBezTo>
                    <a:pt x="886" y="9"/>
                    <a:pt x="873" y="1"/>
                    <a:pt x="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3"/>
            <p:cNvSpPr/>
            <p:nvPr/>
          </p:nvSpPr>
          <p:spPr>
            <a:xfrm>
              <a:off x="4499212" y="3131684"/>
              <a:ext cx="48296" cy="191382"/>
            </a:xfrm>
            <a:custGeom>
              <a:avLst/>
              <a:gdLst/>
              <a:ahLst/>
              <a:cxnLst/>
              <a:rect l="l" t="t" r="r" b="b"/>
              <a:pathLst>
                <a:path w="750" h="2972" extrusionOk="0">
                  <a:moveTo>
                    <a:pt x="736" y="1"/>
                  </a:moveTo>
                  <a:cubicBezTo>
                    <a:pt x="732" y="1"/>
                    <a:pt x="728" y="4"/>
                    <a:pt x="728" y="8"/>
                  </a:cubicBezTo>
                  <a:cubicBezTo>
                    <a:pt x="524" y="1015"/>
                    <a:pt x="257" y="1979"/>
                    <a:pt x="0" y="2964"/>
                  </a:cubicBezTo>
                  <a:cubicBezTo>
                    <a:pt x="0" y="2969"/>
                    <a:pt x="3" y="2971"/>
                    <a:pt x="7" y="2971"/>
                  </a:cubicBezTo>
                  <a:cubicBezTo>
                    <a:pt x="11" y="2971"/>
                    <a:pt x="16" y="2969"/>
                    <a:pt x="22" y="2964"/>
                  </a:cubicBezTo>
                  <a:cubicBezTo>
                    <a:pt x="407" y="2043"/>
                    <a:pt x="632" y="1004"/>
                    <a:pt x="750" y="19"/>
                  </a:cubicBezTo>
                  <a:cubicBezTo>
                    <a:pt x="750" y="6"/>
                    <a:pt x="743" y="1"/>
                    <a:pt x="7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3"/>
            <p:cNvSpPr/>
            <p:nvPr/>
          </p:nvSpPr>
          <p:spPr>
            <a:xfrm>
              <a:off x="4478477" y="3171158"/>
              <a:ext cx="42823" cy="142957"/>
            </a:xfrm>
            <a:custGeom>
              <a:avLst/>
              <a:gdLst/>
              <a:ahLst/>
              <a:cxnLst/>
              <a:rect l="l" t="t" r="r" b="b"/>
              <a:pathLst>
                <a:path w="665" h="2220" extrusionOk="0">
                  <a:moveTo>
                    <a:pt x="631" y="0"/>
                  </a:moveTo>
                  <a:cubicBezTo>
                    <a:pt x="623" y="0"/>
                    <a:pt x="615" y="5"/>
                    <a:pt x="611" y="16"/>
                  </a:cubicBezTo>
                  <a:cubicBezTo>
                    <a:pt x="461" y="766"/>
                    <a:pt x="215" y="1473"/>
                    <a:pt x="1" y="2211"/>
                  </a:cubicBezTo>
                  <a:cubicBezTo>
                    <a:pt x="1" y="2217"/>
                    <a:pt x="4" y="2219"/>
                    <a:pt x="8" y="2219"/>
                  </a:cubicBezTo>
                  <a:cubicBezTo>
                    <a:pt x="11" y="2219"/>
                    <a:pt x="17" y="2217"/>
                    <a:pt x="22" y="2211"/>
                  </a:cubicBezTo>
                  <a:cubicBezTo>
                    <a:pt x="344" y="1537"/>
                    <a:pt x="536" y="776"/>
                    <a:pt x="665" y="38"/>
                  </a:cubicBezTo>
                  <a:cubicBezTo>
                    <a:pt x="665" y="17"/>
                    <a:pt x="647" y="0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3"/>
            <p:cNvSpPr/>
            <p:nvPr/>
          </p:nvSpPr>
          <p:spPr>
            <a:xfrm>
              <a:off x="4233715" y="3599766"/>
              <a:ext cx="16614" cy="132139"/>
            </a:xfrm>
            <a:custGeom>
              <a:avLst/>
              <a:gdLst/>
              <a:ahLst/>
              <a:cxnLst/>
              <a:rect l="l" t="t" r="r" b="b"/>
              <a:pathLst>
                <a:path w="258" h="2052" extrusionOk="0">
                  <a:moveTo>
                    <a:pt x="231" y="0"/>
                  </a:moveTo>
                  <a:cubicBezTo>
                    <a:pt x="220" y="0"/>
                    <a:pt x="209" y="6"/>
                    <a:pt x="204" y="21"/>
                  </a:cubicBezTo>
                  <a:cubicBezTo>
                    <a:pt x="54" y="663"/>
                    <a:pt x="0" y="1380"/>
                    <a:pt x="97" y="2044"/>
                  </a:cubicBezTo>
                  <a:cubicBezTo>
                    <a:pt x="97" y="2049"/>
                    <a:pt x="103" y="2051"/>
                    <a:pt x="109" y="2051"/>
                  </a:cubicBezTo>
                  <a:cubicBezTo>
                    <a:pt x="118" y="2051"/>
                    <a:pt x="129" y="2046"/>
                    <a:pt x="129" y="2034"/>
                  </a:cubicBezTo>
                  <a:cubicBezTo>
                    <a:pt x="150" y="1359"/>
                    <a:pt x="172" y="706"/>
                    <a:pt x="257" y="21"/>
                  </a:cubicBezTo>
                  <a:cubicBezTo>
                    <a:pt x="257" y="9"/>
                    <a:pt x="244" y="0"/>
                    <a:pt x="2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3"/>
            <p:cNvSpPr/>
            <p:nvPr/>
          </p:nvSpPr>
          <p:spPr>
            <a:xfrm>
              <a:off x="4254386" y="3595773"/>
              <a:ext cx="15648" cy="109214"/>
            </a:xfrm>
            <a:custGeom>
              <a:avLst/>
              <a:gdLst/>
              <a:ahLst/>
              <a:cxnLst/>
              <a:rect l="l" t="t" r="r" b="b"/>
              <a:pathLst>
                <a:path w="243" h="1696" extrusionOk="0">
                  <a:moveTo>
                    <a:pt x="226" y="0"/>
                  </a:moveTo>
                  <a:cubicBezTo>
                    <a:pt x="220" y="0"/>
                    <a:pt x="215" y="3"/>
                    <a:pt x="215" y="7"/>
                  </a:cubicBezTo>
                  <a:cubicBezTo>
                    <a:pt x="86" y="554"/>
                    <a:pt x="1" y="1132"/>
                    <a:pt x="76" y="1689"/>
                  </a:cubicBezTo>
                  <a:cubicBezTo>
                    <a:pt x="76" y="1693"/>
                    <a:pt x="81" y="1695"/>
                    <a:pt x="88" y="1695"/>
                  </a:cubicBezTo>
                  <a:cubicBezTo>
                    <a:pt x="97" y="1695"/>
                    <a:pt x="108" y="1690"/>
                    <a:pt x="108" y="1678"/>
                  </a:cubicBezTo>
                  <a:cubicBezTo>
                    <a:pt x="150" y="1121"/>
                    <a:pt x="150" y="575"/>
                    <a:pt x="236" y="18"/>
                  </a:cubicBezTo>
                  <a:cubicBezTo>
                    <a:pt x="243" y="6"/>
                    <a:pt x="234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3"/>
            <p:cNvSpPr/>
            <p:nvPr/>
          </p:nvSpPr>
          <p:spPr>
            <a:xfrm>
              <a:off x="4275056" y="3600281"/>
              <a:ext cx="10818" cy="74698"/>
            </a:xfrm>
            <a:custGeom>
              <a:avLst/>
              <a:gdLst/>
              <a:ahLst/>
              <a:cxnLst/>
              <a:rect l="l" t="t" r="r" b="b"/>
              <a:pathLst>
                <a:path w="168" h="1160" extrusionOk="0">
                  <a:moveTo>
                    <a:pt x="150" y="0"/>
                  </a:moveTo>
                  <a:cubicBezTo>
                    <a:pt x="143" y="0"/>
                    <a:pt x="134" y="3"/>
                    <a:pt x="129" y="13"/>
                  </a:cubicBezTo>
                  <a:cubicBezTo>
                    <a:pt x="44" y="377"/>
                    <a:pt x="1" y="762"/>
                    <a:pt x="44" y="1136"/>
                  </a:cubicBezTo>
                  <a:cubicBezTo>
                    <a:pt x="49" y="1152"/>
                    <a:pt x="66" y="1160"/>
                    <a:pt x="82" y="1160"/>
                  </a:cubicBezTo>
                  <a:cubicBezTo>
                    <a:pt x="101" y="1160"/>
                    <a:pt x="119" y="1149"/>
                    <a:pt x="119" y="1126"/>
                  </a:cubicBezTo>
                  <a:cubicBezTo>
                    <a:pt x="119" y="751"/>
                    <a:pt x="119" y="387"/>
                    <a:pt x="162" y="13"/>
                  </a:cubicBezTo>
                  <a:cubicBezTo>
                    <a:pt x="168" y="6"/>
                    <a:pt x="160" y="0"/>
                    <a:pt x="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3"/>
            <p:cNvSpPr/>
            <p:nvPr/>
          </p:nvSpPr>
          <p:spPr>
            <a:xfrm>
              <a:off x="4296822" y="3597641"/>
              <a:ext cx="7985" cy="41921"/>
            </a:xfrm>
            <a:custGeom>
              <a:avLst/>
              <a:gdLst/>
              <a:ahLst/>
              <a:cxnLst/>
              <a:rect l="l" t="t" r="r" b="b"/>
              <a:pathLst>
                <a:path w="124" h="651" extrusionOk="0">
                  <a:moveTo>
                    <a:pt x="84" y="1"/>
                  </a:moveTo>
                  <a:cubicBezTo>
                    <a:pt x="76" y="1"/>
                    <a:pt x="70" y="7"/>
                    <a:pt x="70" y="21"/>
                  </a:cubicBezTo>
                  <a:cubicBezTo>
                    <a:pt x="27" y="214"/>
                    <a:pt x="5" y="418"/>
                    <a:pt x="5" y="610"/>
                  </a:cubicBezTo>
                  <a:cubicBezTo>
                    <a:pt x="0" y="637"/>
                    <a:pt x="19" y="650"/>
                    <a:pt x="39" y="650"/>
                  </a:cubicBezTo>
                  <a:cubicBezTo>
                    <a:pt x="59" y="650"/>
                    <a:pt x="81" y="637"/>
                    <a:pt x="81" y="610"/>
                  </a:cubicBezTo>
                  <a:cubicBezTo>
                    <a:pt x="102" y="418"/>
                    <a:pt x="124" y="214"/>
                    <a:pt x="102" y="21"/>
                  </a:cubicBezTo>
                  <a:cubicBezTo>
                    <a:pt x="102" y="9"/>
                    <a:pt x="93" y="1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3"/>
            <p:cNvSpPr/>
            <p:nvPr/>
          </p:nvSpPr>
          <p:spPr>
            <a:xfrm>
              <a:off x="4323610" y="3490424"/>
              <a:ext cx="43724" cy="94210"/>
            </a:xfrm>
            <a:custGeom>
              <a:avLst/>
              <a:gdLst/>
              <a:ahLst/>
              <a:cxnLst/>
              <a:rect l="l" t="t" r="r" b="b"/>
              <a:pathLst>
                <a:path w="679" h="1463" extrusionOk="0">
                  <a:moveTo>
                    <a:pt x="661" y="1"/>
                  </a:moveTo>
                  <a:cubicBezTo>
                    <a:pt x="657" y="1"/>
                    <a:pt x="653" y="2"/>
                    <a:pt x="650" y="5"/>
                  </a:cubicBezTo>
                  <a:cubicBezTo>
                    <a:pt x="329" y="422"/>
                    <a:pt x="115" y="936"/>
                    <a:pt x="7" y="1440"/>
                  </a:cubicBezTo>
                  <a:cubicBezTo>
                    <a:pt x="1" y="1453"/>
                    <a:pt x="10" y="1462"/>
                    <a:pt x="21" y="1462"/>
                  </a:cubicBezTo>
                  <a:cubicBezTo>
                    <a:pt x="28" y="1462"/>
                    <a:pt x="35" y="1459"/>
                    <a:pt x="39" y="1450"/>
                  </a:cubicBezTo>
                  <a:cubicBezTo>
                    <a:pt x="222" y="958"/>
                    <a:pt x="436" y="487"/>
                    <a:pt x="671" y="16"/>
                  </a:cubicBezTo>
                  <a:cubicBezTo>
                    <a:pt x="679" y="8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3"/>
            <p:cNvSpPr/>
            <p:nvPr/>
          </p:nvSpPr>
          <p:spPr>
            <a:xfrm>
              <a:off x="4335780" y="3492936"/>
              <a:ext cx="59823" cy="93695"/>
            </a:xfrm>
            <a:custGeom>
              <a:avLst/>
              <a:gdLst/>
              <a:ahLst/>
              <a:cxnLst/>
              <a:rect l="l" t="t" r="r" b="b"/>
              <a:pathLst>
                <a:path w="929" h="1455" extrusionOk="0">
                  <a:moveTo>
                    <a:pt x="907" y="0"/>
                  </a:moveTo>
                  <a:cubicBezTo>
                    <a:pt x="902" y="0"/>
                    <a:pt x="896" y="3"/>
                    <a:pt x="889" y="9"/>
                  </a:cubicBezTo>
                  <a:cubicBezTo>
                    <a:pt x="643" y="276"/>
                    <a:pt x="461" y="598"/>
                    <a:pt x="290" y="919"/>
                  </a:cubicBezTo>
                  <a:cubicBezTo>
                    <a:pt x="236" y="1026"/>
                    <a:pt x="0" y="1347"/>
                    <a:pt x="118" y="1454"/>
                  </a:cubicBezTo>
                  <a:lnTo>
                    <a:pt x="140" y="1454"/>
                  </a:lnTo>
                  <a:cubicBezTo>
                    <a:pt x="150" y="1444"/>
                    <a:pt x="140" y="1433"/>
                    <a:pt x="129" y="1433"/>
                  </a:cubicBezTo>
                  <a:cubicBezTo>
                    <a:pt x="150" y="1358"/>
                    <a:pt x="171" y="1283"/>
                    <a:pt x="214" y="1219"/>
                  </a:cubicBezTo>
                  <a:cubicBezTo>
                    <a:pt x="247" y="1166"/>
                    <a:pt x="278" y="1101"/>
                    <a:pt x="311" y="1047"/>
                  </a:cubicBezTo>
                  <a:cubicBezTo>
                    <a:pt x="364" y="930"/>
                    <a:pt x="440" y="812"/>
                    <a:pt x="504" y="705"/>
                  </a:cubicBezTo>
                  <a:cubicBezTo>
                    <a:pt x="643" y="480"/>
                    <a:pt x="792" y="255"/>
                    <a:pt x="921" y="31"/>
                  </a:cubicBezTo>
                  <a:cubicBezTo>
                    <a:pt x="929" y="15"/>
                    <a:pt x="920" y="0"/>
                    <a:pt x="9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3"/>
            <p:cNvSpPr/>
            <p:nvPr/>
          </p:nvSpPr>
          <p:spPr>
            <a:xfrm>
              <a:off x="4358704" y="3489845"/>
              <a:ext cx="68001" cy="89509"/>
            </a:xfrm>
            <a:custGeom>
              <a:avLst/>
              <a:gdLst/>
              <a:ahLst/>
              <a:cxnLst/>
              <a:rect l="l" t="t" r="r" b="b"/>
              <a:pathLst>
                <a:path w="1056" h="1390" extrusionOk="0">
                  <a:moveTo>
                    <a:pt x="1042" y="0"/>
                  </a:moveTo>
                  <a:cubicBezTo>
                    <a:pt x="1040" y="0"/>
                    <a:pt x="1038" y="1"/>
                    <a:pt x="1036" y="3"/>
                  </a:cubicBezTo>
                  <a:cubicBezTo>
                    <a:pt x="565" y="314"/>
                    <a:pt x="191" y="850"/>
                    <a:pt x="8" y="1374"/>
                  </a:cubicBezTo>
                  <a:cubicBezTo>
                    <a:pt x="1" y="1382"/>
                    <a:pt x="10" y="1389"/>
                    <a:pt x="15" y="1389"/>
                  </a:cubicBezTo>
                  <a:cubicBezTo>
                    <a:pt x="17" y="1389"/>
                    <a:pt x="19" y="1388"/>
                    <a:pt x="19" y="1385"/>
                  </a:cubicBezTo>
                  <a:cubicBezTo>
                    <a:pt x="308" y="860"/>
                    <a:pt x="651" y="453"/>
                    <a:pt x="1047" y="25"/>
                  </a:cubicBezTo>
                  <a:cubicBezTo>
                    <a:pt x="1056" y="16"/>
                    <a:pt x="1050" y="0"/>
                    <a:pt x="1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3"/>
            <p:cNvSpPr/>
            <p:nvPr/>
          </p:nvSpPr>
          <p:spPr>
            <a:xfrm>
              <a:off x="4382981" y="2864899"/>
              <a:ext cx="32133" cy="80751"/>
            </a:xfrm>
            <a:custGeom>
              <a:avLst/>
              <a:gdLst/>
              <a:ahLst/>
              <a:cxnLst/>
              <a:rect l="l" t="t" r="r" b="b"/>
              <a:pathLst>
                <a:path w="499" h="1254" extrusionOk="0">
                  <a:moveTo>
                    <a:pt x="38" y="0"/>
                  </a:moveTo>
                  <a:cubicBezTo>
                    <a:pt x="22" y="0"/>
                    <a:pt x="0" y="23"/>
                    <a:pt x="17" y="40"/>
                  </a:cubicBezTo>
                  <a:cubicBezTo>
                    <a:pt x="285" y="404"/>
                    <a:pt x="381" y="811"/>
                    <a:pt x="402" y="1239"/>
                  </a:cubicBezTo>
                  <a:cubicBezTo>
                    <a:pt x="402" y="1246"/>
                    <a:pt x="408" y="1254"/>
                    <a:pt x="411" y="1254"/>
                  </a:cubicBezTo>
                  <a:cubicBezTo>
                    <a:pt x="412" y="1254"/>
                    <a:pt x="413" y="1252"/>
                    <a:pt x="413" y="1249"/>
                  </a:cubicBezTo>
                  <a:cubicBezTo>
                    <a:pt x="499" y="799"/>
                    <a:pt x="328" y="361"/>
                    <a:pt x="49" y="7"/>
                  </a:cubicBezTo>
                  <a:cubicBezTo>
                    <a:pt x="47" y="2"/>
                    <a:pt x="42" y="0"/>
                    <a:pt x="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3"/>
            <p:cNvSpPr/>
            <p:nvPr/>
          </p:nvSpPr>
          <p:spPr>
            <a:xfrm>
              <a:off x="4331788" y="2970441"/>
              <a:ext cx="81975" cy="175670"/>
            </a:xfrm>
            <a:custGeom>
              <a:avLst/>
              <a:gdLst/>
              <a:ahLst/>
              <a:cxnLst/>
              <a:rect l="l" t="t" r="r" b="b"/>
              <a:pathLst>
                <a:path w="1273" h="2728" extrusionOk="0">
                  <a:moveTo>
                    <a:pt x="1251" y="1"/>
                  </a:moveTo>
                  <a:cubicBezTo>
                    <a:pt x="1240" y="1"/>
                    <a:pt x="1230" y="6"/>
                    <a:pt x="1230" y="17"/>
                  </a:cubicBezTo>
                  <a:cubicBezTo>
                    <a:pt x="1123" y="499"/>
                    <a:pt x="994" y="970"/>
                    <a:pt x="790" y="1420"/>
                  </a:cubicBezTo>
                  <a:cubicBezTo>
                    <a:pt x="576" y="1880"/>
                    <a:pt x="298" y="2266"/>
                    <a:pt x="9" y="2684"/>
                  </a:cubicBezTo>
                  <a:cubicBezTo>
                    <a:pt x="1" y="2700"/>
                    <a:pt x="16" y="2727"/>
                    <a:pt x="38" y="2727"/>
                  </a:cubicBezTo>
                  <a:cubicBezTo>
                    <a:pt x="46" y="2727"/>
                    <a:pt x="54" y="2724"/>
                    <a:pt x="62" y="2715"/>
                  </a:cubicBezTo>
                  <a:cubicBezTo>
                    <a:pt x="726" y="2020"/>
                    <a:pt x="1154" y="981"/>
                    <a:pt x="1272" y="17"/>
                  </a:cubicBezTo>
                  <a:cubicBezTo>
                    <a:pt x="1272" y="6"/>
                    <a:pt x="1262" y="1"/>
                    <a:pt x="1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3"/>
            <p:cNvSpPr/>
            <p:nvPr/>
          </p:nvSpPr>
          <p:spPr>
            <a:xfrm>
              <a:off x="4351041" y="3003861"/>
              <a:ext cx="73732" cy="140961"/>
            </a:xfrm>
            <a:custGeom>
              <a:avLst/>
              <a:gdLst/>
              <a:ahLst/>
              <a:cxnLst/>
              <a:rect l="l" t="t" r="r" b="b"/>
              <a:pathLst>
                <a:path w="1145" h="2189" extrusionOk="0">
                  <a:moveTo>
                    <a:pt x="1111" y="1"/>
                  </a:moveTo>
                  <a:cubicBezTo>
                    <a:pt x="1103" y="1"/>
                    <a:pt x="1095" y="4"/>
                    <a:pt x="1091" y="12"/>
                  </a:cubicBezTo>
                  <a:cubicBezTo>
                    <a:pt x="984" y="419"/>
                    <a:pt x="845" y="816"/>
                    <a:pt x="652" y="1190"/>
                  </a:cubicBezTo>
                  <a:cubicBezTo>
                    <a:pt x="470" y="1532"/>
                    <a:pt x="234" y="1832"/>
                    <a:pt x="10" y="2154"/>
                  </a:cubicBezTo>
                  <a:cubicBezTo>
                    <a:pt x="1" y="2171"/>
                    <a:pt x="21" y="2189"/>
                    <a:pt x="40" y="2189"/>
                  </a:cubicBezTo>
                  <a:cubicBezTo>
                    <a:pt x="45" y="2189"/>
                    <a:pt x="49" y="2188"/>
                    <a:pt x="53" y="2186"/>
                  </a:cubicBezTo>
                  <a:cubicBezTo>
                    <a:pt x="631" y="1651"/>
                    <a:pt x="1005" y="794"/>
                    <a:pt x="1145" y="33"/>
                  </a:cubicBezTo>
                  <a:cubicBezTo>
                    <a:pt x="1145" y="13"/>
                    <a:pt x="1127" y="1"/>
                    <a:pt x="1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3"/>
            <p:cNvSpPr/>
            <p:nvPr/>
          </p:nvSpPr>
          <p:spPr>
            <a:xfrm>
              <a:off x="4366110" y="3068835"/>
              <a:ext cx="51774" cy="82619"/>
            </a:xfrm>
            <a:custGeom>
              <a:avLst/>
              <a:gdLst/>
              <a:ahLst/>
              <a:cxnLst/>
              <a:rect l="l" t="t" r="r" b="b"/>
              <a:pathLst>
                <a:path w="804" h="1283" extrusionOk="0">
                  <a:moveTo>
                    <a:pt x="784" y="0"/>
                  </a:moveTo>
                  <a:cubicBezTo>
                    <a:pt x="779" y="0"/>
                    <a:pt x="775" y="3"/>
                    <a:pt x="771" y="10"/>
                  </a:cubicBezTo>
                  <a:cubicBezTo>
                    <a:pt x="514" y="428"/>
                    <a:pt x="247" y="834"/>
                    <a:pt x="0" y="1263"/>
                  </a:cubicBezTo>
                  <a:cubicBezTo>
                    <a:pt x="0" y="1270"/>
                    <a:pt x="6" y="1282"/>
                    <a:pt x="16" y="1282"/>
                  </a:cubicBezTo>
                  <a:cubicBezTo>
                    <a:pt x="20" y="1282"/>
                    <a:pt x="26" y="1280"/>
                    <a:pt x="33" y="1273"/>
                  </a:cubicBezTo>
                  <a:cubicBezTo>
                    <a:pt x="354" y="930"/>
                    <a:pt x="611" y="459"/>
                    <a:pt x="804" y="21"/>
                  </a:cubicBezTo>
                  <a:cubicBezTo>
                    <a:pt x="804" y="13"/>
                    <a:pt x="794" y="0"/>
                    <a:pt x="7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3"/>
            <p:cNvSpPr/>
            <p:nvPr/>
          </p:nvSpPr>
          <p:spPr>
            <a:xfrm>
              <a:off x="4387682" y="3101934"/>
              <a:ext cx="34129" cy="47459"/>
            </a:xfrm>
            <a:custGeom>
              <a:avLst/>
              <a:gdLst/>
              <a:ahLst/>
              <a:cxnLst/>
              <a:rect l="l" t="t" r="r" b="b"/>
              <a:pathLst>
                <a:path w="530" h="737" extrusionOk="0">
                  <a:moveTo>
                    <a:pt x="508" y="1"/>
                  </a:moveTo>
                  <a:cubicBezTo>
                    <a:pt x="503" y="1"/>
                    <a:pt x="496" y="3"/>
                    <a:pt x="490" y="9"/>
                  </a:cubicBezTo>
                  <a:cubicBezTo>
                    <a:pt x="393" y="117"/>
                    <a:pt x="308" y="224"/>
                    <a:pt x="222" y="342"/>
                  </a:cubicBezTo>
                  <a:cubicBezTo>
                    <a:pt x="147" y="449"/>
                    <a:pt x="40" y="577"/>
                    <a:pt x="8" y="706"/>
                  </a:cubicBezTo>
                  <a:cubicBezTo>
                    <a:pt x="1" y="721"/>
                    <a:pt x="14" y="736"/>
                    <a:pt x="27" y="736"/>
                  </a:cubicBezTo>
                  <a:cubicBezTo>
                    <a:pt x="32" y="736"/>
                    <a:pt x="37" y="734"/>
                    <a:pt x="40" y="727"/>
                  </a:cubicBezTo>
                  <a:cubicBezTo>
                    <a:pt x="136" y="642"/>
                    <a:pt x="190" y="502"/>
                    <a:pt x="265" y="395"/>
                  </a:cubicBezTo>
                  <a:cubicBezTo>
                    <a:pt x="351" y="278"/>
                    <a:pt x="436" y="149"/>
                    <a:pt x="522" y="31"/>
                  </a:cubicBezTo>
                  <a:cubicBezTo>
                    <a:pt x="530" y="16"/>
                    <a:pt x="521" y="1"/>
                    <a:pt x="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4" name="Google Shape;1174;p33"/>
          <p:cNvSpPr txBox="1">
            <a:spLocks noGrp="1"/>
          </p:cNvSpPr>
          <p:nvPr>
            <p:ph type="ctrTitle"/>
          </p:nvPr>
        </p:nvSpPr>
        <p:spPr>
          <a:xfrm>
            <a:off x="467544" y="627534"/>
            <a:ext cx="5060400" cy="268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Кни</a:t>
            </a:r>
            <a:r>
              <a:rPr lang="uk-UA" dirty="0"/>
              <a:t>га, яка мене</a:t>
            </a:r>
            <a:br>
              <a:rPr lang="uk-UA" dirty="0"/>
            </a:br>
            <a:r>
              <a:rPr lang="uk-UA" dirty="0">
                <a:solidFill>
                  <a:schemeClr val="accent3"/>
                </a:solidFill>
              </a:rPr>
              <a:t>вразила</a:t>
            </a:r>
            <a:r>
              <a:rPr lang="en" dirty="0">
                <a:solidFill>
                  <a:schemeClr val="accent3"/>
                </a:solidFill>
              </a:rPr>
              <a:t> </a:t>
            </a:r>
            <a:endParaRPr dirty="0"/>
          </a:p>
        </p:txBody>
      </p:sp>
      <p:sp>
        <p:nvSpPr>
          <p:cNvPr id="1175" name="Google Shape;1175;p33"/>
          <p:cNvSpPr txBox="1">
            <a:spLocks noGrp="1"/>
          </p:cNvSpPr>
          <p:nvPr>
            <p:ph type="subTitle" idx="1"/>
          </p:nvPr>
        </p:nvSpPr>
        <p:spPr>
          <a:xfrm>
            <a:off x="755576" y="3795886"/>
            <a:ext cx="1872208" cy="37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Андрєєва Єлизавета</a:t>
            </a:r>
            <a:endParaRPr sz="1200" dirty="0"/>
          </a:p>
        </p:txBody>
      </p:sp>
      <p:grpSp>
        <p:nvGrpSpPr>
          <p:cNvPr id="1176" name="Google Shape;1176;p33"/>
          <p:cNvGrpSpPr/>
          <p:nvPr/>
        </p:nvGrpSpPr>
        <p:grpSpPr>
          <a:xfrm flipH="1">
            <a:off x="3040419" y="3177313"/>
            <a:ext cx="493953" cy="246913"/>
            <a:chOff x="1348625" y="3677150"/>
            <a:chExt cx="591773" cy="295775"/>
          </a:xfrm>
        </p:grpSpPr>
        <p:sp>
          <p:nvSpPr>
            <p:cNvPr id="1177" name="Google Shape;1177;p33"/>
            <p:cNvSpPr/>
            <p:nvPr/>
          </p:nvSpPr>
          <p:spPr>
            <a:xfrm>
              <a:off x="1653977" y="3677150"/>
              <a:ext cx="260140" cy="155238"/>
            </a:xfrm>
            <a:custGeom>
              <a:avLst/>
              <a:gdLst/>
              <a:ahLst/>
              <a:cxnLst/>
              <a:rect l="l" t="t" r="r" b="b"/>
              <a:pathLst>
                <a:path w="1168" h="697" extrusionOk="0">
                  <a:moveTo>
                    <a:pt x="343" y="0"/>
                  </a:moveTo>
                  <a:cubicBezTo>
                    <a:pt x="150" y="0"/>
                    <a:pt x="0" y="161"/>
                    <a:pt x="0" y="343"/>
                  </a:cubicBezTo>
                  <a:cubicBezTo>
                    <a:pt x="0" y="536"/>
                    <a:pt x="150" y="697"/>
                    <a:pt x="343" y="697"/>
                  </a:cubicBezTo>
                  <a:lnTo>
                    <a:pt x="1167" y="697"/>
                  </a:lnTo>
                  <a:lnTo>
                    <a:pt x="1167" y="643"/>
                  </a:lnTo>
                  <a:lnTo>
                    <a:pt x="343" y="643"/>
                  </a:lnTo>
                  <a:cubicBezTo>
                    <a:pt x="182" y="643"/>
                    <a:pt x="53" y="504"/>
                    <a:pt x="53" y="343"/>
                  </a:cubicBezTo>
                  <a:cubicBezTo>
                    <a:pt x="53" y="193"/>
                    <a:pt x="182" y="54"/>
                    <a:pt x="343" y="54"/>
                  </a:cubicBezTo>
                  <a:lnTo>
                    <a:pt x="493" y="54"/>
                  </a:lnTo>
                  <a:lnTo>
                    <a:pt x="4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3"/>
            <p:cNvSpPr/>
            <p:nvPr/>
          </p:nvSpPr>
          <p:spPr>
            <a:xfrm>
              <a:off x="1653977" y="3820138"/>
              <a:ext cx="260140" cy="152788"/>
            </a:xfrm>
            <a:custGeom>
              <a:avLst/>
              <a:gdLst/>
              <a:ahLst/>
              <a:cxnLst/>
              <a:rect l="l" t="t" r="r" b="b"/>
              <a:pathLst>
                <a:path w="1168" h="686" extrusionOk="0">
                  <a:moveTo>
                    <a:pt x="343" y="1"/>
                  </a:moveTo>
                  <a:cubicBezTo>
                    <a:pt x="150" y="1"/>
                    <a:pt x="0" y="151"/>
                    <a:pt x="0" y="343"/>
                  </a:cubicBezTo>
                  <a:cubicBezTo>
                    <a:pt x="0" y="526"/>
                    <a:pt x="150" y="686"/>
                    <a:pt x="343" y="686"/>
                  </a:cubicBezTo>
                  <a:lnTo>
                    <a:pt x="493" y="686"/>
                  </a:lnTo>
                  <a:lnTo>
                    <a:pt x="493" y="633"/>
                  </a:lnTo>
                  <a:lnTo>
                    <a:pt x="343" y="633"/>
                  </a:lnTo>
                  <a:cubicBezTo>
                    <a:pt x="182" y="633"/>
                    <a:pt x="53" y="504"/>
                    <a:pt x="53" y="343"/>
                  </a:cubicBezTo>
                  <a:cubicBezTo>
                    <a:pt x="53" y="183"/>
                    <a:pt x="182" y="55"/>
                    <a:pt x="343" y="55"/>
                  </a:cubicBezTo>
                  <a:lnTo>
                    <a:pt x="1167" y="55"/>
                  </a:lnTo>
                  <a:lnTo>
                    <a:pt x="11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3"/>
            <p:cNvSpPr/>
            <p:nvPr/>
          </p:nvSpPr>
          <p:spPr>
            <a:xfrm>
              <a:off x="1680036" y="3677150"/>
              <a:ext cx="260363" cy="155238"/>
            </a:xfrm>
            <a:custGeom>
              <a:avLst/>
              <a:gdLst/>
              <a:ahLst/>
              <a:cxnLst/>
              <a:rect l="l" t="t" r="r" b="b"/>
              <a:pathLst>
                <a:path w="1169" h="697" extrusionOk="0">
                  <a:moveTo>
                    <a:pt x="354" y="0"/>
                  </a:moveTo>
                  <a:cubicBezTo>
                    <a:pt x="162" y="0"/>
                    <a:pt x="1" y="161"/>
                    <a:pt x="1" y="343"/>
                  </a:cubicBezTo>
                  <a:cubicBezTo>
                    <a:pt x="1" y="536"/>
                    <a:pt x="162" y="697"/>
                    <a:pt x="354" y="697"/>
                  </a:cubicBezTo>
                  <a:lnTo>
                    <a:pt x="1168" y="697"/>
                  </a:lnTo>
                  <a:lnTo>
                    <a:pt x="1168" y="643"/>
                  </a:lnTo>
                  <a:lnTo>
                    <a:pt x="354" y="643"/>
                  </a:lnTo>
                  <a:cubicBezTo>
                    <a:pt x="193" y="643"/>
                    <a:pt x="65" y="504"/>
                    <a:pt x="65" y="343"/>
                  </a:cubicBezTo>
                  <a:cubicBezTo>
                    <a:pt x="65" y="193"/>
                    <a:pt x="193" y="54"/>
                    <a:pt x="354" y="54"/>
                  </a:cubicBezTo>
                  <a:lnTo>
                    <a:pt x="504" y="54"/>
                  </a:lnTo>
                  <a:lnTo>
                    <a:pt x="5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3"/>
            <p:cNvSpPr/>
            <p:nvPr/>
          </p:nvSpPr>
          <p:spPr>
            <a:xfrm>
              <a:off x="1680036" y="3820138"/>
              <a:ext cx="260363" cy="152788"/>
            </a:xfrm>
            <a:custGeom>
              <a:avLst/>
              <a:gdLst/>
              <a:ahLst/>
              <a:cxnLst/>
              <a:rect l="l" t="t" r="r" b="b"/>
              <a:pathLst>
                <a:path w="1169" h="686" extrusionOk="0">
                  <a:moveTo>
                    <a:pt x="354" y="1"/>
                  </a:moveTo>
                  <a:cubicBezTo>
                    <a:pt x="162" y="1"/>
                    <a:pt x="1" y="151"/>
                    <a:pt x="1" y="343"/>
                  </a:cubicBezTo>
                  <a:cubicBezTo>
                    <a:pt x="1" y="526"/>
                    <a:pt x="162" y="686"/>
                    <a:pt x="354" y="686"/>
                  </a:cubicBezTo>
                  <a:lnTo>
                    <a:pt x="504" y="686"/>
                  </a:lnTo>
                  <a:lnTo>
                    <a:pt x="504" y="633"/>
                  </a:lnTo>
                  <a:lnTo>
                    <a:pt x="354" y="633"/>
                  </a:lnTo>
                  <a:cubicBezTo>
                    <a:pt x="193" y="633"/>
                    <a:pt x="65" y="504"/>
                    <a:pt x="65" y="343"/>
                  </a:cubicBezTo>
                  <a:cubicBezTo>
                    <a:pt x="65" y="183"/>
                    <a:pt x="193" y="55"/>
                    <a:pt x="354" y="55"/>
                  </a:cubicBezTo>
                  <a:lnTo>
                    <a:pt x="1168" y="55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3"/>
            <p:cNvSpPr/>
            <p:nvPr/>
          </p:nvSpPr>
          <p:spPr>
            <a:xfrm>
              <a:off x="1348625" y="3731940"/>
              <a:ext cx="360365" cy="186419"/>
            </a:xfrm>
            <a:custGeom>
              <a:avLst/>
              <a:gdLst/>
              <a:ahLst/>
              <a:cxnLst/>
              <a:rect l="l" t="t" r="r" b="b"/>
              <a:pathLst>
                <a:path w="1618" h="837" extrusionOk="0">
                  <a:moveTo>
                    <a:pt x="1125" y="75"/>
                  </a:moveTo>
                  <a:lnTo>
                    <a:pt x="1532" y="418"/>
                  </a:lnTo>
                  <a:lnTo>
                    <a:pt x="1125" y="761"/>
                  </a:lnTo>
                  <a:cubicBezTo>
                    <a:pt x="1050" y="708"/>
                    <a:pt x="718" y="493"/>
                    <a:pt x="301" y="418"/>
                  </a:cubicBezTo>
                  <a:cubicBezTo>
                    <a:pt x="718" y="344"/>
                    <a:pt x="1050" y="129"/>
                    <a:pt x="1125" y="75"/>
                  </a:cubicBezTo>
                  <a:close/>
                  <a:moveTo>
                    <a:pt x="1136" y="1"/>
                  </a:moveTo>
                  <a:lnTo>
                    <a:pt x="1114" y="22"/>
                  </a:lnTo>
                  <a:cubicBezTo>
                    <a:pt x="1114" y="22"/>
                    <a:pt x="611" y="397"/>
                    <a:pt x="1" y="397"/>
                  </a:cubicBezTo>
                  <a:lnTo>
                    <a:pt x="1" y="451"/>
                  </a:lnTo>
                  <a:cubicBezTo>
                    <a:pt x="611" y="451"/>
                    <a:pt x="1114" y="815"/>
                    <a:pt x="1114" y="825"/>
                  </a:cubicBezTo>
                  <a:lnTo>
                    <a:pt x="1136" y="836"/>
                  </a:lnTo>
                  <a:lnTo>
                    <a:pt x="1617" y="41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3"/>
            <p:cNvSpPr/>
            <p:nvPr/>
          </p:nvSpPr>
          <p:spPr>
            <a:xfrm>
              <a:off x="1520344" y="3825038"/>
              <a:ext cx="179069" cy="83744"/>
            </a:xfrm>
            <a:custGeom>
              <a:avLst/>
              <a:gdLst/>
              <a:ahLst/>
              <a:cxnLst/>
              <a:rect l="l" t="t" r="r" b="b"/>
              <a:pathLst>
                <a:path w="804" h="376" extrusionOk="0">
                  <a:moveTo>
                    <a:pt x="1" y="0"/>
                  </a:moveTo>
                  <a:lnTo>
                    <a:pt x="450" y="86"/>
                  </a:lnTo>
                  <a:lnTo>
                    <a:pt x="172" y="86"/>
                  </a:lnTo>
                  <a:lnTo>
                    <a:pt x="429" y="150"/>
                  </a:lnTo>
                  <a:lnTo>
                    <a:pt x="236" y="150"/>
                  </a:lnTo>
                  <a:lnTo>
                    <a:pt x="418" y="214"/>
                  </a:lnTo>
                  <a:lnTo>
                    <a:pt x="279" y="214"/>
                  </a:lnTo>
                  <a:lnTo>
                    <a:pt x="408" y="268"/>
                  </a:lnTo>
                  <a:lnTo>
                    <a:pt x="301" y="268"/>
                  </a:lnTo>
                  <a:lnTo>
                    <a:pt x="386" y="300"/>
                  </a:lnTo>
                  <a:lnTo>
                    <a:pt x="268" y="300"/>
                  </a:lnTo>
                  <a:lnTo>
                    <a:pt x="365" y="375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83" name="Google Shape;1183;p33"/>
          <p:cNvPicPr preferRelativeResize="0"/>
          <p:nvPr/>
        </p:nvPicPr>
        <p:blipFill rotWithShape="1">
          <a:blip r:embed="rId3">
            <a:alphaModFix/>
          </a:blip>
          <a:srcRect l="997" r="42980"/>
          <a:stretch/>
        </p:blipFill>
        <p:spPr>
          <a:xfrm>
            <a:off x="5292080" y="1059582"/>
            <a:ext cx="3193626" cy="320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C:\Users\Asus\Pictures\Без названия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2120" y="1059583"/>
            <a:ext cx="2664296" cy="2952328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1184" name="Прямоугольник 1183"/>
          <p:cNvSpPr/>
          <p:nvPr/>
        </p:nvSpPr>
        <p:spPr>
          <a:xfrm>
            <a:off x="6300192" y="1131590"/>
            <a:ext cx="1440160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5" name="Google Shape;4645;p62"/>
          <p:cNvSpPr txBox="1">
            <a:spLocks noGrp="1"/>
          </p:cNvSpPr>
          <p:nvPr>
            <p:ph type="title"/>
          </p:nvPr>
        </p:nvSpPr>
        <p:spPr>
          <a:xfrm>
            <a:off x="2424600" y="539412"/>
            <a:ext cx="4294800" cy="14562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5400" dirty="0"/>
              <a:t>Підсумки   </a:t>
            </a:r>
            <a:br>
              <a:rPr lang="uk-UA" sz="5400" dirty="0"/>
            </a:br>
            <a:endParaRPr sz="5400" dirty="0"/>
          </a:p>
        </p:txBody>
      </p:sp>
      <p:sp>
        <p:nvSpPr>
          <p:cNvPr id="4646" name="Google Shape;4646;p62"/>
          <p:cNvSpPr txBox="1">
            <a:spLocks noGrp="1"/>
          </p:cNvSpPr>
          <p:nvPr>
            <p:ph type="subTitle" idx="1"/>
          </p:nvPr>
        </p:nvSpPr>
        <p:spPr>
          <a:xfrm>
            <a:off x="2267744" y="1491630"/>
            <a:ext cx="4536504" cy="26642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buClr>
                <a:schemeClr val="lt1"/>
              </a:buClr>
              <a:buSzPts val="1100"/>
            </a:pPr>
            <a:r>
              <a:rPr lang="ru-RU" dirty="0"/>
              <a:t>«Смерть Артура» складається з серії оповідань, кожна з яких дуже цікава.  Але я б виділила останні три: "Повість про Святого Грааля", "Книга про Ланселота і Гвіневеру" та "Плачевна повість про смерть Артура". Це фактично єдина книга, де пригоди лицарів представлені цілком.</a:t>
            </a:r>
          </a:p>
          <a:p>
            <a:pPr marL="0" lvl="0" indent="0" algn="just">
              <a:buClr>
                <a:schemeClr val="lt1"/>
              </a:buClr>
              <a:buSzPts val="1100"/>
            </a:pPr>
            <a:r>
              <a:rPr lang="ru-RU" dirty="0"/>
              <a:t> Але благородство та моральна чистота вчинків, напевно, буде важко сприйнята сучасними читачами.</a:t>
            </a:r>
            <a:endParaRPr dirty="0"/>
          </a:p>
        </p:txBody>
      </p:sp>
      <p:sp>
        <p:nvSpPr>
          <p:cNvPr id="4647" name="Google Shape;4647;p62"/>
          <p:cNvSpPr txBox="1"/>
          <p:nvPr/>
        </p:nvSpPr>
        <p:spPr>
          <a:xfrm>
            <a:off x="3072000" y="4317471"/>
            <a:ext cx="3000000" cy="30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1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ДЯКУЮ ЗА УВАГУ!!!</a:t>
            </a:r>
            <a:endParaRPr sz="11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666" name="Google Shape;4666;p62"/>
          <p:cNvGrpSpPr/>
          <p:nvPr/>
        </p:nvGrpSpPr>
        <p:grpSpPr>
          <a:xfrm>
            <a:off x="6897775" y="1533275"/>
            <a:ext cx="1371581" cy="2076958"/>
            <a:chOff x="6959925" y="341500"/>
            <a:chExt cx="1371581" cy="2076958"/>
          </a:xfrm>
        </p:grpSpPr>
        <p:sp>
          <p:nvSpPr>
            <p:cNvPr id="4667" name="Google Shape;4667;p62"/>
            <p:cNvSpPr/>
            <p:nvPr/>
          </p:nvSpPr>
          <p:spPr>
            <a:xfrm>
              <a:off x="7677020" y="1418079"/>
              <a:ext cx="93632" cy="479061"/>
            </a:xfrm>
            <a:custGeom>
              <a:avLst/>
              <a:gdLst/>
              <a:ahLst/>
              <a:cxnLst/>
              <a:rect l="l" t="t" r="r" b="b"/>
              <a:pathLst>
                <a:path w="1400" h="7163" extrusionOk="0">
                  <a:moveTo>
                    <a:pt x="917" y="3698"/>
                  </a:moveTo>
                  <a:cubicBezTo>
                    <a:pt x="907" y="3719"/>
                    <a:pt x="907" y="3740"/>
                    <a:pt x="907" y="3762"/>
                  </a:cubicBezTo>
                  <a:cubicBezTo>
                    <a:pt x="896" y="3752"/>
                    <a:pt x="874" y="3752"/>
                    <a:pt x="864" y="3752"/>
                  </a:cubicBezTo>
                  <a:cubicBezTo>
                    <a:pt x="874" y="3730"/>
                    <a:pt x="896" y="3719"/>
                    <a:pt x="917" y="3698"/>
                  </a:cubicBezTo>
                  <a:close/>
                  <a:moveTo>
                    <a:pt x="767" y="3869"/>
                  </a:moveTo>
                  <a:cubicBezTo>
                    <a:pt x="735" y="4062"/>
                    <a:pt x="693" y="4266"/>
                    <a:pt x="650" y="4458"/>
                  </a:cubicBezTo>
                  <a:cubicBezTo>
                    <a:pt x="660" y="4287"/>
                    <a:pt x="671" y="4126"/>
                    <a:pt x="714" y="3997"/>
                  </a:cubicBezTo>
                  <a:cubicBezTo>
                    <a:pt x="724" y="3955"/>
                    <a:pt x="746" y="3912"/>
                    <a:pt x="767" y="3869"/>
                  </a:cubicBezTo>
                  <a:close/>
                  <a:moveTo>
                    <a:pt x="1023" y="0"/>
                  </a:moveTo>
                  <a:cubicBezTo>
                    <a:pt x="988" y="0"/>
                    <a:pt x="952" y="5"/>
                    <a:pt x="917" y="14"/>
                  </a:cubicBezTo>
                  <a:cubicBezTo>
                    <a:pt x="724" y="68"/>
                    <a:pt x="596" y="239"/>
                    <a:pt x="532" y="421"/>
                  </a:cubicBezTo>
                  <a:cubicBezTo>
                    <a:pt x="446" y="678"/>
                    <a:pt x="467" y="968"/>
                    <a:pt x="457" y="1225"/>
                  </a:cubicBezTo>
                  <a:cubicBezTo>
                    <a:pt x="457" y="1535"/>
                    <a:pt x="446" y="1856"/>
                    <a:pt x="446" y="2167"/>
                  </a:cubicBezTo>
                  <a:cubicBezTo>
                    <a:pt x="457" y="2777"/>
                    <a:pt x="436" y="3398"/>
                    <a:pt x="489" y="3997"/>
                  </a:cubicBezTo>
                  <a:cubicBezTo>
                    <a:pt x="436" y="4233"/>
                    <a:pt x="446" y="4511"/>
                    <a:pt x="424" y="4726"/>
                  </a:cubicBezTo>
                  <a:cubicBezTo>
                    <a:pt x="329" y="5496"/>
                    <a:pt x="189" y="6257"/>
                    <a:pt x="18" y="7017"/>
                  </a:cubicBezTo>
                  <a:cubicBezTo>
                    <a:pt x="1" y="7093"/>
                    <a:pt x="70" y="7162"/>
                    <a:pt x="142" y="7162"/>
                  </a:cubicBezTo>
                  <a:cubicBezTo>
                    <a:pt x="162" y="7162"/>
                    <a:pt x="182" y="7157"/>
                    <a:pt x="200" y="7145"/>
                  </a:cubicBezTo>
                  <a:cubicBezTo>
                    <a:pt x="681" y="6835"/>
                    <a:pt x="767" y="6203"/>
                    <a:pt x="885" y="5689"/>
                  </a:cubicBezTo>
                  <a:cubicBezTo>
                    <a:pt x="1057" y="4929"/>
                    <a:pt x="1174" y="4169"/>
                    <a:pt x="1281" y="3409"/>
                  </a:cubicBezTo>
                  <a:cubicBezTo>
                    <a:pt x="1281" y="3376"/>
                    <a:pt x="1399" y="411"/>
                    <a:pt x="1324" y="197"/>
                  </a:cubicBezTo>
                  <a:cubicBezTo>
                    <a:pt x="1274" y="62"/>
                    <a:pt x="1151" y="0"/>
                    <a:pt x="10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62"/>
            <p:cNvSpPr/>
            <p:nvPr/>
          </p:nvSpPr>
          <p:spPr>
            <a:xfrm>
              <a:off x="7597298" y="1440216"/>
              <a:ext cx="95973" cy="512970"/>
            </a:xfrm>
            <a:custGeom>
              <a:avLst/>
              <a:gdLst/>
              <a:ahLst/>
              <a:cxnLst/>
              <a:rect l="l" t="t" r="r" b="b"/>
              <a:pathLst>
                <a:path w="1435" h="7670" extrusionOk="0">
                  <a:moveTo>
                    <a:pt x="845" y="4202"/>
                  </a:moveTo>
                  <a:lnTo>
                    <a:pt x="845" y="4277"/>
                  </a:lnTo>
                  <a:cubicBezTo>
                    <a:pt x="824" y="4266"/>
                    <a:pt x="814" y="4266"/>
                    <a:pt x="792" y="4266"/>
                  </a:cubicBezTo>
                  <a:cubicBezTo>
                    <a:pt x="814" y="4245"/>
                    <a:pt x="824" y="4223"/>
                    <a:pt x="845" y="4202"/>
                  </a:cubicBezTo>
                  <a:close/>
                  <a:moveTo>
                    <a:pt x="707" y="4384"/>
                  </a:moveTo>
                  <a:lnTo>
                    <a:pt x="578" y="4962"/>
                  </a:lnTo>
                  <a:cubicBezTo>
                    <a:pt x="589" y="4801"/>
                    <a:pt x="610" y="4641"/>
                    <a:pt x="642" y="4502"/>
                  </a:cubicBezTo>
                  <a:cubicBezTo>
                    <a:pt x="664" y="4459"/>
                    <a:pt x="685" y="4416"/>
                    <a:pt x="707" y="4384"/>
                  </a:cubicBezTo>
                  <a:close/>
                  <a:moveTo>
                    <a:pt x="1049" y="0"/>
                  </a:moveTo>
                  <a:cubicBezTo>
                    <a:pt x="986" y="0"/>
                    <a:pt x="919" y="11"/>
                    <a:pt x="857" y="26"/>
                  </a:cubicBezTo>
                  <a:cubicBezTo>
                    <a:pt x="642" y="90"/>
                    <a:pt x="450" y="240"/>
                    <a:pt x="353" y="433"/>
                  </a:cubicBezTo>
                  <a:cubicBezTo>
                    <a:pt x="214" y="701"/>
                    <a:pt x="267" y="1011"/>
                    <a:pt x="278" y="1300"/>
                  </a:cubicBezTo>
                  <a:cubicBezTo>
                    <a:pt x="300" y="1653"/>
                    <a:pt x="310" y="2017"/>
                    <a:pt x="321" y="2371"/>
                  </a:cubicBezTo>
                  <a:cubicBezTo>
                    <a:pt x="353" y="3078"/>
                    <a:pt x="364" y="3785"/>
                    <a:pt x="428" y="4480"/>
                  </a:cubicBezTo>
                  <a:cubicBezTo>
                    <a:pt x="364" y="4716"/>
                    <a:pt x="374" y="5016"/>
                    <a:pt x="353" y="5230"/>
                  </a:cubicBezTo>
                  <a:cubicBezTo>
                    <a:pt x="343" y="5294"/>
                    <a:pt x="332" y="5358"/>
                    <a:pt x="321" y="5434"/>
                  </a:cubicBezTo>
                  <a:cubicBezTo>
                    <a:pt x="332" y="5883"/>
                    <a:pt x="300" y="6343"/>
                    <a:pt x="236" y="6783"/>
                  </a:cubicBezTo>
                  <a:cubicBezTo>
                    <a:pt x="193" y="7071"/>
                    <a:pt x="139" y="7382"/>
                    <a:pt x="0" y="7639"/>
                  </a:cubicBezTo>
                  <a:cubicBezTo>
                    <a:pt x="18" y="7658"/>
                    <a:pt x="44" y="7669"/>
                    <a:pt x="71" y="7669"/>
                  </a:cubicBezTo>
                  <a:cubicBezTo>
                    <a:pt x="91" y="7669"/>
                    <a:pt x="111" y="7663"/>
                    <a:pt x="129" y="7650"/>
                  </a:cubicBezTo>
                  <a:cubicBezTo>
                    <a:pt x="610" y="7340"/>
                    <a:pt x="696" y="6707"/>
                    <a:pt x="814" y="6193"/>
                  </a:cubicBezTo>
                  <a:cubicBezTo>
                    <a:pt x="985" y="5444"/>
                    <a:pt x="1102" y="4684"/>
                    <a:pt x="1210" y="3913"/>
                  </a:cubicBezTo>
                  <a:cubicBezTo>
                    <a:pt x="1210" y="3892"/>
                    <a:pt x="1210" y="3870"/>
                    <a:pt x="1199" y="3849"/>
                  </a:cubicBezTo>
                  <a:cubicBezTo>
                    <a:pt x="1285" y="3281"/>
                    <a:pt x="1317" y="2681"/>
                    <a:pt x="1359" y="2114"/>
                  </a:cubicBezTo>
                  <a:cubicBezTo>
                    <a:pt x="1381" y="1750"/>
                    <a:pt x="1402" y="1396"/>
                    <a:pt x="1413" y="1043"/>
                  </a:cubicBezTo>
                  <a:cubicBezTo>
                    <a:pt x="1413" y="775"/>
                    <a:pt x="1435" y="422"/>
                    <a:pt x="1328" y="165"/>
                  </a:cubicBezTo>
                  <a:cubicBezTo>
                    <a:pt x="1278" y="39"/>
                    <a:pt x="1170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62"/>
            <p:cNvSpPr/>
            <p:nvPr/>
          </p:nvSpPr>
          <p:spPr>
            <a:xfrm>
              <a:off x="7262092" y="1398282"/>
              <a:ext cx="120785" cy="498858"/>
            </a:xfrm>
            <a:custGeom>
              <a:avLst/>
              <a:gdLst/>
              <a:ahLst/>
              <a:cxnLst/>
              <a:rect l="l" t="t" r="r" b="b"/>
              <a:pathLst>
                <a:path w="1806" h="7459" extrusionOk="0">
                  <a:moveTo>
                    <a:pt x="889" y="3994"/>
                  </a:moveTo>
                  <a:lnTo>
                    <a:pt x="889" y="3994"/>
                  </a:lnTo>
                  <a:cubicBezTo>
                    <a:pt x="911" y="4015"/>
                    <a:pt x="932" y="4026"/>
                    <a:pt x="943" y="4048"/>
                  </a:cubicBezTo>
                  <a:cubicBezTo>
                    <a:pt x="932" y="4048"/>
                    <a:pt x="911" y="4048"/>
                    <a:pt x="900" y="4058"/>
                  </a:cubicBezTo>
                  <a:cubicBezTo>
                    <a:pt x="889" y="4036"/>
                    <a:pt x="889" y="4015"/>
                    <a:pt x="889" y="3994"/>
                  </a:cubicBezTo>
                  <a:close/>
                  <a:moveTo>
                    <a:pt x="1029" y="4165"/>
                  </a:moveTo>
                  <a:cubicBezTo>
                    <a:pt x="1060" y="4208"/>
                    <a:pt x="1072" y="4251"/>
                    <a:pt x="1093" y="4293"/>
                  </a:cubicBezTo>
                  <a:cubicBezTo>
                    <a:pt x="1136" y="4422"/>
                    <a:pt x="1146" y="4583"/>
                    <a:pt x="1157" y="4754"/>
                  </a:cubicBezTo>
                  <a:cubicBezTo>
                    <a:pt x="1114" y="4562"/>
                    <a:pt x="1072" y="4358"/>
                    <a:pt x="1029" y="4165"/>
                  </a:cubicBezTo>
                  <a:close/>
                  <a:moveTo>
                    <a:pt x="438" y="0"/>
                  </a:moveTo>
                  <a:cubicBezTo>
                    <a:pt x="360" y="0"/>
                    <a:pt x="282" y="19"/>
                    <a:pt x="215" y="64"/>
                  </a:cubicBezTo>
                  <a:cubicBezTo>
                    <a:pt x="44" y="193"/>
                    <a:pt x="1" y="417"/>
                    <a:pt x="22" y="610"/>
                  </a:cubicBezTo>
                  <a:cubicBezTo>
                    <a:pt x="44" y="921"/>
                    <a:pt x="129" y="1231"/>
                    <a:pt x="182" y="1542"/>
                  </a:cubicBezTo>
                  <a:cubicBezTo>
                    <a:pt x="311" y="2238"/>
                    <a:pt x="386" y="2944"/>
                    <a:pt x="547" y="3630"/>
                  </a:cubicBezTo>
                  <a:cubicBezTo>
                    <a:pt x="536" y="3651"/>
                    <a:pt x="525" y="3672"/>
                    <a:pt x="525" y="3705"/>
                  </a:cubicBezTo>
                  <a:cubicBezTo>
                    <a:pt x="632" y="4465"/>
                    <a:pt x="750" y="5225"/>
                    <a:pt x="922" y="5985"/>
                  </a:cubicBezTo>
                  <a:cubicBezTo>
                    <a:pt x="1039" y="6499"/>
                    <a:pt x="1125" y="7131"/>
                    <a:pt x="1607" y="7441"/>
                  </a:cubicBezTo>
                  <a:cubicBezTo>
                    <a:pt x="1625" y="7453"/>
                    <a:pt x="1645" y="7458"/>
                    <a:pt x="1665" y="7458"/>
                  </a:cubicBezTo>
                  <a:cubicBezTo>
                    <a:pt x="1737" y="7458"/>
                    <a:pt x="1805" y="7389"/>
                    <a:pt x="1789" y="7313"/>
                  </a:cubicBezTo>
                  <a:cubicBezTo>
                    <a:pt x="1671" y="6820"/>
                    <a:pt x="1574" y="6318"/>
                    <a:pt x="1500" y="5825"/>
                  </a:cubicBezTo>
                  <a:cubicBezTo>
                    <a:pt x="1479" y="5514"/>
                    <a:pt x="1457" y="5193"/>
                    <a:pt x="1436" y="4883"/>
                  </a:cubicBezTo>
                  <a:cubicBezTo>
                    <a:pt x="1393" y="4165"/>
                    <a:pt x="1339" y="3437"/>
                    <a:pt x="1296" y="2720"/>
                  </a:cubicBezTo>
                  <a:cubicBezTo>
                    <a:pt x="1275" y="2356"/>
                    <a:pt x="1253" y="2002"/>
                    <a:pt x="1232" y="1638"/>
                  </a:cubicBezTo>
                  <a:cubicBezTo>
                    <a:pt x="1210" y="1306"/>
                    <a:pt x="1210" y="964"/>
                    <a:pt x="1146" y="643"/>
                  </a:cubicBezTo>
                  <a:cubicBezTo>
                    <a:pt x="1103" y="417"/>
                    <a:pt x="996" y="171"/>
                    <a:pt x="772" y="64"/>
                  </a:cubicBezTo>
                  <a:cubicBezTo>
                    <a:pt x="696" y="32"/>
                    <a:pt x="622" y="10"/>
                    <a:pt x="536" y="10"/>
                  </a:cubicBezTo>
                  <a:cubicBezTo>
                    <a:pt x="504" y="4"/>
                    <a:pt x="471" y="0"/>
                    <a:pt x="4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62"/>
            <p:cNvSpPr/>
            <p:nvPr/>
          </p:nvSpPr>
          <p:spPr>
            <a:xfrm>
              <a:off x="7365958" y="1451653"/>
              <a:ext cx="100721" cy="501667"/>
            </a:xfrm>
            <a:custGeom>
              <a:avLst/>
              <a:gdLst/>
              <a:ahLst/>
              <a:cxnLst/>
              <a:rect l="l" t="t" r="r" b="b"/>
              <a:pathLst>
                <a:path w="1506" h="7501" extrusionOk="0">
                  <a:moveTo>
                    <a:pt x="600" y="4031"/>
                  </a:moveTo>
                  <a:cubicBezTo>
                    <a:pt x="621" y="4052"/>
                    <a:pt x="632" y="4074"/>
                    <a:pt x="654" y="4095"/>
                  </a:cubicBezTo>
                  <a:cubicBezTo>
                    <a:pt x="632" y="4095"/>
                    <a:pt x="621" y="4095"/>
                    <a:pt x="600" y="4106"/>
                  </a:cubicBezTo>
                  <a:lnTo>
                    <a:pt x="600" y="4031"/>
                  </a:lnTo>
                  <a:close/>
                  <a:moveTo>
                    <a:pt x="739" y="4213"/>
                  </a:moveTo>
                  <a:lnTo>
                    <a:pt x="739" y="4213"/>
                  </a:lnTo>
                  <a:cubicBezTo>
                    <a:pt x="761" y="4245"/>
                    <a:pt x="782" y="4288"/>
                    <a:pt x="792" y="4331"/>
                  </a:cubicBezTo>
                  <a:cubicBezTo>
                    <a:pt x="835" y="4470"/>
                    <a:pt x="857" y="4630"/>
                    <a:pt x="868" y="4791"/>
                  </a:cubicBezTo>
                  <a:lnTo>
                    <a:pt x="739" y="4213"/>
                  </a:lnTo>
                  <a:close/>
                  <a:moveTo>
                    <a:pt x="567" y="1"/>
                  </a:moveTo>
                  <a:cubicBezTo>
                    <a:pt x="502" y="1"/>
                    <a:pt x="437" y="15"/>
                    <a:pt x="375" y="37"/>
                  </a:cubicBezTo>
                  <a:cubicBezTo>
                    <a:pt x="300" y="26"/>
                    <a:pt x="214" y="26"/>
                    <a:pt x="118" y="26"/>
                  </a:cubicBezTo>
                  <a:cubicBezTo>
                    <a:pt x="75" y="26"/>
                    <a:pt x="43" y="59"/>
                    <a:pt x="43" y="112"/>
                  </a:cubicBezTo>
                  <a:cubicBezTo>
                    <a:pt x="0" y="1322"/>
                    <a:pt x="43" y="2543"/>
                    <a:pt x="171" y="3752"/>
                  </a:cubicBezTo>
                  <a:cubicBezTo>
                    <a:pt x="236" y="4331"/>
                    <a:pt x="300" y="4899"/>
                    <a:pt x="418" y="5466"/>
                  </a:cubicBezTo>
                  <a:cubicBezTo>
                    <a:pt x="482" y="5734"/>
                    <a:pt x="557" y="6001"/>
                    <a:pt x="654" y="6269"/>
                  </a:cubicBezTo>
                  <a:cubicBezTo>
                    <a:pt x="675" y="6355"/>
                    <a:pt x="707" y="6429"/>
                    <a:pt x="739" y="6515"/>
                  </a:cubicBezTo>
                  <a:cubicBezTo>
                    <a:pt x="835" y="6900"/>
                    <a:pt x="985" y="7264"/>
                    <a:pt x="1317" y="7479"/>
                  </a:cubicBezTo>
                  <a:cubicBezTo>
                    <a:pt x="1338" y="7494"/>
                    <a:pt x="1360" y="7501"/>
                    <a:pt x="1380" y="7501"/>
                  </a:cubicBezTo>
                  <a:cubicBezTo>
                    <a:pt x="1447" y="7501"/>
                    <a:pt x="1505" y="7432"/>
                    <a:pt x="1489" y="7350"/>
                  </a:cubicBezTo>
                  <a:cubicBezTo>
                    <a:pt x="1317" y="6601"/>
                    <a:pt x="1189" y="5830"/>
                    <a:pt x="1092" y="5059"/>
                  </a:cubicBezTo>
                  <a:cubicBezTo>
                    <a:pt x="1071" y="4877"/>
                    <a:pt x="1082" y="4630"/>
                    <a:pt x="1039" y="4416"/>
                  </a:cubicBezTo>
                  <a:cubicBezTo>
                    <a:pt x="1071" y="4116"/>
                    <a:pt x="1028" y="3785"/>
                    <a:pt x="1028" y="3485"/>
                  </a:cubicBezTo>
                  <a:cubicBezTo>
                    <a:pt x="1018" y="3153"/>
                    <a:pt x="1018" y="2810"/>
                    <a:pt x="1007" y="2479"/>
                  </a:cubicBezTo>
                  <a:cubicBezTo>
                    <a:pt x="996" y="1825"/>
                    <a:pt x="1007" y="1172"/>
                    <a:pt x="964" y="530"/>
                  </a:cubicBezTo>
                  <a:cubicBezTo>
                    <a:pt x="953" y="347"/>
                    <a:pt x="911" y="144"/>
                    <a:pt x="739" y="37"/>
                  </a:cubicBezTo>
                  <a:cubicBezTo>
                    <a:pt x="684" y="12"/>
                    <a:pt x="626" y="1"/>
                    <a:pt x="5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62"/>
            <p:cNvSpPr/>
            <p:nvPr/>
          </p:nvSpPr>
          <p:spPr>
            <a:xfrm>
              <a:off x="7192603" y="1103873"/>
              <a:ext cx="42001" cy="135499"/>
            </a:xfrm>
            <a:custGeom>
              <a:avLst/>
              <a:gdLst/>
              <a:ahLst/>
              <a:cxnLst/>
              <a:rect l="l" t="t" r="r" b="b"/>
              <a:pathLst>
                <a:path w="628" h="2026" extrusionOk="0">
                  <a:moveTo>
                    <a:pt x="583" y="0"/>
                  </a:moveTo>
                  <a:cubicBezTo>
                    <a:pt x="575" y="0"/>
                    <a:pt x="566" y="4"/>
                    <a:pt x="558" y="12"/>
                  </a:cubicBezTo>
                  <a:cubicBezTo>
                    <a:pt x="301" y="248"/>
                    <a:pt x="172" y="547"/>
                    <a:pt x="119" y="900"/>
                  </a:cubicBezTo>
                  <a:cubicBezTo>
                    <a:pt x="55" y="1254"/>
                    <a:pt x="1" y="1671"/>
                    <a:pt x="140" y="2014"/>
                  </a:cubicBezTo>
                  <a:cubicBezTo>
                    <a:pt x="140" y="2022"/>
                    <a:pt x="145" y="2026"/>
                    <a:pt x="151" y="2026"/>
                  </a:cubicBezTo>
                  <a:cubicBezTo>
                    <a:pt x="160" y="2026"/>
                    <a:pt x="172" y="2017"/>
                    <a:pt x="172" y="2004"/>
                  </a:cubicBezTo>
                  <a:cubicBezTo>
                    <a:pt x="129" y="1350"/>
                    <a:pt x="162" y="579"/>
                    <a:pt x="612" y="55"/>
                  </a:cubicBezTo>
                  <a:cubicBezTo>
                    <a:pt x="628" y="30"/>
                    <a:pt x="608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62"/>
            <p:cNvSpPr/>
            <p:nvPr/>
          </p:nvSpPr>
          <p:spPr>
            <a:xfrm>
              <a:off x="7837266" y="1102803"/>
              <a:ext cx="49357" cy="175560"/>
            </a:xfrm>
            <a:custGeom>
              <a:avLst/>
              <a:gdLst/>
              <a:ahLst/>
              <a:cxnLst/>
              <a:rect l="l" t="t" r="r" b="b"/>
              <a:pathLst>
                <a:path w="738" h="2625" extrusionOk="0">
                  <a:moveTo>
                    <a:pt x="29" y="1"/>
                  </a:moveTo>
                  <a:cubicBezTo>
                    <a:pt x="13" y="1"/>
                    <a:pt x="1" y="32"/>
                    <a:pt x="10" y="49"/>
                  </a:cubicBezTo>
                  <a:cubicBezTo>
                    <a:pt x="641" y="799"/>
                    <a:pt x="374" y="1751"/>
                    <a:pt x="160" y="2587"/>
                  </a:cubicBezTo>
                  <a:cubicBezTo>
                    <a:pt x="160" y="2608"/>
                    <a:pt x="178" y="2624"/>
                    <a:pt x="193" y="2624"/>
                  </a:cubicBezTo>
                  <a:cubicBezTo>
                    <a:pt x="202" y="2624"/>
                    <a:pt x="209" y="2619"/>
                    <a:pt x="213" y="2608"/>
                  </a:cubicBezTo>
                  <a:cubicBezTo>
                    <a:pt x="620" y="1987"/>
                    <a:pt x="738" y="488"/>
                    <a:pt x="41" y="7"/>
                  </a:cubicBezTo>
                  <a:cubicBezTo>
                    <a:pt x="37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62"/>
            <p:cNvSpPr/>
            <p:nvPr/>
          </p:nvSpPr>
          <p:spPr>
            <a:xfrm>
              <a:off x="7359671" y="1253418"/>
              <a:ext cx="32102" cy="77581"/>
            </a:xfrm>
            <a:custGeom>
              <a:avLst/>
              <a:gdLst/>
              <a:ahLst/>
              <a:cxnLst/>
              <a:rect l="l" t="t" r="r" b="b"/>
              <a:pathLst>
                <a:path w="480" h="1160" extrusionOk="0">
                  <a:moveTo>
                    <a:pt x="19" y="0"/>
                  </a:moveTo>
                  <a:cubicBezTo>
                    <a:pt x="5" y="0"/>
                    <a:pt x="0" y="16"/>
                    <a:pt x="8" y="25"/>
                  </a:cubicBezTo>
                  <a:cubicBezTo>
                    <a:pt x="158" y="206"/>
                    <a:pt x="234" y="399"/>
                    <a:pt x="287" y="624"/>
                  </a:cubicBezTo>
                  <a:cubicBezTo>
                    <a:pt x="330" y="795"/>
                    <a:pt x="341" y="988"/>
                    <a:pt x="437" y="1148"/>
                  </a:cubicBezTo>
                  <a:cubicBezTo>
                    <a:pt x="441" y="1156"/>
                    <a:pt x="447" y="1160"/>
                    <a:pt x="454" y="1160"/>
                  </a:cubicBezTo>
                  <a:cubicBezTo>
                    <a:pt x="466" y="1160"/>
                    <a:pt x="480" y="1148"/>
                    <a:pt x="480" y="1127"/>
                  </a:cubicBezTo>
                  <a:cubicBezTo>
                    <a:pt x="469" y="913"/>
                    <a:pt x="405" y="667"/>
                    <a:pt x="330" y="463"/>
                  </a:cubicBezTo>
                  <a:cubicBezTo>
                    <a:pt x="265" y="282"/>
                    <a:pt x="180" y="120"/>
                    <a:pt x="30" y="3"/>
                  </a:cubicBezTo>
                  <a:cubicBezTo>
                    <a:pt x="26" y="1"/>
                    <a:pt x="22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62"/>
            <p:cNvSpPr/>
            <p:nvPr/>
          </p:nvSpPr>
          <p:spPr>
            <a:xfrm>
              <a:off x="7640503" y="1159718"/>
              <a:ext cx="89017" cy="184589"/>
            </a:xfrm>
            <a:custGeom>
              <a:avLst/>
              <a:gdLst/>
              <a:ahLst/>
              <a:cxnLst/>
              <a:rect l="l" t="t" r="r" b="b"/>
              <a:pathLst>
                <a:path w="1331" h="2760" extrusionOk="0">
                  <a:moveTo>
                    <a:pt x="1310" y="0"/>
                  </a:moveTo>
                  <a:cubicBezTo>
                    <a:pt x="1303" y="0"/>
                    <a:pt x="1296" y="4"/>
                    <a:pt x="1292" y="12"/>
                  </a:cubicBezTo>
                  <a:cubicBezTo>
                    <a:pt x="713" y="815"/>
                    <a:pt x="253" y="1736"/>
                    <a:pt x="7" y="2699"/>
                  </a:cubicBezTo>
                  <a:cubicBezTo>
                    <a:pt x="1" y="2737"/>
                    <a:pt x="27" y="2760"/>
                    <a:pt x="55" y="2760"/>
                  </a:cubicBezTo>
                  <a:cubicBezTo>
                    <a:pt x="74" y="2760"/>
                    <a:pt x="95" y="2748"/>
                    <a:pt x="104" y="2721"/>
                  </a:cubicBezTo>
                  <a:cubicBezTo>
                    <a:pt x="403" y="1768"/>
                    <a:pt x="778" y="869"/>
                    <a:pt x="1324" y="22"/>
                  </a:cubicBezTo>
                  <a:cubicBezTo>
                    <a:pt x="1331" y="9"/>
                    <a:pt x="1321" y="0"/>
                    <a:pt x="1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62"/>
            <p:cNvSpPr/>
            <p:nvPr/>
          </p:nvSpPr>
          <p:spPr>
            <a:xfrm>
              <a:off x="7658026" y="1240443"/>
              <a:ext cx="48488" cy="89753"/>
            </a:xfrm>
            <a:custGeom>
              <a:avLst/>
              <a:gdLst/>
              <a:ahLst/>
              <a:cxnLst/>
              <a:rect l="l" t="t" r="r" b="b"/>
              <a:pathLst>
                <a:path w="725" h="1342" extrusionOk="0">
                  <a:moveTo>
                    <a:pt x="695" y="0"/>
                  </a:moveTo>
                  <a:cubicBezTo>
                    <a:pt x="689" y="0"/>
                    <a:pt x="683" y="1"/>
                    <a:pt x="677" y="4"/>
                  </a:cubicBezTo>
                  <a:cubicBezTo>
                    <a:pt x="409" y="411"/>
                    <a:pt x="173" y="828"/>
                    <a:pt x="13" y="1289"/>
                  </a:cubicBezTo>
                  <a:cubicBezTo>
                    <a:pt x="0" y="1321"/>
                    <a:pt x="25" y="1341"/>
                    <a:pt x="53" y="1341"/>
                  </a:cubicBezTo>
                  <a:cubicBezTo>
                    <a:pt x="71" y="1341"/>
                    <a:pt x="90" y="1332"/>
                    <a:pt x="99" y="1311"/>
                  </a:cubicBezTo>
                  <a:cubicBezTo>
                    <a:pt x="259" y="861"/>
                    <a:pt x="463" y="433"/>
                    <a:pt x="708" y="26"/>
                  </a:cubicBezTo>
                  <a:cubicBezTo>
                    <a:pt x="724" y="10"/>
                    <a:pt x="711" y="0"/>
                    <a:pt x="6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62"/>
            <p:cNvSpPr/>
            <p:nvPr/>
          </p:nvSpPr>
          <p:spPr>
            <a:xfrm>
              <a:off x="7615155" y="917008"/>
              <a:ext cx="41599" cy="33708"/>
            </a:xfrm>
            <a:custGeom>
              <a:avLst/>
              <a:gdLst/>
              <a:ahLst/>
              <a:cxnLst/>
              <a:rect l="l" t="t" r="r" b="b"/>
              <a:pathLst>
                <a:path w="622" h="504" extrusionOk="0">
                  <a:moveTo>
                    <a:pt x="33" y="1"/>
                  </a:moveTo>
                  <a:cubicBezTo>
                    <a:pt x="11" y="1"/>
                    <a:pt x="0" y="22"/>
                    <a:pt x="11" y="32"/>
                  </a:cubicBezTo>
                  <a:lnTo>
                    <a:pt x="268" y="225"/>
                  </a:lnTo>
                  <a:cubicBezTo>
                    <a:pt x="311" y="268"/>
                    <a:pt x="514" y="418"/>
                    <a:pt x="493" y="482"/>
                  </a:cubicBezTo>
                  <a:cubicBezTo>
                    <a:pt x="493" y="493"/>
                    <a:pt x="504" y="503"/>
                    <a:pt x="504" y="503"/>
                  </a:cubicBezTo>
                  <a:cubicBezTo>
                    <a:pt x="621" y="493"/>
                    <a:pt x="471" y="311"/>
                    <a:pt x="450" y="289"/>
                  </a:cubicBezTo>
                  <a:cubicBezTo>
                    <a:pt x="333" y="161"/>
                    <a:pt x="193" y="54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62"/>
            <p:cNvSpPr/>
            <p:nvPr/>
          </p:nvSpPr>
          <p:spPr>
            <a:xfrm>
              <a:off x="7406019" y="904100"/>
              <a:ext cx="65275" cy="48555"/>
            </a:xfrm>
            <a:custGeom>
              <a:avLst/>
              <a:gdLst/>
              <a:ahLst/>
              <a:cxnLst/>
              <a:rect l="l" t="t" r="r" b="b"/>
              <a:pathLst>
                <a:path w="976" h="726" extrusionOk="0">
                  <a:moveTo>
                    <a:pt x="943" y="1"/>
                  </a:moveTo>
                  <a:cubicBezTo>
                    <a:pt x="697" y="22"/>
                    <a:pt x="504" y="75"/>
                    <a:pt x="312" y="236"/>
                  </a:cubicBezTo>
                  <a:cubicBezTo>
                    <a:pt x="193" y="332"/>
                    <a:pt x="1" y="525"/>
                    <a:pt x="33" y="708"/>
                  </a:cubicBezTo>
                  <a:cubicBezTo>
                    <a:pt x="33" y="720"/>
                    <a:pt x="40" y="725"/>
                    <a:pt x="51" y="725"/>
                  </a:cubicBezTo>
                  <a:cubicBezTo>
                    <a:pt x="58" y="725"/>
                    <a:pt x="67" y="722"/>
                    <a:pt x="76" y="718"/>
                  </a:cubicBezTo>
                  <a:cubicBezTo>
                    <a:pt x="129" y="675"/>
                    <a:pt x="151" y="632"/>
                    <a:pt x="183" y="568"/>
                  </a:cubicBezTo>
                  <a:cubicBezTo>
                    <a:pt x="236" y="482"/>
                    <a:pt x="300" y="408"/>
                    <a:pt x="365" y="343"/>
                  </a:cubicBezTo>
                  <a:cubicBezTo>
                    <a:pt x="515" y="204"/>
                    <a:pt x="740" y="75"/>
                    <a:pt x="943" y="44"/>
                  </a:cubicBezTo>
                  <a:cubicBezTo>
                    <a:pt x="975" y="44"/>
                    <a:pt x="975" y="1"/>
                    <a:pt x="9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62"/>
            <p:cNvSpPr/>
            <p:nvPr/>
          </p:nvSpPr>
          <p:spPr>
            <a:xfrm>
              <a:off x="7215543" y="1484892"/>
              <a:ext cx="3678" cy="13710"/>
            </a:xfrm>
            <a:custGeom>
              <a:avLst/>
              <a:gdLst/>
              <a:ahLst/>
              <a:cxnLst/>
              <a:rect l="l" t="t" r="r" b="b"/>
              <a:pathLst>
                <a:path w="55" h="205" extrusionOk="0">
                  <a:moveTo>
                    <a:pt x="0" y="0"/>
                  </a:moveTo>
                  <a:lnTo>
                    <a:pt x="0" y="0"/>
                  </a:lnTo>
                  <a:cubicBezTo>
                    <a:pt x="12" y="65"/>
                    <a:pt x="22" y="140"/>
                    <a:pt x="33" y="204"/>
                  </a:cubicBezTo>
                  <a:lnTo>
                    <a:pt x="54" y="183"/>
                  </a:lnTo>
                  <a:cubicBezTo>
                    <a:pt x="33" y="129"/>
                    <a:pt x="22" y="6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62"/>
            <p:cNvSpPr/>
            <p:nvPr/>
          </p:nvSpPr>
          <p:spPr>
            <a:xfrm>
              <a:off x="7153946" y="1381896"/>
              <a:ext cx="21535" cy="113362"/>
            </a:xfrm>
            <a:custGeom>
              <a:avLst/>
              <a:gdLst/>
              <a:ahLst/>
              <a:cxnLst/>
              <a:rect l="l" t="t" r="r" b="b"/>
              <a:pathLst>
                <a:path w="322" h="1695" extrusionOk="0">
                  <a:moveTo>
                    <a:pt x="65" y="1"/>
                  </a:moveTo>
                  <a:cubicBezTo>
                    <a:pt x="53" y="1"/>
                    <a:pt x="39" y="12"/>
                    <a:pt x="33" y="31"/>
                  </a:cubicBezTo>
                  <a:cubicBezTo>
                    <a:pt x="1" y="534"/>
                    <a:pt x="76" y="1209"/>
                    <a:pt x="269" y="1680"/>
                  </a:cubicBezTo>
                  <a:cubicBezTo>
                    <a:pt x="273" y="1689"/>
                    <a:pt x="284" y="1695"/>
                    <a:pt x="295" y="1695"/>
                  </a:cubicBezTo>
                  <a:cubicBezTo>
                    <a:pt x="309" y="1695"/>
                    <a:pt x="322" y="1687"/>
                    <a:pt x="322" y="1669"/>
                  </a:cubicBezTo>
                  <a:cubicBezTo>
                    <a:pt x="300" y="1380"/>
                    <a:pt x="226" y="1080"/>
                    <a:pt x="183" y="791"/>
                  </a:cubicBezTo>
                  <a:cubicBezTo>
                    <a:pt x="140" y="534"/>
                    <a:pt x="129" y="277"/>
                    <a:pt x="86" y="20"/>
                  </a:cubicBezTo>
                  <a:cubicBezTo>
                    <a:pt x="82" y="7"/>
                    <a:pt x="74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62"/>
            <p:cNvSpPr/>
            <p:nvPr/>
          </p:nvSpPr>
          <p:spPr>
            <a:xfrm>
              <a:off x="7897325" y="1367383"/>
              <a:ext cx="17991" cy="109884"/>
            </a:xfrm>
            <a:custGeom>
              <a:avLst/>
              <a:gdLst/>
              <a:ahLst/>
              <a:cxnLst/>
              <a:rect l="l" t="t" r="r" b="b"/>
              <a:pathLst>
                <a:path w="269" h="1643" extrusionOk="0">
                  <a:moveTo>
                    <a:pt x="193" y="1"/>
                  </a:moveTo>
                  <a:cubicBezTo>
                    <a:pt x="184" y="1"/>
                    <a:pt x="171" y="9"/>
                    <a:pt x="171" y="23"/>
                  </a:cubicBezTo>
                  <a:cubicBezTo>
                    <a:pt x="247" y="548"/>
                    <a:pt x="21" y="1093"/>
                    <a:pt x="0" y="1618"/>
                  </a:cubicBezTo>
                  <a:cubicBezTo>
                    <a:pt x="0" y="1634"/>
                    <a:pt x="11" y="1642"/>
                    <a:pt x="23" y="1642"/>
                  </a:cubicBezTo>
                  <a:cubicBezTo>
                    <a:pt x="35" y="1642"/>
                    <a:pt x="48" y="1634"/>
                    <a:pt x="54" y="1618"/>
                  </a:cubicBezTo>
                  <a:cubicBezTo>
                    <a:pt x="150" y="1329"/>
                    <a:pt x="183" y="1008"/>
                    <a:pt x="214" y="698"/>
                  </a:cubicBezTo>
                  <a:cubicBezTo>
                    <a:pt x="247" y="462"/>
                    <a:pt x="268" y="237"/>
                    <a:pt x="204" y="12"/>
                  </a:cubicBezTo>
                  <a:cubicBezTo>
                    <a:pt x="204" y="4"/>
                    <a:pt x="199" y="1"/>
                    <a:pt x="1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62"/>
            <p:cNvSpPr/>
            <p:nvPr/>
          </p:nvSpPr>
          <p:spPr>
            <a:xfrm>
              <a:off x="7451164" y="652629"/>
              <a:ext cx="27287" cy="195089"/>
            </a:xfrm>
            <a:custGeom>
              <a:avLst/>
              <a:gdLst/>
              <a:ahLst/>
              <a:cxnLst/>
              <a:rect l="l" t="t" r="r" b="b"/>
              <a:pathLst>
                <a:path w="408" h="2917" extrusionOk="0">
                  <a:moveTo>
                    <a:pt x="286" y="0"/>
                  </a:moveTo>
                  <a:cubicBezTo>
                    <a:pt x="273" y="0"/>
                    <a:pt x="262" y="7"/>
                    <a:pt x="258" y="23"/>
                  </a:cubicBezTo>
                  <a:cubicBezTo>
                    <a:pt x="97" y="934"/>
                    <a:pt x="1" y="1994"/>
                    <a:pt x="289" y="2883"/>
                  </a:cubicBezTo>
                  <a:cubicBezTo>
                    <a:pt x="299" y="2906"/>
                    <a:pt x="322" y="2917"/>
                    <a:pt x="346" y="2917"/>
                  </a:cubicBezTo>
                  <a:cubicBezTo>
                    <a:pt x="376" y="2917"/>
                    <a:pt x="408" y="2898"/>
                    <a:pt x="408" y="2861"/>
                  </a:cubicBezTo>
                  <a:cubicBezTo>
                    <a:pt x="386" y="2412"/>
                    <a:pt x="300" y="1972"/>
                    <a:pt x="279" y="1522"/>
                  </a:cubicBezTo>
                  <a:cubicBezTo>
                    <a:pt x="258" y="1030"/>
                    <a:pt x="268" y="527"/>
                    <a:pt x="322" y="45"/>
                  </a:cubicBezTo>
                  <a:cubicBezTo>
                    <a:pt x="328" y="18"/>
                    <a:pt x="306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62"/>
            <p:cNvSpPr/>
            <p:nvPr/>
          </p:nvSpPr>
          <p:spPr>
            <a:xfrm>
              <a:off x="7395318" y="668948"/>
              <a:ext cx="27688" cy="149477"/>
            </a:xfrm>
            <a:custGeom>
              <a:avLst/>
              <a:gdLst/>
              <a:ahLst/>
              <a:cxnLst/>
              <a:rect l="l" t="t" r="r" b="b"/>
              <a:pathLst>
                <a:path w="414" h="2235" extrusionOk="0">
                  <a:moveTo>
                    <a:pt x="51" y="0"/>
                  </a:moveTo>
                  <a:cubicBezTo>
                    <a:pt x="32" y="0"/>
                    <a:pt x="11" y="14"/>
                    <a:pt x="11" y="36"/>
                  </a:cubicBezTo>
                  <a:cubicBezTo>
                    <a:pt x="0" y="743"/>
                    <a:pt x="43" y="1525"/>
                    <a:pt x="300" y="2199"/>
                  </a:cubicBezTo>
                  <a:cubicBezTo>
                    <a:pt x="312" y="2224"/>
                    <a:pt x="333" y="2235"/>
                    <a:pt x="352" y="2235"/>
                  </a:cubicBezTo>
                  <a:cubicBezTo>
                    <a:pt x="384" y="2235"/>
                    <a:pt x="414" y="2207"/>
                    <a:pt x="407" y="2168"/>
                  </a:cubicBezTo>
                  <a:cubicBezTo>
                    <a:pt x="279" y="1450"/>
                    <a:pt x="108" y="765"/>
                    <a:pt x="86" y="36"/>
                  </a:cubicBezTo>
                  <a:cubicBezTo>
                    <a:pt x="86" y="11"/>
                    <a:pt x="69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62"/>
            <p:cNvSpPr/>
            <p:nvPr/>
          </p:nvSpPr>
          <p:spPr>
            <a:xfrm>
              <a:off x="7351578" y="669750"/>
              <a:ext cx="31367" cy="123795"/>
            </a:xfrm>
            <a:custGeom>
              <a:avLst/>
              <a:gdLst/>
              <a:ahLst/>
              <a:cxnLst/>
              <a:rect l="l" t="t" r="r" b="b"/>
              <a:pathLst>
                <a:path w="469" h="1851" extrusionOk="0">
                  <a:moveTo>
                    <a:pt x="65" y="1"/>
                  </a:moveTo>
                  <a:cubicBezTo>
                    <a:pt x="54" y="1"/>
                    <a:pt x="44" y="9"/>
                    <a:pt x="44" y="24"/>
                  </a:cubicBezTo>
                  <a:cubicBezTo>
                    <a:pt x="1" y="603"/>
                    <a:pt x="76" y="1342"/>
                    <a:pt x="408" y="1834"/>
                  </a:cubicBezTo>
                  <a:cubicBezTo>
                    <a:pt x="415" y="1845"/>
                    <a:pt x="425" y="1850"/>
                    <a:pt x="435" y="1850"/>
                  </a:cubicBezTo>
                  <a:cubicBezTo>
                    <a:pt x="453" y="1850"/>
                    <a:pt x="468" y="1834"/>
                    <a:pt x="462" y="1813"/>
                  </a:cubicBezTo>
                  <a:cubicBezTo>
                    <a:pt x="397" y="1535"/>
                    <a:pt x="279" y="1266"/>
                    <a:pt x="215" y="988"/>
                  </a:cubicBezTo>
                  <a:cubicBezTo>
                    <a:pt x="151" y="678"/>
                    <a:pt x="108" y="346"/>
                    <a:pt x="87" y="24"/>
                  </a:cubicBezTo>
                  <a:cubicBezTo>
                    <a:pt x="87" y="9"/>
                    <a:pt x="76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62"/>
            <p:cNvSpPr/>
            <p:nvPr/>
          </p:nvSpPr>
          <p:spPr>
            <a:xfrm>
              <a:off x="7263563" y="614106"/>
              <a:ext cx="4347" cy="12239"/>
            </a:xfrm>
            <a:custGeom>
              <a:avLst/>
              <a:gdLst/>
              <a:ahLst/>
              <a:cxnLst/>
              <a:rect l="l" t="t" r="r" b="b"/>
              <a:pathLst>
                <a:path w="65" h="183" extrusionOk="0">
                  <a:moveTo>
                    <a:pt x="32" y="0"/>
                  </a:moveTo>
                  <a:cubicBezTo>
                    <a:pt x="16" y="0"/>
                    <a:pt x="0" y="11"/>
                    <a:pt x="0" y="32"/>
                  </a:cubicBezTo>
                  <a:cubicBezTo>
                    <a:pt x="11" y="75"/>
                    <a:pt x="11" y="128"/>
                    <a:pt x="11" y="182"/>
                  </a:cubicBezTo>
                  <a:cubicBezTo>
                    <a:pt x="22" y="150"/>
                    <a:pt x="32" y="118"/>
                    <a:pt x="43" y="97"/>
                  </a:cubicBezTo>
                  <a:cubicBezTo>
                    <a:pt x="53" y="75"/>
                    <a:pt x="53" y="64"/>
                    <a:pt x="65" y="43"/>
                  </a:cubicBezTo>
                  <a:lnTo>
                    <a:pt x="65" y="32"/>
                  </a:lnTo>
                  <a:cubicBezTo>
                    <a:pt x="65" y="11"/>
                    <a:pt x="48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62"/>
            <p:cNvSpPr/>
            <p:nvPr/>
          </p:nvSpPr>
          <p:spPr>
            <a:xfrm>
              <a:off x="7296669" y="370928"/>
              <a:ext cx="226188" cy="109549"/>
            </a:xfrm>
            <a:custGeom>
              <a:avLst/>
              <a:gdLst/>
              <a:ahLst/>
              <a:cxnLst/>
              <a:rect l="l" t="t" r="r" b="b"/>
              <a:pathLst>
                <a:path w="3382" h="1638" extrusionOk="0">
                  <a:moveTo>
                    <a:pt x="2424" y="1"/>
                  </a:moveTo>
                  <a:cubicBezTo>
                    <a:pt x="2067" y="1"/>
                    <a:pt x="1719" y="62"/>
                    <a:pt x="1357" y="231"/>
                  </a:cubicBezTo>
                  <a:cubicBezTo>
                    <a:pt x="790" y="499"/>
                    <a:pt x="169" y="980"/>
                    <a:pt x="8" y="1612"/>
                  </a:cubicBezTo>
                  <a:cubicBezTo>
                    <a:pt x="1" y="1628"/>
                    <a:pt x="16" y="1638"/>
                    <a:pt x="29" y="1638"/>
                  </a:cubicBezTo>
                  <a:cubicBezTo>
                    <a:pt x="33" y="1638"/>
                    <a:pt x="38" y="1637"/>
                    <a:pt x="41" y="1634"/>
                  </a:cubicBezTo>
                  <a:cubicBezTo>
                    <a:pt x="383" y="1141"/>
                    <a:pt x="790" y="702"/>
                    <a:pt x="1336" y="413"/>
                  </a:cubicBezTo>
                  <a:cubicBezTo>
                    <a:pt x="1749" y="189"/>
                    <a:pt x="2176" y="112"/>
                    <a:pt x="2617" y="112"/>
                  </a:cubicBezTo>
                  <a:cubicBezTo>
                    <a:pt x="2850" y="112"/>
                    <a:pt x="3087" y="133"/>
                    <a:pt x="3327" y="167"/>
                  </a:cubicBezTo>
                  <a:cubicBezTo>
                    <a:pt x="3370" y="167"/>
                    <a:pt x="3381" y="113"/>
                    <a:pt x="3349" y="102"/>
                  </a:cubicBezTo>
                  <a:cubicBezTo>
                    <a:pt x="3027" y="44"/>
                    <a:pt x="2723" y="1"/>
                    <a:pt x="24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62"/>
            <p:cNvSpPr/>
            <p:nvPr/>
          </p:nvSpPr>
          <p:spPr>
            <a:xfrm>
              <a:off x="7416051" y="987902"/>
              <a:ext cx="36985" cy="45679"/>
            </a:xfrm>
            <a:custGeom>
              <a:avLst/>
              <a:gdLst/>
              <a:ahLst/>
              <a:cxnLst/>
              <a:rect l="l" t="t" r="r" b="b"/>
              <a:pathLst>
                <a:path w="553" h="683" extrusionOk="0">
                  <a:moveTo>
                    <a:pt x="22" y="0"/>
                  </a:moveTo>
                  <a:cubicBezTo>
                    <a:pt x="12" y="0"/>
                    <a:pt x="1" y="22"/>
                    <a:pt x="12" y="33"/>
                  </a:cubicBezTo>
                  <a:cubicBezTo>
                    <a:pt x="140" y="107"/>
                    <a:pt x="236" y="204"/>
                    <a:pt x="322" y="321"/>
                  </a:cubicBezTo>
                  <a:cubicBezTo>
                    <a:pt x="407" y="440"/>
                    <a:pt x="450" y="568"/>
                    <a:pt x="536" y="675"/>
                  </a:cubicBezTo>
                  <a:cubicBezTo>
                    <a:pt x="536" y="680"/>
                    <a:pt x="541" y="683"/>
                    <a:pt x="545" y="683"/>
                  </a:cubicBezTo>
                  <a:cubicBezTo>
                    <a:pt x="549" y="683"/>
                    <a:pt x="552" y="680"/>
                    <a:pt x="547" y="675"/>
                  </a:cubicBezTo>
                  <a:cubicBezTo>
                    <a:pt x="483" y="407"/>
                    <a:pt x="269" y="129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62"/>
            <p:cNvSpPr/>
            <p:nvPr/>
          </p:nvSpPr>
          <p:spPr>
            <a:xfrm>
              <a:off x="7437520" y="987902"/>
              <a:ext cx="17255" cy="25816"/>
            </a:xfrm>
            <a:custGeom>
              <a:avLst/>
              <a:gdLst/>
              <a:ahLst/>
              <a:cxnLst/>
              <a:rect l="l" t="t" r="r" b="b"/>
              <a:pathLst>
                <a:path w="258" h="386" extrusionOk="0">
                  <a:moveTo>
                    <a:pt x="12" y="0"/>
                  </a:moveTo>
                  <a:cubicBezTo>
                    <a:pt x="12" y="0"/>
                    <a:pt x="1" y="0"/>
                    <a:pt x="1" y="11"/>
                  </a:cubicBezTo>
                  <a:cubicBezTo>
                    <a:pt x="44" y="76"/>
                    <a:pt x="98" y="129"/>
                    <a:pt x="129" y="204"/>
                  </a:cubicBezTo>
                  <a:cubicBezTo>
                    <a:pt x="172" y="257"/>
                    <a:pt x="194" y="333"/>
                    <a:pt x="236" y="386"/>
                  </a:cubicBezTo>
                  <a:cubicBezTo>
                    <a:pt x="247" y="386"/>
                    <a:pt x="258" y="386"/>
                    <a:pt x="258" y="375"/>
                  </a:cubicBezTo>
                  <a:cubicBezTo>
                    <a:pt x="247" y="300"/>
                    <a:pt x="194" y="225"/>
                    <a:pt x="162" y="171"/>
                  </a:cubicBezTo>
                  <a:cubicBezTo>
                    <a:pt x="119" y="107"/>
                    <a:pt x="65" y="54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62"/>
            <p:cNvSpPr/>
            <p:nvPr/>
          </p:nvSpPr>
          <p:spPr>
            <a:xfrm>
              <a:off x="7452836" y="985427"/>
              <a:ext cx="13443" cy="26886"/>
            </a:xfrm>
            <a:custGeom>
              <a:avLst/>
              <a:gdLst/>
              <a:ahLst/>
              <a:cxnLst/>
              <a:rect l="l" t="t" r="r" b="b"/>
              <a:pathLst>
                <a:path w="201" h="402" extrusionOk="0">
                  <a:moveTo>
                    <a:pt x="14" y="1"/>
                  </a:moveTo>
                  <a:cubicBezTo>
                    <a:pt x="9" y="1"/>
                    <a:pt x="0" y="9"/>
                    <a:pt x="7" y="16"/>
                  </a:cubicBezTo>
                  <a:cubicBezTo>
                    <a:pt x="29" y="80"/>
                    <a:pt x="61" y="144"/>
                    <a:pt x="93" y="208"/>
                  </a:cubicBezTo>
                  <a:cubicBezTo>
                    <a:pt x="114" y="273"/>
                    <a:pt x="126" y="348"/>
                    <a:pt x="179" y="401"/>
                  </a:cubicBezTo>
                  <a:cubicBezTo>
                    <a:pt x="179" y="401"/>
                    <a:pt x="190" y="401"/>
                    <a:pt x="190" y="391"/>
                  </a:cubicBezTo>
                  <a:cubicBezTo>
                    <a:pt x="200" y="327"/>
                    <a:pt x="157" y="251"/>
                    <a:pt x="126" y="198"/>
                  </a:cubicBezTo>
                  <a:cubicBezTo>
                    <a:pt x="104" y="134"/>
                    <a:pt x="72" y="59"/>
                    <a:pt x="18" y="5"/>
                  </a:cubicBezTo>
                  <a:cubicBezTo>
                    <a:pt x="18" y="2"/>
                    <a:pt x="17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62"/>
            <p:cNvSpPr/>
            <p:nvPr/>
          </p:nvSpPr>
          <p:spPr>
            <a:xfrm>
              <a:off x="7466948" y="981481"/>
              <a:ext cx="12172" cy="29962"/>
            </a:xfrm>
            <a:custGeom>
              <a:avLst/>
              <a:gdLst/>
              <a:ahLst/>
              <a:cxnLst/>
              <a:rect l="l" t="t" r="r" b="b"/>
              <a:pathLst>
                <a:path w="182" h="448" extrusionOk="0">
                  <a:moveTo>
                    <a:pt x="22" y="0"/>
                  </a:moveTo>
                  <a:cubicBezTo>
                    <a:pt x="11" y="0"/>
                    <a:pt x="0" y="0"/>
                    <a:pt x="0" y="11"/>
                  </a:cubicBezTo>
                  <a:cubicBezTo>
                    <a:pt x="32" y="86"/>
                    <a:pt x="64" y="160"/>
                    <a:pt x="75" y="236"/>
                  </a:cubicBezTo>
                  <a:cubicBezTo>
                    <a:pt x="96" y="300"/>
                    <a:pt x="96" y="375"/>
                    <a:pt x="118" y="439"/>
                  </a:cubicBezTo>
                  <a:cubicBezTo>
                    <a:pt x="123" y="444"/>
                    <a:pt x="131" y="447"/>
                    <a:pt x="138" y="447"/>
                  </a:cubicBezTo>
                  <a:cubicBezTo>
                    <a:pt x="145" y="447"/>
                    <a:pt x="150" y="444"/>
                    <a:pt x="150" y="439"/>
                  </a:cubicBezTo>
                  <a:cubicBezTo>
                    <a:pt x="182" y="300"/>
                    <a:pt x="96" y="107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62"/>
            <p:cNvSpPr/>
            <p:nvPr/>
          </p:nvSpPr>
          <p:spPr>
            <a:xfrm>
              <a:off x="7484805" y="981080"/>
              <a:ext cx="6554" cy="23876"/>
            </a:xfrm>
            <a:custGeom>
              <a:avLst/>
              <a:gdLst/>
              <a:ahLst/>
              <a:cxnLst/>
              <a:rect l="l" t="t" r="r" b="b"/>
              <a:pathLst>
                <a:path w="98" h="357" extrusionOk="0">
                  <a:moveTo>
                    <a:pt x="53" y="0"/>
                  </a:moveTo>
                  <a:cubicBezTo>
                    <a:pt x="46" y="0"/>
                    <a:pt x="38" y="6"/>
                    <a:pt x="33" y="17"/>
                  </a:cubicBezTo>
                  <a:cubicBezTo>
                    <a:pt x="22" y="113"/>
                    <a:pt x="0" y="263"/>
                    <a:pt x="54" y="349"/>
                  </a:cubicBezTo>
                  <a:cubicBezTo>
                    <a:pt x="60" y="354"/>
                    <a:pt x="65" y="357"/>
                    <a:pt x="70" y="357"/>
                  </a:cubicBezTo>
                  <a:cubicBezTo>
                    <a:pt x="76" y="357"/>
                    <a:pt x="81" y="354"/>
                    <a:pt x="86" y="349"/>
                  </a:cubicBezTo>
                  <a:cubicBezTo>
                    <a:pt x="97" y="306"/>
                    <a:pt x="76" y="252"/>
                    <a:pt x="76" y="199"/>
                  </a:cubicBezTo>
                  <a:cubicBezTo>
                    <a:pt x="76" y="135"/>
                    <a:pt x="76" y="81"/>
                    <a:pt x="65" y="17"/>
                  </a:cubicBezTo>
                  <a:cubicBezTo>
                    <a:pt x="65" y="6"/>
                    <a:pt x="59" y="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62"/>
            <p:cNvSpPr/>
            <p:nvPr/>
          </p:nvSpPr>
          <p:spPr>
            <a:xfrm>
              <a:off x="7498448" y="980211"/>
              <a:ext cx="5016" cy="26150"/>
            </a:xfrm>
            <a:custGeom>
              <a:avLst/>
              <a:gdLst/>
              <a:ahLst/>
              <a:cxnLst/>
              <a:rect l="l" t="t" r="r" b="b"/>
              <a:pathLst>
                <a:path w="75" h="391" extrusionOk="0">
                  <a:moveTo>
                    <a:pt x="64" y="0"/>
                  </a:moveTo>
                  <a:cubicBezTo>
                    <a:pt x="59" y="0"/>
                    <a:pt x="53" y="3"/>
                    <a:pt x="53" y="8"/>
                  </a:cubicBezTo>
                  <a:cubicBezTo>
                    <a:pt x="22" y="126"/>
                    <a:pt x="0" y="265"/>
                    <a:pt x="43" y="383"/>
                  </a:cubicBezTo>
                  <a:cubicBezTo>
                    <a:pt x="43" y="388"/>
                    <a:pt x="46" y="391"/>
                    <a:pt x="50" y="391"/>
                  </a:cubicBezTo>
                  <a:cubicBezTo>
                    <a:pt x="54" y="391"/>
                    <a:pt x="59" y="388"/>
                    <a:pt x="65" y="383"/>
                  </a:cubicBezTo>
                  <a:cubicBezTo>
                    <a:pt x="75" y="329"/>
                    <a:pt x="65" y="265"/>
                    <a:pt x="65" y="212"/>
                  </a:cubicBezTo>
                  <a:cubicBezTo>
                    <a:pt x="65" y="148"/>
                    <a:pt x="75" y="83"/>
                    <a:pt x="75" y="8"/>
                  </a:cubicBezTo>
                  <a:cubicBezTo>
                    <a:pt x="75" y="3"/>
                    <a:pt x="70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62"/>
            <p:cNvSpPr/>
            <p:nvPr/>
          </p:nvSpPr>
          <p:spPr>
            <a:xfrm>
              <a:off x="7510554" y="981348"/>
              <a:ext cx="6554" cy="25013"/>
            </a:xfrm>
            <a:custGeom>
              <a:avLst/>
              <a:gdLst/>
              <a:ahLst/>
              <a:cxnLst/>
              <a:rect l="l" t="t" r="r" b="b"/>
              <a:pathLst>
                <a:path w="98" h="374" extrusionOk="0">
                  <a:moveTo>
                    <a:pt x="81" y="1"/>
                  </a:moveTo>
                  <a:cubicBezTo>
                    <a:pt x="75" y="1"/>
                    <a:pt x="69" y="4"/>
                    <a:pt x="65" y="13"/>
                  </a:cubicBezTo>
                  <a:cubicBezTo>
                    <a:pt x="44" y="66"/>
                    <a:pt x="34" y="131"/>
                    <a:pt x="22" y="195"/>
                  </a:cubicBezTo>
                  <a:cubicBezTo>
                    <a:pt x="12" y="259"/>
                    <a:pt x="1" y="312"/>
                    <a:pt x="22" y="366"/>
                  </a:cubicBezTo>
                  <a:cubicBezTo>
                    <a:pt x="22" y="371"/>
                    <a:pt x="25" y="374"/>
                    <a:pt x="29" y="374"/>
                  </a:cubicBezTo>
                  <a:cubicBezTo>
                    <a:pt x="33" y="374"/>
                    <a:pt x="39" y="371"/>
                    <a:pt x="44" y="366"/>
                  </a:cubicBezTo>
                  <a:cubicBezTo>
                    <a:pt x="65" y="323"/>
                    <a:pt x="55" y="269"/>
                    <a:pt x="65" y="227"/>
                  </a:cubicBezTo>
                  <a:cubicBezTo>
                    <a:pt x="76" y="152"/>
                    <a:pt x="87" y="88"/>
                    <a:pt x="98" y="24"/>
                  </a:cubicBezTo>
                  <a:cubicBezTo>
                    <a:pt x="98" y="10"/>
                    <a:pt x="89" y="1"/>
                    <a:pt x="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62"/>
            <p:cNvSpPr/>
            <p:nvPr/>
          </p:nvSpPr>
          <p:spPr>
            <a:xfrm>
              <a:off x="7522057" y="976398"/>
              <a:ext cx="10099" cy="34778"/>
            </a:xfrm>
            <a:custGeom>
              <a:avLst/>
              <a:gdLst/>
              <a:ahLst/>
              <a:cxnLst/>
              <a:rect l="l" t="t" r="r" b="b"/>
              <a:pathLst>
                <a:path w="151" h="520" extrusionOk="0">
                  <a:moveTo>
                    <a:pt x="134" y="0"/>
                  </a:moveTo>
                  <a:cubicBezTo>
                    <a:pt x="128" y="0"/>
                    <a:pt x="122" y="4"/>
                    <a:pt x="119" y="12"/>
                  </a:cubicBezTo>
                  <a:cubicBezTo>
                    <a:pt x="54" y="151"/>
                    <a:pt x="0" y="355"/>
                    <a:pt x="54" y="515"/>
                  </a:cubicBezTo>
                  <a:cubicBezTo>
                    <a:pt x="54" y="515"/>
                    <a:pt x="59" y="520"/>
                    <a:pt x="62" y="520"/>
                  </a:cubicBezTo>
                  <a:cubicBezTo>
                    <a:pt x="63" y="520"/>
                    <a:pt x="65" y="519"/>
                    <a:pt x="65" y="515"/>
                  </a:cubicBezTo>
                  <a:cubicBezTo>
                    <a:pt x="86" y="440"/>
                    <a:pt x="76" y="365"/>
                    <a:pt x="86" y="290"/>
                  </a:cubicBezTo>
                  <a:cubicBezTo>
                    <a:pt x="97" y="205"/>
                    <a:pt x="129" y="108"/>
                    <a:pt x="150" y="22"/>
                  </a:cubicBezTo>
                  <a:cubicBezTo>
                    <a:pt x="150" y="9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62"/>
            <p:cNvSpPr/>
            <p:nvPr/>
          </p:nvSpPr>
          <p:spPr>
            <a:xfrm>
              <a:off x="7535701" y="975395"/>
              <a:ext cx="15048" cy="44341"/>
            </a:xfrm>
            <a:custGeom>
              <a:avLst/>
              <a:gdLst/>
              <a:ahLst/>
              <a:cxnLst/>
              <a:rect l="l" t="t" r="r" b="b"/>
              <a:pathLst>
                <a:path w="225" h="663" extrusionOk="0">
                  <a:moveTo>
                    <a:pt x="216" y="1"/>
                  </a:moveTo>
                  <a:cubicBezTo>
                    <a:pt x="215" y="1"/>
                    <a:pt x="214" y="2"/>
                    <a:pt x="214" y="6"/>
                  </a:cubicBezTo>
                  <a:cubicBezTo>
                    <a:pt x="139" y="80"/>
                    <a:pt x="107" y="198"/>
                    <a:pt x="75" y="294"/>
                  </a:cubicBezTo>
                  <a:cubicBezTo>
                    <a:pt x="43" y="412"/>
                    <a:pt x="0" y="530"/>
                    <a:pt x="0" y="648"/>
                  </a:cubicBezTo>
                  <a:cubicBezTo>
                    <a:pt x="0" y="655"/>
                    <a:pt x="11" y="663"/>
                    <a:pt x="17" y="663"/>
                  </a:cubicBezTo>
                  <a:cubicBezTo>
                    <a:pt x="20" y="663"/>
                    <a:pt x="22" y="662"/>
                    <a:pt x="22" y="658"/>
                  </a:cubicBezTo>
                  <a:cubicBezTo>
                    <a:pt x="64" y="551"/>
                    <a:pt x="86" y="434"/>
                    <a:pt x="118" y="327"/>
                  </a:cubicBezTo>
                  <a:cubicBezTo>
                    <a:pt x="150" y="220"/>
                    <a:pt x="203" y="123"/>
                    <a:pt x="225" y="16"/>
                  </a:cubicBezTo>
                  <a:cubicBezTo>
                    <a:pt x="225" y="9"/>
                    <a:pt x="219" y="1"/>
                    <a:pt x="2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62"/>
            <p:cNvSpPr/>
            <p:nvPr/>
          </p:nvSpPr>
          <p:spPr>
            <a:xfrm>
              <a:off x="7546402" y="974927"/>
              <a:ext cx="23408" cy="50829"/>
            </a:xfrm>
            <a:custGeom>
              <a:avLst/>
              <a:gdLst/>
              <a:ahLst/>
              <a:cxnLst/>
              <a:rect l="l" t="t" r="r" b="b"/>
              <a:pathLst>
                <a:path w="350" h="760" extrusionOk="0">
                  <a:moveTo>
                    <a:pt x="337" y="1"/>
                  </a:moveTo>
                  <a:cubicBezTo>
                    <a:pt x="332" y="1"/>
                    <a:pt x="326" y="4"/>
                    <a:pt x="322" y="13"/>
                  </a:cubicBezTo>
                  <a:cubicBezTo>
                    <a:pt x="172" y="227"/>
                    <a:pt x="43" y="494"/>
                    <a:pt x="0" y="751"/>
                  </a:cubicBezTo>
                  <a:cubicBezTo>
                    <a:pt x="0" y="757"/>
                    <a:pt x="3" y="759"/>
                    <a:pt x="6" y="759"/>
                  </a:cubicBezTo>
                  <a:cubicBezTo>
                    <a:pt x="9" y="759"/>
                    <a:pt x="11" y="757"/>
                    <a:pt x="11" y="751"/>
                  </a:cubicBezTo>
                  <a:cubicBezTo>
                    <a:pt x="129" y="505"/>
                    <a:pt x="226" y="258"/>
                    <a:pt x="343" y="23"/>
                  </a:cubicBezTo>
                  <a:cubicBezTo>
                    <a:pt x="350" y="10"/>
                    <a:pt x="344" y="1"/>
                    <a:pt x="3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62"/>
            <p:cNvSpPr/>
            <p:nvPr/>
          </p:nvSpPr>
          <p:spPr>
            <a:xfrm>
              <a:off x="7562119" y="977602"/>
              <a:ext cx="31434" cy="61530"/>
            </a:xfrm>
            <a:custGeom>
              <a:avLst/>
              <a:gdLst/>
              <a:ahLst/>
              <a:cxnLst/>
              <a:rect l="l" t="t" r="r" b="b"/>
              <a:pathLst>
                <a:path w="470" h="920" extrusionOk="0">
                  <a:moveTo>
                    <a:pt x="460" y="0"/>
                  </a:moveTo>
                  <a:cubicBezTo>
                    <a:pt x="457" y="0"/>
                    <a:pt x="454" y="1"/>
                    <a:pt x="451" y="4"/>
                  </a:cubicBezTo>
                  <a:cubicBezTo>
                    <a:pt x="248" y="240"/>
                    <a:pt x="55" y="594"/>
                    <a:pt x="1" y="904"/>
                  </a:cubicBezTo>
                  <a:cubicBezTo>
                    <a:pt x="1" y="912"/>
                    <a:pt x="7" y="919"/>
                    <a:pt x="10" y="919"/>
                  </a:cubicBezTo>
                  <a:cubicBezTo>
                    <a:pt x="11" y="919"/>
                    <a:pt x="12" y="918"/>
                    <a:pt x="12" y="915"/>
                  </a:cubicBezTo>
                  <a:cubicBezTo>
                    <a:pt x="98" y="765"/>
                    <a:pt x="141" y="604"/>
                    <a:pt x="215" y="454"/>
                  </a:cubicBezTo>
                  <a:cubicBezTo>
                    <a:pt x="290" y="304"/>
                    <a:pt x="386" y="165"/>
                    <a:pt x="462" y="15"/>
                  </a:cubicBezTo>
                  <a:cubicBezTo>
                    <a:pt x="469" y="7"/>
                    <a:pt x="466" y="0"/>
                    <a:pt x="4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62"/>
            <p:cNvSpPr/>
            <p:nvPr/>
          </p:nvSpPr>
          <p:spPr>
            <a:xfrm>
              <a:off x="7565730" y="983555"/>
              <a:ext cx="57383" cy="79922"/>
            </a:xfrm>
            <a:custGeom>
              <a:avLst/>
              <a:gdLst/>
              <a:ahLst/>
              <a:cxnLst/>
              <a:rect l="l" t="t" r="r" b="b"/>
              <a:pathLst>
                <a:path w="858" h="1195" extrusionOk="0">
                  <a:moveTo>
                    <a:pt x="846" y="1"/>
                  </a:moveTo>
                  <a:cubicBezTo>
                    <a:pt x="472" y="290"/>
                    <a:pt x="172" y="750"/>
                    <a:pt x="1" y="1179"/>
                  </a:cubicBezTo>
                  <a:cubicBezTo>
                    <a:pt x="1" y="1187"/>
                    <a:pt x="6" y="1194"/>
                    <a:pt x="9" y="1194"/>
                  </a:cubicBezTo>
                  <a:cubicBezTo>
                    <a:pt x="10" y="1194"/>
                    <a:pt x="11" y="1193"/>
                    <a:pt x="11" y="1190"/>
                  </a:cubicBezTo>
                  <a:cubicBezTo>
                    <a:pt x="129" y="976"/>
                    <a:pt x="247" y="762"/>
                    <a:pt x="397" y="558"/>
                  </a:cubicBezTo>
                  <a:cubicBezTo>
                    <a:pt x="536" y="365"/>
                    <a:pt x="696" y="194"/>
                    <a:pt x="846" y="12"/>
                  </a:cubicBezTo>
                  <a:cubicBezTo>
                    <a:pt x="857" y="1"/>
                    <a:pt x="846" y="1"/>
                    <a:pt x="8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62"/>
            <p:cNvSpPr/>
            <p:nvPr/>
          </p:nvSpPr>
          <p:spPr>
            <a:xfrm>
              <a:off x="7682437" y="1063678"/>
              <a:ext cx="133292" cy="75574"/>
            </a:xfrm>
            <a:custGeom>
              <a:avLst/>
              <a:gdLst/>
              <a:ahLst/>
              <a:cxnLst/>
              <a:rect l="l" t="t" r="r" b="b"/>
              <a:pathLst>
                <a:path w="1993" h="1130" extrusionOk="0">
                  <a:moveTo>
                    <a:pt x="1681" y="1"/>
                  </a:moveTo>
                  <a:cubicBezTo>
                    <a:pt x="1007" y="1"/>
                    <a:pt x="403" y="639"/>
                    <a:pt x="1" y="1105"/>
                  </a:cubicBezTo>
                  <a:cubicBezTo>
                    <a:pt x="1" y="1114"/>
                    <a:pt x="8" y="1130"/>
                    <a:pt x="16" y="1130"/>
                  </a:cubicBezTo>
                  <a:cubicBezTo>
                    <a:pt x="18" y="1130"/>
                    <a:pt x="20" y="1129"/>
                    <a:pt x="22" y="1127"/>
                  </a:cubicBezTo>
                  <a:cubicBezTo>
                    <a:pt x="322" y="870"/>
                    <a:pt x="558" y="549"/>
                    <a:pt x="890" y="335"/>
                  </a:cubicBezTo>
                  <a:cubicBezTo>
                    <a:pt x="1233" y="99"/>
                    <a:pt x="1575" y="78"/>
                    <a:pt x="1971" y="66"/>
                  </a:cubicBezTo>
                  <a:cubicBezTo>
                    <a:pt x="1992" y="66"/>
                    <a:pt x="1992" y="45"/>
                    <a:pt x="1982" y="45"/>
                  </a:cubicBezTo>
                  <a:cubicBezTo>
                    <a:pt x="1880" y="15"/>
                    <a:pt x="1780" y="1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4699;p62"/>
            <p:cNvSpPr/>
            <p:nvPr/>
          </p:nvSpPr>
          <p:spPr>
            <a:xfrm>
              <a:off x="7706314" y="1057391"/>
              <a:ext cx="57851" cy="39727"/>
            </a:xfrm>
            <a:custGeom>
              <a:avLst/>
              <a:gdLst/>
              <a:ahLst/>
              <a:cxnLst/>
              <a:rect l="l" t="t" r="r" b="b"/>
              <a:pathLst>
                <a:path w="865" h="594" extrusionOk="0">
                  <a:moveTo>
                    <a:pt x="854" y="0"/>
                  </a:moveTo>
                  <a:cubicBezTo>
                    <a:pt x="533" y="86"/>
                    <a:pt x="222" y="332"/>
                    <a:pt x="8" y="578"/>
                  </a:cubicBezTo>
                  <a:cubicBezTo>
                    <a:pt x="1" y="586"/>
                    <a:pt x="4" y="593"/>
                    <a:pt x="10" y="593"/>
                  </a:cubicBezTo>
                  <a:cubicBezTo>
                    <a:pt x="12" y="593"/>
                    <a:pt x="16" y="592"/>
                    <a:pt x="19" y="589"/>
                  </a:cubicBezTo>
                  <a:cubicBezTo>
                    <a:pt x="158" y="471"/>
                    <a:pt x="286" y="353"/>
                    <a:pt x="436" y="257"/>
                  </a:cubicBezTo>
                  <a:cubicBezTo>
                    <a:pt x="576" y="172"/>
                    <a:pt x="726" y="107"/>
                    <a:pt x="854" y="22"/>
                  </a:cubicBezTo>
                  <a:cubicBezTo>
                    <a:pt x="864" y="11"/>
                    <a:pt x="864" y="0"/>
                    <a:pt x="8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4700;p62"/>
            <p:cNvSpPr/>
            <p:nvPr/>
          </p:nvSpPr>
          <p:spPr>
            <a:xfrm>
              <a:off x="7265637" y="1070834"/>
              <a:ext cx="55109" cy="25481"/>
            </a:xfrm>
            <a:custGeom>
              <a:avLst/>
              <a:gdLst/>
              <a:ahLst/>
              <a:cxnLst/>
              <a:rect l="l" t="t" r="r" b="b"/>
              <a:pathLst>
                <a:path w="824" h="381" extrusionOk="0">
                  <a:moveTo>
                    <a:pt x="75" y="0"/>
                  </a:moveTo>
                  <a:cubicBezTo>
                    <a:pt x="57" y="0"/>
                    <a:pt x="39" y="1"/>
                    <a:pt x="22" y="2"/>
                  </a:cubicBezTo>
                  <a:cubicBezTo>
                    <a:pt x="12" y="2"/>
                    <a:pt x="1" y="24"/>
                    <a:pt x="22" y="24"/>
                  </a:cubicBezTo>
                  <a:cubicBezTo>
                    <a:pt x="151" y="56"/>
                    <a:pt x="279" y="78"/>
                    <a:pt x="408" y="131"/>
                  </a:cubicBezTo>
                  <a:cubicBezTo>
                    <a:pt x="558" y="195"/>
                    <a:pt x="665" y="292"/>
                    <a:pt x="793" y="377"/>
                  </a:cubicBezTo>
                  <a:cubicBezTo>
                    <a:pt x="797" y="379"/>
                    <a:pt x="801" y="380"/>
                    <a:pt x="804" y="380"/>
                  </a:cubicBezTo>
                  <a:cubicBezTo>
                    <a:pt x="818" y="380"/>
                    <a:pt x="824" y="363"/>
                    <a:pt x="815" y="345"/>
                  </a:cubicBezTo>
                  <a:cubicBezTo>
                    <a:pt x="665" y="144"/>
                    <a:pt x="336" y="0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62"/>
            <p:cNvSpPr/>
            <p:nvPr/>
          </p:nvSpPr>
          <p:spPr>
            <a:xfrm>
              <a:off x="7285701" y="1062273"/>
              <a:ext cx="33039" cy="11637"/>
            </a:xfrm>
            <a:custGeom>
              <a:avLst/>
              <a:gdLst/>
              <a:ahLst/>
              <a:cxnLst/>
              <a:rect l="l" t="t" r="r" b="b"/>
              <a:pathLst>
                <a:path w="494" h="174" extrusionOk="0">
                  <a:moveTo>
                    <a:pt x="56" y="0"/>
                  </a:moveTo>
                  <a:cubicBezTo>
                    <a:pt x="41" y="0"/>
                    <a:pt x="26" y="1"/>
                    <a:pt x="12" y="2"/>
                  </a:cubicBezTo>
                  <a:cubicBezTo>
                    <a:pt x="1" y="2"/>
                    <a:pt x="1" y="13"/>
                    <a:pt x="12" y="13"/>
                  </a:cubicBezTo>
                  <a:cubicBezTo>
                    <a:pt x="86" y="34"/>
                    <a:pt x="172" y="56"/>
                    <a:pt x="247" y="77"/>
                  </a:cubicBezTo>
                  <a:cubicBezTo>
                    <a:pt x="322" y="109"/>
                    <a:pt x="397" y="163"/>
                    <a:pt x="472" y="173"/>
                  </a:cubicBezTo>
                  <a:cubicBezTo>
                    <a:pt x="483" y="173"/>
                    <a:pt x="493" y="163"/>
                    <a:pt x="483" y="152"/>
                  </a:cubicBezTo>
                  <a:cubicBezTo>
                    <a:pt x="395" y="45"/>
                    <a:pt x="203" y="0"/>
                    <a:pt x="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4702;p62"/>
            <p:cNvSpPr/>
            <p:nvPr/>
          </p:nvSpPr>
          <p:spPr>
            <a:xfrm>
              <a:off x="7306568" y="1057190"/>
              <a:ext cx="17857" cy="8828"/>
            </a:xfrm>
            <a:custGeom>
              <a:avLst/>
              <a:gdLst/>
              <a:ahLst/>
              <a:cxnLst/>
              <a:rect l="l" t="t" r="r" b="b"/>
              <a:pathLst>
                <a:path w="267" h="132" extrusionOk="0">
                  <a:moveTo>
                    <a:pt x="11" y="0"/>
                  </a:moveTo>
                  <a:cubicBezTo>
                    <a:pt x="0" y="0"/>
                    <a:pt x="2" y="14"/>
                    <a:pt x="10" y="14"/>
                  </a:cubicBezTo>
                  <a:cubicBezTo>
                    <a:pt x="74" y="56"/>
                    <a:pt x="150" y="99"/>
                    <a:pt x="224" y="132"/>
                  </a:cubicBezTo>
                  <a:cubicBezTo>
                    <a:pt x="246" y="132"/>
                    <a:pt x="267" y="99"/>
                    <a:pt x="246" y="89"/>
                  </a:cubicBezTo>
                  <a:cubicBezTo>
                    <a:pt x="171" y="46"/>
                    <a:pt x="96" y="25"/>
                    <a:pt x="21" y="3"/>
                  </a:cubicBezTo>
                  <a:cubicBezTo>
                    <a:pt x="17" y="1"/>
                    <a:pt x="13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4703;p62"/>
            <p:cNvSpPr/>
            <p:nvPr/>
          </p:nvSpPr>
          <p:spPr>
            <a:xfrm>
              <a:off x="7830712" y="1207605"/>
              <a:ext cx="18726" cy="76578"/>
            </a:xfrm>
            <a:custGeom>
              <a:avLst/>
              <a:gdLst/>
              <a:ahLst/>
              <a:cxnLst/>
              <a:rect l="l" t="t" r="r" b="b"/>
              <a:pathLst>
                <a:path w="280" h="1145" extrusionOk="0">
                  <a:moveTo>
                    <a:pt x="227" y="1"/>
                  </a:moveTo>
                  <a:cubicBezTo>
                    <a:pt x="220" y="1"/>
                    <a:pt x="210" y="7"/>
                    <a:pt x="204" y="13"/>
                  </a:cubicBezTo>
                  <a:cubicBezTo>
                    <a:pt x="172" y="227"/>
                    <a:pt x="172" y="441"/>
                    <a:pt x="118" y="656"/>
                  </a:cubicBezTo>
                  <a:cubicBezTo>
                    <a:pt x="86" y="817"/>
                    <a:pt x="22" y="967"/>
                    <a:pt x="1" y="1127"/>
                  </a:cubicBezTo>
                  <a:cubicBezTo>
                    <a:pt x="1" y="1139"/>
                    <a:pt x="8" y="1145"/>
                    <a:pt x="16" y="1145"/>
                  </a:cubicBezTo>
                  <a:cubicBezTo>
                    <a:pt x="22" y="1145"/>
                    <a:pt x="28" y="1142"/>
                    <a:pt x="32" y="1138"/>
                  </a:cubicBezTo>
                  <a:cubicBezTo>
                    <a:pt x="215" y="848"/>
                    <a:pt x="279" y="345"/>
                    <a:pt x="236" y="13"/>
                  </a:cubicBezTo>
                  <a:cubicBezTo>
                    <a:pt x="236" y="4"/>
                    <a:pt x="233" y="1"/>
                    <a:pt x="2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4704;p62"/>
            <p:cNvSpPr/>
            <p:nvPr/>
          </p:nvSpPr>
          <p:spPr>
            <a:xfrm>
              <a:off x="7817068" y="1243921"/>
              <a:ext cx="8026" cy="30497"/>
            </a:xfrm>
            <a:custGeom>
              <a:avLst/>
              <a:gdLst/>
              <a:ahLst/>
              <a:cxnLst/>
              <a:rect l="l" t="t" r="r" b="b"/>
              <a:pathLst>
                <a:path w="120" h="456" extrusionOk="0">
                  <a:moveTo>
                    <a:pt x="103" y="1"/>
                  </a:moveTo>
                  <a:cubicBezTo>
                    <a:pt x="95" y="1"/>
                    <a:pt x="86" y="6"/>
                    <a:pt x="86" y="17"/>
                  </a:cubicBezTo>
                  <a:cubicBezTo>
                    <a:pt x="76" y="102"/>
                    <a:pt x="55" y="188"/>
                    <a:pt x="44" y="274"/>
                  </a:cubicBezTo>
                  <a:cubicBezTo>
                    <a:pt x="22" y="327"/>
                    <a:pt x="1" y="381"/>
                    <a:pt x="12" y="445"/>
                  </a:cubicBezTo>
                  <a:cubicBezTo>
                    <a:pt x="12" y="455"/>
                    <a:pt x="22" y="455"/>
                    <a:pt x="33" y="455"/>
                  </a:cubicBezTo>
                  <a:cubicBezTo>
                    <a:pt x="76" y="402"/>
                    <a:pt x="86" y="316"/>
                    <a:pt x="98" y="252"/>
                  </a:cubicBezTo>
                  <a:cubicBezTo>
                    <a:pt x="108" y="177"/>
                    <a:pt x="119" y="102"/>
                    <a:pt x="119" y="17"/>
                  </a:cubicBezTo>
                  <a:cubicBezTo>
                    <a:pt x="119" y="6"/>
                    <a:pt x="111" y="1"/>
                    <a:pt x="1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4705;p62"/>
            <p:cNvSpPr/>
            <p:nvPr/>
          </p:nvSpPr>
          <p:spPr>
            <a:xfrm>
              <a:off x="7487681" y="2165537"/>
              <a:ext cx="10099" cy="83199"/>
            </a:xfrm>
            <a:custGeom>
              <a:avLst/>
              <a:gdLst/>
              <a:ahLst/>
              <a:cxnLst/>
              <a:rect l="l" t="t" r="r" b="b"/>
              <a:pathLst>
                <a:path w="151" h="1244" extrusionOk="0">
                  <a:moveTo>
                    <a:pt x="90" y="1"/>
                  </a:moveTo>
                  <a:cubicBezTo>
                    <a:pt x="81" y="1"/>
                    <a:pt x="70" y="6"/>
                    <a:pt x="65" y="17"/>
                  </a:cubicBezTo>
                  <a:cubicBezTo>
                    <a:pt x="54" y="402"/>
                    <a:pt x="0" y="842"/>
                    <a:pt x="65" y="1227"/>
                  </a:cubicBezTo>
                  <a:cubicBezTo>
                    <a:pt x="65" y="1238"/>
                    <a:pt x="73" y="1243"/>
                    <a:pt x="81" y="1243"/>
                  </a:cubicBezTo>
                  <a:cubicBezTo>
                    <a:pt x="89" y="1243"/>
                    <a:pt x="97" y="1238"/>
                    <a:pt x="97" y="1227"/>
                  </a:cubicBezTo>
                  <a:cubicBezTo>
                    <a:pt x="150" y="842"/>
                    <a:pt x="107" y="414"/>
                    <a:pt x="107" y="17"/>
                  </a:cubicBezTo>
                  <a:cubicBezTo>
                    <a:pt x="107" y="6"/>
                    <a:pt x="99" y="1"/>
                    <a:pt x="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62"/>
            <p:cNvSpPr/>
            <p:nvPr/>
          </p:nvSpPr>
          <p:spPr>
            <a:xfrm>
              <a:off x="7474104" y="2187808"/>
              <a:ext cx="8628" cy="55912"/>
            </a:xfrm>
            <a:custGeom>
              <a:avLst/>
              <a:gdLst/>
              <a:ahLst/>
              <a:cxnLst/>
              <a:rect l="l" t="t" r="r" b="b"/>
              <a:pathLst>
                <a:path w="129" h="836" extrusionOk="0">
                  <a:moveTo>
                    <a:pt x="65" y="0"/>
                  </a:moveTo>
                  <a:cubicBezTo>
                    <a:pt x="54" y="0"/>
                    <a:pt x="43" y="6"/>
                    <a:pt x="43" y="16"/>
                  </a:cubicBezTo>
                  <a:cubicBezTo>
                    <a:pt x="32" y="273"/>
                    <a:pt x="0" y="552"/>
                    <a:pt x="32" y="809"/>
                  </a:cubicBezTo>
                  <a:cubicBezTo>
                    <a:pt x="32" y="827"/>
                    <a:pt x="44" y="836"/>
                    <a:pt x="58" y="836"/>
                  </a:cubicBezTo>
                  <a:cubicBezTo>
                    <a:pt x="76" y="836"/>
                    <a:pt x="96" y="822"/>
                    <a:pt x="96" y="798"/>
                  </a:cubicBezTo>
                  <a:cubicBezTo>
                    <a:pt x="129" y="541"/>
                    <a:pt x="96" y="273"/>
                    <a:pt x="86" y="16"/>
                  </a:cubicBezTo>
                  <a:cubicBezTo>
                    <a:pt x="86" y="6"/>
                    <a:pt x="75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62"/>
            <p:cNvSpPr/>
            <p:nvPr/>
          </p:nvSpPr>
          <p:spPr>
            <a:xfrm>
              <a:off x="7540115" y="2207338"/>
              <a:ext cx="89887" cy="55510"/>
            </a:xfrm>
            <a:custGeom>
              <a:avLst/>
              <a:gdLst/>
              <a:ahLst/>
              <a:cxnLst/>
              <a:rect l="l" t="t" r="r" b="b"/>
              <a:pathLst>
                <a:path w="1344" h="830" extrusionOk="0">
                  <a:moveTo>
                    <a:pt x="1307" y="1"/>
                  </a:moveTo>
                  <a:cubicBezTo>
                    <a:pt x="1303" y="1"/>
                    <a:pt x="1298" y="1"/>
                    <a:pt x="1294" y="3"/>
                  </a:cubicBezTo>
                  <a:cubicBezTo>
                    <a:pt x="812" y="88"/>
                    <a:pt x="373" y="484"/>
                    <a:pt x="9" y="805"/>
                  </a:cubicBezTo>
                  <a:cubicBezTo>
                    <a:pt x="0" y="814"/>
                    <a:pt x="13" y="830"/>
                    <a:pt x="23" y="830"/>
                  </a:cubicBezTo>
                  <a:cubicBezTo>
                    <a:pt x="26" y="830"/>
                    <a:pt x="28" y="829"/>
                    <a:pt x="30" y="827"/>
                  </a:cubicBezTo>
                  <a:cubicBezTo>
                    <a:pt x="234" y="655"/>
                    <a:pt x="458" y="506"/>
                    <a:pt x="684" y="377"/>
                  </a:cubicBezTo>
                  <a:cubicBezTo>
                    <a:pt x="898" y="260"/>
                    <a:pt x="1122" y="184"/>
                    <a:pt x="1315" y="56"/>
                  </a:cubicBezTo>
                  <a:cubicBezTo>
                    <a:pt x="1344" y="37"/>
                    <a:pt x="1338" y="1"/>
                    <a:pt x="1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62"/>
            <p:cNvSpPr/>
            <p:nvPr/>
          </p:nvSpPr>
          <p:spPr>
            <a:xfrm>
              <a:off x="7666185" y="2034986"/>
              <a:ext cx="291129" cy="165528"/>
            </a:xfrm>
            <a:custGeom>
              <a:avLst/>
              <a:gdLst/>
              <a:ahLst/>
              <a:cxnLst/>
              <a:rect l="l" t="t" r="r" b="b"/>
              <a:pathLst>
                <a:path w="4353" h="2475" extrusionOk="0">
                  <a:moveTo>
                    <a:pt x="4301" y="0"/>
                  </a:moveTo>
                  <a:cubicBezTo>
                    <a:pt x="4289" y="0"/>
                    <a:pt x="4277" y="6"/>
                    <a:pt x="4270" y="20"/>
                  </a:cubicBezTo>
                  <a:cubicBezTo>
                    <a:pt x="3842" y="705"/>
                    <a:pt x="2975" y="1177"/>
                    <a:pt x="2268" y="1530"/>
                  </a:cubicBezTo>
                  <a:cubicBezTo>
                    <a:pt x="1540" y="1883"/>
                    <a:pt x="758" y="2087"/>
                    <a:pt x="19" y="2430"/>
                  </a:cubicBezTo>
                  <a:cubicBezTo>
                    <a:pt x="0" y="2439"/>
                    <a:pt x="15" y="2474"/>
                    <a:pt x="41" y="2474"/>
                  </a:cubicBezTo>
                  <a:cubicBezTo>
                    <a:pt x="44" y="2474"/>
                    <a:pt x="48" y="2474"/>
                    <a:pt x="51" y="2473"/>
                  </a:cubicBezTo>
                  <a:cubicBezTo>
                    <a:pt x="886" y="2087"/>
                    <a:pt x="1775" y="1916"/>
                    <a:pt x="2589" y="1476"/>
                  </a:cubicBezTo>
                  <a:cubicBezTo>
                    <a:pt x="2932" y="1284"/>
                    <a:pt x="3263" y="1069"/>
                    <a:pt x="3585" y="834"/>
                  </a:cubicBezTo>
                  <a:cubicBezTo>
                    <a:pt x="3874" y="620"/>
                    <a:pt x="4206" y="395"/>
                    <a:pt x="4345" y="53"/>
                  </a:cubicBezTo>
                  <a:cubicBezTo>
                    <a:pt x="4352" y="24"/>
                    <a:pt x="4326" y="0"/>
                    <a:pt x="4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62"/>
            <p:cNvSpPr/>
            <p:nvPr/>
          </p:nvSpPr>
          <p:spPr>
            <a:xfrm>
              <a:off x="8005605" y="1921891"/>
              <a:ext cx="29227" cy="49826"/>
            </a:xfrm>
            <a:custGeom>
              <a:avLst/>
              <a:gdLst/>
              <a:ahLst/>
              <a:cxnLst/>
              <a:rect l="l" t="t" r="r" b="b"/>
              <a:pathLst>
                <a:path w="437" h="745" extrusionOk="0">
                  <a:moveTo>
                    <a:pt x="404" y="0"/>
                  </a:moveTo>
                  <a:cubicBezTo>
                    <a:pt x="397" y="0"/>
                    <a:pt x="390" y="3"/>
                    <a:pt x="384" y="9"/>
                  </a:cubicBezTo>
                  <a:cubicBezTo>
                    <a:pt x="298" y="105"/>
                    <a:pt x="266" y="233"/>
                    <a:pt x="201" y="352"/>
                  </a:cubicBezTo>
                  <a:cubicBezTo>
                    <a:pt x="148" y="459"/>
                    <a:pt x="63" y="566"/>
                    <a:pt x="9" y="694"/>
                  </a:cubicBezTo>
                  <a:cubicBezTo>
                    <a:pt x="1" y="719"/>
                    <a:pt x="31" y="744"/>
                    <a:pt x="55" y="744"/>
                  </a:cubicBezTo>
                  <a:cubicBezTo>
                    <a:pt x="62" y="744"/>
                    <a:pt x="68" y="742"/>
                    <a:pt x="73" y="737"/>
                  </a:cubicBezTo>
                  <a:cubicBezTo>
                    <a:pt x="180" y="640"/>
                    <a:pt x="255" y="512"/>
                    <a:pt x="320" y="383"/>
                  </a:cubicBezTo>
                  <a:cubicBezTo>
                    <a:pt x="373" y="276"/>
                    <a:pt x="437" y="148"/>
                    <a:pt x="437" y="30"/>
                  </a:cubicBezTo>
                  <a:cubicBezTo>
                    <a:pt x="437" y="15"/>
                    <a:pt x="421" y="0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62"/>
            <p:cNvSpPr/>
            <p:nvPr/>
          </p:nvSpPr>
          <p:spPr>
            <a:xfrm>
              <a:off x="7123582" y="2024486"/>
              <a:ext cx="153356" cy="135231"/>
            </a:xfrm>
            <a:custGeom>
              <a:avLst/>
              <a:gdLst/>
              <a:ahLst/>
              <a:cxnLst/>
              <a:rect l="l" t="t" r="r" b="b"/>
              <a:pathLst>
                <a:path w="2293" h="2022" extrusionOk="0">
                  <a:moveTo>
                    <a:pt x="51" y="0"/>
                  </a:moveTo>
                  <a:cubicBezTo>
                    <a:pt x="24" y="0"/>
                    <a:pt x="1" y="33"/>
                    <a:pt x="26" y="60"/>
                  </a:cubicBezTo>
                  <a:cubicBezTo>
                    <a:pt x="766" y="713"/>
                    <a:pt x="1472" y="1430"/>
                    <a:pt x="2265" y="2019"/>
                  </a:cubicBezTo>
                  <a:cubicBezTo>
                    <a:pt x="2267" y="2021"/>
                    <a:pt x="2269" y="2022"/>
                    <a:pt x="2272" y="2022"/>
                  </a:cubicBezTo>
                  <a:cubicBezTo>
                    <a:pt x="2282" y="2022"/>
                    <a:pt x="2292" y="2006"/>
                    <a:pt x="2275" y="1997"/>
                  </a:cubicBezTo>
                  <a:cubicBezTo>
                    <a:pt x="1632" y="1259"/>
                    <a:pt x="830" y="617"/>
                    <a:pt x="69" y="6"/>
                  </a:cubicBezTo>
                  <a:cubicBezTo>
                    <a:pt x="63" y="2"/>
                    <a:pt x="57" y="0"/>
                    <a:pt x="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62"/>
            <p:cNvSpPr/>
            <p:nvPr/>
          </p:nvSpPr>
          <p:spPr>
            <a:xfrm>
              <a:off x="7036704" y="1902495"/>
              <a:ext cx="37653" cy="50361"/>
            </a:xfrm>
            <a:custGeom>
              <a:avLst/>
              <a:gdLst/>
              <a:ahLst/>
              <a:cxnLst/>
              <a:rect l="l" t="t" r="r" b="b"/>
              <a:pathLst>
                <a:path w="563" h="753" extrusionOk="0">
                  <a:moveTo>
                    <a:pt x="31" y="1"/>
                  </a:moveTo>
                  <a:cubicBezTo>
                    <a:pt x="15" y="1"/>
                    <a:pt x="1" y="16"/>
                    <a:pt x="9" y="31"/>
                  </a:cubicBezTo>
                  <a:cubicBezTo>
                    <a:pt x="62" y="181"/>
                    <a:pt x="137" y="320"/>
                    <a:pt x="223" y="449"/>
                  </a:cubicBezTo>
                  <a:cubicBezTo>
                    <a:pt x="308" y="556"/>
                    <a:pt x="394" y="695"/>
                    <a:pt x="523" y="749"/>
                  </a:cubicBezTo>
                  <a:cubicBezTo>
                    <a:pt x="528" y="752"/>
                    <a:pt x="534" y="753"/>
                    <a:pt x="539" y="753"/>
                  </a:cubicBezTo>
                  <a:cubicBezTo>
                    <a:pt x="553" y="753"/>
                    <a:pt x="562" y="743"/>
                    <a:pt x="554" y="727"/>
                  </a:cubicBezTo>
                  <a:cubicBezTo>
                    <a:pt x="490" y="609"/>
                    <a:pt x="383" y="523"/>
                    <a:pt x="297" y="416"/>
                  </a:cubicBezTo>
                  <a:cubicBezTo>
                    <a:pt x="201" y="288"/>
                    <a:pt x="116" y="159"/>
                    <a:pt x="51" y="10"/>
                  </a:cubicBezTo>
                  <a:cubicBezTo>
                    <a:pt x="45" y="3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62"/>
            <p:cNvSpPr/>
            <p:nvPr/>
          </p:nvSpPr>
          <p:spPr>
            <a:xfrm>
              <a:off x="7595827" y="1793747"/>
              <a:ext cx="226589" cy="173888"/>
            </a:xfrm>
            <a:custGeom>
              <a:avLst/>
              <a:gdLst/>
              <a:ahLst/>
              <a:cxnLst/>
              <a:rect l="l" t="t" r="r" b="b"/>
              <a:pathLst>
                <a:path w="3388" h="2600" extrusionOk="0">
                  <a:moveTo>
                    <a:pt x="3352" y="1"/>
                  </a:moveTo>
                  <a:cubicBezTo>
                    <a:pt x="3345" y="1"/>
                    <a:pt x="3338" y="3"/>
                    <a:pt x="3330" y="8"/>
                  </a:cubicBezTo>
                  <a:cubicBezTo>
                    <a:pt x="2795" y="436"/>
                    <a:pt x="2313" y="929"/>
                    <a:pt x="1788" y="1368"/>
                  </a:cubicBezTo>
                  <a:cubicBezTo>
                    <a:pt x="1253" y="1807"/>
                    <a:pt x="696" y="2364"/>
                    <a:pt x="11" y="2546"/>
                  </a:cubicBezTo>
                  <a:cubicBezTo>
                    <a:pt x="11" y="2568"/>
                    <a:pt x="1" y="2578"/>
                    <a:pt x="1" y="2599"/>
                  </a:cubicBezTo>
                  <a:cubicBezTo>
                    <a:pt x="589" y="2599"/>
                    <a:pt x="1157" y="2000"/>
                    <a:pt x="1585" y="1657"/>
                  </a:cubicBezTo>
                  <a:cubicBezTo>
                    <a:pt x="2195" y="1154"/>
                    <a:pt x="2849" y="640"/>
                    <a:pt x="3363" y="41"/>
                  </a:cubicBezTo>
                  <a:cubicBezTo>
                    <a:pt x="3387" y="24"/>
                    <a:pt x="3374" y="1"/>
                    <a:pt x="33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62"/>
            <p:cNvSpPr/>
            <p:nvPr/>
          </p:nvSpPr>
          <p:spPr>
            <a:xfrm>
              <a:off x="7344422" y="1885909"/>
              <a:ext cx="76711" cy="59523"/>
            </a:xfrm>
            <a:custGeom>
              <a:avLst/>
              <a:gdLst/>
              <a:ahLst/>
              <a:cxnLst/>
              <a:rect l="l" t="t" r="r" b="b"/>
              <a:pathLst>
                <a:path w="1147" h="890" extrusionOk="0">
                  <a:moveTo>
                    <a:pt x="12" y="1"/>
                  </a:moveTo>
                  <a:cubicBezTo>
                    <a:pt x="12" y="1"/>
                    <a:pt x="1" y="12"/>
                    <a:pt x="12" y="12"/>
                  </a:cubicBezTo>
                  <a:cubicBezTo>
                    <a:pt x="194" y="193"/>
                    <a:pt x="386" y="365"/>
                    <a:pt x="579" y="536"/>
                  </a:cubicBezTo>
                  <a:cubicBezTo>
                    <a:pt x="740" y="664"/>
                    <a:pt x="911" y="825"/>
                    <a:pt x="1114" y="890"/>
                  </a:cubicBezTo>
                  <a:cubicBezTo>
                    <a:pt x="1126" y="890"/>
                    <a:pt x="1147" y="868"/>
                    <a:pt x="1126" y="857"/>
                  </a:cubicBezTo>
                  <a:cubicBezTo>
                    <a:pt x="986" y="697"/>
                    <a:pt x="772" y="590"/>
                    <a:pt x="590" y="461"/>
                  </a:cubicBezTo>
                  <a:cubicBezTo>
                    <a:pt x="397" y="311"/>
                    <a:pt x="205" y="162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62"/>
            <p:cNvSpPr/>
            <p:nvPr/>
          </p:nvSpPr>
          <p:spPr>
            <a:xfrm>
              <a:off x="7227715" y="570299"/>
              <a:ext cx="25883" cy="106941"/>
            </a:xfrm>
            <a:custGeom>
              <a:avLst/>
              <a:gdLst/>
              <a:ahLst/>
              <a:cxnLst/>
              <a:rect l="l" t="t" r="r" b="b"/>
              <a:pathLst>
                <a:path w="387" h="1599" extrusionOk="0">
                  <a:moveTo>
                    <a:pt x="121" y="1"/>
                  </a:moveTo>
                  <a:cubicBezTo>
                    <a:pt x="114" y="1"/>
                    <a:pt x="108" y="4"/>
                    <a:pt x="108" y="12"/>
                  </a:cubicBezTo>
                  <a:cubicBezTo>
                    <a:pt x="1" y="537"/>
                    <a:pt x="87" y="1126"/>
                    <a:pt x="354" y="1587"/>
                  </a:cubicBezTo>
                  <a:cubicBezTo>
                    <a:pt x="358" y="1595"/>
                    <a:pt x="364" y="1598"/>
                    <a:pt x="369" y="1598"/>
                  </a:cubicBezTo>
                  <a:cubicBezTo>
                    <a:pt x="378" y="1598"/>
                    <a:pt x="386" y="1589"/>
                    <a:pt x="386" y="1576"/>
                  </a:cubicBezTo>
                  <a:cubicBezTo>
                    <a:pt x="182" y="1051"/>
                    <a:pt x="108" y="580"/>
                    <a:pt x="140" y="23"/>
                  </a:cubicBezTo>
                  <a:cubicBezTo>
                    <a:pt x="147" y="10"/>
                    <a:pt x="133" y="1"/>
                    <a:pt x="1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62"/>
            <p:cNvSpPr/>
            <p:nvPr/>
          </p:nvSpPr>
          <p:spPr>
            <a:xfrm>
              <a:off x="7511624" y="434999"/>
              <a:ext cx="78517" cy="31099"/>
            </a:xfrm>
            <a:custGeom>
              <a:avLst/>
              <a:gdLst/>
              <a:ahLst/>
              <a:cxnLst/>
              <a:rect l="l" t="t" r="r" b="b"/>
              <a:pathLst>
                <a:path w="1174" h="465" extrusionOk="0">
                  <a:moveTo>
                    <a:pt x="1141" y="1"/>
                  </a:moveTo>
                  <a:cubicBezTo>
                    <a:pt x="756" y="44"/>
                    <a:pt x="360" y="258"/>
                    <a:pt x="18" y="440"/>
                  </a:cubicBezTo>
                  <a:cubicBezTo>
                    <a:pt x="0" y="449"/>
                    <a:pt x="11" y="464"/>
                    <a:pt x="21" y="464"/>
                  </a:cubicBezTo>
                  <a:cubicBezTo>
                    <a:pt x="24" y="464"/>
                    <a:pt x="26" y="464"/>
                    <a:pt x="28" y="462"/>
                  </a:cubicBezTo>
                  <a:cubicBezTo>
                    <a:pt x="392" y="301"/>
                    <a:pt x="799" y="205"/>
                    <a:pt x="1153" y="33"/>
                  </a:cubicBezTo>
                  <a:cubicBezTo>
                    <a:pt x="1174" y="22"/>
                    <a:pt x="1163" y="1"/>
                    <a:pt x="1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62"/>
            <p:cNvSpPr/>
            <p:nvPr/>
          </p:nvSpPr>
          <p:spPr>
            <a:xfrm>
              <a:off x="6959925" y="341500"/>
              <a:ext cx="1153680" cy="2076958"/>
            </a:xfrm>
            <a:custGeom>
              <a:avLst/>
              <a:gdLst/>
              <a:ahLst/>
              <a:cxnLst/>
              <a:rect l="l" t="t" r="r" b="b"/>
              <a:pathLst>
                <a:path w="17250" h="31055" extrusionOk="0">
                  <a:moveTo>
                    <a:pt x="3737" y="4023"/>
                  </a:moveTo>
                  <a:lnTo>
                    <a:pt x="3737" y="4023"/>
                  </a:lnTo>
                  <a:cubicBezTo>
                    <a:pt x="3801" y="4537"/>
                    <a:pt x="3941" y="5051"/>
                    <a:pt x="4176" y="5522"/>
                  </a:cubicBezTo>
                  <a:cubicBezTo>
                    <a:pt x="4305" y="5779"/>
                    <a:pt x="4455" y="6003"/>
                    <a:pt x="4626" y="6217"/>
                  </a:cubicBezTo>
                  <a:cubicBezTo>
                    <a:pt x="4605" y="6196"/>
                    <a:pt x="4583" y="6174"/>
                    <a:pt x="4562" y="6143"/>
                  </a:cubicBezTo>
                  <a:cubicBezTo>
                    <a:pt x="4155" y="5629"/>
                    <a:pt x="3876" y="5008"/>
                    <a:pt x="3769" y="4354"/>
                  </a:cubicBezTo>
                  <a:cubicBezTo>
                    <a:pt x="3748" y="4237"/>
                    <a:pt x="3748" y="4130"/>
                    <a:pt x="3737" y="4023"/>
                  </a:cubicBezTo>
                  <a:close/>
                  <a:moveTo>
                    <a:pt x="8024" y="179"/>
                  </a:moveTo>
                  <a:cubicBezTo>
                    <a:pt x="8548" y="179"/>
                    <a:pt x="9078" y="273"/>
                    <a:pt x="9573" y="435"/>
                  </a:cubicBezTo>
                  <a:cubicBezTo>
                    <a:pt x="9219" y="575"/>
                    <a:pt x="8888" y="746"/>
                    <a:pt x="8566" y="960"/>
                  </a:cubicBezTo>
                  <a:cubicBezTo>
                    <a:pt x="8491" y="992"/>
                    <a:pt x="8427" y="1025"/>
                    <a:pt x="8384" y="1099"/>
                  </a:cubicBezTo>
                  <a:cubicBezTo>
                    <a:pt x="8384" y="1110"/>
                    <a:pt x="8384" y="1120"/>
                    <a:pt x="8374" y="1120"/>
                  </a:cubicBezTo>
                  <a:cubicBezTo>
                    <a:pt x="8364" y="1175"/>
                    <a:pt x="8394" y="1246"/>
                    <a:pt x="8456" y="1246"/>
                  </a:cubicBezTo>
                  <a:cubicBezTo>
                    <a:pt x="8467" y="1246"/>
                    <a:pt x="8478" y="1243"/>
                    <a:pt x="8491" y="1239"/>
                  </a:cubicBezTo>
                  <a:cubicBezTo>
                    <a:pt x="8898" y="1110"/>
                    <a:pt x="9326" y="1035"/>
                    <a:pt x="9754" y="1013"/>
                  </a:cubicBezTo>
                  <a:cubicBezTo>
                    <a:pt x="10472" y="1110"/>
                    <a:pt x="11146" y="1442"/>
                    <a:pt x="11618" y="2010"/>
                  </a:cubicBezTo>
                  <a:lnTo>
                    <a:pt x="11500" y="1988"/>
                  </a:lnTo>
                  <a:cubicBezTo>
                    <a:pt x="11493" y="1987"/>
                    <a:pt x="11486" y="1986"/>
                    <a:pt x="11480" y="1986"/>
                  </a:cubicBezTo>
                  <a:cubicBezTo>
                    <a:pt x="11381" y="1986"/>
                    <a:pt x="11376" y="2131"/>
                    <a:pt x="11436" y="2191"/>
                  </a:cubicBezTo>
                  <a:cubicBezTo>
                    <a:pt x="12614" y="3155"/>
                    <a:pt x="13192" y="4772"/>
                    <a:pt x="12945" y="6260"/>
                  </a:cubicBezTo>
                  <a:cubicBezTo>
                    <a:pt x="12871" y="6239"/>
                    <a:pt x="12817" y="6196"/>
                    <a:pt x="12753" y="6153"/>
                  </a:cubicBezTo>
                  <a:cubicBezTo>
                    <a:pt x="12730" y="6131"/>
                    <a:pt x="12701" y="6120"/>
                    <a:pt x="12671" y="6120"/>
                  </a:cubicBezTo>
                  <a:cubicBezTo>
                    <a:pt x="12615" y="6120"/>
                    <a:pt x="12560" y="6158"/>
                    <a:pt x="12560" y="6228"/>
                  </a:cubicBezTo>
                  <a:cubicBezTo>
                    <a:pt x="12550" y="6593"/>
                    <a:pt x="12474" y="6945"/>
                    <a:pt x="12335" y="7288"/>
                  </a:cubicBezTo>
                  <a:cubicBezTo>
                    <a:pt x="12260" y="7459"/>
                    <a:pt x="12174" y="7620"/>
                    <a:pt x="12078" y="7781"/>
                  </a:cubicBezTo>
                  <a:cubicBezTo>
                    <a:pt x="12003" y="7888"/>
                    <a:pt x="11929" y="7985"/>
                    <a:pt x="11864" y="8092"/>
                  </a:cubicBezTo>
                  <a:cubicBezTo>
                    <a:pt x="11393" y="7685"/>
                    <a:pt x="10965" y="7224"/>
                    <a:pt x="10590" y="6721"/>
                  </a:cubicBezTo>
                  <a:cubicBezTo>
                    <a:pt x="10568" y="6688"/>
                    <a:pt x="10533" y="6673"/>
                    <a:pt x="10499" y="6673"/>
                  </a:cubicBezTo>
                  <a:cubicBezTo>
                    <a:pt x="10434" y="6673"/>
                    <a:pt x="10373" y="6725"/>
                    <a:pt x="10408" y="6796"/>
                  </a:cubicBezTo>
                  <a:cubicBezTo>
                    <a:pt x="10515" y="7074"/>
                    <a:pt x="10601" y="7352"/>
                    <a:pt x="10654" y="7631"/>
                  </a:cubicBezTo>
                  <a:cubicBezTo>
                    <a:pt x="10429" y="7492"/>
                    <a:pt x="10215" y="7342"/>
                    <a:pt x="9990" y="7192"/>
                  </a:cubicBezTo>
                  <a:cubicBezTo>
                    <a:pt x="9969" y="7181"/>
                    <a:pt x="9947" y="7181"/>
                    <a:pt x="9926" y="7181"/>
                  </a:cubicBezTo>
                  <a:cubicBezTo>
                    <a:pt x="9904" y="7181"/>
                    <a:pt x="9894" y="7192"/>
                    <a:pt x="9883" y="7202"/>
                  </a:cubicBezTo>
                  <a:cubicBezTo>
                    <a:pt x="9851" y="7235"/>
                    <a:pt x="9830" y="7278"/>
                    <a:pt x="9851" y="7309"/>
                  </a:cubicBezTo>
                  <a:cubicBezTo>
                    <a:pt x="9937" y="7578"/>
                    <a:pt x="10033" y="7835"/>
                    <a:pt x="10119" y="8092"/>
                  </a:cubicBezTo>
                  <a:cubicBezTo>
                    <a:pt x="10072" y="8129"/>
                    <a:pt x="10008" y="8143"/>
                    <a:pt x="9936" y="8143"/>
                  </a:cubicBezTo>
                  <a:cubicBezTo>
                    <a:pt x="9762" y="8143"/>
                    <a:pt x="9541" y="8061"/>
                    <a:pt x="9412" y="8038"/>
                  </a:cubicBezTo>
                  <a:cubicBezTo>
                    <a:pt x="9262" y="7192"/>
                    <a:pt x="9476" y="6250"/>
                    <a:pt x="10087" y="5618"/>
                  </a:cubicBezTo>
                  <a:cubicBezTo>
                    <a:pt x="10457" y="5233"/>
                    <a:pt x="11074" y="4901"/>
                    <a:pt x="11650" y="4901"/>
                  </a:cubicBezTo>
                  <a:cubicBezTo>
                    <a:pt x="11940" y="4901"/>
                    <a:pt x="12220" y="4985"/>
                    <a:pt x="12453" y="5189"/>
                  </a:cubicBezTo>
                  <a:cubicBezTo>
                    <a:pt x="12458" y="5194"/>
                    <a:pt x="12463" y="5197"/>
                    <a:pt x="12469" y="5197"/>
                  </a:cubicBezTo>
                  <a:cubicBezTo>
                    <a:pt x="12486" y="5197"/>
                    <a:pt x="12502" y="5174"/>
                    <a:pt x="12485" y="5158"/>
                  </a:cubicBezTo>
                  <a:cubicBezTo>
                    <a:pt x="12199" y="4889"/>
                    <a:pt x="11852" y="4776"/>
                    <a:pt x="11496" y="4776"/>
                  </a:cubicBezTo>
                  <a:cubicBezTo>
                    <a:pt x="10959" y="4776"/>
                    <a:pt x="10401" y="5033"/>
                    <a:pt x="10001" y="5393"/>
                  </a:cubicBezTo>
                  <a:cubicBezTo>
                    <a:pt x="9594" y="5768"/>
                    <a:pt x="9326" y="6271"/>
                    <a:pt x="9198" y="6807"/>
                  </a:cubicBezTo>
                  <a:cubicBezTo>
                    <a:pt x="9133" y="7095"/>
                    <a:pt x="8995" y="7685"/>
                    <a:pt x="9166" y="8006"/>
                  </a:cubicBezTo>
                  <a:cubicBezTo>
                    <a:pt x="9069" y="7995"/>
                    <a:pt x="8973" y="7985"/>
                    <a:pt x="8876" y="7985"/>
                  </a:cubicBezTo>
                  <a:cubicBezTo>
                    <a:pt x="8909" y="7149"/>
                    <a:pt x="8812" y="6336"/>
                    <a:pt x="9080" y="5522"/>
                  </a:cubicBezTo>
                  <a:cubicBezTo>
                    <a:pt x="9316" y="4804"/>
                    <a:pt x="9808" y="4119"/>
                    <a:pt x="10525" y="3840"/>
                  </a:cubicBezTo>
                  <a:cubicBezTo>
                    <a:pt x="10564" y="3831"/>
                    <a:pt x="10550" y="3786"/>
                    <a:pt x="10524" y="3786"/>
                  </a:cubicBezTo>
                  <a:cubicBezTo>
                    <a:pt x="10521" y="3786"/>
                    <a:pt x="10518" y="3786"/>
                    <a:pt x="10515" y="3787"/>
                  </a:cubicBezTo>
                  <a:cubicBezTo>
                    <a:pt x="8791" y="4322"/>
                    <a:pt x="8491" y="6421"/>
                    <a:pt x="8662" y="7985"/>
                  </a:cubicBezTo>
                  <a:lnTo>
                    <a:pt x="8352" y="7985"/>
                  </a:lnTo>
                  <a:cubicBezTo>
                    <a:pt x="8352" y="7973"/>
                    <a:pt x="8362" y="7963"/>
                    <a:pt x="8362" y="7952"/>
                  </a:cubicBezTo>
                  <a:cubicBezTo>
                    <a:pt x="8416" y="7406"/>
                    <a:pt x="8352" y="6828"/>
                    <a:pt x="8362" y="6271"/>
                  </a:cubicBezTo>
                  <a:cubicBezTo>
                    <a:pt x="8374" y="5746"/>
                    <a:pt x="8267" y="5018"/>
                    <a:pt x="8555" y="4568"/>
                  </a:cubicBezTo>
                  <a:cubicBezTo>
                    <a:pt x="8571" y="4538"/>
                    <a:pt x="8542" y="4513"/>
                    <a:pt x="8517" y="4513"/>
                  </a:cubicBezTo>
                  <a:cubicBezTo>
                    <a:pt x="8507" y="4513"/>
                    <a:pt x="8497" y="4517"/>
                    <a:pt x="8491" y="4526"/>
                  </a:cubicBezTo>
                  <a:cubicBezTo>
                    <a:pt x="8202" y="4965"/>
                    <a:pt x="8213" y="5565"/>
                    <a:pt x="8191" y="6067"/>
                  </a:cubicBezTo>
                  <a:cubicBezTo>
                    <a:pt x="8159" y="6688"/>
                    <a:pt x="8095" y="7363"/>
                    <a:pt x="8202" y="7973"/>
                  </a:cubicBezTo>
                  <a:cubicBezTo>
                    <a:pt x="7956" y="7973"/>
                    <a:pt x="7699" y="7995"/>
                    <a:pt x="7453" y="8038"/>
                  </a:cubicBezTo>
                  <a:cubicBezTo>
                    <a:pt x="7281" y="8038"/>
                    <a:pt x="7120" y="8038"/>
                    <a:pt x="6949" y="8027"/>
                  </a:cubicBezTo>
                  <a:cubicBezTo>
                    <a:pt x="6928" y="8016"/>
                    <a:pt x="6896" y="8006"/>
                    <a:pt x="6863" y="7995"/>
                  </a:cubicBezTo>
                  <a:lnTo>
                    <a:pt x="6863" y="7985"/>
                  </a:lnTo>
                  <a:cubicBezTo>
                    <a:pt x="6756" y="7631"/>
                    <a:pt x="6478" y="7395"/>
                    <a:pt x="6253" y="7117"/>
                  </a:cubicBezTo>
                  <a:cubicBezTo>
                    <a:pt x="5921" y="6678"/>
                    <a:pt x="5728" y="6196"/>
                    <a:pt x="5536" y="5682"/>
                  </a:cubicBezTo>
                  <a:cubicBezTo>
                    <a:pt x="5536" y="5675"/>
                    <a:pt x="5531" y="5667"/>
                    <a:pt x="5524" y="5667"/>
                  </a:cubicBezTo>
                  <a:cubicBezTo>
                    <a:pt x="5521" y="5667"/>
                    <a:pt x="5518" y="5668"/>
                    <a:pt x="5514" y="5672"/>
                  </a:cubicBezTo>
                  <a:cubicBezTo>
                    <a:pt x="5514" y="5693"/>
                    <a:pt x="5514" y="5703"/>
                    <a:pt x="5504" y="5725"/>
                  </a:cubicBezTo>
                  <a:cubicBezTo>
                    <a:pt x="5632" y="6657"/>
                    <a:pt x="6275" y="7256"/>
                    <a:pt x="6810" y="7963"/>
                  </a:cubicBezTo>
                  <a:cubicBezTo>
                    <a:pt x="6767" y="7942"/>
                    <a:pt x="6725" y="7920"/>
                    <a:pt x="6692" y="7899"/>
                  </a:cubicBezTo>
                  <a:cubicBezTo>
                    <a:pt x="6606" y="7835"/>
                    <a:pt x="6542" y="7770"/>
                    <a:pt x="6457" y="7716"/>
                  </a:cubicBezTo>
                  <a:cubicBezTo>
                    <a:pt x="5911" y="7010"/>
                    <a:pt x="5043" y="6560"/>
                    <a:pt x="4551" y="5800"/>
                  </a:cubicBezTo>
                  <a:cubicBezTo>
                    <a:pt x="3908" y="4794"/>
                    <a:pt x="3715" y="3552"/>
                    <a:pt x="4015" y="2395"/>
                  </a:cubicBezTo>
                  <a:lnTo>
                    <a:pt x="4015" y="2395"/>
                  </a:lnTo>
                  <a:lnTo>
                    <a:pt x="4626" y="3552"/>
                  </a:lnTo>
                  <a:cubicBezTo>
                    <a:pt x="4643" y="3583"/>
                    <a:pt x="4669" y="3596"/>
                    <a:pt x="4695" y="3596"/>
                  </a:cubicBezTo>
                  <a:cubicBezTo>
                    <a:pt x="4747" y="3596"/>
                    <a:pt x="4801" y="3541"/>
                    <a:pt x="4786" y="3476"/>
                  </a:cubicBezTo>
                  <a:cubicBezTo>
                    <a:pt x="4593" y="2363"/>
                    <a:pt x="5214" y="1249"/>
                    <a:pt x="6157" y="671"/>
                  </a:cubicBezTo>
                  <a:cubicBezTo>
                    <a:pt x="6722" y="326"/>
                    <a:pt x="7369" y="179"/>
                    <a:pt x="8024" y="179"/>
                  </a:cubicBezTo>
                  <a:close/>
                  <a:moveTo>
                    <a:pt x="5525" y="928"/>
                  </a:moveTo>
                  <a:cubicBezTo>
                    <a:pt x="4936" y="1485"/>
                    <a:pt x="4572" y="2267"/>
                    <a:pt x="4572" y="3080"/>
                  </a:cubicBezTo>
                  <a:cubicBezTo>
                    <a:pt x="4412" y="2759"/>
                    <a:pt x="4240" y="2438"/>
                    <a:pt x="4069" y="2127"/>
                  </a:cubicBezTo>
                  <a:cubicBezTo>
                    <a:pt x="4052" y="2099"/>
                    <a:pt x="4026" y="2086"/>
                    <a:pt x="4001" y="2086"/>
                  </a:cubicBezTo>
                  <a:cubicBezTo>
                    <a:pt x="3978" y="2086"/>
                    <a:pt x="3956" y="2096"/>
                    <a:pt x="3941" y="2117"/>
                  </a:cubicBezTo>
                  <a:cubicBezTo>
                    <a:pt x="3930" y="2117"/>
                    <a:pt x="3919" y="2117"/>
                    <a:pt x="3908" y="2127"/>
                  </a:cubicBezTo>
                  <a:cubicBezTo>
                    <a:pt x="3266" y="3155"/>
                    <a:pt x="3470" y="4665"/>
                    <a:pt x="4015" y="5693"/>
                  </a:cubicBezTo>
                  <a:cubicBezTo>
                    <a:pt x="4272" y="6186"/>
                    <a:pt x="4626" y="6624"/>
                    <a:pt x="5065" y="6978"/>
                  </a:cubicBezTo>
                  <a:cubicBezTo>
                    <a:pt x="5578" y="7406"/>
                    <a:pt x="6200" y="7716"/>
                    <a:pt x="6542" y="8316"/>
                  </a:cubicBezTo>
                  <a:cubicBezTo>
                    <a:pt x="6311" y="8371"/>
                    <a:pt x="6077" y="8398"/>
                    <a:pt x="5845" y="8398"/>
                  </a:cubicBezTo>
                  <a:cubicBezTo>
                    <a:pt x="4822" y="8398"/>
                    <a:pt x="3839" y="7875"/>
                    <a:pt x="3298" y="6967"/>
                  </a:cubicBezTo>
                  <a:lnTo>
                    <a:pt x="3298" y="6967"/>
                  </a:lnTo>
                  <a:cubicBezTo>
                    <a:pt x="3501" y="7029"/>
                    <a:pt x="3712" y="7069"/>
                    <a:pt x="3924" y="7069"/>
                  </a:cubicBezTo>
                  <a:cubicBezTo>
                    <a:pt x="3968" y="7069"/>
                    <a:pt x="4013" y="7067"/>
                    <a:pt x="4058" y="7064"/>
                  </a:cubicBezTo>
                  <a:cubicBezTo>
                    <a:pt x="4165" y="7053"/>
                    <a:pt x="4186" y="6945"/>
                    <a:pt x="4112" y="6881"/>
                  </a:cubicBezTo>
                  <a:cubicBezTo>
                    <a:pt x="3351" y="6271"/>
                    <a:pt x="2944" y="5275"/>
                    <a:pt x="2987" y="4301"/>
                  </a:cubicBezTo>
                  <a:cubicBezTo>
                    <a:pt x="3020" y="3295"/>
                    <a:pt x="3523" y="2352"/>
                    <a:pt x="4240" y="1667"/>
                  </a:cubicBezTo>
                  <a:cubicBezTo>
                    <a:pt x="4379" y="1527"/>
                    <a:pt x="4529" y="1399"/>
                    <a:pt x="4690" y="1292"/>
                  </a:cubicBezTo>
                  <a:cubicBezTo>
                    <a:pt x="4786" y="1228"/>
                    <a:pt x="4893" y="1163"/>
                    <a:pt x="5000" y="1120"/>
                  </a:cubicBezTo>
                  <a:cubicBezTo>
                    <a:pt x="5172" y="1035"/>
                    <a:pt x="5354" y="982"/>
                    <a:pt x="5525" y="928"/>
                  </a:cubicBezTo>
                  <a:close/>
                  <a:moveTo>
                    <a:pt x="8172" y="8206"/>
                  </a:moveTo>
                  <a:cubicBezTo>
                    <a:pt x="8286" y="8206"/>
                    <a:pt x="8399" y="8211"/>
                    <a:pt x="8512" y="8220"/>
                  </a:cubicBezTo>
                  <a:cubicBezTo>
                    <a:pt x="8930" y="8241"/>
                    <a:pt x="9359" y="8316"/>
                    <a:pt x="9754" y="8434"/>
                  </a:cubicBezTo>
                  <a:cubicBezTo>
                    <a:pt x="10023" y="8509"/>
                    <a:pt x="10237" y="8606"/>
                    <a:pt x="10354" y="8863"/>
                  </a:cubicBezTo>
                  <a:cubicBezTo>
                    <a:pt x="10418" y="8970"/>
                    <a:pt x="10440" y="9087"/>
                    <a:pt x="10472" y="9205"/>
                  </a:cubicBezTo>
                  <a:cubicBezTo>
                    <a:pt x="9918" y="9074"/>
                    <a:pt x="9346" y="9013"/>
                    <a:pt x="8773" y="9013"/>
                  </a:cubicBezTo>
                  <a:cubicBezTo>
                    <a:pt x="8085" y="9013"/>
                    <a:pt x="7396" y="9101"/>
                    <a:pt x="6735" y="9258"/>
                  </a:cubicBezTo>
                  <a:cubicBezTo>
                    <a:pt x="6649" y="9280"/>
                    <a:pt x="6575" y="9301"/>
                    <a:pt x="6489" y="9323"/>
                  </a:cubicBezTo>
                  <a:cubicBezTo>
                    <a:pt x="6542" y="9151"/>
                    <a:pt x="6575" y="8970"/>
                    <a:pt x="6639" y="8809"/>
                  </a:cubicBezTo>
                  <a:cubicBezTo>
                    <a:pt x="6660" y="8787"/>
                    <a:pt x="6671" y="8766"/>
                    <a:pt x="6682" y="8744"/>
                  </a:cubicBezTo>
                  <a:lnTo>
                    <a:pt x="6778" y="8584"/>
                  </a:lnTo>
                  <a:cubicBezTo>
                    <a:pt x="6917" y="8423"/>
                    <a:pt x="7099" y="8370"/>
                    <a:pt x="7324" y="8306"/>
                  </a:cubicBezTo>
                  <a:cubicBezTo>
                    <a:pt x="7600" y="8237"/>
                    <a:pt x="7886" y="8206"/>
                    <a:pt x="8172" y="8206"/>
                  </a:cubicBezTo>
                  <a:close/>
                  <a:moveTo>
                    <a:pt x="5021" y="10551"/>
                  </a:moveTo>
                  <a:cubicBezTo>
                    <a:pt x="5253" y="10551"/>
                    <a:pt x="5484" y="10611"/>
                    <a:pt x="5728" y="10757"/>
                  </a:cubicBezTo>
                  <a:cubicBezTo>
                    <a:pt x="6221" y="11057"/>
                    <a:pt x="6521" y="11550"/>
                    <a:pt x="6703" y="12085"/>
                  </a:cubicBezTo>
                  <a:cubicBezTo>
                    <a:pt x="6939" y="12749"/>
                    <a:pt x="7056" y="13467"/>
                    <a:pt x="7142" y="14184"/>
                  </a:cubicBezTo>
                  <a:cubicBezTo>
                    <a:pt x="7078" y="13991"/>
                    <a:pt x="6992" y="13809"/>
                    <a:pt x="6939" y="13660"/>
                  </a:cubicBezTo>
                  <a:cubicBezTo>
                    <a:pt x="6746" y="13167"/>
                    <a:pt x="6532" y="12663"/>
                    <a:pt x="6200" y="12246"/>
                  </a:cubicBezTo>
                  <a:cubicBezTo>
                    <a:pt x="5932" y="11892"/>
                    <a:pt x="5590" y="11604"/>
                    <a:pt x="5214" y="11390"/>
                  </a:cubicBezTo>
                  <a:cubicBezTo>
                    <a:pt x="4915" y="11218"/>
                    <a:pt x="4519" y="11025"/>
                    <a:pt x="4155" y="10993"/>
                  </a:cubicBezTo>
                  <a:cubicBezTo>
                    <a:pt x="4262" y="10864"/>
                    <a:pt x="4369" y="10747"/>
                    <a:pt x="4486" y="10640"/>
                  </a:cubicBezTo>
                  <a:cubicBezTo>
                    <a:pt x="4670" y="10585"/>
                    <a:pt x="4846" y="10551"/>
                    <a:pt x="5021" y="10551"/>
                  </a:cubicBezTo>
                  <a:close/>
                  <a:moveTo>
                    <a:pt x="4037" y="11133"/>
                  </a:moveTo>
                  <a:cubicBezTo>
                    <a:pt x="4401" y="11282"/>
                    <a:pt x="4776" y="11347"/>
                    <a:pt x="5118" y="11550"/>
                  </a:cubicBezTo>
                  <a:cubicBezTo>
                    <a:pt x="5514" y="11785"/>
                    <a:pt x="5868" y="12107"/>
                    <a:pt x="6125" y="12482"/>
                  </a:cubicBezTo>
                  <a:cubicBezTo>
                    <a:pt x="6414" y="12910"/>
                    <a:pt x="6618" y="13413"/>
                    <a:pt x="6778" y="13905"/>
                  </a:cubicBezTo>
                  <a:cubicBezTo>
                    <a:pt x="6863" y="14131"/>
                    <a:pt x="6928" y="14366"/>
                    <a:pt x="6982" y="14602"/>
                  </a:cubicBezTo>
                  <a:cubicBezTo>
                    <a:pt x="7013" y="14773"/>
                    <a:pt x="7024" y="14944"/>
                    <a:pt x="7078" y="15105"/>
                  </a:cubicBezTo>
                  <a:cubicBezTo>
                    <a:pt x="6992" y="15083"/>
                    <a:pt x="6917" y="15073"/>
                    <a:pt x="6832" y="15062"/>
                  </a:cubicBezTo>
                  <a:cubicBezTo>
                    <a:pt x="6778" y="14334"/>
                    <a:pt x="6403" y="13627"/>
                    <a:pt x="5997" y="13039"/>
                  </a:cubicBezTo>
                  <a:cubicBezTo>
                    <a:pt x="5643" y="12525"/>
                    <a:pt x="5150" y="11764"/>
                    <a:pt x="4508" y="11582"/>
                  </a:cubicBezTo>
                  <a:cubicBezTo>
                    <a:pt x="4497" y="11582"/>
                    <a:pt x="4486" y="11604"/>
                    <a:pt x="4497" y="11614"/>
                  </a:cubicBezTo>
                  <a:cubicBezTo>
                    <a:pt x="5161" y="11957"/>
                    <a:pt x="5590" y="12578"/>
                    <a:pt x="5985" y="13188"/>
                  </a:cubicBezTo>
                  <a:cubicBezTo>
                    <a:pt x="6361" y="13767"/>
                    <a:pt x="6596" y="14377"/>
                    <a:pt x="6767" y="15052"/>
                  </a:cubicBezTo>
                  <a:cubicBezTo>
                    <a:pt x="6414" y="14976"/>
                    <a:pt x="6071" y="14890"/>
                    <a:pt x="5718" y="14773"/>
                  </a:cubicBezTo>
                  <a:cubicBezTo>
                    <a:pt x="5033" y="14538"/>
                    <a:pt x="4369" y="14259"/>
                    <a:pt x="3694" y="13970"/>
                  </a:cubicBezTo>
                  <a:lnTo>
                    <a:pt x="3694" y="13927"/>
                  </a:lnTo>
                  <a:cubicBezTo>
                    <a:pt x="3491" y="13242"/>
                    <a:pt x="3234" y="12342"/>
                    <a:pt x="3641" y="11689"/>
                  </a:cubicBezTo>
                  <a:cubicBezTo>
                    <a:pt x="3758" y="11507"/>
                    <a:pt x="3887" y="11314"/>
                    <a:pt x="4037" y="11133"/>
                  </a:cubicBezTo>
                  <a:close/>
                  <a:moveTo>
                    <a:pt x="12758" y="11229"/>
                  </a:moveTo>
                  <a:cubicBezTo>
                    <a:pt x="12972" y="11229"/>
                    <a:pt x="13190" y="11268"/>
                    <a:pt x="13416" y="11336"/>
                  </a:cubicBezTo>
                  <a:cubicBezTo>
                    <a:pt x="13481" y="11432"/>
                    <a:pt x="13556" y="11528"/>
                    <a:pt x="13609" y="11635"/>
                  </a:cubicBezTo>
                  <a:cubicBezTo>
                    <a:pt x="13995" y="12321"/>
                    <a:pt x="13685" y="13338"/>
                    <a:pt x="13513" y="14055"/>
                  </a:cubicBezTo>
                  <a:cubicBezTo>
                    <a:pt x="13513" y="14077"/>
                    <a:pt x="13513" y="14098"/>
                    <a:pt x="13524" y="14109"/>
                  </a:cubicBezTo>
                  <a:cubicBezTo>
                    <a:pt x="12421" y="14655"/>
                    <a:pt x="11168" y="14976"/>
                    <a:pt x="9926" y="15116"/>
                  </a:cubicBezTo>
                  <a:cubicBezTo>
                    <a:pt x="10044" y="14955"/>
                    <a:pt x="10087" y="14752"/>
                    <a:pt x="10161" y="14569"/>
                  </a:cubicBezTo>
                  <a:cubicBezTo>
                    <a:pt x="10247" y="14355"/>
                    <a:pt x="10322" y="14131"/>
                    <a:pt x="10408" y="13905"/>
                  </a:cubicBezTo>
                  <a:cubicBezTo>
                    <a:pt x="10590" y="13445"/>
                    <a:pt x="10751" y="12985"/>
                    <a:pt x="10975" y="12546"/>
                  </a:cubicBezTo>
                  <a:cubicBezTo>
                    <a:pt x="11200" y="12128"/>
                    <a:pt x="11500" y="11732"/>
                    <a:pt x="11896" y="11475"/>
                  </a:cubicBezTo>
                  <a:cubicBezTo>
                    <a:pt x="12181" y="11302"/>
                    <a:pt x="12465" y="11229"/>
                    <a:pt x="12758" y="11229"/>
                  </a:cubicBezTo>
                  <a:close/>
                  <a:moveTo>
                    <a:pt x="5943" y="9762"/>
                  </a:moveTo>
                  <a:cubicBezTo>
                    <a:pt x="6382" y="9922"/>
                    <a:pt x="6746" y="10093"/>
                    <a:pt x="7056" y="10500"/>
                  </a:cubicBezTo>
                  <a:cubicBezTo>
                    <a:pt x="7367" y="10907"/>
                    <a:pt x="7538" y="11411"/>
                    <a:pt x="7667" y="11903"/>
                  </a:cubicBezTo>
                  <a:cubicBezTo>
                    <a:pt x="7934" y="12974"/>
                    <a:pt x="7913" y="14088"/>
                    <a:pt x="7870" y="15190"/>
                  </a:cubicBezTo>
                  <a:cubicBezTo>
                    <a:pt x="7741" y="15180"/>
                    <a:pt x="7624" y="15169"/>
                    <a:pt x="7496" y="15159"/>
                  </a:cubicBezTo>
                  <a:cubicBezTo>
                    <a:pt x="7431" y="14516"/>
                    <a:pt x="7346" y="13884"/>
                    <a:pt x="7227" y="13253"/>
                  </a:cubicBezTo>
                  <a:cubicBezTo>
                    <a:pt x="7110" y="12620"/>
                    <a:pt x="6982" y="11978"/>
                    <a:pt x="6649" y="11421"/>
                  </a:cubicBezTo>
                  <a:cubicBezTo>
                    <a:pt x="6324" y="10873"/>
                    <a:pt x="5615" y="10335"/>
                    <a:pt x="4940" y="10335"/>
                  </a:cubicBezTo>
                  <a:cubicBezTo>
                    <a:pt x="4903" y="10335"/>
                    <a:pt x="4866" y="10337"/>
                    <a:pt x="4829" y="10340"/>
                  </a:cubicBezTo>
                  <a:cubicBezTo>
                    <a:pt x="4861" y="10308"/>
                    <a:pt x="4893" y="10286"/>
                    <a:pt x="4936" y="10255"/>
                  </a:cubicBezTo>
                  <a:cubicBezTo>
                    <a:pt x="5236" y="10040"/>
                    <a:pt x="5590" y="9879"/>
                    <a:pt x="5943" y="9762"/>
                  </a:cubicBezTo>
                  <a:close/>
                  <a:moveTo>
                    <a:pt x="11962" y="10566"/>
                  </a:moveTo>
                  <a:cubicBezTo>
                    <a:pt x="12319" y="10566"/>
                    <a:pt x="12649" y="10705"/>
                    <a:pt x="12999" y="10843"/>
                  </a:cubicBezTo>
                  <a:cubicBezTo>
                    <a:pt x="13074" y="10918"/>
                    <a:pt x="13149" y="11004"/>
                    <a:pt x="13224" y="11090"/>
                  </a:cubicBezTo>
                  <a:cubicBezTo>
                    <a:pt x="13069" y="11025"/>
                    <a:pt x="12910" y="10996"/>
                    <a:pt x="12749" y="10996"/>
                  </a:cubicBezTo>
                  <a:cubicBezTo>
                    <a:pt x="12087" y="10996"/>
                    <a:pt x="11410" y="11491"/>
                    <a:pt x="11039" y="11999"/>
                  </a:cubicBezTo>
                  <a:cubicBezTo>
                    <a:pt x="10697" y="12460"/>
                    <a:pt x="10494" y="12985"/>
                    <a:pt x="10290" y="13520"/>
                  </a:cubicBezTo>
                  <a:cubicBezTo>
                    <a:pt x="10161" y="13831"/>
                    <a:pt x="10044" y="14141"/>
                    <a:pt x="9926" y="14452"/>
                  </a:cubicBezTo>
                  <a:cubicBezTo>
                    <a:pt x="9840" y="14676"/>
                    <a:pt x="9701" y="14902"/>
                    <a:pt x="9712" y="15137"/>
                  </a:cubicBezTo>
                  <a:cubicBezTo>
                    <a:pt x="9497" y="15159"/>
                    <a:pt x="9294" y="15180"/>
                    <a:pt x="9091" y="15190"/>
                  </a:cubicBezTo>
                  <a:cubicBezTo>
                    <a:pt x="9273" y="14077"/>
                    <a:pt x="9540" y="12963"/>
                    <a:pt x="10130" y="11999"/>
                  </a:cubicBezTo>
                  <a:cubicBezTo>
                    <a:pt x="10440" y="11485"/>
                    <a:pt x="10868" y="10907"/>
                    <a:pt x="11436" y="10672"/>
                  </a:cubicBezTo>
                  <a:cubicBezTo>
                    <a:pt x="11620" y="10597"/>
                    <a:pt x="11794" y="10566"/>
                    <a:pt x="11962" y="10566"/>
                  </a:cubicBezTo>
                  <a:close/>
                  <a:moveTo>
                    <a:pt x="8930" y="9237"/>
                  </a:moveTo>
                  <a:cubicBezTo>
                    <a:pt x="9262" y="9248"/>
                    <a:pt x="9594" y="9291"/>
                    <a:pt x="9926" y="9376"/>
                  </a:cubicBezTo>
                  <a:cubicBezTo>
                    <a:pt x="10076" y="9408"/>
                    <a:pt x="10268" y="9515"/>
                    <a:pt x="10440" y="9548"/>
                  </a:cubicBezTo>
                  <a:cubicBezTo>
                    <a:pt x="10375" y="9569"/>
                    <a:pt x="10301" y="9601"/>
                    <a:pt x="10237" y="9633"/>
                  </a:cubicBezTo>
                  <a:cubicBezTo>
                    <a:pt x="9701" y="9879"/>
                    <a:pt x="9380" y="10393"/>
                    <a:pt x="9166" y="10918"/>
                  </a:cubicBezTo>
                  <a:cubicBezTo>
                    <a:pt x="8898" y="11604"/>
                    <a:pt x="8738" y="12342"/>
                    <a:pt x="8598" y="13070"/>
                  </a:cubicBezTo>
                  <a:cubicBezTo>
                    <a:pt x="8470" y="13745"/>
                    <a:pt x="8298" y="14516"/>
                    <a:pt x="8352" y="15201"/>
                  </a:cubicBezTo>
                  <a:lnTo>
                    <a:pt x="8127" y="15201"/>
                  </a:lnTo>
                  <a:cubicBezTo>
                    <a:pt x="8148" y="13927"/>
                    <a:pt x="8159" y="12589"/>
                    <a:pt x="7731" y="11368"/>
                  </a:cubicBezTo>
                  <a:cubicBezTo>
                    <a:pt x="7517" y="10757"/>
                    <a:pt x="7024" y="9933"/>
                    <a:pt x="6361" y="9665"/>
                  </a:cubicBezTo>
                  <a:cubicBezTo>
                    <a:pt x="6392" y="9644"/>
                    <a:pt x="6435" y="9622"/>
                    <a:pt x="6468" y="9601"/>
                  </a:cubicBezTo>
                  <a:cubicBezTo>
                    <a:pt x="6564" y="9569"/>
                    <a:pt x="6649" y="9548"/>
                    <a:pt x="6746" y="9526"/>
                  </a:cubicBezTo>
                  <a:cubicBezTo>
                    <a:pt x="7420" y="9355"/>
                    <a:pt x="8117" y="9237"/>
                    <a:pt x="8823" y="9237"/>
                  </a:cubicBezTo>
                  <a:close/>
                  <a:moveTo>
                    <a:pt x="10959" y="9720"/>
                  </a:moveTo>
                  <a:cubicBezTo>
                    <a:pt x="11122" y="9720"/>
                    <a:pt x="11289" y="9744"/>
                    <a:pt x="11457" y="9783"/>
                  </a:cubicBezTo>
                  <a:cubicBezTo>
                    <a:pt x="11800" y="9933"/>
                    <a:pt x="12121" y="10115"/>
                    <a:pt x="12421" y="10340"/>
                  </a:cubicBezTo>
                  <a:cubicBezTo>
                    <a:pt x="12474" y="10383"/>
                    <a:pt x="12517" y="10415"/>
                    <a:pt x="12560" y="10458"/>
                  </a:cubicBezTo>
                  <a:cubicBezTo>
                    <a:pt x="12370" y="10403"/>
                    <a:pt x="12172" y="10375"/>
                    <a:pt x="11982" y="10375"/>
                  </a:cubicBezTo>
                  <a:cubicBezTo>
                    <a:pt x="11871" y="10375"/>
                    <a:pt x="11763" y="10385"/>
                    <a:pt x="11660" y="10404"/>
                  </a:cubicBezTo>
                  <a:cubicBezTo>
                    <a:pt x="11039" y="10512"/>
                    <a:pt x="10558" y="10993"/>
                    <a:pt x="10194" y="11475"/>
                  </a:cubicBezTo>
                  <a:cubicBezTo>
                    <a:pt x="9369" y="12546"/>
                    <a:pt x="9026" y="13895"/>
                    <a:pt x="8812" y="15201"/>
                  </a:cubicBezTo>
                  <a:lnTo>
                    <a:pt x="8588" y="15201"/>
                  </a:lnTo>
                  <a:cubicBezTo>
                    <a:pt x="8716" y="14612"/>
                    <a:pt x="8716" y="13991"/>
                    <a:pt x="8812" y="13403"/>
                  </a:cubicBezTo>
                  <a:cubicBezTo>
                    <a:pt x="8909" y="12813"/>
                    <a:pt x="9048" y="12235"/>
                    <a:pt x="9209" y="11657"/>
                  </a:cubicBezTo>
                  <a:cubicBezTo>
                    <a:pt x="9369" y="11079"/>
                    <a:pt x="9573" y="10479"/>
                    <a:pt x="10033" y="10072"/>
                  </a:cubicBezTo>
                  <a:cubicBezTo>
                    <a:pt x="10318" y="9815"/>
                    <a:pt x="10632" y="9720"/>
                    <a:pt x="10959" y="9720"/>
                  </a:cubicBezTo>
                  <a:close/>
                  <a:moveTo>
                    <a:pt x="14113" y="14955"/>
                  </a:moveTo>
                  <a:cubicBezTo>
                    <a:pt x="14306" y="14987"/>
                    <a:pt x="14413" y="15351"/>
                    <a:pt x="14413" y="15512"/>
                  </a:cubicBezTo>
                  <a:cubicBezTo>
                    <a:pt x="14413" y="15673"/>
                    <a:pt x="14391" y="15844"/>
                    <a:pt x="14370" y="15994"/>
                  </a:cubicBezTo>
                  <a:cubicBezTo>
                    <a:pt x="14327" y="16251"/>
                    <a:pt x="14273" y="16508"/>
                    <a:pt x="14199" y="16754"/>
                  </a:cubicBezTo>
                  <a:cubicBezTo>
                    <a:pt x="14080" y="17150"/>
                    <a:pt x="13920" y="17610"/>
                    <a:pt x="13673" y="17964"/>
                  </a:cubicBezTo>
                  <a:cubicBezTo>
                    <a:pt x="13685" y="17878"/>
                    <a:pt x="13695" y="17793"/>
                    <a:pt x="13706" y="17696"/>
                  </a:cubicBezTo>
                  <a:cubicBezTo>
                    <a:pt x="13781" y="17011"/>
                    <a:pt x="13866" y="16336"/>
                    <a:pt x="13963" y="15651"/>
                  </a:cubicBezTo>
                  <a:cubicBezTo>
                    <a:pt x="13995" y="15416"/>
                    <a:pt x="14037" y="15190"/>
                    <a:pt x="14070" y="14955"/>
                  </a:cubicBezTo>
                  <a:close/>
                  <a:moveTo>
                    <a:pt x="2944" y="15062"/>
                  </a:moveTo>
                  <a:cubicBezTo>
                    <a:pt x="3020" y="15351"/>
                    <a:pt x="3105" y="15630"/>
                    <a:pt x="3170" y="15918"/>
                  </a:cubicBezTo>
                  <a:cubicBezTo>
                    <a:pt x="3191" y="16037"/>
                    <a:pt x="3223" y="16154"/>
                    <a:pt x="3244" y="16272"/>
                  </a:cubicBezTo>
                  <a:cubicBezTo>
                    <a:pt x="3308" y="16711"/>
                    <a:pt x="3373" y="17161"/>
                    <a:pt x="3416" y="17610"/>
                  </a:cubicBezTo>
                  <a:cubicBezTo>
                    <a:pt x="3405" y="17750"/>
                    <a:pt x="3405" y="17921"/>
                    <a:pt x="3427" y="18071"/>
                  </a:cubicBezTo>
                  <a:cubicBezTo>
                    <a:pt x="3351" y="17953"/>
                    <a:pt x="3266" y="17846"/>
                    <a:pt x="3201" y="17728"/>
                  </a:cubicBezTo>
                  <a:cubicBezTo>
                    <a:pt x="3041" y="17375"/>
                    <a:pt x="2956" y="17000"/>
                    <a:pt x="2902" y="16604"/>
                  </a:cubicBezTo>
                  <a:cubicBezTo>
                    <a:pt x="2837" y="16154"/>
                    <a:pt x="2699" y="15480"/>
                    <a:pt x="2944" y="15062"/>
                  </a:cubicBezTo>
                  <a:close/>
                  <a:moveTo>
                    <a:pt x="12838" y="18788"/>
                  </a:moveTo>
                  <a:cubicBezTo>
                    <a:pt x="12838" y="18809"/>
                    <a:pt x="12838" y="18831"/>
                    <a:pt x="12828" y="18852"/>
                  </a:cubicBezTo>
                  <a:cubicBezTo>
                    <a:pt x="12817" y="18852"/>
                    <a:pt x="12795" y="18842"/>
                    <a:pt x="12785" y="18842"/>
                  </a:cubicBezTo>
                  <a:lnTo>
                    <a:pt x="12838" y="18788"/>
                  </a:lnTo>
                  <a:close/>
                  <a:moveTo>
                    <a:pt x="4272" y="19045"/>
                  </a:moveTo>
                  <a:lnTo>
                    <a:pt x="4326" y="19099"/>
                  </a:lnTo>
                  <a:cubicBezTo>
                    <a:pt x="4305" y="19099"/>
                    <a:pt x="4294" y="19099"/>
                    <a:pt x="4272" y="19109"/>
                  </a:cubicBezTo>
                  <a:lnTo>
                    <a:pt x="4272" y="19045"/>
                  </a:lnTo>
                  <a:close/>
                  <a:moveTo>
                    <a:pt x="12699" y="18971"/>
                  </a:moveTo>
                  <a:lnTo>
                    <a:pt x="12571" y="19549"/>
                  </a:lnTo>
                  <a:cubicBezTo>
                    <a:pt x="12581" y="19388"/>
                    <a:pt x="12592" y="19228"/>
                    <a:pt x="12635" y="19088"/>
                  </a:cubicBezTo>
                  <a:cubicBezTo>
                    <a:pt x="12657" y="19045"/>
                    <a:pt x="12667" y="19002"/>
                    <a:pt x="12699" y="18971"/>
                  </a:cubicBezTo>
                  <a:close/>
                  <a:moveTo>
                    <a:pt x="4412" y="19216"/>
                  </a:moveTo>
                  <a:lnTo>
                    <a:pt x="4412" y="19216"/>
                  </a:lnTo>
                  <a:cubicBezTo>
                    <a:pt x="4433" y="19259"/>
                    <a:pt x="4455" y="19302"/>
                    <a:pt x="4465" y="19345"/>
                  </a:cubicBezTo>
                  <a:cubicBezTo>
                    <a:pt x="4508" y="19473"/>
                    <a:pt x="4529" y="19634"/>
                    <a:pt x="4540" y="19806"/>
                  </a:cubicBezTo>
                  <a:cubicBezTo>
                    <a:pt x="4497" y="19602"/>
                    <a:pt x="4455" y="19409"/>
                    <a:pt x="4412" y="19216"/>
                  </a:cubicBezTo>
                  <a:close/>
                  <a:moveTo>
                    <a:pt x="3266" y="21219"/>
                  </a:moveTo>
                  <a:cubicBezTo>
                    <a:pt x="2998" y="21605"/>
                    <a:pt x="2656" y="21947"/>
                    <a:pt x="2292" y="22268"/>
                  </a:cubicBezTo>
                  <a:cubicBezTo>
                    <a:pt x="1764" y="22735"/>
                    <a:pt x="1140" y="23096"/>
                    <a:pt x="420" y="23096"/>
                  </a:cubicBezTo>
                  <a:cubicBezTo>
                    <a:pt x="380" y="23096"/>
                    <a:pt x="340" y="23095"/>
                    <a:pt x="300" y="23093"/>
                  </a:cubicBezTo>
                  <a:cubicBezTo>
                    <a:pt x="429" y="23007"/>
                    <a:pt x="621" y="22975"/>
                    <a:pt x="739" y="22932"/>
                  </a:cubicBezTo>
                  <a:cubicBezTo>
                    <a:pt x="900" y="22878"/>
                    <a:pt x="1050" y="22814"/>
                    <a:pt x="1199" y="22750"/>
                  </a:cubicBezTo>
                  <a:cubicBezTo>
                    <a:pt x="1499" y="22600"/>
                    <a:pt x="1799" y="22418"/>
                    <a:pt x="2066" y="22204"/>
                  </a:cubicBezTo>
                  <a:cubicBezTo>
                    <a:pt x="2473" y="21883"/>
                    <a:pt x="2827" y="21498"/>
                    <a:pt x="3266" y="21219"/>
                  </a:cubicBezTo>
                  <a:close/>
                  <a:moveTo>
                    <a:pt x="13802" y="21219"/>
                  </a:moveTo>
                  <a:lnTo>
                    <a:pt x="13802" y="21219"/>
                  </a:lnTo>
                  <a:cubicBezTo>
                    <a:pt x="14049" y="21369"/>
                    <a:pt x="14241" y="21583"/>
                    <a:pt x="14456" y="21797"/>
                  </a:cubicBezTo>
                  <a:cubicBezTo>
                    <a:pt x="14734" y="22086"/>
                    <a:pt x="15044" y="22311"/>
                    <a:pt x="15419" y="22471"/>
                  </a:cubicBezTo>
                  <a:cubicBezTo>
                    <a:pt x="15762" y="22611"/>
                    <a:pt x="16115" y="22707"/>
                    <a:pt x="16479" y="22804"/>
                  </a:cubicBezTo>
                  <a:cubicBezTo>
                    <a:pt x="16436" y="22900"/>
                    <a:pt x="16426" y="23039"/>
                    <a:pt x="16404" y="23135"/>
                  </a:cubicBezTo>
                  <a:cubicBezTo>
                    <a:pt x="16393" y="23168"/>
                    <a:pt x="16372" y="23211"/>
                    <a:pt x="16361" y="23254"/>
                  </a:cubicBezTo>
                  <a:cubicBezTo>
                    <a:pt x="15848" y="22975"/>
                    <a:pt x="15355" y="22643"/>
                    <a:pt x="14905" y="22279"/>
                  </a:cubicBezTo>
                  <a:cubicBezTo>
                    <a:pt x="14584" y="22011"/>
                    <a:pt x="14284" y="21733"/>
                    <a:pt x="13995" y="21444"/>
                  </a:cubicBezTo>
                  <a:lnTo>
                    <a:pt x="13802" y="21219"/>
                  </a:lnTo>
                  <a:close/>
                  <a:moveTo>
                    <a:pt x="16661" y="22847"/>
                  </a:moveTo>
                  <a:cubicBezTo>
                    <a:pt x="16726" y="22857"/>
                    <a:pt x="16800" y="22878"/>
                    <a:pt x="16864" y="22900"/>
                  </a:cubicBezTo>
                  <a:cubicBezTo>
                    <a:pt x="16929" y="22932"/>
                    <a:pt x="16971" y="22985"/>
                    <a:pt x="16993" y="23039"/>
                  </a:cubicBezTo>
                  <a:cubicBezTo>
                    <a:pt x="16983" y="23061"/>
                    <a:pt x="16983" y="23071"/>
                    <a:pt x="16993" y="23093"/>
                  </a:cubicBezTo>
                  <a:cubicBezTo>
                    <a:pt x="16993" y="23157"/>
                    <a:pt x="16993" y="23189"/>
                    <a:pt x="16940" y="23242"/>
                  </a:cubicBezTo>
                  <a:cubicBezTo>
                    <a:pt x="16857" y="23315"/>
                    <a:pt x="16744" y="23365"/>
                    <a:pt x="16633" y="23365"/>
                  </a:cubicBezTo>
                  <a:cubicBezTo>
                    <a:pt x="16614" y="23365"/>
                    <a:pt x="16595" y="23364"/>
                    <a:pt x="16576" y="23361"/>
                  </a:cubicBezTo>
                  <a:cubicBezTo>
                    <a:pt x="16554" y="23361"/>
                    <a:pt x="16533" y="23350"/>
                    <a:pt x="16522" y="23339"/>
                  </a:cubicBezTo>
                  <a:cubicBezTo>
                    <a:pt x="16533" y="23285"/>
                    <a:pt x="16554" y="23232"/>
                    <a:pt x="16564" y="23178"/>
                  </a:cubicBezTo>
                  <a:cubicBezTo>
                    <a:pt x="16597" y="23093"/>
                    <a:pt x="16661" y="22964"/>
                    <a:pt x="16661" y="22847"/>
                  </a:cubicBezTo>
                  <a:close/>
                  <a:moveTo>
                    <a:pt x="17025" y="23339"/>
                  </a:moveTo>
                  <a:cubicBezTo>
                    <a:pt x="17014" y="23414"/>
                    <a:pt x="17004" y="23499"/>
                    <a:pt x="16993" y="23575"/>
                  </a:cubicBezTo>
                  <a:lnTo>
                    <a:pt x="16736" y="23446"/>
                  </a:lnTo>
                  <a:cubicBezTo>
                    <a:pt x="16833" y="23446"/>
                    <a:pt x="16918" y="23414"/>
                    <a:pt x="17004" y="23350"/>
                  </a:cubicBezTo>
                  <a:cubicBezTo>
                    <a:pt x="17014" y="23350"/>
                    <a:pt x="17014" y="23339"/>
                    <a:pt x="17025" y="23339"/>
                  </a:cubicBezTo>
                  <a:close/>
                  <a:moveTo>
                    <a:pt x="750" y="23350"/>
                  </a:moveTo>
                  <a:cubicBezTo>
                    <a:pt x="814" y="23607"/>
                    <a:pt x="921" y="23842"/>
                    <a:pt x="1050" y="24078"/>
                  </a:cubicBezTo>
                  <a:cubicBezTo>
                    <a:pt x="1006" y="24094"/>
                    <a:pt x="960" y="24102"/>
                    <a:pt x="914" y="24102"/>
                  </a:cubicBezTo>
                  <a:cubicBezTo>
                    <a:pt x="782" y="24102"/>
                    <a:pt x="653" y="24034"/>
                    <a:pt x="589" y="23906"/>
                  </a:cubicBezTo>
                  <a:cubicBezTo>
                    <a:pt x="578" y="23842"/>
                    <a:pt x="557" y="23778"/>
                    <a:pt x="546" y="23703"/>
                  </a:cubicBezTo>
                  <a:cubicBezTo>
                    <a:pt x="546" y="23553"/>
                    <a:pt x="632" y="23446"/>
                    <a:pt x="750" y="23350"/>
                  </a:cubicBezTo>
                  <a:close/>
                  <a:moveTo>
                    <a:pt x="16479" y="23575"/>
                  </a:moveTo>
                  <a:cubicBezTo>
                    <a:pt x="16586" y="23628"/>
                    <a:pt x="16704" y="23682"/>
                    <a:pt x="16821" y="23746"/>
                  </a:cubicBezTo>
                  <a:cubicBezTo>
                    <a:pt x="16886" y="23917"/>
                    <a:pt x="16800" y="24025"/>
                    <a:pt x="16672" y="24089"/>
                  </a:cubicBezTo>
                  <a:cubicBezTo>
                    <a:pt x="16704" y="24013"/>
                    <a:pt x="16726" y="23928"/>
                    <a:pt x="16747" y="23842"/>
                  </a:cubicBezTo>
                  <a:cubicBezTo>
                    <a:pt x="16761" y="23814"/>
                    <a:pt x="16738" y="23790"/>
                    <a:pt x="16714" y="23790"/>
                  </a:cubicBezTo>
                  <a:cubicBezTo>
                    <a:pt x="16702" y="23790"/>
                    <a:pt x="16690" y="23796"/>
                    <a:pt x="16683" y="23810"/>
                  </a:cubicBezTo>
                  <a:cubicBezTo>
                    <a:pt x="16618" y="23928"/>
                    <a:pt x="16554" y="24046"/>
                    <a:pt x="16500" y="24153"/>
                  </a:cubicBezTo>
                  <a:cubicBezTo>
                    <a:pt x="16404" y="24185"/>
                    <a:pt x="16319" y="24196"/>
                    <a:pt x="16243" y="24196"/>
                  </a:cubicBezTo>
                  <a:cubicBezTo>
                    <a:pt x="16329" y="23992"/>
                    <a:pt x="16415" y="23789"/>
                    <a:pt x="16479" y="23575"/>
                  </a:cubicBezTo>
                  <a:close/>
                  <a:moveTo>
                    <a:pt x="653" y="24153"/>
                  </a:moveTo>
                  <a:lnTo>
                    <a:pt x="653" y="24153"/>
                  </a:lnTo>
                  <a:cubicBezTo>
                    <a:pt x="728" y="24196"/>
                    <a:pt x="803" y="24217"/>
                    <a:pt x="889" y="24228"/>
                  </a:cubicBezTo>
                  <a:cubicBezTo>
                    <a:pt x="824" y="24282"/>
                    <a:pt x="781" y="24346"/>
                    <a:pt x="750" y="24410"/>
                  </a:cubicBezTo>
                  <a:lnTo>
                    <a:pt x="653" y="24153"/>
                  </a:lnTo>
                  <a:close/>
                  <a:moveTo>
                    <a:pt x="2998" y="13981"/>
                  </a:moveTo>
                  <a:lnTo>
                    <a:pt x="2998" y="13981"/>
                  </a:lnTo>
                  <a:cubicBezTo>
                    <a:pt x="3876" y="14355"/>
                    <a:pt x="4754" y="14730"/>
                    <a:pt x="5654" y="15052"/>
                  </a:cubicBezTo>
                  <a:cubicBezTo>
                    <a:pt x="6579" y="15370"/>
                    <a:pt x="7524" y="15504"/>
                    <a:pt x="8495" y="15504"/>
                  </a:cubicBezTo>
                  <a:cubicBezTo>
                    <a:pt x="8569" y="15504"/>
                    <a:pt x="8642" y="15503"/>
                    <a:pt x="8716" y="15501"/>
                  </a:cubicBezTo>
                  <a:cubicBezTo>
                    <a:pt x="9733" y="15469"/>
                    <a:pt x="10740" y="15319"/>
                    <a:pt x="11714" y="15052"/>
                  </a:cubicBezTo>
                  <a:cubicBezTo>
                    <a:pt x="12442" y="14848"/>
                    <a:pt x="13352" y="14612"/>
                    <a:pt x="13973" y="14120"/>
                  </a:cubicBezTo>
                  <a:lnTo>
                    <a:pt x="13973" y="14120"/>
                  </a:lnTo>
                  <a:cubicBezTo>
                    <a:pt x="13813" y="14687"/>
                    <a:pt x="13770" y="15309"/>
                    <a:pt x="13685" y="15876"/>
                  </a:cubicBezTo>
                  <a:cubicBezTo>
                    <a:pt x="13609" y="16347"/>
                    <a:pt x="13556" y="16829"/>
                    <a:pt x="13492" y="17300"/>
                  </a:cubicBezTo>
                  <a:cubicBezTo>
                    <a:pt x="13492" y="17310"/>
                    <a:pt x="13481" y="17322"/>
                    <a:pt x="13470" y="17332"/>
                  </a:cubicBezTo>
                  <a:cubicBezTo>
                    <a:pt x="13470" y="17450"/>
                    <a:pt x="13438" y="17567"/>
                    <a:pt x="13395" y="17664"/>
                  </a:cubicBezTo>
                  <a:cubicBezTo>
                    <a:pt x="13438" y="17225"/>
                    <a:pt x="13438" y="16765"/>
                    <a:pt x="13395" y="16315"/>
                  </a:cubicBezTo>
                  <a:cubicBezTo>
                    <a:pt x="13385" y="16154"/>
                    <a:pt x="13406" y="15854"/>
                    <a:pt x="13256" y="15747"/>
                  </a:cubicBezTo>
                  <a:cubicBezTo>
                    <a:pt x="13219" y="15718"/>
                    <a:pt x="13178" y="15706"/>
                    <a:pt x="13135" y="15706"/>
                  </a:cubicBezTo>
                  <a:cubicBezTo>
                    <a:pt x="13003" y="15706"/>
                    <a:pt x="12855" y="15819"/>
                    <a:pt x="12774" y="15908"/>
                  </a:cubicBezTo>
                  <a:cubicBezTo>
                    <a:pt x="12464" y="16251"/>
                    <a:pt x="12410" y="16839"/>
                    <a:pt x="12400" y="17289"/>
                  </a:cubicBezTo>
                  <a:cubicBezTo>
                    <a:pt x="12389" y="17621"/>
                    <a:pt x="12410" y="17943"/>
                    <a:pt x="12410" y="18274"/>
                  </a:cubicBezTo>
                  <a:cubicBezTo>
                    <a:pt x="12421" y="18435"/>
                    <a:pt x="12421" y="18585"/>
                    <a:pt x="12410" y="18735"/>
                  </a:cubicBezTo>
                  <a:cubicBezTo>
                    <a:pt x="12410" y="18874"/>
                    <a:pt x="12378" y="19013"/>
                    <a:pt x="12400" y="19152"/>
                  </a:cubicBezTo>
                  <a:cubicBezTo>
                    <a:pt x="12357" y="19366"/>
                    <a:pt x="12367" y="19623"/>
                    <a:pt x="12346" y="19816"/>
                  </a:cubicBezTo>
                  <a:cubicBezTo>
                    <a:pt x="12250" y="20587"/>
                    <a:pt x="12110" y="21348"/>
                    <a:pt x="11939" y="22107"/>
                  </a:cubicBezTo>
                  <a:cubicBezTo>
                    <a:pt x="11922" y="22183"/>
                    <a:pt x="11991" y="22253"/>
                    <a:pt x="12063" y="22253"/>
                  </a:cubicBezTo>
                  <a:cubicBezTo>
                    <a:pt x="12083" y="22253"/>
                    <a:pt x="12103" y="22247"/>
                    <a:pt x="12121" y="22236"/>
                  </a:cubicBezTo>
                  <a:cubicBezTo>
                    <a:pt x="12603" y="21926"/>
                    <a:pt x="12688" y="21294"/>
                    <a:pt x="12807" y="20780"/>
                  </a:cubicBezTo>
                  <a:cubicBezTo>
                    <a:pt x="12945" y="20191"/>
                    <a:pt x="13042" y="19602"/>
                    <a:pt x="13128" y="19013"/>
                  </a:cubicBezTo>
                  <a:cubicBezTo>
                    <a:pt x="13138" y="18959"/>
                    <a:pt x="13159" y="18906"/>
                    <a:pt x="13171" y="18863"/>
                  </a:cubicBezTo>
                  <a:cubicBezTo>
                    <a:pt x="13245" y="18585"/>
                    <a:pt x="13309" y="18307"/>
                    <a:pt x="13352" y="18028"/>
                  </a:cubicBezTo>
                  <a:cubicBezTo>
                    <a:pt x="13352" y="17996"/>
                    <a:pt x="13352" y="17974"/>
                    <a:pt x="13363" y="17943"/>
                  </a:cubicBezTo>
                  <a:cubicBezTo>
                    <a:pt x="13374" y="17974"/>
                    <a:pt x="13385" y="17996"/>
                    <a:pt x="13395" y="18028"/>
                  </a:cubicBezTo>
                  <a:cubicBezTo>
                    <a:pt x="13395" y="18050"/>
                    <a:pt x="13395" y="18060"/>
                    <a:pt x="13406" y="18071"/>
                  </a:cubicBezTo>
                  <a:cubicBezTo>
                    <a:pt x="13395" y="18157"/>
                    <a:pt x="13385" y="18242"/>
                    <a:pt x="13374" y="18317"/>
                  </a:cubicBezTo>
                  <a:cubicBezTo>
                    <a:pt x="13363" y="18338"/>
                    <a:pt x="13363" y="18360"/>
                    <a:pt x="13363" y="18381"/>
                  </a:cubicBezTo>
                  <a:cubicBezTo>
                    <a:pt x="13288" y="19109"/>
                    <a:pt x="13224" y="19849"/>
                    <a:pt x="13171" y="20587"/>
                  </a:cubicBezTo>
                  <a:cubicBezTo>
                    <a:pt x="13149" y="20587"/>
                    <a:pt x="13138" y="20608"/>
                    <a:pt x="13138" y="20630"/>
                  </a:cubicBezTo>
                  <a:cubicBezTo>
                    <a:pt x="13149" y="20641"/>
                    <a:pt x="13149" y="20662"/>
                    <a:pt x="13159" y="20673"/>
                  </a:cubicBezTo>
                  <a:cubicBezTo>
                    <a:pt x="13128" y="21048"/>
                    <a:pt x="13106" y="21433"/>
                    <a:pt x="13085" y="21808"/>
                  </a:cubicBezTo>
                  <a:cubicBezTo>
                    <a:pt x="13074" y="21819"/>
                    <a:pt x="13064" y="21840"/>
                    <a:pt x="13052" y="21850"/>
                  </a:cubicBezTo>
                  <a:cubicBezTo>
                    <a:pt x="12699" y="22097"/>
                    <a:pt x="12389" y="22429"/>
                    <a:pt x="12067" y="22728"/>
                  </a:cubicBezTo>
                  <a:cubicBezTo>
                    <a:pt x="11682" y="23082"/>
                    <a:pt x="11318" y="23457"/>
                    <a:pt x="10901" y="23778"/>
                  </a:cubicBezTo>
                  <a:cubicBezTo>
                    <a:pt x="10547" y="24056"/>
                    <a:pt x="10161" y="24260"/>
                    <a:pt x="9744" y="24389"/>
                  </a:cubicBezTo>
                  <a:cubicBezTo>
                    <a:pt x="9669" y="24399"/>
                    <a:pt x="9605" y="24420"/>
                    <a:pt x="9530" y="24420"/>
                  </a:cubicBezTo>
                  <a:cubicBezTo>
                    <a:pt x="9311" y="24457"/>
                    <a:pt x="9092" y="24474"/>
                    <a:pt x="8877" y="24474"/>
                  </a:cubicBezTo>
                  <a:cubicBezTo>
                    <a:pt x="8776" y="24474"/>
                    <a:pt x="8676" y="24470"/>
                    <a:pt x="8577" y="24463"/>
                  </a:cubicBezTo>
                  <a:cubicBezTo>
                    <a:pt x="8245" y="24442"/>
                    <a:pt x="7924" y="24389"/>
                    <a:pt x="7613" y="24313"/>
                  </a:cubicBezTo>
                  <a:cubicBezTo>
                    <a:pt x="7410" y="24270"/>
                    <a:pt x="7217" y="24206"/>
                    <a:pt x="7013" y="24153"/>
                  </a:cubicBezTo>
                  <a:cubicBezTo>
                    <a:pt x="6628" y="23971"/>
                    <a:pt x="6264" y="23725"/>
                    <a:pt x="5921" y="23446"/>
                  </a:cubicBezTo>
                  <a:cubicBezTo>
                    <a:pt x="5547" y="23135"/>
                    <a:pt x="5193" y="22793"/>
                    <a:pt x="4829" y="22471"/>
                  </a:cubicBezTo>
                  <a:cubicBezTo>
                    <a:pt x="4658" y="22311"/>
                    <a:pt x="4476" y="22150"/>
                    <a:pt x="4305" y="21990"/>
                  </a:cubicBezTo>
                  <a:cubicBezTo>
                    <a:pt x="4186" y="21872"/>
                    <a:pt x="4079" y="21733"/>
                    <a:pt x="3951" y="21626"/>
                  </a:cubicBezTo>
                  <a:cubicBezTo>
                    <a:pt x="3865" y="20470"/>
                    <a:pt x="3834" y="19313"/>
                    <a:pt x="3737" y="18167"/>
                  </a:cubicBezTo>
                  <a:lnTo>
                    <a:pt x="3737" y="18167"/>
                  </a:lnTo>
                  <a:cubicBezTo>
                    <a:pt x="3758" y="18188"/>
                    <a:pt x="3780" y="18200"/>
                    <a:pt x="3812" y="18221"/>
                  </a:cubicBezTo>
                  <a:cubicBezTo>
                    <a:pt x="3844" y="18414"/>
                    <a:pt x="3876" y="18606"/>
                    <a:pt x="3919" y="18799"/>
                  </a:cubicBezTo>
                  <a:cubicBezTo>
                    <a:pt x="4015" y="19549"/>
                    <a:pt x="4133" y="20298"/>
                    <a:pt x="4305" y="21037"/>
                  </a:cubicBezTo>
                  <a:cubicBezTo>
                    <a:pt x="4422" y="21551"/>
                    <a:pt x="4508" y="22183"/>
                    <a:pt x="4990" y="22493"/>
                  </a:cubicBezTo>
                  <a:cubicBezTo>
                    <a:pt x="5008" y="22504"/>
                    <a:pt x="5028" y="22510"/>
                    <a:pt x="5047" y="22510"/>
                  </a:cubicBezTo>
                  <a:cubicBezTo>
                    <a:pt x="5116" y="22510"/>
                    <a:pt x="5178" y="22440"/>
                    <a:pt x="5161" y="22364"/>
                  </a:cubicBezTo>
                  <a:cubicBezTo>
                    <a:pt x="4990" y="21605"/>
                    <a:pt x="4861" y="20844"/>
                    <a:pt x="4765" y="20063"/>
                  </a:cubicBezTo>
                  <a:cubicBezTo>
                    <a:pt x="4743" y="19870"/>
                    <a:pt x="4754" y="19592"/>
                    <a:pt x="4700" y="19366"/>
                  </a:cubicBezTo>
                  <a:cubicBezTo>
                    <a:pt x="4722" y="19142"/>
                    <a:pt x="4679" y="18895"/>
                    <a:pt x="4658" y="18681"/>
                  </a:cubicBezTo>
                  <a:cubicBezTo>
                    <a:pt x="4636" y="18414"/>
                    <a:pt x="4615" y="18135"/>
                    <a:pt x="4583" y="17857"/>
                  </a:cubicBezTo>
                  <a:cubicBezTo>
                    <a:pt x="4508" y="17246"/>
                    <a:pt x="4422" y="16636"/>
                    <a:pt x="4305" y="16037"/>
                  </a:cubicBezTo>
                  <a:cubicBezTo>
                    <a:pt x="4272" y="15844"/>
                    <a:pt x="4229" y="15630"/>
                    <a:pt x="4069" y="15501"/>
                  </a:cubicBezTo>
                  <a:cubicBezTo>
                    <a:pt x="3999" y="15442"/>
                    <a:pt x="3912" y="15409"/>
                    <a:pt x="3825" y="15409"/>
                  </a:cubicBezTo>
                  <a:cubicBezTo>
                    <a:pt x="3753" y="15409"/>
                    <a:pt x="3682" y="15432"/>
                    <a:pt x="3619" y="15480"/>
                  </a:cubicBezTo>
                  <a:cubicBezTo>
                    <a:pt x="3448" y="15619"/>
                    <a:pt x="3448" y="15844"/>
                    <a:pt x="3470" y="16037"/>
                  </a:cubicBezTo>
                  <a:cubicBezTo>
                    <a:pt x="3512" y="16336"/>
                    <a:pt x="3565" y="16636"/>
                    <a:pt x="3608" y="16936"/>
                  </a:cubicBezTo>
                  <a:lnTo>
                    <a:pt x="3801" y="18188"/>
                  </a:lnTo>
                  <a:cubicBezTo>
                    <a:pt x="3769" y="18093"/>
                    <a:pt x="3748" y="17996"/>
                    <a:pt x="3737" y="17900"/>
                  </a:cubicBezTo>
                  <a:cubicBezTo>
                    <a:pt x="3726" y="17889"/>
                    <a:pt x="3715" y="17889"/>
                    <a:pt x="3705" y="17878"/>
                  </a:cubicBezTo>
                  <a:cubicBezTo>
                    <a:pt x="3705" y="17824"/>
                    <a:pt x="3694" y="17771"/>
                    <a:pt x="3694" y="17728"/>
                  </a:cubicBezTo>
                  <a:cubicBezTo>
                    <a:pt x="3630" y="17065"/>
                    <a:pt x="3534" y="16411"/>
                    <a:pt x="3416" y="15769"/>
                  </a:cubicBezTo>
                  <a:cubicBezTo>
                    <a:pt x="3298" y="15169"/>
                    <a:pt x="3191" y="14559"/>
                    <a:pt x="2998" y="13981"/>
                  </a:cubicBezTo>
                  <a:close/>
                  <a:moveTo>
                    <a:pt x="3201" y="21743"/>
                  </a:moveTo>
                  <a:cubicBezTo>
                    <a:pt x="3266" y="21808"/>
                    <a:pt x="3362" y="21829"/>
                    <a:pt x="3437" y="21872"/>
                  </a:cubicBezTo>
                  <a:cubicBezTo>
                    <a:pt x="3565" y="21936"/>
                    <a:pt x="3694" y="22000"/>
                    <a:pt x="3812" y="22076"/>
                  </a:cubicBezTo>
                  <a:cubicBezTo>
                    <a:pt x="3908" y="22129"/>
                    <a:pt x="3994" y="22183"/>
                    <a:pt x="4079" y="22247"/>
                  </a:cubicBezTo>
                  <a:cubicBezTo>
                    <a:pt x="4133" y="22290"/>
                    <a:pt x="4176" y="22333"/>
                    <a:pt x="4229" y="22376"/>
                  </a:cubicBezTo>
                  <a:cubicBezTo>
                    <a:pt x="3822" y="22686"/>
                    <a:pt x="3448" y="23061"/>
                    <a:pt x="3051" y="23392"/>
                  </a:cubicBezTo>
                  <a:lnTo>
                    <a:pt x="2281" y="24035"/>
                  </a:lnTo>
                  <a:cubicBezTo>
                    <a:pt x="2088" y="24196"/>
                    <a:pt x="1863" y="24346"/>
                    <a:pt x="1692" y="24527"/>
                  </a:cubicBezTo>
                  <a:cubicBezTo>
                    <a:pt x="1414" y="24142"/>
                    <a:pt x="1178" y="23735"/>
                    <a:pt x="1007" y="23275"/>
                  </a:cubicBezTo>
                  <a:cubicBezTo>
                    <a:pt x="1510" y="23147"/>
                    <a:pt x="1970" y="22868"/>
                    <a:pt x="2366" y="22514"/>
                  </a:cubicBezTo>
                  <a:cubicBezTo>
                    <a:pt x="2602" y="22311"/>
                    <a:pt x="2934" y="22043"/>
                    <a:pt x="3201" y="21743"/>
                  </a:cubicBezTo>
                  <a:close/>
                  <a:moveTo>
                    <a:pt x="13845" y="21593"/>
                  </a:moveTo>
                  <a:cubicBezTo>
                    <a:pt x="14123" y="21893"/>
                    <a:pt x="14423" y="22183"/>
                    <a:pt x="14744" y="22440"/>
                  </a:cubicBezTo>
                  <a:cubicBezTo>
                    <a:pt x="15237" y="22836"/>
                    <a:pt x="15751" y="23189"/>
                    <a:pt x="16308" y="23478"/>
                  </a:cubicBezTo>
                  <a:cubicBezTo>
                    <a:pt x="16147" y="23896"/>
                    <a:pt x="15965" y="24292"/>
                    <a:pt x="15740" y="24667"/>
                  </a:cubicBezTo>
                  <a:cubicBezTo>
                    <a:pt x="15291" y="24282"/>
                    <a:pt x="14777" y="23960"/>
                    <a:pt x="14306" y="23585"/>
                  </a:cubicBezTo>
                  <a:cubicBezTo>
                    <a:pt x="13834" y="23200"/>
                    <a:pt x="13374" y="22782"/>
                    <a:pt x="12945" y="22354"/>
                  </a:cubicBezTo>
                  <a:cubicBezTo>
                    <a:pt x="13031" y="22257"/>
                    <a:pt x="13117" y="22161"/>
                    <a:pt x="13192" y="22065"/>
                  </a:cubicBezTo>
                  <a:cubicBezTo>
                    <a:pt x="13416" y="21915"/>
                    <a:pt x="13631" y="21743"/>
                    <a:pt x="13845" y="21593"/>
                  </a:cubicBezTo>
                  <a:close/>
                  <a:moveTo>
                    <a:pt x="16821" y="24185"/>
                  </a:moveTo>
                  <a:cubicBezTo>
                    <a:pt x="16757" y="24377"/>
                    <a:pt x="16683" y="24560"/>
                    <a:pt x="16597" y="24742"/>
                  </a:cubicBezTo>
                  <a:cubicBezTo>
                    <a:pt x="16597" y="24646"/>
                    <a:pt x="16554" y="24560"/>
                    <a:pt x="16500" y="24474"/>
                  </a:cubicBezTo>
                  <a:cubicBezTo>
                    <a:pt x="16533" y="24420"/>
                    <a:pt x="16564" y="24356"/>
                    <a:pt x="16586" y="24303"/>
                  </a:cubicBezTo>
                  <a:cubicBezTo>
                    <a:pt x="16672" y="24282"/>
                    <a:pt x="16747" y="24249"/>
                    <a:pt x="16821" y="24185"/>
                  </a:cubicBezTo>
                  <a:close/>
                  <a:moveTo>
                    <a:pt x="1124" y="24196"/>
                  </a:moveTo>
                  <a:cubicBezTo>
                    <a:pt x="1242" y="24399"/>
                    <a:pt x="1381" y="24592"/>
                    <a:pt x="1521" y="24774"/>
                  </a:cubicBezTo>
                  <a:cubicBezTo>
                    <a:pt x="1418" y="24805"/>
                    <a:pt x="1306" y="24833"/>
                    <a:pt x="1201" y="24833"/>
                  </a:cubicBezTo>
                  <a:cubicBezTo>
                    <a:pt x="1085" y="24833"/>
                    <a:pt x="978" y="24799"/>
                    <a:pt x="900" y="24699"/>
                  </a:cubicBezTo>
                  <a:cubicBezTo>
                    <a:pt x="739" y="24496"/>
                    <a:pt x="953" y="24313"/>
                    <a:pt x="1124" y="24196"/>
                  </a:cubicBezTo>
                  <a:close/>
                  <a:moveTo>
                    <a:pt x="16415" y="24634"/>
                  </a:moveTo>
                  <a:cubicBezTo>
                    <a:pt x="16447" y="24710"/>
                    <a:pt x="16447" y="24774"/>
                    <a:pt x="16415" y="24849"/>
                  </a:cubicBezTo>
                  <a:cubicBezTo>
                    <a:pt x="16361" y="24934"/>
                    <a:pt x="16276" y="24988"/>
                    <a:pt x="16179" y="24998"/>
                  </a:cubicBezTo>
                  <a:cubicBezTo>
                    <a:pt x="16265" y="24881"/>
                    <a:pt x="16340" y="24763"/>
                    <a:pt x="16415" y="24634"/>
                  </a:cubicBezTo>
                  <a:close/>
                  <a:moveTo>
                    <a:pt x="16179" y="24335"/>
                  </a:moveTo>
                  <a:cubicBezTo>
                    <a:pt x="16222" y="24377"/>
                    <a:pt x="16276" y="24420"/>
                    <a:pt x="16319" y="24485"/>
                  </a:cubicBezTo>
                  <a:cubicBezTo>
                    <a:pt x="16222" y="24667"/>
                    <a:pt x="16115" y="24838"/>
                    <a:pt x="16008" y="25020"/>
                  </a:cubicBezTo>
                  <a:cubicBezTo>
                    <a:pt x="15943" y="25020"/>
                    <a:pt x="15879" y="25010"/>
                    <a:pt x="15826" y="24998"/>
                  </a:cubicBezTo>
                  <a:cubicBezTo>
                    <a:pt x="15815" y="24998"/>
                    <a:pt x="15815" y="24998"/>
                    <a:pt x="15805" y="25010"/>
                  </a:cubicBezTo>
                  <a:cubicBezTo>
                    <a:pt x="15943" y="24795"/>
                    <a:pt x="16072" y="24570"/>
                    <a:pt x="16179" y="24335"/>
                  </a:cubicBezTo>
                  <a:close/>
                  <a:moveTo>
                    <a:pt x="4390" y="22504"/>
                  </a:moveTo>
                  <a:cubicBezTo>
                    <a:pt x="4465" y="22568"/>
                    <a:pt x="4551" y="22643"/>
                    <a:pt x="4626" y="22707"/>
                  </a:cubicBezTo>
                  <a:lnTo>
                    <a:pt x="4722" y="22804"/>
                  </a:lnTo>
                  <a:cubicBezTo>
                    <a:pt x="3769" y="23425"/>
                    <a:pt x="2891" y="24217"/>
                    <a:pt x="2099" y="25031"/>
                  </a:cubicBezTo>
                  <a:cubicBezTo>
                    <a:pt x="2013" y="24924"/>
                    <a:pt x="1916" y="24827"/>
                    <a:pt x="1842" y="24720"/>
                  </a:cubicBezTo>
                  <a:cubicBezTo>
                    <a:pt x="2302" y="24463"/>
                    <a:pt x="2730" y="23992"/>
                    <a:pt x="3127" y="23649"/>
                  </a:cubicBezTo>
                  <a:cubicBezTo>
                    <a:pt x="3544" y="23285"/>
                    <a:pt x="4015" y="22921"/>
                    <a:pt x="4390" y="22504"/>
                  </a:cubicBezTo>
                  <a:close/>
                  <a:moveTo>
                    <a:pt x="12753" y="22547"/>
                  </a:moveTo>
                  <a:cubicBezTo>
                    <a:pt x="13202" y="22997"/>
                    <a:pt x="13673" y="23425"/>
                    <a:pt x="14177" y="23832"/>
                  </a:cubicBezTo>
                  <a:cubicBezTo>
                    <a:pt x="14616" y="24185"/>
                    <a:pt x="15108" y="24581"/>
                    <a:pt x="15633" y="24827"/>
                  </a:cubicBezTo>
                  <a:cubicBezTo>
                    <a:pt x="15579" y="24924"/>
                    <a:pt x="15515" y="25010"/>
                    <a:pt x="15451" y="25106"/>
                  </a:cubicBezTo>
                  <a:cubicBezTo>
                    <a:pt x="14563" y="24239"/>
                    <a:pt x="13321" y="23714"/>
                    <a:pt x="12603" y="22686"/>
                  </a:cubicBezTo>
                  <a:cubicBezTo>
                    <a:pt x="12657" y="22643"/>
                    <a:pt x="12699" y="22600"/>
                    <a:pt x="12753" y="22547"/>
                  </a:cubicBezTo>
                  <a:close/>
                  <a:moveTo>
                    <a:pt x="1435" y="24924"/>
                  </a:moveTo>
                  <a:cubicBezTo>
                    <a:pt x="1360" y="25041"/>
                    <a:pt x="1295" y="25170"/>
                    <a:pt x="1295" y="25298"/>
                  </a:cubicBezTo>
                  <a:cubicBezTo>
                    <a:pt x="1188" y="25191"/>
                    <a:pt x="1092" y="25063"/>
                    <a:pt x="1017" y="24934"/>
                  </a:cubicBezTo>
                  <a:lnTo>
                    <a:pt x="1017" y="24934"/>
                  </a:lnTo>
                  <a:cubicBezTo>
                    <a:pt x="1069" y="24951"/>
                    <a:pt x="1123" y="24958"/>
                    <a:pt x="1180" y="24958"/>
                  </a:cubicBezTo>
                  <a:cubicBezTo>
                    <a:pt x="1264" y="24958"/>
                    <a:pt x="1351" y="24943"/>
                    <a:pt x="1435" y="24924"/>
                  </a:cubicBezTo>
                  <a:close/>
                  <a:moveTo>
                    <a:pt x="1628" y="24903"/>
                  </a:moveTo>
                  <a:cubicBezTo>
                    <a:pt x="1745" y="25052"/>
                    <a:pt x="1863" y="25191"/>
                    <a:pt x="1992" y="25331"/>
                  </a:cubicBezTo>
                  <a:lnTo>
                    <a:pt x="2088" y="25427"/>
                  </a:lnTo>
                  <a:cubicBezTo>
                    <a:pt x="1977" y="25486"/>
                    <a:pt x="1831" y="25541"/>
                    <a:pt x="1702" y="25541"/>
                  </a:cubicBezTo>
                  <a:cubicBezTo>
                    <a:pt x="1619" y="25541"/>
                    <a:pt x="1543" y="25518"/>
                    <a:pt x="1488" y="25459"/>
                  </a:cubicBezTo>
                  <a:cubicBezTo>
                    <a:pt x="1328" y="25288"/>
                    <a:pt x="1499" y="25052"/>
                    <a:pt x="1628" y="24903"/>
                  </a:cubicBezTo>
                  <a:close/>
                  <a:moveTo>
                    <a:pt x="15869" y="25427"/>
                  </a:moveTo>
                  <a:cubicBezTo>
                    <a:pt x="15869" y="25459"/>
                    <a:pt x="15858" y="25502"/>
                    <a:pt x="15826" y="25534"/>
                  </a:cubicBezTo>
                  <a:cubicBezTo>
                    <a:pt x="15794" y="25588"/>
                    <a:pt x="15751" y="25620"/>
                    <a:pt x="15698" y="25631"/>
                  </a:cubicBezTo>
                  <a:cubicBezTo>
                    <a:pt x="15729" y="25598"/>
                    <a:pt x="15751" y="25566"/>
                    <a:pt x="15783" y="25524"/>
                  </a:cubicBezTo>
                  <a:cubicBezTo>
                    <a:pt x="15815" y="25491"/>
                    <a:pt x="15836" y="25459"/>
                    <a:pt x="15869" y="25427"/>
                  </a:cubicBezTo>
                  <a:close/>
                  <a:moveTo>
                    <a:pt x="2206" y="25555"/>
                  </a:moveTo>
                  <a:cubicBezTo>
                    <a:pt x="2388" y="25748"/>
                    <a:pt x="2570" y="25930"/>
                    <a:pt x="2752" y="26112"/>
                  </a:cubicBezTo>
                  <a:cubicBezTo>
                    <a:pt x="2641" y="26181"/>
                    <a:pt x="2509" y="26246"/>
                    <a:pt x="2383" y="26246"/>
                  </a:cubicBezTo>
                  <a:cubicBezTo>
                    <a:pt x="2313" y="26246"/>
                    <a:pt x="2246" y="26226"/>
                    <a:pt x="2185" y="26176"/>
                  </a:cubicBezTo>
                  <a:cubicBezTo>
                    <a:pt x="1981" y="26005"/>
                    <a:pt x="2088" y="25748"/>
                    <a:pt x="2206" y="25555"/>
                  </a:cubicBezTo>
                  <a:close/>
                  <a:moveTo>
                    <a:pt x="16415" y="25084"/>
                  </a:moveTo>
                  <a:lnTo>
                    <a:pt x="16415" y="25084"/>
                  </a:lnTo>
                  <a:cubicBezTo>
                    <a:pt x="16158" y="25502"/>
                    <a:pt x="15826" y="25898"/>
                    <a:pt x="15462" y="26252"/>
                  </a:cubicBezTo>
                  <a:cubicBezTo>
                    <a:pt x="15515" y="26145"/>
                    <a:pt x="15505" y="25995"/>
                    <a:pt x="15494" y="25855"/>
                  </a:cubicBezTo>
                  <a:lnTo>
                    <a:pt x="15558" y="25791"/>
                  </a:lnTo>
                  <a:cubicBezTo>
                    <a:pt x="15586" y="25798"/>
                    <a:pt x="15615" y="25802"/>
                    <a:pt x="15645" y="25802"/>
                  </a:cubicBezTo>
                  <a:cubicBezTo>
                    <a:pt x="15750" y="25802"/>
                    <a:pt x="15858" y="25757"/>
                    <a:pt x="15933" y="25674"/>
                  </a:cubicBezTo>
                  <a:cubicBezTo>
                    <a:pt x="16040" y="25545"/>
                    <a:pt x="16051" y="25395"/>
                    <a:pt x="16008" y="25245"/>
                  </a:cubicBezTo>
                  <a:cubicBezTo>
                    <a:pt x="16029" y="25224"/>
                    <a:pt x="16040" y="25202"/>
                    <a:pt x="16062" y="25170"/>
                  </a:cubicBezTo>
                  <a:cubicBezTo>
                    <a:pt x="16190" y="25170"/>
                    <a:pt x="16319" y="25148"/>
                    <a:pt x="16415" y="25084"/>
                  </a:cubicBezTo>
                  <a:close/>
                  <a:moveTo>
                    <a:pt x="15751" y="25084"/>
                  </a:moveTo>
                  <a:cubicBezTo>
                    <a:pt x="15751" y="25106"/>
                    <a:pt x="15762" y="25117"/>
                    <a:pt x="15772" y="25138"/>
                  </a:cubicBezTo>
                  <a:cubicBezTo>
                    <a:pt x="15794" y="25170"/>
                    <a:pt x="15826" y="25213"/>
                    <a:pt x="15836" y="25255"/>
                  </a:cubicBezTo>
                  <a:cubicBezTo>
                    <a:pt x="15794" y="25320"/>
                    <a:pt x="15740" y="25395"/>
                    <a:pt x="15686" y="25459"/>
                  </a:cubicBezTo>
                  <a:cubicBezTo>
                    <a:pt x="15644" y="25512"/>
                    <a:pt x="15601" y="25577"/>
                    <a:pt x="15548" y="25631"/>
                  </a:cubicBezTo>
                  <a:cubicBezTo>
                    <a:pt x="15526" y="25620"/>
                    <a:pt x="15515" y="25609"/>
                    <a:pt x="15494" y="25598"/>
                  </a:cubicBezTo>
                  <a:cubicBezTo>
                    <a:pt x="15476" y="25580"/>
                    <a:pt x="15453" y="25572"/>
                    <a:pt x="15431" y="25572"/>
                  </a:cubicBezTo>
                  <a:cubicBezTo>
                    <a:pt x="15400" y="25572"/>
                    <a:pt x="15372" y="25589"/>
                    <a:pt x="15365" y="25620"/>
                  </a:cubicBezTo>
                  <a:cubicBezTo>
                    <a:pt x="15344" y="25705"/>
                    <a:pt x="15344" y="25781"/>
                    <a:pt x="15355" y="25866"/>
                  </a:cubicBezTo>
                  <a:cubicBezTo>
                    <a:pt x="15226" y="26005"/>
                    <a:pt x="15087" y="26155"/>
                    <a:pt x="14958" y="26283"/>
                  </a:cubicBezTo>
                  <a:cubicBezTo>
                    <a:pt x="14873" y="26283"/>
                    <a:pt x="14777" y="26262"/>
                    <a:pt x="14713" y="26252"/>
                  </a:cubicBezTo>
                  <a:cubicBezTo>
                    <a:pt x="15108" y="25909"/>
                    <a:pt x="15462" y="25512"/>
                    <a:pt x="15751" y="25084"/>
                  </a:cubicBezTo>
                  <a:close/>
                  <a:moveTo>
                    <a:pt x="15355" y="26016"/>
                  </a:moveTo>
                  <a:cubicBezTo>
                    <a:pt x="15355" y="26059"/>
                    <a:pt x="15344" y="26102"/>
                    <a:pt x="15334" y="26145"/>
                  </a:cubicBezTo>
                  <a:cubicBezTo>
                    <a:pt x="15301" y="26241"/>
                    <a:pt x="15205" y="26273"/>
                    <a:pt x="15098" y="26283"/>
                  </a:cubicBezTo>
                  <a:cubicBezTo>
                    <a:pt x="15184" y="26198"/>
                    <a:pt x="15269" y="26112"/>
                    <a:pt x="15355" y="26016"/>
                  </a:cubicBezTo>
                  <a:close/>
                  <a:moveTo>
                    <a:pt x="14670" y="26390"/>
                  </a:moveTo>
                  <a:cubicBezTo>
                    <a:pt x="14723" y="26402"/>
                    <a:pt x="14766" y="26412"/>
                    <a:pt x="14820" y="26412"/>
                  </a:cubicBezTo>
                  <a:cubicBezTo>
                    <a:pt x="14777" y="26455"/>
                    <a:pt x="14734" y="26487"/>
                    <a:pt x="14691" y="26530"/>
                  </a:cubicBezTo>
                  <a:cubicBezTo>
                    <a:pt x="14691" y="26487"/>
                    <a:pt x="14691" y="26433"/>
                    <a:pt x="14670" y="26390"/>
                  </a:cubicBezTo>
                  <a:close/>
                  <a:moveTo>
                    <a:pt x="2827" y="26733"/>
                  </a:moveTo>
                  <a:cubicBezTo>
                    <a:pt x="2880" y="26776"/>
                    <a:pt x="2923" y="26830"/>
                    <a:pt x="2977" y="26873"/>
                  </a:cubicBezTo>
                  <a:cubicBezTo>
                    <a:pt x="2923" y="26851"/>
                    <a:pt x="2880" y="26819"/>
                    <a:pt x="2848" y="26766"/>
                  </a:cubicBezTo>
                  <a:cubicBezTo>
                    <a:pt x="2837" y="26755"/>
                    <a:pt x="2837" y="26744"/>
                    <a:pt x="2827" y="26733"/>
                  </a:cubicBezTo>
                  <a:close/>
                  <a:moveTo>
                    <a:pt x="2902" y="26241"/>
                  </a:moveTo>
                  <a:cubicBezTo>
                    <a:pt x="3084" y="26412"/>
                    <a:pt x="3266" y="26583"/>
                    <a:pt x="3458" y="26733"/>
                  </a:cubicBezTo>
                  <a:cubicBezTo>
                    <a:pt x="3362" y="26797"/>
                    <a:pt x="3234" y="26862"/>
                    <a:pt x="3116" y="26883"/>
                  </a:cubicBezTo>
                  <a:cubicBezTo>
                    <a:pt x="3009" y="26797"/>
                    <a:pt x="2902" y="26723"/>
                    <a:pt x="2795" y="26637"/>
                  </a:cubicBezTo>
                  <a:cubicBezTo>
                    <a:pt x="2773" y="26509"/>
                    <a:pt x="2837" y="26369"/>
                    <a:pt x="2902" y="26241"/>
                  </a:cubicBezTo>
                  <a:close/>
                  <a:moveTo>
                    <a:pt x="14520" y="26402"/>
                  </a:moveTo>
                  <a:cubicBezTo>
                    <a:pt x="14551" y="26487"/>
                    <a:pt x="14551" y="26583"/>
                    <a:pt x="14530" y="26669"/>
                  </a:cubicBezTo>
                  <a:cubicBezTo>
                    <a:pt x="14391" y="26787"/>
                    <a:pt x="14252" y="26894"/>
                    <a:pt x="14113" y="26990"/>
                  </a:cubicBezTo>
                  <a:cubicBezTo>
                    <a:pt x="14098" y="26992"/>
                    <a:pt x="14084" y="26992"/>
                    <a:pt x="14069" y="26992"/>
                  </a:cubicBezTo>
                  <a:cubicBezTo>
                    <a:pt x="13974" y="26992"/>
                    <a:pt x="13875" y="26963"/>
                    <a:pt x="13792" y="26926"/>
                  </a:cubicBezTo>
                  <a:cubicBezTo>
                    <a:pt x="14049" y="26766"/>
                    <a:pt x="14294" y="26594"/>
                    <a:pt x="14520" y="26402"/>
                  </a:cubicBezTo>
                  <a:close/>
                  <a:moveTo>
                    <a:pt x="3320" y="26958"/>
                  </a:moveTo>
                  <a:cubicBezTo>
                    <a:pt x="3320" y="26980"/>
                    <a:pt x="3308" y="27001"/>
                    <a:pt x="3298" y="27023"/>
                  </a:cubicBezTo>
                  <a:cubicBezTo>
                    <a:pt x="3287" y="27012"/>
                    <a:pt x="3266" y="27001"/>
                    <a:pt x="3255" y="26990"/>
                  </a:cubicBezTo>
                  <a:lnTo>
                    <a:pt x="3320" y="26958"/>
                  </a:lnTo>
                  <a:close/>
                  <a:moveTo>
                    <a:pt x="13823" y="27097"/>
                  </a:moveTo>
                  <a:cubicBezTo>
                    <a:pt x="13845" y="27108"/>
                    <a:pt x="13877" y="27119"/>
                    <a:pt x="13909" y="27119"/>
                  </a:cubicBezTo>
                  <a:cubicBezTo>
                    <a:pt x="13877" y="27140"/>
                    <a:pt x="13856" y="27161"/>
                    <a:pt x="13823" y="27173"/>
                  </a:cubicBezTo>
                  <a:lnTo>
                    <a:pt x="13823" y="27097"/>
                  </a:lnTo>
                  <a:close/>
                  <a:moveTo>
                    <a:pt x="600" y="23339"/>
                  </a:moveTo>
                  <a:lnTo>
                    <a:pt x="600" y="23339"/>
                  </a:lnTo>
                  <a:cubicBezTo>
                    <a:pt x="536" y="23403"/>
                    <a:pt x="493" y="23468"/>
                    <a:pt x="460" y="23532"/>
                  </a:cubicBezTo>
                  <a:lnTo>
                    <a:pt x="460" y="23542"/>
                  </a:lnTo>
                  <a:cubicBezTo>
                    <a:pt x="417" y="23649"/>
                    <a:pt x="407" y="23778"/>
                    <a:pt x="460" y="23906"/>
                  </a:cubicBezTo>
                  <a:cubicBezTo>
                    <a:pt x="471" y="23949"/>
                    <a:pt x="493" y="23992"/>
                    <a:pt x="514" y="24025"/>
                  </a:cubicBezTo>
                  <a:cubicBezTo>
                    <a:pt x="567" y="24228"/>
                    <a:pt x="632" y="24431"/>
                    <a:pt x="717" y="24634"/>
                  </a:cubicBezTo>
                  <a:cubicBezTo>
                    <a:pt x="728" y="24656"/>
                    <a:pt x="739" y="24688"/>
                    <a:pt x="750" y="24710"/>
                  </a:cubicBezTo>
                  <a:cubicBezTo>
                    <a:pt x="771" y="24742"/>
                    <a:pt x="781" y="24763"/>
                    <a:pt x="803" y="24784"/>
                  </a:cubicBezTo>
                  <a:cubicBezTo>
                    <a:pt x="1038" y="25234"/>
                    <a:pt x="1371" y="25620"/>
                    <a:pt x="1778" y="25855"/>
                  </a:cubicBezTo>
                  <a:cubicBezTo>
                    <a:pt x="1780" y="25857"/>
                    <a:pt x="1782" y="25858"/>
                    <a:pt x="1784" y="25858"/>
                  </a:cubicBezTo>
                  <a:cubicBezTo>
                    <a:pt x="1795" y="25858"/>
                    <a:pt x="1807" y="25841"/>
                    <a:pt x="1799" y="25823"/>
                  </a:cubicBezTo>
                  <a:lnTo>
                    <a:pt x="1638" y="25662"/>
                  </a:lnTo>
                  <a:lnTo>
                    <a:pt x="1638" y="25662"/>
                  </a:lnTo>
                  <a:cubicBezTo>
                    <a:pt x="1663" y="25667"/>
                    <a:pt x="1690" y="25669"/>
                    <a:pt x="1718" y="25669"/>
                  </a:cubicBezTo>
                  <a:cubicBezTo>
                    <a:pt x="1819" y="25669"/>
                    <a:pt x="1931" y="25640"/>
                    <a:pt x="2024" y="25598"/>
                  </a:cubicBezTo>
                  <a:lnTo>
                    <a:pt x="2024" y="25598"/>
                  </a:lnTo>
                  <a:cubicBezTo>
                    <a:pt x="1916" y="25823"/>
                    <a:pt x="1885" y="26080"/>
                    <a:pt x="2066" y="26262"/>
                  </a:cubicBezTo>
                  <a:cubicBezTo>
                    <a:pt x="2163" y="26348"/>
                    <a:pt x="2268" y="26382"/>
                    <a:pt x="2376" y="26382"/>
                  </a:cubicBezTo>
                  <a:cubicBezTo>
                    <a:pt x="2495" y="26382"/>
                    <a:pt x="2617" y="26340"/>
                    <a:pt x="2730" y="26283"/>
                  </a:cubicBezTo>
                  <a:lnTo>
                    <a:pt x="2730" y="26283"/>
                  </a:lnTo>
                  <a:cubicBezTo>
                    <a:pt x="2699" y="26359"/>
                    <a:pt x="2666" y="26444"/>
                    <a:pt x="2656" y="26540"/>
                  </a:cubicBezTo>
                  <a:cubicBezTo>
                    <a:pt x="2645" y="26540"/>
                    <a:pt x="2634" y="26562"/>
                    <a:pt x="2645" y="26573"/>
                  </a:cubicBezTo>
                  <a:lnTo>
                    <a:pt x="2656" y="26573"/>
                  </a:lnTo>
                  <a:cubicBezTo>
                    <a:pt x="2656" y="26680"/>
                    <a:pt x="2677" y="26776"/>
                    <a:pt x="2752" y="26873"/>
                  </a:cubicBezTo>
                  <a:cubicBezTo>
                    <a:pt x="2828" y="26982"/>
                    <a:pt x="2930" y="27019"/>
                    <a:pt x="3044" y="27019"/>
                  </a:cubicBezTo>
                  <a:cubicBezTo>
                    <a:pt x="3074" y="27019"/>
                    <a:pt x="3105" y="27016"/>
                    <a:pt x="3137" y="27012"/>
                  </a:cubicBezTo>
                  <a:cubicBezTo>
                    <a:pt x="3180" y="27054"/>
                    <a:pt x="3223" y="27097"/>
                    <a:pt x="3277" y="27140"/>
                  </a:cubicBezTo>
                  <a:cubicBezTo>
                    <a:pt x="3266" y="27194"/>
                    <a:pt x="3277" y="27247"/>
                    <a:pt x="3298" y="27301"/>
                  </a:cubicBezTo>
                  <a:cubicBezTo>
                    <a:pt x="2677" y="26873"/>
                    <a:pt x="2078" y="26412"/>
                    <a:pt x="1521" y="25919"/>
                  </a:cubicBezTo>
                  <a:cubicBezTo>
                    <a:pt x="760" y="25234"/>
                    <a:pt x="321" y="24367"/>
                    <a:pt x="343" y="23350"/>
                  </a:cubicBezTo>
                  <a:cubicBezTo>
                    <a:pt x="429" y="23350"/>
                    <a:pt x="514" y="23350"/>
                    <a:pt x="600" y="23339"/>
                  </a:cubicBezTo>
                  <a:close/>
                  <a:moveTo>
                    <a:pt x="3577" y="26830"/>
                  </a:moveTo>
                  <a:cubicBezTo>
                    <a:pt x="3662" y="26904"/>
                    <a:pt x="3748" y="26969"/>
                    <a:pt x="3844" y="27044"/>
                  </a:cubicBezTo>
                  <a:lnTo>
                    <a:pt x="4069" y="27204"/>
                  </a:lnTo>
                  <a:cubicBezTo>
                    <a:pt x="3961" y="27293"/>
                    <a:pt x="3825" y="27345"/>
                    <a:pt x="3680" y="27345"/>
                  </a:cubicBezTo>
                  <a:cubicBezTo>
                    <a:pt x="3667" y="27345"/>
                    <a:pt x="3654" y="27345"/>
                    <a:pt x="3641" y="27344"/>
                  </a:cubicBezTo>
                  <a:cubicBezTo>
                    <a:pt x="3577" y="27258"/>
                    <a:pt x="3491" y="27183"/>
                    <a:pt x="3416" y="27119"/>
                  </a:cubicBezTo>
                  <a:cubicBezTo>
                    <a:pt x="3427" y="27001"/>
                    <a:pt x="3501" y="26916"/>
                    <a:pt x="3577" y="26830"/>
                  </a:cubicBezTo>
                  <a:close/>
                  <a:moveTo>
                    <a:pt x="13631" y="27023"/>
                  </a:moveTo>
                  <a:cubicBezTo>
                    <a:pt x="13685" y="27097"/>
                    <a:pt x="13685" y="27194"/>
                    <a:pt x="13642" y="27280"/>
                  </a:cubicBezTo>
                  <a:cubicBezTo>
                    <a:pt x="13524" y="27344"/>
                    <a:pt x="13406" y="27408"/>
                    <a:pt x="13278" y="27461"/>
                  </a:cubicBezTo>
                  <a:cubicBezTo>
                    <a:pt x="13171" y="27451"/>
                    <a:pt x="13064" y="27408"/>
                    <a:pt x="12978" y="27354"/>
                  </a:cubicBezTo>
                  <a:cubicBezTo>
                    <a:pt x="13117" y="27290"/>
                    <a:pt x="13256" y="27215"/>
                    <a:pt x="13395" y="27151"/>
                  </a:cubicBezTo>
                  <a:cubicBezTo>
                    <a:pt x="13470" y="27108"/>
                    <a:pt x="13556" y="27065"/>
                    <a:pt x="13631" y="27023"/>
                  </a:cubicBezTo>
                  <a:close/>
                  <a:moveTo>
                    <a:pt x="13010" y="27537"/>
                  </a:moveTo>
                  <a:cubicBezTo>
                    <a:pt x="13031" y="27547"/>
                    <a:pt x="13052" y="27558"/>
                    <a:pt x="13064" y="27558"/>
                  </a:cubicBezTo>
                  <a:cubicBezTo>
                    <a:pt x="13052" y="27568"/>
                    <a:pt x="13031" y="27579"/>
                    <a:pt x="13010" y="27590"/>
                  </a:cubicBezTo>
                  <a:lnTo>
                    <a:pt x="13010" y="27537"/>
                  </a:lnTo>
                  <a:close/>
                  <a:moveTo>
                    <a:pt x="12828" y="27418"/>
                  </a:moveTo>
                  <a:lnTo>
                    <a:pt x="12828" y="27430"/>
                  </a:lnTo>
                  <a:cubicBezTo>
                    <a:pt x="12881" y="27504"/>
                    <a:pt x="12871" y="27601"/>
                    <a:pt x="12817" y="27675"/>
                  </a:cubicBezTo>
                  <a:cubicBezTo>
                    <a:pt x="12721" y="27718"/>
                    <a:pt x="12614" y="27761"/>
                    <a:pt x="12507" y="27815"/>
                  </a:cubicBezTo>
                  <a:cubicBezTo>
                    <a:pt x="12400" y="27804"/>
                    <a:pt x="12303" y="27751"/>
                    <a:pt x="12217" y="27675"/>
                  </a:cubicBezTo>
                  <a:cubicBezTo>
                    <a:pt x="12421" y="27601"/>
                    <a:pt x="12624" y="27515"/>
                    <a:pt x="12828" y="27418"/>
                  </a:cubicBezTo>
                  <a:close/>
                  <a:moveTo>
                    <a:pt x="4219" y="27322"/>
                  </a:moveTo>
                  <a:lnTo>
                    <a:pt x="4219" y="27322"/>
                  </a:lnTo>
                  <a:cubicBezTo>
                    <a:pt x="4390" y="27440"/>
                    <a:pt x="4572" y="27558"/>
                    <a:pt x="4754" y="27665"/>
                  </a:cubicBezTo>
                  <a:cubicBezTo>
                    <a:pt x="4671" y="27741"/>
                    <a:pt x="4542" y="27818"/>
                    <a:pt x="4424" y="27818"/>
                  </a:cubicBezTo>
                  <a:cubicBezTo>
                    <a:pt x="4360" y="27818"/>
                    <a:pt x="4300" y="27796"/>
                    <a:pt x="4251" y="27740"/>
                  </a:cubicBezTo>
                  <a:cubicBezTo>
                    <a:pt x="4155" y="27633"/>
                    <a:pt x="4186" y="27461"/>
                    <a:pt x="4219" y="27322"/>
                  </a:cubicBezTo>
                  <a:close/>
                  <a:moveTo>
                    <a:pt x="12239" y="27868"/>
                  </a:moveTo>
                  <a:lnTo>
                    <a:pt x="12303" y="27901"/>
                  </a:lnTo>
                  <a:lnTo>
                    <a:pt x="12239" y="27932"/>
                  </a:lnTo>
                  <a:lnTo>
                    <a:pt x="12239" y="27868"/>
                  </a:lnTo>
                  <a:close/>
                  <a:moveTo>
                    <a:pt x="12067" y="27740"/>
                  </a:moveTo>
                  <a:lnTo>
                    <a:pt x="12067" y="27740"/>
                  </a:lnTo>
                  <a:cubicBezTo>
                    <a:pt x="12110" y="27836"/>
                    <a:pt x="12100" y="27932"/>
                    <a:pt x="12057" y="28018"/>
                  </a:cubicBezTo>
                  <a:cubicBezTo>
                    <a:pt x="11917" y="28082"/>
                    <a:pt x="11779" y="28158"/>
                    <a:pt x="11639" y="28232"/>
                  </a:cubicBezTo>
                  <a:cubicBezTo>
                    <a:pt x="11500" y="28211"/>
                    <a:pt x="11361" y="28147"/>
                    <a:pt x="11254" y="28061"/>
                  </a:cubicBezTo>
                  <a:cubicBezTo>
                    <a:pt x="11522" y="27954"/>
                    <a:pt x="11800" y="27847"/>
                    <a:pt x="12067" y="27740"/>
                  </a:cubicBezTo>
                  <a:close/>
                  <a:moveTo>
                    <a:pt x="4058" y="27387"/>
                  </a:moveTo>
                  <a:cubicBezTo>
                    <a:pt x="4026" y="27568"/>
                    <a:pt x="4037" y="27761"/>
                    <a:pt x="4198" y="27879"/>
                  </a:cubicBezTo>
                  <a:cubicBezTo>
                    <a:pt x="4263" y="27935"/>
                    <a:pt x="4339" y="27957"/>
                    <a:pt x="4417" y="27957"/>
                  </a:cubicBezTo>
                  <a:cubicBezTo>
                    <a:pt x="4504" y="27957"/>
                    <a:pt x="4595" y="27929"/>
                    <a:pt x="4679" y="27890"/>
                  </a:cubicBezTo>
                  <a:lnTo>
                    <a:pt x="4679" y="27890"/>
                  </a:lnTo>
                  <a:cubicBezTo>
                    <a:pt x="4658" y="28029"/>
                    <a:pt x="4700" y="28179"/>
                    <a:pt x="4797" y="28286"/>
                  </a:cubicBezTo>
                  <a:cubicBezTo>
                    <a:pt x="4519" y="28115"/>
                    <a:pt x="4240" y="27932"/>
                    <a:pt x="3962" y="27751"/>
                  </a:cubicBezTo>
                  <a:cubicBezTo>
                    <a:pt x="3834" y="27665"/>
                    <a:pt x="3694" y="27568"/>
                    <a:pt x="3555" y="27472"/>
                  </a:cubicBezTo>
                  <a:lnTo>
                    <a:pt x="3555" y="27472"/>
                  </a:lnTo>
                  <a:cubicBezTo>
                    <a:pt x="3601" y="27484"/>
                    <a:pt x="3648" y="27489"/>
                    <a:pt x="3694" y="27489"/>
                  </a:cubicBezTo>
                  <a:cubicBezTo>
                    <a:pt x="3822" y="27489"/>
                    <a:pt x="3948" y="27449"/>
                    <a:pt x="4058" y="27387"/>
                  </a:cubicBezTo>
                  <a:close/>
                  <a:moveTo>
                    <a:pt x="4883" y="27740"/>
                  </a:moveTo>
                  <a:lnTo>
                    <a:pt x="4883" y="27740"/>
                  </a:lnTo>
                  <a:cubicBezTo>
                    <a:pt x="5076" y="27858"/>
                    <a:pt x="5290" y="27965"/>
                    <a:pt x="5493" y="28061"/>
                  </a:cubicBezTo>
                  <a:cubicBezTo>
                    <a:pt x="5483" y="28093"/>
                    <a:pt x="5471" y="28115"/>
                    <a:pt x="5461" y="28136"/>
                  </a:cubicBezTo>
                  <a:cubicBezTo>
                    <a:pt x="5387" y="28240"/>
                    <a:pt x="5266" y="28303"/>
                    <a:pt x="5141" y="28303"/>
                  </a:cubicBezTo>
                  <a:cubicBezTo>
                    <a:pt x="5087" y="28303"/>
                    <a:pt x="5031" y="28291"/>
                    <a:pt x="4979" y="28265"/>
                  </a:cubicBezTo>
                  <a:cubicBezTo>
                    <a:pt x="4808" y="28158"/>
                    <a:pt x="4776" y="27901"/>
                    <a:pt x="4883" y="27740"/>
                  </a:cubicBezTo>
                  <a:close/>
                  <a:moveTo>
                    <a:pt x="11254" y="28232"/>
                  </a:moveTo>
                  <a:cubicBezTo>
                    <a:pt x="11318" y="28275"/>
                    <a:pt x="11382" y="28308"/>
                    <a:pt x="11457" y="28329"/>
                  </a:cubicBezTo>
                  <a:cubicBezTo>
                    <a:pt x="11382" y="28382"/>
                    <a:pt x="11307" y="28425"/>
                    <a:pt x="11232" y="28468"/>
                  </a:cubicBezTo>
                  <a:cubicBezTo>
                    <a:pt x="11254" y="28393"/>
                    <a:pt x="11254" y="28308"/>
                    <a:pt x="11254" y="28232"/>
                  </a:cubicBezTo>
                  <a:close/>
                  <a:moveTo>
                    <a:pt x="11104" y="28115"/>
                  </a:moveTo>
                  <a:lnTo>
                    <a:pt x="11104" y="28115"/>
                  </a:lnTo>
                  <a:cubicBezTo>
                    <a:pt x="11125" y="28315"/>
                    <a:pt x="11125" y="28682"/>
                    <a:pt x="10849" y="28682"/>
                  </a:cubicBezTo>
                  <a:cubicBezTo>
                    <a:pt x="10845" y="28682"/>
                    <a:pt x="10841" y="28682"/>
                    <a:pt x="10836" y="28682"/>
                  </a:cubicBezTo>
                  <a:cubicBezTo>
                    <a:pt x="10644" y="28682"/>
                    <a:pt x="10440" y="28565"/>
                    <a:pt x="10268" y="28446"/>
                  </a:cubicBezTo>
                  <a:cubicBezTo>
                    <a:pt x="10515" y="28350"/>
                    <a:pt x="10761" y="28243"/>
                    <a:pt x="11008" y="28158"/>
                  </a:cubicBezTo>
                  <a:cubicBezTo>
                    <a:pt x="11039" y="28136"/>
                    <a:pt x="11072" y="28125"/>
                    <a:pt x="11104" y="28115"/>
                  </a:cubicBezTo>
                  <a:close/>
                  <a:moveTo>
                    <a:pt x="5621" y="28125"/>
                  </a:moveTo>
                  <a:cubicBezTo>
                    <a:pt x="5750" y="28179"/>
                    <a:pt x="5868" y="28232"/>
                    <a:pt x="5985" y="28275"/>
                  </a:cubicBezTo>
                  <a:lnTo>
                    <a:pt x="6403" y="28436"/>
                  </a:lnTo>
                  <a:cubicBezTo>
                    <a:pt x="6312" y="28593"/>
                    <a:pt x="6139" y="28718"/>
                    <a:pt x="5956" y="28718"/>
                  </a:cubicBezTo>
                  <a:cubicBezTo>
                    <a:pt x="5902" y="28718"/>
                    <a:pt x="5847" y="28706"/>
                    <a:pt x="5793" y="28682"/>
                  </a:cubicBezTo>
                  <a:cubicBezTo>
                    <a:pt x="5611" y="28596"/>
                    <a:pt x="5525" y="28382"/>
                    <a:pt x="5590" y="28201"/>
                  </a:cubicBezTo>
                  <a:cubicBezTo>
                    <a:pt x="5600" y="28179"/>
                    <a:pt x="5611" y="28158"/>
                    <a:pt x="5621" y="28125"/>
                  </a:cubicBezTo>
                  <a:close/>
                  <a:moveTo>
                    <a:pt x="6542" y="28479"/>
                  </a:moveTo>
                  <a:cubicBezTo>
                    <a:pt x="6789" y="28565"/>
                    <a:pt x="7024" y="28650"/>
                    <a:pt x="7260" y="28757"/>
                  </a:cubicBezTo>
                  <a:cubicBezTo>
                    <a:pt x="7249" y="28757"/>
                    <a:pt x="7249" y="28768"/>
                    <a:pt x="7239" y="28779"/>
                  </a:cubicBezTo>
                  <a:cubicBezTo>
                    <a:pt x="7206" y="28822"/>
                    <a:pt x="7196" y="28864"/>
                    <a:pt x="7174" y="28917"/>
                  </a:cubicBezTo>
                  <a:cubicBezTo>
                    <a:pt x="7104" y="29011"/>
                    <a:pt x="6983" y="29076"/>
                    <a:pt x="6861" y="29076"/>
                  </a:cubicBezTo>
                  <a:cubicBezTo>
                    <a:pt x="6815" y="29076"/>
                    <a:pt x="6769" y="29067"/>
                    <a:pt x="6725" y="29046"/>
                  </a:cubicBezTo>
                  <a:cubicBezTo>
                    <a:pt x="6510" y="28950"/>
                    <a:pt x="6446" y="28672"/>
                    <a:pt x="6542" y="28479"/>
                  </a:cubicBezTo>
                  <a:close/>
                  <a:moveTo>
                    <a:pt x="10108" y="28522"/>
                  </a:moveTo>
                  <a:lnTo>
                    <a:pt x="10108" y="28522"/>
                  </a:lnTo>
                  <a:cubicBezTo>
                    <a:pt x="10161" y="28725"/>
                    <a:pt x="10087" y="28950"/>
                    <a:pt x="9894" y="29046"/>
                  </a:cubicBezTo>
                  <a:cubicBezTo>
                    <a:pt x="9833" y="29080"/>
                    <a:pt x="9766" y="29096"/>
                    <a:pt x="9699" y="29096"/>
                  </a:cubicBezTo>
                  <a:cubicBezTo>
                    <a:pt x="9557" y="29096"/>
                    <a:pt x="9417" y="29024"/>
                    <a:pt x="9337" y="28907"/>
                  </a:cubicBezTo>
                  <a:cubicBezTo>
                    <a:pt x="9455" y="28843"/>
                    <a:pt x="9573" y="28779"/>
                    <a:pt x="9690" y="28725"/>
                  </a:cubicBezTo>
                  <a:cubicBezTo>
                    <a:pt x="9830" y="28650"/>
                    <a:pt x="9969" y="28586"/>
                    <a:pt x="10108" y="28522"/>
                  </a:cubicBezTo>
                  <a:close/>
                  <a:moveTo>
                    <a:pt x="12421" y="22857"/>
                  </a:moveTo>
                  <a:cubicBezTo>
                    <a:pt x="12774" y="23361"/>
                    <a:pt x="13267" y="23714"/>
                    <a:pt x="13759" y="24089"/>
                  </a:cubicBezTo>
                  <a:cubicBezTo>
                    <a:pt x="14273" y="24474"/>
                    <a:pt x="14777" y="24934"/>
                    <a:pt x="15334" y="25267"/>
                  </a:cubicBezTo>
                  <a:cubicBezTo>
                    <a:pt x="15215" y="25417"/>
                    <a:pt x="15077" y="25566"/>
                    <a:pt x="14937" y="25716"/>
                  </a:cubicBezTo>
                  <a:cubicBezTo>
                    <a:pt x="14294" y="26380"/>
                    <a:pt x="13481" y="26851"/>
                    <a:pt x="12624" y="27226"/>
                  </a:cubicBezTo>
                  <a:cubicBezTo>
                    <a:pt x="11810" y="27579"/>
                    <a:pt x="10954" y="27868"/>
                    <a:pt x="10130" y="28222"/>
                  </a:cubicBezTo>
                  <a:cubicBezTo>
                    <a:pt x="9605" y="28446"/>
                    <a:pt x="8973" y="28693"/>
                    <a:pt x="8555" y="29132"/>
                  </a:cubicBezTo>
                  <a:cubicBezTo>
                    <a:pt x="8566" y="28532"/>
                    <a:pt x="8566" y="27932"/>
                    <a:pt x="8577" y="27344"/>
                  </a:cubicBezTo>
                  <a:cubicBezTo>
                    <a:pt x="8598" y="26519"/>
                    <a:pt x="8673" y="25674"/>
                    <a:pt x="8641" y="24860"/>
                  </a:cubicBezTo>
                  <a:cubicBezTo>
                    <a:pt x="9423" y="24860"/>
                    <a:pt x="10204" y="24646"/>
                    <a:pt x="10858" y="24185"/>
                  </a:cubicBezTo>
                  <a:cubicBezTo>
                    <a:pt x="11265" y="23896"/>
                    <a:pt x="11618" y="23542"/>
                    <a:pt x="11971" y="23200"/>
                  </a:cubicBezTo>
                  <a:cubicBezTo>
                    <a:pt x="11993" y="23178"/>
                    <a:pt x="12014" y="23168"/>
                    <a:pt x="12036" y="23147"/>
                  </a:cubicBezTo>
                  <a:cubicBezTo>
                    <a:pt x="12174" y="23071"/>
                    <a:pt x="12293" y="22964"/>
                    <a:pt x="12421" y="22857"/>
                  </a:cubicBezTo>
                  <a:close/>
                  <a:moveTo>
                    <a:pt x="4872" y="22932"/>
                  </a:moveTo>
                  <a:cubicBezTo>
                    <a:pt x="5172" y="23211"/>
                    <a:pt x="5483" y="23499"/>
                    <a:pt x="5814" y="23768"/>
                  </a:cubicBezTo>
                  <a:cubicBezTo>
                    <a:pt x="6521" y="24346"/>
                    <a:pt x="7346" y="24742"/>
                    <a:pt x="8277" y="24838"/>
                  </a:cubicBezTo>
                  <a:cubicBezTo>
                    <a:pt x="8331" y="24838"/>
                    <a:pt x="8395" y="24849"/>
                    <a:pt x="8448" y="24849"/>
                  </a:cubicBezTo>
                  <a:cubicBezTo>
                    <a:pt x="8331" y="25641"/>
                    <a:pt x="8341" y="26476"/>
                    <a:pt x="8320" y="27280"/>
                  </a:cubicBezTo>
                  <a:cubicBezTo>
                    <a:pt x="8298" y="27922"/>
                    <a:pt x="8288" y="28565"/>
                    <a:pt x="8288" y="29207"/>
                  </a:cubicBezTo>
                  <a:cubicBezTo>
                    <a:pt x="8277" y="29201"/>
                    <a:pt x="8269" y="29199"/>
                    <a:pt x="8261" y="29199"/>
                  </a:cubicBezTo>
                  <a:cubicBezTo>
                    <a:pt x="8253" y="29199"/>
                    <a:pt x="8245" y="29201"/>
                    <a:pt x="8234" y="29207"/>
                  </a:cubicBezTo>
                  <a:cubicBezTo>
                    <a:pt x="7913" y="28746"/>
                    <a:pt x="7367" y="28489"/>
                    <a:pt x="6832" y="28296"/>
                  </a:cubicBezTo>
                  <a:cubicBezTo>
                    <a:pt x="5985" y="27986"/>
                    <a:pt x="5193" y="27654"/>
                    <a:pt x="4443" y="27140"/>
                  </a:cubicBezTo>
                  <a:cubicBezTo>
                    <a:pt x="3726" y="26647"/>
                    <a:pt x="3084" y="26059"/>
                    <a:pt x="2473" y="25438"/>
                  </a:cubicBezTo>
                  <a:cubicBezTo>
                    <a:pt x="2409" y="25363"/>
                    <a:pt x="2335" y="25298"/>
                    <a:pt x="2270" y="25224"/>
                  </a:cubicBezTo>
                  <a:cubicBezTo>
                    <a:pt x="3073" y="24377"/>
                    <a:pt x="3951" y="23649"/>
                    <a:pt x="4872" y="22932"/>
                  </a:cubicBezTo>
                  <a:close/>
                  <a:moveTo>
                    <a:pt x="9209" y="28982"/>
                  </a:moveTo>
                  <a:lnTo>
                    <a:pt x="9209" y="28982"/>
                  </a:lnTo>
                  <a:cubicBezTo>
                    <a:pt x="9240" y="29164"/>
                    <a:pt x="9187" y="29357"/>
                    <a:pt x="9037" y="29474"/>
                  </a:cubicBezTo>
                  <a:cubicBezTo>
                    <a:pt x="8962" y="29536"/>
                    <a:pt x="8864" y="29568"/>
                    <a:pt x="8764" y="29568"/>
                  </a:cubicBezTo>
                  <a:cubicBezTo>
                    <a:pt x="8708" y="29568"/>
                    <a:pt x="8652" y="29558"/>
                    <a:pt x="8598" y="29539"/>
                  </a:cubicBezTo>
                  <a:cubicBezTo>
                    <a:pt x="8748" y="29303"/>
                    <a:pt x="8973" y="29132"/>
                    <a:pt x="9209" y="28982"/>
                  </a:cubicBezTo>
                  <a:close/>
                  <a:moveTo>
                    <a:pt x="7377" y="28810"/>
                  </a:moveTo>
                  <a:cubicBezTo>
                    <a:pt x="7656" y="28950"/>
                    <a:pt x="7913" y="29132"/>
                    <a:pt x="8127" y="29389"/>
                  </a:cubicBezTo>
                  <a:cubicBezTo>
                    <a:pt x="8026" y="29506"/>
                    <a:pt x="7873" y="29583"/>
                    <a:pt x="7719" y="29583"/>
                  </a:cubicBezTo>
                  <a:cubicBezTo>
                    <a:pt x="7661" y="29583"/>
                    <a:pt x="7604" y="29573"/>
                    <a:pt x="7549" y="29550"/>
                  </a:cubicBezTo>
                  <a:cubicBezTo>
                    <a:pt x="7335" y="29443"/>
                    <a:pt x="7249" y="29196"/>
                    <a:pt x="7303" y="28982"/>
                  </a:cubicBezTo>
                  <a:cubicBezTo>
                    <a:pt x="7335" y="28939"/>
                    <a:pt x="7356" y="28886"/>
                    <a:pt x="7367" y="28832"/>
                  </a:cubicBezTo>
                  <a:cubicBezTo>
                    <a:pt x="7377" y="28832"/>
                    <a:pt x="7377" y="28822"/>
                    <a:pt x="7377" y="28810"/>
                  </a:cubicBezTo>
                  <a:close/>
                  <a:moveTo>
                    <a:pt x="15312" y="26390"/>
                  </a:moveTo>
                  <a:cubicBezTo>
                    <a:pt x="14659" y="26990"/>
                    <a:pt x="13877" y="27483"/>
                    <a:pt x="13171" y="27858"/>
                  </a:cubicBezTo>
                  <a:cubicBezTo>
                    <a:pt x="11596" y="28682"/>
                    <a:pt x="9744" y="29196"/>
                    <a:pt x="8619" y="30652"/>
                  </a:cubicBezTo>
                  <a:cubicBezTo>
                    <a:pt x="8010" y="30064"/>
                    <a:pt x="7260" y="29657"/>
                    <a:pt x="6510" y="29260"/>
                  </a:cubicBezTo>
                  <a:cubicBezTo>
                    <a:pt x="6018" y="29003"/>
                    <a:pt x="5525" y="28725"/>
                    <a:pt x="5043" y="28436"/>
                  </a:cubicBezTo>
                  <a:lnTo>
                    <a:pt x="5043" y="28436"/>
                  </a:lnTo>
                  <a:cubicBezTo>
                    <a:pt x="5079" y="28444"/>
                    <a:pt x="5115" y="28448"/>
                    <a:pt x="5150" y="28448"/>
                  </a:cubicBezTo>
                  <a:cubicBezTo>
                    <a:pt x="5249" y="28448"/>
                    <a:pt x="5342" y="28416"/>
                    <a:pt x="5429" y="28361"/>
                  </a:cubicBezTo>
                  <a:cubicBezTo>
                    <a:pt x="5440" y="28532"/>
                    <a:pt x="5547" y="28703"/>
                    <a:pt x="5707" y="28800"/>
                  </a:cubicBezTo>
                  <a:cubicBezTo>
                    <a:pt x="5782" y="28841"/>
                    <a:pt x="5863" y="28860"/>
                    <a:pt x="5944" y="28860"/>
                  </a:cubicBezTo>
                  <a:cubicBezTo>
                    <a:pt x="6093" y="28860"/>
                    <a:pt x="6242" y="28797"/>
                    <a:pt x="6361" y="28693"/>
                  </a:cubicBezTo>
                  <a:cubicBezTo>
                    <a:pt x="6371" y="28896"/>
                    <a:pt x="6468" y="29089"/>
                    <a:pt x="6660" y="29174"/>
                  </a:cubicBezTo>
                  <a:cubicBezTo>
                    <a:pt x="6727" y="29206"/>
                    <a:pt x="6798" y="29221"/>
                    <a:pt x="6869" y="29221"/>
                  </a:cubicBezTo>
                  <a:cubicBezTo>
                    <a:pt x="6966" y="29221"/>
                    <a:pt x="7061" y="29193"/>
                    <a:pt x="7142" y="29143"/>
                  </a:cubicBezTo>
                  <a:cubicBezTo>
                    <a:pt x="7153" y="29367"/>
                    <a:pt x="7270" y="29581"/>
                    <a:pt x="7484" y="29688"/>
                  </a:cubicBezTo>
                  <a:cubicBezTo>
                    <a:pt x="7564" y="29725"/>
                    <a:pt x="7648" y="29742"/>
                    <a:pt x="7731" y="29742"/>
                  </a:cubicBezTo>
                  <a:cubicBezTo>
                    <a:pt x="7916" y="29742"/>
                    <a:pt x="8098" y="29658"/>
                    <a:pt x="8224" y="29517"/>
                  </a:cubicBezTo>
                  <a:cubicBezTo>
                    <a:pt x="8245" y="29550"/>
                    <a:pt x="8255" y="29571"/>
                    <a:pt x="8277" y="29603"/>
                  </a:cubicBezTo>
                  <a:lnTo>
                    <a:pt x="8277" y="29988"/>
                  </a:lnTo>
                  <a:cubicBezTo>
                    <a:pt x="8277" y="30077"/>
                    <a:pt x="8345" y="30120"/>
                    <a:pt x="8414" y="30120"/>
                  </a:cubicBezTo>
                  <a:cubicBezTo>
                    <a:pt x="8487" y="30120"/>
                    <a:pt x="8561" y="30071"/>
                    <a:pt x="8555" y="29978"/>
                  </a:cubicBezTo>
                  <a:lnTo>
                    <a:pt x="8555" y="29646"/>
                  </a:lnTo>
                  <a:cubicBezTo>
                    <a:pt x="8625" y="29672"/>
                    <a:pt x="8698" y="29686"/>
                    <a:pt x="8771" y="29686"/>
                  </a:cubicBezTo>
                  <a:cubicBezTo>
                    <a:pt x="8878" y="29686"/>
                    <a:pt x="8985" y="29656"/>
                    <a:pt x="9080" y="29592"/>
                  </a:cubicBezTo>
                  <a:cubicBezTo>
                    <a:pt x="9252" y="29485"/>
                    <a:pt x="9337" y="29303"/>
                    <a:pt x="9348" y="29110"/>
                  </a:cubicBezTo>
                  <a:cubicBezTo>
                    <a:pt x="9450" y="29191"/>
                    <a:pt x="9578" y="29237"/>
                    <a:pt x="9711" y="29237"/>
                  </a:cubicBezTo>
                  <a:cubicBezTo>
                    <a:pt x="9772" y="29237"/>
                    <a:pt x="9833" y="29227"/>
                    <a:pt x="9894" y="29207"/>
                  </a:cubicBezTo>
                  <a:lnTo>
                    <a:pt x="9894" y="29207"/>
                  </a:lnTo>
                  <a:cubicBezTo>
                    <a:pt x="9712" y="29324"/>
                    <a:pt x="9540" y="29464"/>
                    <a:pt x="9369" y="29603"/>
                  </a:cubicBezTo>
                  <a:cubicBezTo>
                    <a:pt x="9112" y="29817"/>
                    <a:pt x="8812" y="30021"/>
                    <a:pt x="8631" y="30309"/>
                  </a:cubicBezTo>
                  <a:cubicBezTo>
                    <a:pt x="8622" y="30325"/>
                    <a:pt x="8632" y="30335"/>
                    <a:pt x="8642" y="30335"/>
                  </a:cubicBezTo>
                  <a:cubicBezTo>
                    <a:pt x="8645" y="30335"/>
                    <a:pt x="8649" y="30334"/>
                    <a:pt x="8652" y="30331"/>
                  </a:cubicBezTo>
                  <a:cubicBezTo>
                    <a:pt x="8876" y="30052"/>
                    <a:pt x="9209" y="29849"/>
                    <a:pt x="9476" y="29624"/>
                  </a:cubicBezTo>
                  <a:cubicBezTo>
                    <a:pt x="9754" y="29400"/>
                    <a:pt x="10044" y="29196"/>
                    <a:pt x="10322" y="28960"/>
                  </a:cubicBezTo>
                  <a:cubicBezTo>
                    <a:pt x="10331" y="28952"/>
                    <a:pt x="10318" y="28936"/>
                    <a:pt x="10308" y="28936"/>
                  </a:cubicBezTo>
                  <a:cubicBezTo>
                    <a:pt x="10305" y="28936"/>
                    <a:pt x="10303" y="28937"/>
                    <a:pt x="10301" y="28939"/>
                  </a:cubicBezTo>
                  <a:cubicBezTo>
                    <a:pt x="10237" y="28971"/>
                    <a:pt x="10172" y="29014"/>
                    <a:pt x="10108" y="29046"/>
                  </a:cubicBezTo>
                  <a:cubicBezTo>
                    <a:pt x="10215" y="28929"/>
                    <a:pt x="10268" y="28768"/>
                    <a:pt x="10258" y="28607"/>
                  </a:cubicBezTo>
                  <a:lnTo>
                    <a:pt x="10258" y="28607"/>
                  </a:lnTo>
                  <a:cubicBezTo>
                    <a:pt x="10427" y="28725"/>
                    <a:pt x="10642" y="28837"/>
                    <a:pt x="10830" y="28837"/>
                  </a:cubicBezTo>
                  <a:cubicBezTo>
                    <a:pt x="10881" y="28837"/>
                    <a:pt x="10930" y="28829"/>
                    <a:pt x="10975" y="28810"/>
                  </a:cubicBezTo>
                  <a:cubicBezTo>
                    <a:pt x="11093" y="28768"/>
                    <a:pt x="11158" y="28682"/>
                    <a:pt x="11200" y="28586"/>
                  </a:cubicBezTo>
                  <a:cubicBezTo>
                    <a:pt x="11329" y="28511"/>
                    <a:pt x="11457" y="28436"/>
                    <a:pt x="11596" y="28372"/>
                  </a:cubicBezTo>
                  <a:cubicBezTo>
                    <a:pt x="11632" y="28378"/>
                    <a:pt x="11668" y="28382"/>
                    <a:pt x="11705" y="28382"/>
                  </a:cubicBezTo>
                  <a:cubicBezTo>
                    <a:pt x="11791" y="28382"/>
                    <a:pt x="11878" y="28363"/>
                    <a:pt x="11960" y="28318"/>
                  </a:cubicBezTo>
                  <a:cubicBezTo>
                    <a:pt x="12057" y="28265"/>
                    <a:pt x="12143" y="28179"/>
                    <a:pt x="12186" y="28082"/>
                  </a:cubicBezTo>
                  <a:cubicBezTo>
                    <a:pt x="12281" y="28039"/>
                    <a:pt x="12378" y="27997"/>
                    <a:pt x="12464" y="27965"/>
                  </a:cubicBezTo>
                  <a:cubicBezTo>
                    <a:pt x="12500" y="27971"/>
                    <a:pt x="12536" y="27974"/>
                    <a:pt x="12571" y="27974"/>
                  </a:cubicBezTo>
                  <a:cubicBezTo>
                    <a:pt x="12663" y="27974"/>
                    <a:pt x="12754" y="27951"/>
                    <a:pt x="12838" y="27890"/>
                  </a:cubicBezTo>
                  <a:cubicBezTo>
                    <a:pt x="12892" y="27847"/>
                    <a:pt x="12935" y="27794"/>
                    <a:pt x="12967" y="27740"/>
                  </a:cubicBezTo>
                  <a:cubicBezTo>
                    <a:pt x="13052" y="27697"/>
                    <a:pt x="13138" y="27654"/>
                    <a:pt x="13235" y="27611"/>
                  </a:cubicBezTo>
                  <a:cubicBezTo>
                    <a:pt x="13268" y="27616"/>
                    <a:pt x="13301" y="27619"/>
                    <a:pt x="13335" y="27619"/>
                  </a:cubicBezTo>
                  <a:cubicBezTo>
                    <a:pt x="13454" y="27619"/>
                    <a:pt x="13573" y="27585"/>
                    <a:pt x="13673" y="27494"/>
                  </a:cubicBezTo>
                  <a:cubicBezTo>
                    <a:pt x="13727" y="27451"/>
                    <a:pt x="13770" y="27376"/>
                    <a:pt x="13792" y="27311"/>
                  </a:cubicBezTo>
                  <a:cubicBezTo>
                    <a:pt x="13888" y="27258"/>
                    <a:pt x="13973" y="27204"/>
                    <a:pt x="14070" y="27140"/>
                  </a:cubicBezTo>
                  <a:cubicBezTo>
                    <a:pt x="14209" y="27140"/>
                    <a:pt x="14359" y="27108"/>
                    <a:pt x="14477" y="27012"/>
                  </a:cubicBezTo>
                  <a:cubicBezTo>
                    <a:pt x="14584" y="26926"/>
                    <a:pt x="14659" y="26797"/>
                    <a:pt x="14680" y="26669"/>
                  </a:cubicBezTo>
                  <a:cubicBezTo>
                    <a:pt x="14777" y="26583"/>
                    <a:pt x="14862" y="26509"/>
                    <a:pt x="14948" y="26423"/>
                  </a:cubicBezTo>
                  <a:cubicBezTo>
                    <a:pt x="14980" y="26423"/>
                    <a:pt x="15023" y="26433"/>
                    <a:pt x="15055" y="26433"/>
                  </a:cubicBezTo>
                  <a:cubicBezTo>
                    <a:pt x="15141" y="26423"/>
                    <a:pt x="15237" y="26423"/>
                    <a:pt x="15312" y="26390"/>
                  </a:cubicBezTo>
                  <a:close/>
                  <a:moveTo>
                    <a:pt x="8015" y="0"/>
                  </a:moveTo>
                  <a:cubicBezTo>
                    <a:pt x="7533" y="0"/>
                    <a:pt x="7055" y="78"/>
                    <a:pt x="6606" y="254"/>
                  </a:cubicBezTo>
                  <a:cubicBezTo>
                    <a:pt x="6349" y="275"/>
                    <a:pt x="6082" y="435"/>
                    <a:pt x="5868" y="532"/>
                  </a:cubicBezTo>
                  <a:cubicBezTo>
                    <a:pt x="5675" y="618"/>
                    <a:pt x="5461" y="692"/>
                    <a:pt x="5268" y="799"/>
                  </a:cubicBezTo>
                  <a:cubicBezTo>
                    <a:pt x="5011" y="885"/>
                    <a:pt x="4765" y="1025"/>
                    <a:pt x="4540" y="1196"/>
                  </a:cubicBezTo>
                  <a:cubicBezTo>
                    <a:pt x="4315" y="1346"/>
                    <a:pt x="4091" y="1539"/>
                    <a:pt x="3919" y="1753"/>
                  </a:cubicBezTo>
                  <a:cubicBezTo>
                    <a:pt x="3673" y="2010"/>
                    <a:pt x="3458" y="2298"/>
                    <a:pt x="3287" y="2609"/>
                  </a:cubicBezTo>
                  <a:cubicBezTo>
                    <a:pt x="2773" y="3552"/>
                    <a:pt x="2645" y="4665"/>
                    <a:pt x="3020" y="5672"/>
                  </a:cubicBezTo>
                  <a:cubicBezTo>
                    <a:pt x="3191" y="6132"/>
                    <a:pt x="3458" y="6539"/>
                    <a:pt x="3812" y="6871"/>
                  </a:cubicBezTo>
                  <a:cubicBezTo>
                    <a:pt x="3577" y="6860"/>
                    <a:pt x="3351" y="6796"/>
                    <a:pt x="3137" y="6700"/>
                  </a:cubicBezTo>
                  <a:cubicBezTo>
                    <a:pt x="3122" y="6691"/>
                    <a:pt x="3106" y="6687"/>
                    <a:pt x="3091" y="6687"/>
                  </a:cubicBezTo>
                  <a:cubicBezTo>
                    <a:pt x="3029" y="6687"/>
                    <a:pt x="2974" y="6748"/>
                    <a:pt x="3009" y="6817"/>
                  </a:cubicBezTo>
                  <a:cubicBezTo>
                    <a:pt x="3547" y="7947"/>
                    <a:pt x="4673" y="8627"/>
                    <a:pt x="5861" y="8627"/>
                  </a:cubicBezTo>
                  <a:cubicBezTo>
                    <a:pt x="6069" y="8627"/>
                    <a:pt x="6280" y="8606"/>
                    <a:pt x="6489" y="8563"/>
                  </a:cubicBezTo>
                  <a:lnTo>
                    <a:pt x="6489" y="8563"/>
                  </a:lnTo>
                  <a:cubicBezTo>
                    <a:pt x="6361" y="8777"/>
                    <a:pt x="6296" y="9044"/>
                    <a:pt x="6211" y="9323"/>
                  </a:cubicBezTo>
                  <a:cubicBezTo>
                    <a:pt x="6200" y="9355"/>
                    <a:pt x="6200" y="9376"/>
                    <a:pt x="6211" y="9398"/>
                  </a:cubicBezTo>
                  <a:cubicBezTo>
                    <a:pt x="5814" y="9505"/>
                    <a:pt x="5429" y="9644"/>
                    <a:pt x="5086" y="9826"/>
                  </a:cubicBezTo>
                  <a:cubicBezTo>
                    <a:pt x="4583" y="10093"/>
                    <a:pt x="4176" y="10522"/>
                    <a:pt x="3822" y="10950"/>
                  </a:cubicBezTo>
                  <a:cubicBezTo>
                    <a:pt x="3491" y="11336"/>
                    <a:pt x="3159" y="11732"/>
                    <a:pt x="3116" y="12268"/>
                  </a:cubicBezTo>
                  <a:cubicBezTo>
                    <a:pt x="3105" y="12353"/>
                    <a:pt x="3105" y="12449"/>
                    <a:pt x="3105" y="12546"/>
                  </a:cubicBezTo>
                  <a:cubicBezTo>
                    <a:pt x="3084" y="12824"/>
                    <a:pt x="3105" y="13113"/>
                    <a:pt x="3148" y="13391"/>
                  </a:cubicBezTo>
                  <a:cubicBezTo>
                    <a:pt x="3116" y="13391"/>
                    <a:pt x="3084" y="13403"/>
                    <a:pt x="3063" y="13413"/>
                  </a:cubicBezTo>
                  <a:cubicBezTo>
                    <a:pt x="2987" y="13445"/>
                    <a:pt x="2913" y="13477"/>
                    <a:pt x="2848" y="13520"/>
                  </a:cubicBezTo>
                  <a:cubicBezTo>
                    <a:pt x="2837" y="13531"/>
                    <a:pt x="2816" y="13541"/>
                    <a:pt x="2806" y="13563"/>
                  </a:cubicBezTo>
                  <a:lnTo>
                    <a:pt x="2795" y="13563"/>
                  </a:lnTo>
                  <a:cubicBezTo>
                    <a:pt x="2730" y="13606"/>
                    <a:pt x="2720" y="13681"/>
                    <a:pt x="2730" y="13745"/>
                  </a:cubicBezTo>
                  <a:cubicBezTo>
                    <a:pt x="2677" y="13895"/>
                    <a:pt x="2699" y="14066"/>
                    <a:pt x="2741" y="14216"/>
                  </a:cubicBezTo>
                  <a:cubicBezTo>
                    <a:pt x="2784" y="14419"/>
                    <a:pt x="2827" y="14623"/>
                    <a:pt x="2880" y="14816"/>
                  </a:cubicBezTo>
                  <a:cubicBezTo>
                    <a:pt x="2463" y="15244"/>
                    <a:pt x="2527" y="16004"/>
                    <a:pt x="2613" y="16551"/>
                  </a:cubicBezTo>
                  <a:cubicBezTo>
                    <a:pt x="2666" y="16904"/>
                    <a:pt x="2773" y="17246"/>
                    <a:pt x="2923" y="17579"/>
                  </a:cubicBezTo>
                  <a:cubicBezTo>
                    <a:pt x="2934" y="17610"/>
                    <a:pt x="2944" y="17632"/>
                    <a:pt x="2956" y="17664"/>
                  </a:cubicBezTo>
                  <a:cubicBezTo>
                    <a:pt x="3051" y="17931"/>
                    <a:pt x="3191" y="18188"/>
                    <a:pt x="3362" y="18435"/>
                  </a:cubicBezTo>
                  <a:cubicBezTo>
                    <a:pt x="3383" y="18464"/>
                    <a:pt x="3414" y="18473"/>
                    <a:pt x="3445" y="18473"/>
                  </a:cubicBezTo>
                  <a:cubicBezTo>
                    <a:pt x="3461" y="18473"/>
                    <a:pt x="3476" y="18471"/>
                    <a:pt x="3491" y="18467"/>
                  </a:cubicBezTo>
                  <a:cubicBezTo>
                    <a:pt x="3523" y="19216"/>
                    <a:pt x="3523" y="19977"/>
                    <a:pt x="3565" y="20737"/>
                  </a:cubicBezTo>
                  <a:cubicBezTo>
                    <a:pt x="3544" y="20737"/>
                    <a:pt x="3534" y="20748"/>
                    <a:pt x="3523" y="20758"/>
                  </a:cubicBezTo>
                  <a:lnTo>
                    <a:pt x="3458" y="20887"/>
                  </a:lnTo>
                  <a:cubicBezTo>
                    <a:pt x="2827" y="21187"/>
                    <a:pt x="2377" y="21765"/>
                    <a:pt x="1821" y="22172"/>
                  </a:cubicBezTo>
                  <a:cubicBezTo>
                    <a:pt x="1478" y="22429"/>
                    <a:pt x="1103" y="22633"/>
                    <a:pt x="696" y="22771"/>
                  </a:cubicBezTo>
                  <a:cubicBezTo>
                    <a:pt x="460" y="22847"/>
                    <a:pt x="32" y="22911"/>
                    <a:pt x="64" y="23242"/>
                  </a:cubicBezTo>
                  <a:cubicBezTo>
                    <a:pt x="0" y="24153"/>
                    <a:pt x="289" y="25052"/>
                    <a:pt x="900" y="25738"/>
                  </a:cubicBezTo>
                  <a:cubicBezTo>
                    <a:pt x="1564" y="26487"/>
                    <a:pt x="2452" y="27087"/>
                    <a:pt x="3277" y="27654"/>
                  </a:cubicBezTo>
                  <a:cubicBezTo>
                    <a:pt x="4155" y="28275"/>
                    <a:pt x="5086" y="28843"/>
                    <a:pt x="6028" y="29367"/>
                  </a:cubicBezTo>
                  <a:cubicBezTo>
                    <a:pt x="6917" y="29838"/>
                    <a:pt x="7827" y="30267"/>
                    <a:pt x="8524" y="31006"/>
                  </a:cubicBezTo>
                  <a:cubicBezTo>
                    <a:pt x="8550" y="31038"/>
                    <a:pt x="8595" y="31054"/>
                    <a:pt x="8640" y="31054"/>
                  </a:cubicBezTo>
                  <a:cubicBezTo>
                    <a:pt x="8684" y="31054"/>
                    <a:pt x="8727" y="31038"/>
                    <a:pt x="8748" y="31006"/>
                  </a:cubicBezTo>
                  <a:cubicBezTo>
                    <a:pt x="9969" y="29293"/>
                    <a:pt x="12110" y="28832"/>
                    <a:pt x="13823" y="27794"/>
                  </a:cubicBezTo>
                  <a:cubicBezTo>
                    <a:pt x="15173" y="26969"/>
                    <a:pt x="16790" y="25662"/>
                    <a:pt x="17068" y="23992"/>
                  </a:cubicBezTo>
                  <a:cubicBezTo>
                    <a:pt x="17197" y="23799"/>
                    <a:pt x="17240" y="23542"/>
                    <a:pt x="17240" y="23318"/>
                  </a:cubicBezTo>
                  <a:cubicBezTo>
                    <a:pt x="17250" y="23135"/>
                    <a:pt x="17240" y="22900"/>
                    <a:pt x="17090" y="22771"/>
                  </a:cubicBezTo>
                  <a:cubicBezTo>
                    <a:pt x="16940" y="22643"/>
                    <a:pt x="16683" y="22621"/>
                    <a:pt x="16500" y="22579"/>
                  </a:cubicBezTo>
                  <a:cubicBezTo>
                    <a:pt x="16254" y="22525"/>
                    <a:pt x="16019" y="22471"/>
                    <a:pt x="15783" y="22397"/>
                  </a:cubicBezTo>
                  <a:cubicBezTo>
                    <a:pt x="15291" y="22226"/>
                    <a:pt x="14894" y="21979"/>
                    <a:pt x="14530" y="21605"/>
                  </a:cubicBezTo>
                  <a:cubicBezTo>
                    <a:pt x="14263" y="21326"/>
                    <a:pt x="13952" y="21026"/>
                    <a:pt x="13577" y="20962"/>
                  </a:cubicBezTo>
                  <a:cubicBezTo>
                    <a:pt x="13524" y="20898"/>
                    <a:pt x="13470" y="20844"/>
                    <a:pt x="13428" y="20791"/>
                  </a:cubicBezTo>
                  <a:cubicBezTo>
                    <a:pt x="13481" y="19977"/>
                    <a:pt x="13556" y="19163"/>
                    <a:pt x="13631" y="18338"/>
                  </a:cubicBezTo>
                  <a:cubicBezTo>
                    <a:pt x="14241" y="17717"/>
                    <a:pt x="14498" y="16636"/>
                    <a:pt x="14584" y="15822"/>
                  </a:cubicBezTo>
                  <a:cubicBezTo>
                    <a:pt x="14605" y="15512"/>
                    <a:pt x="14637" y="15083"/>
                    <a:pt x="14337" y="14880"/>
                  </a:cubicBezTo>
                  <a:cubicBezTo>
                    <a:pt x="14294" y="14848"/>
                    <a:pt x="14241" y="14826"/>
                    <a:pt x="14187" y="14816"/>
                  </a:cubicBezTo>
                  <a:cubicBezTo>
                    <a:pt x="14273" y="14526"/>
                    <a:pt x="14316" y="14205"/>
                    <a:pt x="14294" y="13917"/>
                  </a:cubicBezTo>
                  <a:cubicBezTo>
                    <a:pt x="14294" y="13755"/>
                    <a:pt x="14252" y="13595"/>
                    <a:pt x="14123" y="13541"/>
                  </a:cubicBezTo>
                  <a:cubicBezTo>
                    <a:pt x="14145" y="13306"/>
                    <a:pt x="14102" y="13049"/>
                    <a:pt x="14091" y="12877"/>
                  </a:cubicBezTo>
                  <a:cubicBezTo>
                    <a:pt x="14080" y="12620"/>
                    <a:pt x="14059" y="12353"/>
                    <a:pt x="13995" y="12107"/>
                  </a:cubicBezTo>
                  <a:cubicBezTo>
                    <a:pt x="13995" y="12075"/>
                    <a:pt x="13984" y="12042"/>
                    <a:pt x="13984" y="12011"/>
                  </a:cubicBezTo>
                  <a:cubicBezTo>
                    <a:pt x="13899" y="11475"/>
                    <a:pt x="13459" y="10983"/>
                    <a:pt x="13085" y="10619"/>
                  </a:cubicBezTo>
                  <a:cubicBezTo>
                    <a:pt x="12389" y="9933"/>
                    <a:pt x="11564" y="9494"/>
                    <a:pt x="10665" y="9258"/>
                  </a:cubicBezTo>
                  <a:cubicBezTo>
                    <a:pt x="10675" y="9023"/>
                    <a:pt x="10611" y="8830"/>
                    <a:pt x="10504" y="8680"/>
                  </a:cubicBezTo>
                  <a:cubicBezTo>
                    <a:pt x="10579" y="8509"/>
                    <a:pt x="10611" y="8327"/>
                    <a:pt x="10601" y="8145"/>
                  </a:cubicBezTo>
                  <a:cubicBezTo>
                    <a:pt x="10601" y="8123"/>
                    <a:pt x="10601" y="8102"/>
                    <a:pt x="10590" y="8070"/>
                  </a:cubicBezTo>
                  <a:lnTo>
                    <a:pt x="10590" y="8070"/>
                  </a:lnTo>
                  <a:cubicBezTo>
                    <a:pt x="10673" y="8112"/>
                    <a:pt x="10757" y="8145"/>
                    <a:pt x="10832" y="8145"/>
                  </a:cubicBezTo>
                  <a:cubicBezTo>
                    <a:pt x="10872" y="8145"/>
                    <a:pt x="10910" y="8135"/>
                    <a:pt x="10943" y="8113"/>
                  </a:cubicBezTo>
                  <a:cubicBezTo>
                    <a:pt x="11018" y="8070"/>
                    <a:pt x="11039" y="7952"/>
                    <a:pt x="11061" y="7835"/>
                  </a:cubicBezTo>
                  <a:cubicBezTo>
                    <a:pt x="11125" y="7931"/>
                    <a:pt x="11179" y="8016"/>
                    <a:pt x="11243" y="8113"/>
                  </a:cubicBezTo>
                  <a:cubicBezTo>
                    <a:pt x="11350" y="8263"/>
                    <a:pt x="11436" y="8445"/>
                    <a:pt x="11564" y="8573"/>
                  </a:cubicBezTo>
                  <a:cubicBezTo>
                    <a:pt x="11623" y="8635"/>
                    <a:pt x="11683" y="8660"/>
                    <a:pt x="11742" y="8660"/>
                  </a:cubicBezTo>
                  <a:cubicBezTo>
                    <a:pt x="11907" y="8660"/>
                    <a:pt x="12064" y="8464"/>
                    <a:pt x="12174" y="8337"/>
                  </a:cubicBezTo>
                  <a:cubicBezTo>
                    <a:pt x="12592" y="7856"/>
                    <a:pt x="12902" y="7192"/>
                    <a:pt x="12924" y="6550"/>
                  </a:cubicBezTo>
                  <a:cubicBezTo>
                    <a:pt x="12924" y="6528"/>
                    <a:pt x="12924" y="6507"/>
                    <a:pt x="12914" y="6485"/>
                  </a:cubicBezTo>
                  <a:lnTo>
                    <a:pt x="12914" y="6485"/>
                  </a:lnTo>
                  <a:cubicBezTo>
                    <a:pt x="12935" y="6496"/>
                    <a:pt x="12967" y="6507"/>
                    <a:pt x="12999" y="6517"/>
                  </a:cubicBezTo>
                  <a:cubicBezTo>
                    <a:pt x="13008" y="6519"/>
                    <a:pt x="13018" y="6520"/>
                    <a:pt x="13027" y="6520"/>
                  </a:cubicBezTo>
                  <a:cubicBezTo>
                    <a:pt x="13076" y="6520"/>
                    <a:pt x="13129" y="6496"/>
                    <a:pt x="13138" y="6443"/>
                  </a:cubicBezTo>
                  <a:cubicBezTo>
                    <a:pt x="13438" y="4922"/>
                    <a:pt x="12924" y="3326"/>
                    <a:pt x="11832" y="2255"/>
                  </a:cubicBezTo>
                  <a:lnTo>
                    <a:pt x="11832" y="2255"/>
                  </a:lnTo>
                  <a:cubicBezTo>
                    <a:pt x="11837" y="2256"/>
                    <a:pt x="11842" y="2257"/>
                    <a:pt x="11847" y="2257"/>
                  </a:cubicBezTo>
                  <a:cubicBezTo>
                    <a:pt x="11921" y="2257"/>
                    <a:pt x="12011" y="2186"/>
                    <a:pt x="11960" y="2106"/>
                  </a:cubicBezTo>
                  <a:cubicBezTo>
                    <a:pt x="11896" y="2020"/>
                    <a:pt x="11843" y="1945"/>
                    <a:pt x="11767" y="1860"/>
                  </a:cubicBezTo>
                  <a:cubicBezTo>
                    <a:pt x="11703" y="1677"/>
                    <a:pt x="11446" y="1517"/>
                    <a:pt x="11296" y="1410"/>
                  </a:cubicBezTo>
                  <a:cubicBezTo>
                    <a:pt x="11243" y="1367"/>
                    <a:pt x="11179" y="1324"/>
                    <a:pt x="11125" y="1292"/>
                  </a:cubicBezTo>
                  <a:cubicBezTo>
                    <a:pt x="10868" y="1110"/>
                    <a:pt x="10590" y="949"/>
                    <a:pt x="10290" y="853"/>
                  </a:cubicBezTo>
                  <a:cubicBezTo>
                    <a:pt x="10129" y="793"/>
                    <a:pt x="9960" y="774"/>
                    <a:pt x="9791" y="774"/>
                  </a:cubicBezTo>
                  <a:cubicBezTo>
                    <a:pt x="9689" y="774"/>
                    <a:pt x="9587" y="781"/>
                    <a:pt x="9487" y="789"/>
                  </a:cubicBezTo>
                  <a:cubicBezTo>
                    <a:pt x="9380" y="799"/>
                    <a:pt x="9273" y="799"/>
                    <a:pt x="9166" y="821"/>
                  </a:cubicBezTo>
                  <a:cubicBezTo>
                    <a:pt x="9390" y="703"/>
                    <a:pt x="9626" y="607"/>
                    <a:pt x="9862" y="532"/>
                  </a:cubicBezTo>
                  <a:cubicBezTo>
                    <a:pt x="9937" y="511"/>
                    <a:pt x="9958" y="392"/>
                    <a:pt x="9883" y="361"/>
                  </a:cubicBezTo>
                  <a:cubicBezTo>
                    <a:pt x="9293" y="135"/>
                    <a:pt x="8651" y="0"/>
                    <a:pt x="8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62"/>
            <p:cNvSpPr/>
            <p:nvPr/>
          </p:nvSpPr>
          <p:spPr>
            <a:xfrm>
              <a:off x="7393379" y="813276"/>
              <a:ext cx="40396" cy="59991"/>
            </a:xfrm>
            <a:custGeom>
              <a:avLst/>
              <a:gdLst/>
              <a:ahLst/>
              <a:cxnLst/>
              <a:rect l="l" t="t" r="r" b="b"/>
              <a:pathLst>
                <a:path w="604" h="897" extrusionOk="0">
                  <a:moveTo>
                    <a:pt x="18" y="1"/>
                  </a:moveTo>
                  <a:cubicBezTo>
                    <a:pt x="9" y="1"/>
                    <a:pt x="0" y="16"/>
                    <a:pt x="8" y="31"/>
                  </a:cubicBezTo>
                  <a:cubicBezTo>
                    <a:pt x="211" y="298"/>
                    <a:pt x="361" y="588"/>
                    <a:pt x="532" y="877"/>
                  </a:cubicBezTo>
                  <a:cubicBezTo>
                    <a:pt x="539" y="891"/>
                    <a:pt x="550" y="897"/>
                    <a:pt x="561" y="897"/>
                  </a:cubicBezTo>
                  <a:cubicBezTo>
                    <a:pt x="583" y="897"/>
                    <a:pt x="604" y="873"/>
                    <a:pt x="597" y="845"/>
                  </a:cubicBezTo>
                  <a:cubicBezTo>
                    <a:pt x="468" y="534"/>
                    <a:pt x="254" y="255"/>
                    <a:pt x="29" y="10"/>
                  </a:cubicBezTo>
                  <a:cubicBezTo>
                    <a:pt x="26" y="3"/>
                    <a:pt x="22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62"/>
            <p:cNvSpPr/>
            <p:nvPr/>
          </p:nvSpPr>
          <p:spPr>
            <a:xfrm>
              <a:off x="7430564" y="830465"/>
              <a:ext cx="21335" cy="35179"/>
            </a:xfrm>
            <a:custGeom>
              <a:avLst/>
              <a:gdLst/>
              <a:ahLst/>
              <a:cxnLst/>
              <a:rect l="l" t="t" r="r" b="b"/>
              <a:pathLst>
                <a:path w="319" h="526" extrusionOk="0">
                  <a:moveTo>
                    <a:pt x="31" y="1"/>
                  </a:moveTo>
                  <a:cubicBezTo>
                    <a:pt x="15" y="1"/>
                    <a:pt x="1" y="16"/>
                    <a:pt x="9" y="31"/>
                  </a:cubicBezTo>
                  <a:cubicBezTo>
                    <a:pt x="52" y="117"/>
                    <a:pt x="95" y="191"/>
                    <a:pt x="137" y="267"/>
                  </a:cubicBezTo>
                  <a:cubicBezTo>
                    <a:pt x="169" y="341"/>
                    <a:pt x="190" y="438"/>
                    <a:pt x="244" y="502"/>
                  </a:cubicBezTo>
                  <a:cubicBezTo>
                    <a:pt x="253" y="519"/>
                    <a:pt x="265" y="526"/>
                    <a:pt x="278" y="526"/>
                  </a:cubicBezTo>
                  <a:cubicBezTo>
                    <a:pt x="299" y="526"/>
                    <a:pt x="319" y="507"/>
                    <a:pt x="319" y="481"/>
                  </a:cubicBezTo>
                  <a:cubicBezTo>
                    <a:pt x="298" y="395"/>
                    <a:pt x="244" y="298"/>
                    <a:pt x="202" y="224"/>
                  </a:cubicBezTo>
                  <a:cubicBezTo>
                    <a:pt x="159" y="148"/>
                    <a:pt x="116" y="74"/>
                    <a:pt x="52" y="10"/>
                  </a:cubicBezTo>
                  <a:cubicBezTo>
                    <a:pt x="45" y="3"/>
                    <a:pt x="38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62"/>
            <p:cNvSpPr/>
            <p:nvPr/>
          </p:nvSpPr>
          <p:spPr>
            <a:xfrm>
              <a:off x="7445880" y="829060"/>
              <a:ext cx="23207" cy="38188"/>
            </a:xfrm>
            <a:custGeom>
              <a:avLst/>
              <a:gdLst/>
              <a:ahLst/>
              <a:cxnLst/>
              <a:rect l="l" t="t" r="r" b="b"/>
              <a:pathLst>
                <a:path w="347" h="571" extrusionOk="0">
                  <a:moveTo>
                    <a:pt x="36" y="0"/>
                  </a:moveTo>
                  <a:cubicBezTo>
                    <a:pt x="17" y="0"/>
                    <a:pt x="0" y="15"/>
                    <a:pt x="15" y="31"/>
                  </a:cubicBezTo>
                  <a:cubicBezTo>
                    <a:pt x="80" y="127"/>
                    <a:pt x="133" y="234"/>
                    <a:pt x="165" y="341"/>
                  </a:cubicBezTo>
                  <a:cubicBezTo>
                    <a:pt x="197" y="416"/>
                    <a:pt x="197" y="512"/>
                    <a:pt x="261" y="566"/>
                  </a:cubicBezTo>
                  <a:cubicBezTo>
                    <a:pt x="265" y="569"/>
                    <a:pt x="269" y="570"/>
                    <a:pt x="273" y="570"/>
                  </a:cubicBezTo>
                  <a:cubicBezTo>
                    <a:pt x="284" y="570"/>
                    <a:pt x="297" y="563"/>
                    <a:pt x="304" y="555"/>
                  </a:cubicBezTo>
                  <a:cubicBezTo>
                    <a:pt x="347" y="469"/>
                    <a:pt x="283" y="373"/>
                    <a:pt x="251" y="288"/>
                  </a:cubicBezTo>
                  <a:cubicBezTo>
                    <a:pt x="197" y="191"/>
                    <a:pt x="133" y="95"/>
                    <a:pt x="58" y="9"/>
                  </a:cubicBezTo>
                  <a:cubicBezTo>
                    <a:pt x="52" y="3"/>
                    <a:pt x="44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62"/>
            <p:cNvSpPr/>
            <p:nvPr/>
          </p:nvSpPr>
          <p:spPr>
            <a:xfrm>
              <a:off x="7490556" y="894269"/>
              <a:ext cx="60192" cy="6688"/>
            </a:xfrm>
            <a:custGeom>
              <a:avLst/>
              <a:gdLst/>
              <a:ahLst/>
              <a:cxnLst/>
              <a:rect l="l" t="t" r="r" b="b"/>
              <a:pathLst>
                <a:path w="900" h="100" extrusionOk="0">
                  <a:moveTo>
                    <a:pt x="538" y="0"/>
                  </a:moveTo>
                  <a:cubicBezTo>
                    <a:pt x="363" y="0"/>
                    <a:pt x="181" y="17"/>
                    <a:pt x="22" y="30"/>
                  </a:cubicBezTo>
                  <a:cubicBezTo>
                    <a:pt x="0" y="30"/>
                    <a:pt x="0" y="72"/>
                    <a:pt x="22" y="72"/>
                  </a:cubicBezTo>
                  <a:cubicBezTo>
                    <a:pt x="172" y="84"/>
                    <a:pt x="342" y="100"/>
                    <a:pt x="508" y="100"/>
                  </a:cubicBezTo>
                  <a:cubicBezTo>
                    <a:pt x="638" y="100"/>
                    <a:pt x="765" y="90"/>
                    <a:pt x="878" y="62"/>
                  </a:cubicBezTo>
                  <a:cubicBezTo>
                    <a:pt x="900" y="62"/>
                    <a:pt x="900" y="41"/>
                    <a:pt x="878" y="30"/>
                  </a:cubicBezTo>
                  <a:cubicBezTo>
                    <a:pt x="774" y="8"/>
                    <a:pt x="658" y="0"/>
                    <a:pt x="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62"/>
            <p:cNvSpPr/>
            <p:nvPr/>
          </p:nvSpPr>
          <p:spPr>
            <a:xfrm>
              <a:off x="7606528" y="724325"/>
              <a:ext cx="51832" cy="103263"/>
            </a:xfrm>
            <a:custGeom>
              <a:avLst/>
              <a:gdLst/>
              <a:ahLst/>
              <a:cxnLst/>
              <a:rect l="l" t="t" r="r" b="b"/>
              <a:pathLst>
                <a:path w="775" h="1544" extrusionOk="0">
                  <a:moveTo>
                    <a:pt x="733" y="0"/>
                  </a:moveTo>
                  <a:cubicBezTo>
                    <a:pt x="725" y="0"/>
                    <a:pt x="716" y="4"/>
                    <a:pt x="707" y="12"/>
                  </a:cubicBezTo>
                  <a:cubicBezTo>
                    <a:pt x="301" y="365"/>
                    <a:pt x="12" y="976"/>
                    <a:pt x="1" y="1521"/>
                  </a:cubicBezTo>
                  <a:cubicBezTo>
                    <a:pt x="1" y="1535"/>
                    <a:pt x="13" y="1544"/>
                    <a:pt x="25" y="1544"/>
                  </a:cubicBezTo>
                  <a:cubicBezTo>
                    <a:pt x="33" y="1544"/>
                    <a:pt x="40" y="1540"/>
                    <a:pt x="44" y="1532"/>
                  </a:cubicBezTo>
                  <a:cubicBezTo>
                    <a:pt x="301" y="1029"/>
                    <a:pt x="312" y="472"/>
                    <a:pt x="750" y="55"/>
                  </a:cubicBezTo>
                  <a:cubicBezTo>
                    <a:pt x="775" y="30"/>
                    <a:pt x="757" y="0"/>
                    <a:pt x="7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62"/>
            <p:cNvSpPr/>
            <p:nvPr/>
          </p:nvSpPr>
          <p:spPr>
            <a:xfrm>
              <a:off x="7475508" y="1450984"/>
              <a:ext cx="100320" cy="499393"/>
            </a:xfrm>
            <a:custGeom>
              <a:avLst/>
              <a:gdLst/>
              <a:ahLst/>
              <a:cxnLst/>
              <a:rect l="l" t="t" r="r" b="b"/>
              <a:pathLst>
                <a:path w="1500" h="7467" extrusionOk="0">
                  <a:moveTo>
                    <a:pt x="868" y="197"/>
                  </a:moveTo>
                  <a:cubicBezTo>
                    <a:pt x="943" y="197"/>
                    <a:pt x="1007" y="207"/>
                    <a:pt x="1050" y="240"/>
                  </a:cubicBezTo>
                  <a:cubicBezTo>
                    <a:pt x="996" y="219"/>
                    <a:pt x="932" y="207"/>
                    <a:pt x="868" y="197"/>
                  </a:cubicBezTo>
                  <a:close/>
                  <a:moveTo>
                    <a:pt x="927" y="0"/>
                  </a:moveTo>
                  <a:cubicBezTo>
                    <a:pt x="865" y="0"/>
                    <a:pt x="806" y="4"/>
                    <a:pt x="761" y="4"/>
                  </a:cubicBezTo>
                  <a:cubicBezTo>
                    <a:pt x="536" y="4"/>
                    <a:pt x="311" y="26"/>
                    <a:pt x="97" y="58"/>
                  </a:cubicBezTo>
                  <a:cubicBezTo>
                    <a:pt x="54" y="69"/>
                    <a:pt x="22" y="112"/>
                    <a:pt x="22" y="143"/>
                  </a:cubicBezTo>
                  <a:cubicBezTo>
                    <a:pt x="11" y="154"/>
                    <a:pt x="1" y="176"/>
                    <a:pt x="1" y="186"/>
                  </a:cubicBezTo>
                  <a:cubicBezTo>
                    <a:pt x="75" y="1364"/>
                    <a:pt x="75" y="2542"/>
                    <a:pt x="65" y="3720"/>
                  </a:cubicBezTo>
                  <a:cubicBezTo>
                    <a:pt x="65" y="4298"/>
                    <a:pt x="65" y="4876"/>
                    <a:pt x="86" y="5454"/>
                  </a:cubicBezTo>
                  <a:cubicBezTo>
                    <a:pt x="97" y="5744"/>
                    <a:pt x="108" y="6032"/>
                    <a:pt x="129" y="6322"/>
                  </a:cubicBezTo>
                  <a:cubicBezTo>
                    <a:pt x="151" y="6546"/>
                    <a:pt x="151" y="6793"/>
                    <a:pt x="236" y="7007"/>
                  </a:cubicBezTo>
                  <a:cubicBezTo>
                    <a:pt x="320" y="7245"/>
                    <a:pt x="564" y="7466"/>
                    <a:pt x="814" y="7466"/>
                  </a:cubicBezTo>
                  <a:cubicBezTo>
                    <a:pt x="913" y="7466"/>
                    <a:pt x="1012" y="7432"/>
                    <a:pt x="1103" y="7350"/>
                  </a:cubicBezTo>
                  <a:cubicBezTo>
                    <a:pt x="1414" y="7071"/>
                    <a:pt x="1360" y="6493"/>
                    <a:pt x="1393" y="6129"/>
                  </a:cubicBezTo>
                  <a:cubicBezTo>
                    <a:pt x="1467" y="4973"/>
                    <a:pt x="1500" y="3816"/>
                    <a:pt x="1489" y="2660"/>
                  </a:cubicBezTo>
                  <a:cubicBezTo>
                    <a:pt x="1478" y="2017"/>
                    <a:pt x="1446" y="1364"/>
                    <a:pt x="1403" y="721"/>
                  </a:cubicBezTo>
                  <a:cubicBezTo>
                    <a:pt x="1393" y="593"/>
                    <a:pt x="1382" y="486"/>
                    <a:pt x="1328" y="400"/>
                  </a:cubicBezTo>
                  <a:cubicBezTo>
                    <a:pt x="1317" y="283"/>
                    <a:pt x="1286" y="165"/>
                    <a:pt x="1221" y="90"/>
                  </a:cubicBezTo>
                  <a:cubicBezTo>
                    <a:pt x="1159" y="14"/>
                    <a:pt x="1039" y="0"/>
                    <a:pt x="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62"/>
            <p:cNvSpPr/>
            <p:nvPr/>
          </p:nvSpPr>
          <p:spPr>
            <a:xfrm>
              <a:off x="7648796" y="1328592"/>
              <a:ext cx="208331" cy="51899"/>
            </a:xfrm>
            <a:custGeom>
              <a:avLst/>
              <a:gdLst/>
              <a:ahLst/>
              <a:cxnLst/>
              <a:rect l="l" t="t" r="r" b="b"/>
              <a:pathLst>
                <a:path w="3115" h="776" extrusionOk="0">
                  <a:moveTo>
                    <a:pt x="3101" y="0"/>
                  </a:moveTo>
                  <a:cubicBezTo>
                    <a:pt x="3099" y="0"/>
                    <a:pt x="3097" y="1"/>
                    <a:pt x="3095" y="3"/>
                  </a:cubicBezTo>
                  <a:cubicBezTo>
                    <a:pt x="2859" y="36"/>
                    <a:pt x="2635" y="196"/>
                    <a:pt x="2410" y="281"/>
                  </a:cubicBezTo>
                  <a:cubicBezTo>
                    <a:pt x="2153" y="378"/>
                    <a:pt x="1896" y="453"/>
                    <a:pt x="1629" y="528"/>
                  </a:cubicBezTo>
                  <a:cubicBezTo>
                    <a:pt x="1103" y="657"/>
                    <a:pt x="568" y="721"/>
                    <a:pt x="22" y="731"/>
                  </a:cubicBezTo>
                  <a:cubicBezTo>
                    <a:pt x="1" y="731"/>
                    <a:pt x="1" y="774"/>
                    <a:pt x="22" y="774"/>
                  </a:cubicBezTo>
                  <a:cubicBezTo>
                    <a:pt x="64" y="775"/>
                    <a:pt x="105" y="775"/>
                    <a:pt x="146" y="775"/>
                  </a:cubicBezTo>
                  <a:cubicBezTo>
                    <a:pt x="659" y="775"/>
                    <a:pt x="1154" y="711"/>
                    <a:pt x="1650" y="592"/>
                  </a:cubicBezTo>
                  <a:cubicBezTo>
                    <a:pt x="1917" y="528"/>
                    <a:pt x="2174" y="442"/>
                    <a:pt x="2442" y="346"/>
                  </a:cubicBezTo>
                  <a:cubicBezTo>
                    <a:pt x="2645" y="271"/>
                    <a:pt x="2945" y="185"/>
                    <a:pt x="3106" y="24"/>
                  </a:cubicBezTo>
                  <a:cubicBezTo>
                    <a:pt x="3115" y="16"/>
                    <a:pt x="3109" y="0"/>
                    <a:pt x="31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62"/>
            <p:cNvSpPr/>
            <p:nvPr/>
          </p:nvSpPr>
          <p:spPr>
            <a:xfrm>
              <a:off x="7783695" y="1353873"/>
              <a:ext cx="59991" cy="19462"/>
            </a:xfrm>
            <a:custGeom>
              <a:avLst/>
              <a:gdLst/>
              <a:ahLst/>
              <a:cxnLst/>
              <a:rect l="l" t="t" r="r" b="b"/>
              <a:pathLst>
                <a:path w="897" h="291" extrusionOk="0">
                  <a:moveTo>
                    <a:pt x="842" y="0"/>
                  </a:moveTo>
                  <a:cubicBezTo>
                    <a:pt x="564" y="10"/>
                    <a:pt x="286" y="150"/>
                    <a:pt x="40" y="225"/>
                  </a:cubicBezTo>
                  <a:cubicBezTo>
                    <a:pt x="0" y="235"/>
                    <a:pt x="6" y="290"/>
                    <a:pt x="41" y="290"/>
                  </a:cubicBezTo>
                  <a:cubicBezTo>
                    <a:pt x="44" y="290"/>
                    <a:pt x="47" y="290"/>
                    <a:pt x="50" y="289"/>
                  </a:cubicBezTo>
                  <a:cubicBezTo>
                    <a:pt x="307" y="225"/>
                    <a:pt x="618" y="203"/>
                    <a:pt x="854" y="75"/>
                  </a:cubicBezTo>
                  <a:cubicBezTo>
                    <a:pt x="896" y="64"/>
                    <a:pt x="885" y="0"/>
                    <a:pt x="8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62"/>
            <p:cNvSpPr/>
            <p:nvPr/>
          </p:nvSpPr>
          <p:spPr>
            <a:xfrm>
              <a:off x="7743700" y="763852"/>
              <a:ext cx="44141" cy="85606"/>
            </a:xfrm>
            <a:custGeom>
              <a:avLst/>
              <a:gdLst/>
              <a:ahLst/>
              <a:cxnLst/>
              <a:rect l="l" t="t" r="r" b="b"/>
              <a:pathLst>
                <a:path w="660" h="1280" extrusionOk="0">
                  <a:moveTo>
                    <a:pt x="498" y="1"/>
                  </a:moveTo>
                  <a:cubicBezTo>
                    <a:pt x="486" y="1"/>
                    <a:pt x="472" y="12"/>
                    <a:pt x="467" y="31"/>
                  </a:cubicBezTo>
                  <a:cubicBezTo>
                    <a:pt x="434" y="245"/>
                    <a:pt x="424" y="459"/>
                    <a:pt x="348" y="673"/>
                  </a:cubicBezTo>
                  <a:cubicBezTo>
                    <a:pt x="274" y="887"/>
                    <a:pt x="156" y="1059"/>
                    <a:pt x="17" y="1230"/>
                  </a:cubicBezTo>
                  <a:cubicBezTo>
                    <a:pt x="0" y="1255"/>
                    <a:pt x="22" y="1280"/>
                    <a:pt x="47" y="1280"/>
                  </a:cubicBezTo>
                  <a:cubicBezTo>
                    <a:pt x="55" y="1280"/>
                    <a:pt x="63" y="1278"/>
                    <a:pt x="70" y="1273"/>
                  </a:cubicBezTo>
                  <a:cubicBezTo>
                    <a:pt x="413" y="1006"/>
                    <a:pt x="659" y="449"/>
                    <a:pt x="520" y="21"/>
                  </a:cubicBezTo>
                  <a:cubicBezTo>
                    <a:pt x="515" y="7"/>
                    <a:pt x="507" y="1"/>
                    <a:pt x="4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62"/>
            <p:cNvSpPr/>
            <p:nvPr/>
          </p:nvSpPr>
          <p:spPr>
            <a:xfrm>
              <a:off x="7707049" y="510106"/>
              <a:ext cx="108680" cy="215688"/>
            </a:xfrm>
            <a:custGeom>
              <a:avLst/>
              <a:gdLst/>
              <a:ahLst/>
              <a:cxnLst/>
              <a:rect l="l" t="t" r="r" b="b"/>
              <a:pathLst>
                <a:path w="1625" h="3225" extrusionOk="0">
                  <a:moveTo>
                    <a:pt x="40" y="1"/>
                  </a:moveTo>
                  <a:cubicBezTo>
                    <a:pt x="14" y="1"/>
                    <a:pt x="0" y="37"/>
                    <a:pt x="29" y="56"/>
                  </a:cubicBezTo>
                  <a:cubicBezTo>
                    <a:pt x="532" y="302"/>
                    <a:pt x="886" y="784"/>
                    <a:pt x="1110" y="1298"/>
                  </a:cubicBezTo>
                  <a:cubicBezTo>
                    <a:pt x="1367" y="1909"/>
                    <a:pt x="1389" y="2561"/>
                    <a:pt x="1550" y="3204"/>
                  </a:cubicBezTo>
                  <a:cubicBezTo>
                    <a:pt x="1555" y="3218"/>
                    <a:pt x="1566" y="3224"/>
                    <a:pt x="1577" y="3224"/>
                  </a:cubicBezTo>
                  <a:cubicBezTo>
                    <a:pt x="1590" y="3224"/>
                    <a:pt x="1603" y="3216"/>
                    <a:pt x="1603" y="3204"/>
                  </a:cubicBezTo>
                  <a:cubicBezTo>
                    <a:pt x="1624" y="2016"/>
                    <a:pt x="1196" y="559"/>
                    <a:pt x="51" y="3"/>
                  </a:cubicBezTo>
                  <a:cubicBezTo>
                    <a:pt x="47" y="1"/>
                    <a:pt x="44" y="1"/>
                    <a:pt x="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62"/>
            <p:cNvSpPr/>
            <p:nvPr/>
          </p:nvSpPr>
          <p:spPr>
            <a:xfrm>
              <a:off x="7634082" y="423295"/>
              <a:ext cx="74972" cy="48421"/>
            </a:xfrm>
            <a:custGeom>
              <a:avLst/>
              <a:gdLst/>
              <a:ahLst/>
              <a:cxnLst/>
              <a:rect l="l" t="t" r="r" b="b"/>
              <a:pathLst>
                <a:path w="1121" h="724" extrusionOk="0">
                  <a:moveTo>
                    <a:pt x="45" y="1"/>
                  </a:moveTo>
                  <a:cubicBezTo>
                    <a:pt x="13" y="1"/>
                    <a:pt x="1" y="60"/>
                    <a:pt x="39" y="69"/>
                  </a:cubicBezTo>
                  <a:cubicBezTo>
                    <a:pt x="231" y="154"/>
                    <a:pt x="435" y="251"/>
                    <a:pt x="628" y="347"/>
                  </a:cubicBezTo>
                  <a:cubicBezTo>
                    <a:pt x="714" y="390"/>
                    <a:pt x="799" y="444"/>
                    <a:pt x="863" y="508"/>
                  </a:cubicBezTo>
                  <a:cubicBezTo>
                    <a:pt x="928" y="572"/>
                    <a:pt x="959" y="647"/>
                    <a:pt x="1024" y="711"/>
                  </a:cubicBezTo>
                  <a:cubicBezTo>
                    <a:pt x="1032" y="720"/>
                    <a:pt x="1042" y="723"/>
                    <a:pt x="1051" y="723"/>
                  </a:cubicBezTo>
                  <a:cubicBezTo>
                    <a:pt x="1065" y="723"/>
                    <a:pt x="1078" y="714"/>
                    <a:pt x="1078" y="701"/>
                  </a:cubicBezTo>
                  <a:cubicBezTo>
                    <a:pt x="1120" y="283"/>
                    <a:pt x="328" y="112"/>
                    <a:pt x="60" y="5"/>
                  </a:cubicBezTo>
                  <a:cubicBezTo>
                    <a:pt x="55" y="2"/>
                    <a:pt x="50" y="1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62"/>
            <p:cNvSpPr/>
            <p:nvPr/>
          </p:nvSpPr>
          <p:spPr>
            <a:xfrm>
              <a:off x="7270720" y="659986"/>
              <a:ext cx="69823" cy="129480"/>
            </a:xfrm>
            <a:custGeom>
              <a:avLst/>
              <a:gdLst/>
              <a:ahLst/>
              <a:cxnLst/>
              <a:rect l="l" t="t" r="r" b="b"/>
              <a:pathLst>
                <a:path w="1044" h="1936" extrusionOk="0">
                  <a:moveTo>
                    <a:pt x="120" y="0"/>
                  </a:moveTo>
                  <a:cubicBezTo>
                    <a:pt x="105" y="0"/>
                    <a:pt x="90" y="10"/>
                    <a:pt x="86" y="32"/>
                  </a:cubicBezTo>
                  <a:cubicBezTo>
                    <a:pt x="0" y="353"/>
                    <a:pt x="225" y="696"/>
                    <a:pt x="364" y="984"/>
                  </a:cubicBezTo>
                  <a:cubicBezTo>
                    <a:pt x="536" y="1305"/>
                    <a:pt x="707" y="1691"/>
                    <a:pt x="985" y="1926"/>
                  </a:cubicBezTo>
                  <a:cubicBezTo>
                    <a:pt x="991" y="1932"/>
                    <a:pt x="999" y="1935"/>
                    <a:pt x="1007" y="1935"/>
                  </a:cubicBezTo>
                  <a:cubicBezTo>
                    <a:pt x="1026" y="1935"/>
                    <a:pt x="1044" y="1918"/>
                    <a:pt x="1028" y="1895"/>
                  </a:cubicBezTo>
                  <a:cubicBezTo>
                    <a:pt x="889" y="1616"/>
                    <a:pt x="686" y="1359"/>
                    <a:pt x="536" y="1081"/>
                  </a:cubicBezTo>
                  <a:cubicBezTo>
                    <a:pt x="460" y="941"/>
                    <a:pt x="396" y="803"/>
                    <a:pt x="332" y="663"/>
                  </a:cubicBezTo>
                  <a:cubicBezTo>
                    <a:pt x="236" y="470"/>
                    <a:pt x="118" y="277"/>
                    <a:pt x="161" y="53"/>
                  </a:cubicBezTo>
                  <a:cubicBezTo>
                    <a:pt x="167" y="21"/>
                    <a:pt x="143" y="0"/>
                    <a:pt x="1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62"/>
            <p:cNvSpPr/>
            <p:nvPr/>
          </p:nvSpPr>
          <p:spPr>
            <a:xfrm>
              <a:off x="7676017" y="780037"/>
              <a:ext cx="56514" cy="59858"/>
            </a:xfrm>
            <a:custGeom>
              <a:avLst/>
              <a:gdLst/>
              <a:ahLst/>
              <a:cxnLst/>
              <a:rect l="l" t="t" r="r" b="b"/>
              <a:pathLst>
                <a:path w="845" h="895" extrusionOk="0">
                  <a:moveTo>
                    <a:pt x="57" y="0"/>
                  </a:moveTo>
                  <a:cubicBezTo>
                    <a:pt x="28" y="0"/>
                    <a:pt x="0" y="31"/>
                    <a:pt x="22" y="67"/>
                  </a:cubicBezTo>
                  <a:cubicBezTo>
                    <a:pt x="129" y="239"/>
                    <a:pt x="247" y="400"/>
                    <a:pt x="386" y="549"/>
                  </a:cubicBezTo>
                  <a:cubicBezTo>
                    <a:pt x="504" y="678"/>
                    <a:pt x="632" y="828"/>
                    <a:pt x="803" y="892"/>
                  </a:cubicBezTo>
                  <a:cubicBezTo>
                    <a:pt x="808" y="893"/>
                    <a:pt x="812" y="894"/>
                    <a:pt x="815" y="894"/>
                  </a:cubicBezTo>
                  <a:cubicBezTo>
                    <a:pt x="838" y="894"/>
                    <a:pt x="845" y="868"/>
                    <a:pt x="836" y="849"/>
                  </a:cubicBezTo>
                  <a:cubicBezTo>
                    <a:pt x="729" y="710"/>
                    <a:pt x="579" y="603"/>
                    <a:pt x="461" y="474"/>
                  </a:cubicBezTo>
                  <a:cubicBezTo>
                    <a:pt x="322" y="335"/>
                    <a:pt x="204" y="185"/>
                    <a:pt x="97" y="24"/>
                  </a:cubicBezTo>
                  <a:cubicBezTo>
                    <a:pt x="87" y="7"/>
                    <a:pt x="72" y="0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62"/>
            <p:cNvSpPr/>
            <p:nvPr/>
          </p:nvSpPr>
          <p:spPr>
            <a:xfrm>
              <a:off x="7886758" y="1806856"/>
              <a:ext cx="127206" cy="105737"/>
            </a:xfrm>
            <a:custGeom>
              <a:avLst/>
              <a:gdLst/>
              <a:ahLst/>
              <a:cxnLst/>
              <a:rect l="l" t="t" r="r" b="b"/>
              <a:pathLst>
                <a:path w="1902" h="1581" extrusionOk="0">
                  <a:moveTo>
                    <a:pt x="29" y="1"/>
                  </a:moveTo>
                  <a:cubicBezTo>
                    <a:pt x="16" y="1"/>
                    <a:pt x="1" y="10"/>
                    <a:pt x="8" y="26"/>
                  </a:cubicBezTo>
                  <a:cubicBezTo>
                    <a:pt x="244" y="369"/>
                    <a:pt x="522" y="680"/>
                    <a:pt x="833" y="947"/>
                  </a:cubicBezTo>
                  <a:cubicBezTo>
                    <a:pt x="983" y="1065"/>
                    <a:pt x="1143" y="1183"/>
                    <a:pt x="1304" y="1290"/>
                  </a:cubicBezTo>
                  <a:cubicBezTo>
                    <a:pt x="1464" y="1397"/>
                    <a:pt x="1647" y="1536"/>
                    <a:pt x="1840" y="1579"/>
                  </a:cubicBezTo>
                  <a:cubicBezTo>
                    <a:pt x="1843" y="1580"/>
                    <a:pt x="1847" y="1580"/>
                    <a:pt x="1850" y="1580"/>
                  </a:cubicBezTo>
                  <a:cubicBezTo>
                    <a:pt x="1886" y="1580"/>
                    <a:pt x="1901" y="1534"/>
                    <a:pt x="1871" y="1515"/>
                  </a:cubicBezTo>
                  <a:cubicBezTo>
                    <a:pt x="1721" y="1397"/>
                    <a:pt x="1518" y="1311"/>
                    <a:pt x="1357" y="1215"/>
                  </a:cubicBezTo>
                  <a:cubicBezTo>
                    <a:pt x="1197" y="1108"/>
                    <a:pt x="1036" y="1001"/>
                    <a:pt x="886" y="872"/>
                  </a:cubicBezTo>
                  <a:cubicBezTo>
                    <a:pt x="576" y="626"/>
                    <a:pt x="287" y="326"/>
                    <a:pt x="41" y="5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62"/>
            <p:cNvSpPr/>
            <p:nvPr/>
          </p:nvSpPr>
          <p:spPr>
            <a:xfrm>
              <a:off x="7061115" y="1818159"/>
              <a:ext cx="120518" cy="90823"/>
            </a:xfrm>
            <a:custGeom>
              <a:avLst/>
              <a:gdLst/>
              <a:ahLst/>
              <a:cxnLst/>
              <a:rect l="l" t="t" r="r" b="b"/>
              <a:pathLst>
                <a:path w="1802" h="1358" extrusionOk="0">
                  <a:moveTo>
                    <a:pt x="1759" y="0"/>
                  </a:moveTo>
                  <a:cubicBezTo>
                    <a:pt x="1753" y="0"/>
                    <a:pt x="1747" y="2"/>
                    <a:pt x="1742" y="7"/>
                  </a:cubicBezTo>
                  <a:cubicBezTo>
                    <a:pt x="1496" y="232"/>
                    <a:pt x="1293" y="489"/>
                    <a:pt x="1036" y="703"/>
                  </a:cubicBezTo>
                  <a:cubicBezTo>
                    <a:pt x="886" y="811"/>
                    <a:pt x="746" y="928"/>
                    <a:pt x="586" y="1025"/>
                  </a:cubicBezTo>
                  <a:cubicBezTo>
                    <a:pt x="425" y="1132"/>
                    <a:pt x="254" y="1271"/>
                    <a:pt x="51" y="1292"/>
                  </a:cubicBezTo>
                  <a:cubicBezTo>
                    <a:pt x="0" y="1292"/>
                    <a:pt x="7" y="1357"/>
                    <a:pt x="42" y="1357"/>
                  </a:cubicBezTo>
                  <a:cubicBezTo>
                    <a:pt x="45" y="1357"/>
                    <a:pt x="48" y="1357"/>
                    <a:pt x="51" y="1356"/>
                  </a:cubicBezTo>
                  <a:cubicBezTo>
                    <a:pt x="403" y="1313"/>
                    <a:pt x="725" y="1046"/>
                    <a:pt x="982" y="832"/>
                  </a:cubicBezTo>
                  <a:cubicBezTo>
                    <a:pt x="1271" y="607"/>
                    <a:pt x="1581" y="350"/>
                    <a:pt x="1785" y="50"/>
                  </a:cubicBezTo>
                  <a:cubicBezTo>
                    <a:pt x="1802" y="25"/>
                    <a:pt x="1780" y="0"/>
                    <a:pt x="1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62"/>
            <p:cNvSpPr/>
            <p:nvPr/>
          </p:nvSpPr>
          <p:spPr>
            <a:xfrm>
              <a:off x="7189727" y="1820032"/>
              <a:ext cx="33039" cy="23274"/>
            </a:xfrm>
            <a:custGeom>
              <a:avLst/>
              <a:gdLst/>
              <a:ahLst/>
              <a:cxnLst/>
              <a:rect l="l" t="t" r="r" b="b"/>
              <a:pathLst>
                <a:path w="494" h="348" extrusionOk="0">
                  <a:moveTo>
                    <a:pt x="34" y="0"/>
                  </a:moveTo>
                  <a:cubicBezTo>
                    <a:pt x="1" y="0"/>
                    <a:pt x="1" y="33"/>
                    <a:pt x="22" y="43"/>
                  </a:cubicBezTo>
                  <a:cubicBezTo>
                    <a:pt x="108" y="65"/>
                    <a:pt x="205" y="108"/>
                    <a:pt x="269" y="161"/>
                  </a:cubicBezTo>
                  <a:cubicBezTo>
                    <a:pt x="344" y="215"/>
                    <a:pt x="386" y="300"/>
                    <a:pt x="451" y="343"/>
                  </a:cubicBezTo>
                  <a:cubicBezTo>
                    <a:pt x="456" y="346"/>
                    <a:pt x="462" y="347"/>
                    <a:pt x="468" y="347"/>
                  </a:cubicBezTo>
                  <a:cubicBezTo>
                    <a:pt x="482" y="347"/>
                    <a:pt x="494" y="337"/>
                    <a:pt x="494" y="322"/>
                  </a:cubicBezTo>
                  <a:cubicBezTo>
                    <a:pt x="494" y="226"/>
                    <a:pt x="398" y="150"/>
                    <a:pt x="333" y="97"/>
                  </a:cubicBezTo>
                  <a:cubicBezTo>
                    <a:pt x="248" y="33"/>
                    <a:pt x="141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62"/>
            <p:cNvSpPr/>
            <p:nvPr/>
          </p:nvSpPr>
          <p:spPr>
            <a:xfrm>
              <a:off x="7716346" y="1786123"/>
              <a:ext cx="184388" cy="136502"/>
            </a:xfrm>
            <a:custGeom>
              <a:avLst/>
              <a:gdLst/>
              <a:ahLst/>
              <a:cxnLst/>
              <a:rect l="l" t="t" r="r" b="b"/>
              <a:pathLst>
                <a:path w="2757" h="2041" extrusionOk="0">
                  <a:moveTo>
                    <a:pt x="2160" y="519"/>
                  </a:moveTo>
                  <a:cubicBezTo>
                    <a:pt x="2160" y="519"/>
                    <a:pt x="2157" y="522"/>
                    <a:pt x="2152" y="525"/>
                  </a:cubicBezTo>
                  <a:lnTo>
                    <a:pt x="2152" y="525"/>
                  </a:lnTo>
                  <a:cubicBezTo>
                    <a:pt x="2155" y="523"/>
                    <a:pt x="2158" y="521"/>
                    <a:pt x="2160" y="519"/>
                  </a:cubicBezTo>
                  <a:close/>
                  <a:moveTo>
                    <a:pt x="2643" y="0"/>
                  </a:moveTo>
                  <a:cubicBezTo>
                    <a:pt x="2628" y="0"/>
                    <a:pt x="2613" y="5"/>
                    <a:pt x="2599" y="15"/>
                  </a:cubicBezTo>
                  <a:cubicBezTo>
                    <a:pt x="2171" y="347"/>
                    <a:pt x="1732" y="668"/>
                    <a:pt x="1304" y="990"/>
                  </a:cubicBezTo>
                  <a:cubicBezTo>
                    <a:pt x="1100" y="1150"/>
                    <a:pt x="886" y="1300"/>
                    <a:pt x="683" y="1461"/>
                  </a:cubicBezTo>
                  <a:cubicBezTo>
                    <a:pt x="469" y="1632"/>
                    <a:pt x="212" y="1782"/>
                    <a:pt x="29" y="1985"/>
                  </a:cubicBezTo>
                  <a:cubicBezTo>
                    <a:pt x="1" y="2004"/>
                    <a:pt x="23" y="2041"/>
                    <a:pt x="52" y="2041"/>
                  </a:cubicBezTo>
                  <a:cubicBezTo>
                    <a:pt x="55" y="2041"/>
                    <a:pt x="58" y="2040"/>
                    <a:pt x="62" y="2039"/>
                  </a:cubicBezTo>
                  <a:cubicBezTo>
                    <a:pt x="297" y="1921"/>
                    <a:pt x="500" y="1739"/>
                    <a:pt x="714" y="1589"/>
                  </a:cubicBezTo>
                  <a:cubicBezTo>
                    <a:pt x="929" y="1428"/>
                    <a:pt x="1154" y="1268"/>
                    <a:pt x="1368" y="1107"/>
                  </a:cubicBezTo>
                  <a:cubicBezTo>
                    <a:pt x="1622" y="914"/>
                    <a:pt x="1866" y="731"/>
                    <a:pt x="2120" y="548"/>
                  </a:cubicBezTo>
                  <a:lnTo>
                    <a:pt x="2120" y="548"/>
                  </a:lnTo>
                  <a:cubicBezTo>
                    <a:pt x="2051" y="615"/>
                    <a:pt x="1983" y="674"/>
                    <a:pt x="1914" y="733"/>
                  </a:cubicBezTo>
                  <a:cubicBezTo>
                    <a:pt x="1881" y="766"/>
                    <a:pt x="1911" y="811"/>
                    <a:pt x="1946" y="811"/>
                  </a:cubicBezTo>
                  <a:cubicBezTo>
                    <a:pt x="1957" y="811"/>
                    <a:pt x="1968" y="807"/>
                    <a:pt x="1978" y="797"/>
                  </a:cubicBezTo>
                  <a:lnTo>
                    <a:pt x="2203" y="604"/>
                  </a:lnTo>
                  <a:cubicBezTo>
                    <a:pt x="2267" y="540"/>
                    <a:pt x="2353" y="486"/>
                    <a:pt x="2396" y="400"/>
                  </a:cubicBezTo>
                  <a:cubicBezTo>
                    <a:pt x="2404" y="383"/>
                    <a:pt x="2392" y="366"/>
                    <a:pt x="2375" y="366"/>
                  </a:cubicBezTo>
                  <a:cubicBezTo>
                    <a:pt x="2372" y="366"/>
                    <a:pt x="2367" y="367"/>
                    <a:pt x="2363" y="369"/>
                  </a:cubicBezTo>
                  <a:cubicBezTo>
                    <a:pt x="2471" y="283"/>
                    <a:pt x="2578" y="208"/>
                    <a:pt x="2696" y="122"/>
                  </a:cubicBezTo>
                  <a:cubicBezTo>
                    <a:pt x="2756" y="79"/>
                    <a:pt x="2705" y="0"/>
                    <a:pt x="26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62"/>
            <p:cNvSpPr/>
            <p:nvPr/>
          </p:nvSpPr>
          <p:spPr>
            <a:xfrm>
              <a:off x="7542322" y="362099"/>
              <a:ext cx="789184" cy="1002197"/>
            </a:xfrm>
            <a:custGeom>
              <a:avLst/>
              <a:gdLst/>
              <a:ahLst/>
              <a:cxnLst/>
              <a:rect l="l" t="t" r="r" b="b"/>
              <a:pathLst>
                <a:path w="11800" h="14985" extrusionOk="0">
                  <a:moveTo>
                    <a:pt x="5158" y="2280"/>
                  </a:moveTo>
                  <a:cubicBezTo>
                    <a:pt x="5565" y="2783"/>
                    <a:pt x="5951" y="3297"/>
                    <a:pt x="6422" y="3725"/>
                  </a:cubicBezTo>
                  <a:cubicBezTo>
                    <a:pt x="7154" y="4395"/>
                    <a:pt x="8078" y="4731"/>
                    <a:pt x="8999" y="4731"/>
                  </a:cubicBezTo>
                  <a:cubicBezTo>
                    <a:pt x="9842" y="4731"/>
                    <a:pt x="10683" y="4449"/>
                    <a:pt x="11369" y="3886"/>
                  </a:cubicBezTo>
                  <a:lnTo>
                    <a:pt x="11369" y="3886"/>
                  </a:lnTo>
                  <a:cubicBezTo>
                    <a:pt x="10983" y="4624"/>
                    <a:pt x="10405" y="5214"/>
                    <a:pt x="9655" y="5621"/>
                  </a:cubicBezTo>
                  <a:cubicBezTo>
                    <a:pt x="9538" y="5685"/>
                    <a:pt x="9591" y="5824"/>
                    <a:pt x="9709" y="5845"/>
                  </a:cubicBezTo>
                  <a:cubicBezTo>
                    <a:pt x="9971" y="5882"/>
                    <a:pt x="10226" y="5901"/>
                    <a:pt x="10481" y="5901"/>
                  </a:cubicBezTo>
                  <a:cubicBezTo>
                    <a:pt x="10676" y="5901"/>
                    <a:pt x="10870" y="5890"/>
                    <a:pt x="11069" y="5866"/>
                  </a:cubicBezTo>
                  <a:lnTo>
                    <a:pt x="11069" y="5866"/>
                  </a:lnTo>
                  <a:cubicBezTo>
                    <a:pt x="10576" y="6370"/>
                    <a:pt x="9998" y="6734"/>
                    <a:pt x="9324" y="6980"/>
                  </a:cubicBezTo>
                  <a:cubicBezTo>
                    <a:pt x="9238" y="7013"/>
                    <a:pt x="9184" y="7120"/>
                    <a:pt x="9260" y="7194"/>
                  </a:cubicBezTo>
                  <a:cubicBezTo>
                    <a:pt x="10223" y="8201"/>
                    <a:pt x="10802" y="9486"/>
                    <a:pt x="10930" y="10856"/>
                  </a:cubicBezTo>
                  <a:cubicBezTo>
                    <a:pt x="10276" y="10225"/>
                    <a:pt x="9431" y="9861"/>
                    <a:pt x="8499" y="9828"/>
                  </a:cubicBezTo>
                  <a:cubicBezTo>
                    <a:pt x="8495" y="9828"/>
                    <a:pt x="8490" y="9828"/>
                    <a:pt x="8486" y="9828"/>
                  </a:cubicBezTo>
                  <a:cubicBezTo>
                    <a:pt x="8382" y="9828"/>
                    <a:pt x="8276" y="9940"/>
                    <a:pt x="8317" y="10042"/>
                  </a:cubicBezTo>
                  <a:cubicBezTo>
                    <a:pt x="8713" y="11103"/>
                    <a:pt x="9463" y="13544"/>
                    <a:pt x="8370" y="14465"/>
                  </a:cubicBezTo>
                  <a:cubicBezTo>
                    <a:pt x="8542" y="12655"/>
                    <a:pt x="7043" y="11606"/>
                    <a:pt x="5437" y="11092"/>
                  </a:cubicBezTo>
                  <a:lnTo>
                    <a:pt x="5437" y="11082"/>
                  </a:lnTo>
                  <a:cubicBezTo>
                    <a:pt x="5341" y="10321"/>
                    <a:pt x="4677" y="9443"/>
                    <a:pt x="4955" y="8672"/>
                  </a:cubicBezTo>
                  <a:lnTo>
                    <a:pt x="4955" y="8672"/>
                  </a:lnTo>
                  <a:cubicBezTo>
                    <a:pt x="5062" y="9015"/>
                    <a:pt x="5298" y="9314"/>
                    <a:pt x="5629" y="9486"/>
                  </a:cubicBezTo>
                  <a:cubicBezTo>
                    <a:pt x="5646" y="9492"/>
                    <a:pt x="5663" y="9495"/>
                    <a:pt x="5679" y="9495"/>
                  </a:cubicBezTo>
                  <a:cubicBezTo>
                    <a:pt x="5765" y="9495"/>
                    <a:pt x="5830" y="9406"/>
                    <a:pt x="5758" y="9325"/>
                  </a:cubicBezTo>
                  <a:cubicBezTo>
                    <a:pt x="5148" y="8608"/>
                    <a:pt x="5265" y="7591"/>
                    <a:pt x="5469" y="6734"/>
                  </a:cubicBezTo>
                  <a:cubicBezTo>
                    <a:pt x="5683" y="5845"/>
                    <a:pt x="5919" y="4988"/>
                    <a:pt x="5790" y="4057"/>
                  </a:cubicBezTo>
                  <a:cubicBezTo>
                    <a:pt x="5705" y="3425"/>
                    <a:pt x="5491" y="2815"/>
                    <a:pt x="5158" y="2280"/>
                  </a:cubicBezTo>
                  <a:close/>
                  <a:moveTo>
                    <a:pt x="1941" y="1"/>
                  </a:moveTo>
                  <a:cubicBezTo>
                    <a:pt x="1661" y="1"/>
                    <a:pt x="1380" y="33"/>
                    <a:pt x="1100" y="96"/>
                  </a:cubicBezTo>
                  <a:cubicBezTo>
                    <a:pt x="779" y="106"/>
                    <a:pt x="479" y="160"/>
                    <a:pt x="190" y="267"/>
                  </a:cubicBezTo>
                  <a:lnTo>
                    <a:pt x="329" y="127"/>
                  </a:lnTo>
                  <a:cubicBezTo>
                    <a:pt x="346" y="111"/>
                    <a:pt x="331" y="88"/>
                    <a:pt x="313" y="88"/>
                  </a:cubicBezTo>
                  <a:cubicBezTo>
                    <a:pt x="308" y="88"/>
                    <a:pt x="302" y="90"/>
                    <a:pt x="297" y="96"/>
                  </a:cubicBezTo>
                  <a:cubicBezTo>
                    <a:pt x="211" y="181"/>
                    <a:pt x="126" y="256"/>
                    <a:pt x="30" y="341"/>
                  </a:cubicBezTo>
                  <a:cubicBezTo>
                    <a:pt x="1" y="361"/>
                    <a:pt x="24" y="397"/>
                    <a:pt x="51" y="397"/>
                  </a:cubicBezTo>
                  <a:cubicBezTo>
                    <a:pt x="55" y="397"/>
                    <a:pt x="58" y="396"/>
                    <a:pt x="61" y="395"/>
                  </a:cubicBezTo>
                  <a:cubicBezTo>
                    <a:pt x="201" y="374"/>
                    <a:pt x="329" y="341"/>
                    <a:pt x="468" y="320"/>
                  </a:cubicBezTo>
                  <a:cubicBezTo>
                    <a:pt x="468" y="338"/>
                    <a:pt x="483" y="355"/>
                    <a:pt x="506" y="355"/>
                  </a:cubicBezTo>
                  <a:cubicBezTo>
                    <a:pt x="511" y="355"/>
                    <a:pt x="516" y="354"/>
                    <a:pt x="522" y="352"/>
                  </a:cubicBezTo>
                  <a:cubicBezTo>
                    <a:pt x="661" y="320"/>
                    <a:pt x="811" y="288"/>
                    <a:pt x="961" y="267"/>
                  </a:cubicBezTo>
                  <a:cubicBezTo>
                    <a:pt x="1075" y="259"/>
                    <a:pt x="1189" y="251"/>
                    <a:pt x="1303" y="251"/>
                  </a:cubicBezTo>
                  <a:cubicBezTo>
                    <a:pt x="1350" y="251"/>
                    <a:pt x="1396" y="253"/>
                    <a:pt x="1443" y="256"/>
                  </a:cubicBezTo>
                  <a:cubicBezTo>
                    <a:pt x="1860" y="277"/>
                    <a:pt x="2278" y="363"/>
                    <a:pt x="2674" y="502"/>
                  </a:cubicBezTo>
                  <a:cubicBezTo>
                    <a:pt x="3466" y="781"/>
                    <a:pt x="4184" y="1273"/>
                    <a:pt x="4698" y="1937"/>
                  </a:cubicBezTo>
                  <a:cubicBezTo>
                    <a:pt x="5222" y="2611"/>
                    <a:pt x="5544" y="3436"/>
                    <a:pt x="5619" y="4282"/>
                  </a:cubicBezTo>
                  <a:cubicBezTo>
                    <a:pt x="5694" y="5224"/>
                    <a:pt x="5383" y="6102"/>
                    <a:pt x="5201" y="7013"/>
                  </a:cubicBezTo>
                  <a:cubicBezTo>
                    <a:pt x="5073" y="7623"/>
                    <a:pt x="5041" y="8286"/>
                    <a:pt x="5265" y="8865"/>
                  </a:cubicBezTo>
                  <a:cubicBezTo>
                    <a:pt x="5169" y="8726"/>
                    <a:pt x="5115" y="8555"/>
                    <a:pt x="5094" y="8372"/>
                  </a:cubicBezTo>
                  <a:cubicBezTo>
                    <a:pt x="5087" y="8312"/>
                    <a:pt x="5038" y="8268"/>
                    <a:pt x="4989" y="8268"/>
                  </a:cubicBezTo>
                  <a:cubicBezTo>
                    <a:pt x="4961" y="8268"/>
                    <a:pt x="4932" y="8283"/>
                    <a:pt x="4912" y="8319"/>
                  </a:cubicBezTo>
                  <a:cubicBezTo>
                    <a:pt x="4420" y="9057"/>
                    <a:pt x="4858" y="9861"/>
                    <a:pt x="5094" y="10632"/>
                  </a:cubicBezTo>
                  <a:cubicBezTo>
                    <a:pt x="4751" y="10268"/>
                    <a:pt x="4313" y="10000"/>
                    <a:pt x="3852" y="9785"/>
                  </a:cubicBezTo>
                  <a:cubicBezTo>
                    <a:pt x="3252" y="9486"/>
                    <a:pt x="2631" y="9240"/>
                    <a:pt x="2064" y="8886"/>
                  </a:cubicBezTo>
                  <a:cubicBezTo>
                    <a:pt x="2074" y="8736"/>
                    <a:pt x="2032" y="8555"/>
                    <a:pt x="1989" y="8426"/>
                  </a:cubicBezTo>
                  <a:cubicBezTo>
                    <a:pt x="1936" y="8244"/>
                    <a:pt x="1860" y="8019"/>
                    <a:pt x="1710" y="7912"/>
                  </a:cubicBezTo>
                  <a:cubicBezTo>
                    <a:pt x="1706" y="7910"/>
                    <a:pt x="1702" y="7909"/>
                    <a:pt x="1699" y="7909"/>
                  </a:cubicBezTo>
                  <a:cubicBezTo>
                    <a:pt x="1685" y="7909"/>
                    <a:pt x="1679" y="7925"/>
                    <a:pt x="1679" y="7933"/>
                  </a:cubicBezTo>
                  <a:cubicBezTo>
                    <a:pt x="1700" y="8126"/>
                    <a:pt x="1796" y="8308"/>
                    <a:pt x="1839" y="8490"/>
                  </a:cubicBezTo>
                  <a:cubicBezTo>
                    <a:pt x="1860" y="8576"/>
                    <a:pt x="1860" y="8672"/>
                    <a:pt x="1860" y="8769"/>
                  </a:cubicBezTo>
                  <a:cubicBezTo>
                    <a:pt x="1850" y="8758"/>
                    <a:pt x="1839" y="8747"/>
                    <a:pt x="1829" y="8747"/>
                  </a:cubicBezTo>
                  <a:cubicBezTo>
                    <a:pt x="1813" y="8738"/>
                    <a:pt x="1798" y="8734"/>
                    <a:pt x="1783" y="8734"/>
                  </a:cubicBezTo>
                  <a:cubicBezTo>
                    <a:pt x="1714" y="8734"/>
                    <a:pt x="1657" y="8823"/>
                    <a:pt x="1710" y="8876"/>
                  </a:cubicBezTo>
                  <a:cubicBezTo>
                    <a:pt x="2695" y="9807"/>
                    <a:pt x="4270" y="9882"/>
                    <a:pt x="5105" y="10985"/>
                  </a:cubicBezTo>
                  <a:cubicBezTo>
                    <a:pt x="5073" y="10985"/>
                    <a:pt x="5051" y="10974"/>
                    <a:pt x="5019" y="10963"/>
                  </a:cubicBezTo>
                  <a:cubicBezTo>
                    <a:pt x="5003" y="10959"/>
                    <a:pt x="4987" y="10957"/>
                    <a:pt x="4973" y="10957"/>
                  </a:cubicBezTo>
                  <a:cubicBezTo>
                    <a:pt x="4804" y="10957"/>
                    <a:pt x="4745" y="11216"/>
                    <a:pt x="4923" y="11285"/>
                  </a:cubicBezTo>
                  <a:cubicBezTo>
                    <a:pt x="6486" y="11917"/>
                    <a:pt x="8392" y="12688"/>
                    <a:pt x="7985" y="14765"/>
                  </a:cubicBezTo>
                  <a:cubicBezTo>
                    <a:pt x="7959" y="14878"/>
                    <a:pt x="8040" y="14985"/>
                    <a:pt x="8147" y="14985"/>
                  </a:cubicBezTo>
                  <a:cubicBezTo>
                    <a:pt x="8170" y="14985"/>
                    <a:pt x="8195" y="14980"/>
                    <a:pt x="8221" y="14968"/>
                  </a:cubicBezTo>
                  <a:cubicBezTo>
                    <a:pt x="9805" y="14197"/>
                    <a:pt x="9227" y="11584"/>
                    <a:pt x="8746" y="10204"/>
                  </a:cubicBezTo>
                  <a:lnTo>
                    <a:pt x="8746" y="10204"/>
                  </a:lnTo>
                  <a:cubicBezTo>
                    <a:pt x="9645" y="10299"/>
                    <a:pt x="10426" y="10728"/>
                    <a:pt x="11005" y="11446"/>
                  </a:cubicBezTo>
                  <a:cubicBezTo>
                    <a:pt x="11036" y="11484"/>
                    <a:pt x="11079" y="11500"/>
                    <a:pt x="11122" y="11500"/>
                  </a:cubicBezTo>
                  <a:cubicBezTo>
                    <a:pt x="11212" y="11500"/>
                    <a:pt x="11304" y="11429"/>
                    <a:pt x="11304" y="11327"/>
                  </a:cubicBezTo>
                  <a:cubicBezTo>
                    <a:pt x="11273" y="9743"/>
                    <a:pt x="10683" y="8286"/>
                    <a:pt x="9591" y="7151"/>
                  </a:cubicBezTo>
                  <a:cubicBezTo>
                    <a:pt x="10319" y="6841"/>
                    <a:pt x="10962" y="6392"/>
                    <a:pt x="11487" y="5781"/>
                  </a:cubicBezTo>
                  <a:cubicBezTo>
                    <a:pt x="11567" y="5691"/>
                    <a:pt x="11516" y="5554"/>
                    <a:pt x="11395" y="5554"/>
                  </a:cubicBezTo>
                  <a:cubicBezTo>
                    <a:pt x="11387" y="5554"/>
                    <a:pt x="11378" y="5555"/>
                    <a:pt x="11369" y="5556"/>
                  </a:cubicBezTo>
                  <a:cubicBezTo>
                    <a:pt x="11041" y="5622"/>
                    <a:pt x="10714" y="5650"/>
                    <a:pt x="10382" y="5650"/>
                  </a:cubicBezTo>
                  <a:cubicBezTo>
                    <a:pt x="10280" y="5650"/>
                    <a:pt x="10177" y="5647"/>
                    <a:pt x="10073" y="5642"/>
                  </a:cubicBezTo>
                  <a:cubicBezTo>
                    <a:pt x="10866" y="5117"/>
                    <a:pt x="11433" y="4389"/>
                    <a:pt x="11775" y="3489"/>
                  </a:cubicBezTo>
                  <a:cubicBezTo>
                    <a:pt x="11799" y="3419"/>
                    <a:pt x="11730" y="3354"/>
                    <a:pt x="11667" y="3354"/>
                  </a:cubicBezTo>
                  <a:cubicBezTo>
                    <a:pt x="11644" y="3354"/>
                    <a:pt x="11621" y="3363"/>
                    <a:pt x="11604" y="3382"/>
                  </a:cubicBezTo>
                  <a:cubicBezTo>
                    <a:pt x="10924" y="4086"/>
                    <a:pt x="10000" y="4474"/>
                    <a:pt x="9050" y="4474"/>
                  </a:cubicBezTo>
                  <a:cubicBezTo>
                    <a:pt x="8713" y="4474"/>
                    <a:pt x="8372" y="4426"/>
                    <a:pt x="8039" y="4325"/>
                  </a:cubicBezTo>
                  <a:cubicBezTo>
                    <a:pt x="6893" y="3972"/>
                    <a:pt x="6154" y="2997"/>
                    <a:pt x="5437" y="2097"/>
                  </a:cubicBezTo>
                  <a:cubicBezTo>
                    <a:pt x="4858" y="1391"/>
                    <a:pt x="4248" y="705"/>
                    <a:pt x="3402" y="320"/>
                  </a:cubicBezTo>
                  <a:cubicBezTo>
                    <a:pt x="2924" y="102"/>
                    <a:pt x="2434" y="1"/>
                    <a:pt x="1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62"/>
            <p:cNvSpPr/>
            <p:nvPr/>
          </p:nvSpPr>
          <p:spPr>
            <a:xfrm>
              <a:off x="7850776" y="580732"/>
              <a:ext cx="37988" cy="296412"/>
            </a:xfrm>
            <a:custGeom>
              <a:avLst/>
              <a:gdLst/>
              <a:ahLst/>
              <a:cxnLst/>
              <a:rect l="l" t="t" r="r" b="b"/>
              <a:pathLst>
                <a:path w="568" h="4432" extrusionOk="0">
                  <a:moveTo>
                    <a:pt x="313" y="1"/>
                  </a:moveTo>
                  <a:cubicBezTo>
                    <a:pt x="296" y="1"/>
                    <a:pt x="279" y="15"/>
                    <a:pt x="279" y="39"/>
                  </a:cubicBezTo>
                  <a:cubicBezTo>
                    <a:pt x="450" y="777"/>
                    <a:pt x="396" y="1516"/>
                    <a:pt x="279" y="2266"/>
                  </a:cubicBezTo>
                  <a:cubicBezTo>
                    <a:pt x="182" y="2973"/>
                    <a:pt x="1" y="3690"/>
                    <a:pt x="86" y="4408"/>
                  </a:cubicBezTo>
                  <a:cubicBezTo>
                    <a:pt x="86" y="4423"/>
                    <a:pt x="99" y="4431"/>
                    <a:pt x="113" y="4431"/>
                  </a:cubicBezTo>
                  <a:cubicBezTo>
                    <a:pt x="126" y="4431"/>
                    <a:pt x="139" y="4423"/>
                    <a:pt x="139" y="4408"/>
                  </a:cubicBezTo>
                  <a:cubicBezTo>
                    <a:pt x="225" y="3658"/>
                    <a:pt x="332" y="2908"/>
                    <a:pt x="429" y="2169"/>
                  </a:cubicBezTo>
                  <a:cubicBezTo>
                    <a:pt x="525" y="1452"/>
                    <a:pt x="568" y="713"/>
                    <a:pt x="343" y="28"/>
                  </a:cubicBezTo>
                  <a:cubicBezTo>
                    <a:pt x="338" y="9"/>
                    <a:pt x="32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62"/>
            <p:cNvSpPr/>
            <p:nvPr/>
          </p:nvSpPr>
          <p:spPr>
            <a:xfrm>
              <a:off x="7687587" y="826184"/>
              <a:ext cx="162853" cy="194153"/>
            </a:xfrm>
            <a:custGeom>
              <a:avLst/>
              <a:gdLst/>
              <a:ahLst/>
              <a:cxnLst/>
              <a:rect l="l" t="t" r="r" b="b"/>
              <a:pathLst>
                <a:path w="2435" h="2903" extrusionOk="0">
                  <a:moveTo>
                    <a:pt x="2313" y="0"/>
                  </a:moveTo>
                  <a:cubicBezTo>
                    <a:pt x="2298" y="0"/>
                    <a:pt x="2284" y="6"/>
                    <a:pt x="2279" y="20"/>
                  </a:cubicBezTo>
                  <a:cubicBezTo>
                    <a:pt x="2162" y="545"/>
                    <a:pt x="2108" y="1102"/>
                    <a:pt x="2065" y="1637"/>
                  </a:cubicBezTo>
                  <a:cubicBezTo>
                    <a:pt x="2044" y="1904"/>
                    <a:pt x="2034" y="2237"/>
                    <a:pt x="2119" y="2515"/>
                  </a:cubicBezTo>
                  <a:cubicBezTo>
                    <a:pt x="1851" y="2375"/>
                    <a:pt x="1520" y="2375"/>
                    <a:pt x="1241" y="2247"/>
                  </a:cubicBezTo>
                  <a:cubicBezTo>
                    <a:pt x="802" y="2044"/>
                    <a:pt x="481" y="1616"/>
                    <a:pt x="31" y="1444"/>
                  </a:cubicBezTo>
                  <a:cubicBezTo>
                    <a:pt x="28" y="1443"/>
                    <a:pt x="25" y="1442"/>
                    <a:pt x="22" y="1442"/>
                  </a:cubicBezTo>
                  <a:cubicBezTo>
                    <a:pt x="7" y="1442"/>
                    <a:pt x="1" y="1467"/>
                    <a:pt x="9" y="1476"/>
                  </a:cubicBezTo>
                  <a:cubicBezTo>
                    <a:pt x="149" y="1658"/>
                    <a:pt x="363" y="1797"/>
                    <a:pt x="545" y="1937"/>
                  </a:cubicBezTo>
                  <a:cubicBezTo>
                    <a:pt x="727" y="2087"/>
                    <a:pt x="920" y="2247"/>
                    <a:pt x="1134" y="2365"/>
                  </a:cubicBezTo>
                  <a:cubicBezTo>
                    <a:pt x="1455" y="2536"/>
                    <a:pt x="1841" y="2525"/>
                    <a:pt x="2172" y="2665"/>
                  </a:cubicBezTo>
                  <a:cubicBezTo>
                    <a:pt x="2215" y="2751"/>
                    <a:pt x="2269" y="2825"/>
                    <a:pt x="2333" y="2889"/>
                  </a:cubicBezTo>
                  <a:cubicBezTo>
                    <a:pt x="2342" y="2898"/>
                    <a:pt x="2354" y="2902"/>
                    <a:pt x="2367" y="2902"/>
                  </a:cubicBezTo>
                  <a:cubicBezTo>
                    <a:pt x="2399" y="2902"/>
                    <a:pt x="2435" y="2875"/>
                    <a:pt x="2419" y="2836"/>
                  </a:cubicBezTo>
                  <a:cubicBezTo>
                    <a:pt x="2355" y="2632"/>
                    <a:pt x="2269" y="2440"/>
                    <a:pt x="2248" y="2225"/>
                  </a:cubicBezTo>
                  <a:cubicBezTo>
                    <a:pt x="2215" y="2001"/>
                    <a:pt x="2226" y="1776"/>
                    <a:pt x="2237" y="1551"/>
                  </a:cubicBezTo>
                  <a:cubicBezTo>
                    <a:pt x="2279" y="1048"/>
                    <a:pt x="2365" y="545"/>
                    <a:pt x="2355" y="31"/>
                  </a:cubicBezTo>
                  <a:cubicBezTo>
                    <a:pt x="2355" y="12"/>
                    <a:pt x="2333" y="0"/>
                    <a:pt x="2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62"/>
            <p:cNvSpPr/>
            <p:nvPr/>
          </p:nvSpPr>
          <p:spPr>
            <a:xfrm>
              <a:off x="7220425" y="822840"/>
              <a:ext cx="128410" cy="65141"/>
            </a:xfrm>
            <a:custGeom>
              <a:avLst/>
              <a:gdLst/>
              <a:ahLst/>
              <a:cxnLst/>
              <a:rect l="l" t="t" r="r" b="b"/>
              <a:pathLst>
                <a:path w="1920" h="974" extrusionOk="0">
                  <a:moveTo>
                    <a:pt x="68" y="1"/>
                  </a:moveTo>
                  <a:cubicBezTo>
                    <a:pt x="35" y="1"/>
                    <a:pt x="0" y="38"/>
                    <a:pt x="24" y="70"/>
                  </a:cubicBezTo>
                  <a:cubicBezTo>
                    <a:pt x="227" y="391"/>
                    <a:pt x="517" y="638"/>
                    <a:pt x="859" y="788"/>
                  </a:cubicBezTo>
                  <a:cubicBezTo>
                    <a:pt x="1056" y="878"/>
                    <a:pt x="1342" y="974"/>
                    <a:pt x="1595" y="974"/>
                  </a:cubicBezTo>
                  <a:cubicBezTo>
                    <a:pt x="1702" y="974"/>
                    <a:pt x="1802" y="957"/>
                    <a:pt x="1887" y="916"/>
                  </a:cubicBezTo>
                  <a:cubicBezTo>
                    <a:pt x="1919" y="895"/>
                    <a:pt x="1919" y="830"/>
                    <a:pt x="1876" y="819"/>
                  </a:cubicBezTo>
                  <a:cubicBezTo>
                    <a:pt x="1789" y="792"/>
                    <a:pt x="1694" y="791"/>
                    <a:pt x="1598" y="791"/>
                  </a:cubicBezTo>
                  <a:cubicBezTo>
                    <a:pt x="1584" y="791"/>
                    <a:pt x="1571" y="791"/>
                    <a:pt x="1557" y="791"/>
                  </a:cubicBezTo>
                  <a:cubicBezTo>
                    <a:pt x="1513" y="791"/>
                    <a:pt x="1469" y="790"/>
                    <a:pt x="1426" y="788"/>
                  </a:cubicBezTo>
                  <a:cubicBezTo>
                    <a:pt x="1255" y="766"/>
                    <a:pt x="1084" y="712"/>
                    <a:pt x="924" y="648"/>
                  </a:cubicBezTo>
                  <a:cubicBezTo>
                    <a:pt x="591" y="519"/>
                    <a:pt x="324" y="295"/>
                    <a:pt x="99" y="17"/>
                  </a:cubicBezTo>
                  <a:cubicBezTo>
                    <a:pt x="90" y="5"/>
                    <a:pt x="79" y="1"/>
                    <a:pt x="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62"/>
            <p:cNvSpPr/>
            <p:nvPr/>
          </p:nvSpPr>
          <p:spPr>
            <a:xfrm>
              <a:off x="7266774" y="823844"/>
              <a:ext cx="87078" cy="47084"/>
            </a:xfrm>
            <a:custGeom>
              <a:avLst/>
              <a:gdLst/>
              <a:ahLst/>
              <a:cxnLst/>
              <a:rect l="l" t="t" r="r" b="b"/>
              <a:pathLst>
                <a:path w="1302" h="704" extrusionOk="0">
                  <a:moveTo>
                    <a:pt x="60" y="1"/>
                  </a:moveTo>
                  <a:cubicBezTo>
                    <a:pt x="33" y="1"/>
                    <a:pt x="0" y="33"/>
                    <a:pt x="17" y="66"/>
                  </a:cubicBezTo>
                  <a:cubicBezTo>
                    <a:pt x="155" y="280"/>
                    <a:pt x="359" y="451"/>
                    <a:pt x="595" y="569"/>
                  </a:cubicBezTo>
                  <a:cubicBezTo>
                    <a:pt x="726" y="630"/>
                    <a:pt x="912" y="703"/>
                    <a:pt x="1083" y="703"/>
                  </a:cubicBezTo>
                  <a:cubicBezTo>
                    <a:pt x="1149" y="703"/>
                    <a:pt x="1212" y="692"/>
                    <a:pt x="1269" y="665"/>
                  </a:cubicBezTo>
                  <a:cubicBezTo>
                    <a:pt x="1301" y="654"/>
                    <a:pt x="1290" y="601"/>
                    <a:pt x="1259" y="580"/>
                  </a:cubicBezTo>
                  <a:cubicBezTo>
                    <a:pt x="1162" y="547"/>
                    <a:pt x="1066" y="547"/>
                    <a:pt x="969" y="537"/>
                  </a:cubicBezTo>
                  <a:cubicBezTo>
                    <a:pt x="852" y="516"/>
                    <a:pt x="745" y="483"/>
                    <a:pt x="626" y="430"/>
                  </a:cubicBezTo>
                  <a:cubicBezTo>
                    <a:pt x="412" y="333"/>
                    <a:pt x="241" y="194"/>
                    <a:pt x="81" y="12"/>
                  </a:cubicBezTo>
                  <a:cubicBezTo>
                    <a:pt x="76" y="4"/>
                    <a:pt x="68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62"/>
            <p:cNvSpPr/>
            <p:nvPr/>
          </p:nvSpPr>
          <p:spPr>
            <a:xfrm>
              <a:off x="7782357" y="454796"/>
              <a:ext cx="91425" cy="79453"/>
            </a:xfrm>
            <a:custGeom>
              <a:avLst/>
              <a:gdLst/>
              <a:ahLst/>
              <a:cxnLst/>
              <a:rect l="l" t="t" r="r" b="b"/>
              <a:pathLst>
                <a:path w="1367" h="1188" extrusionOk="0">
                  <a:moveTo>
                    <a:pt x="42" y="1"/>
                  </a:moveTo>
                  <a:cubicBezTo>
                    <a:pt x="4" y="1"/>
                    <a:pt x="1" y="60"/>
                    <a:pt x="38" y="69"/>
                  </a:cubicBezTo>
                  <a:cubicBezTo>
                    <a:pt x="306" y="187"/>
                    <a:pt x="595" y="316"/>
                    <a:pt x="820" y="519"/>
                  </a:cubicBezTo>
                  <a:cubicBezTo>
                    <a:pt x="927" y="604"/>
                    <a:pt x="1012" y="711"/>
                    <a:pt x="1088" y="830"/>
                  </a:cubicBezTo>
                  <a:cubicBezTo>
                    <a:pt x="1152" y="937"/>
                    <a:pt x="1173" y="1065"/>
                    <a:pt x="1238" y="1172"/>
                  </a:cubicBezTo>
                  <a:cubicBezTo>
                    <a:pt x="1242" y="1182"/>
                    <a:pt x="1256" y="1187"/>
                    <a:pt x="1270" y="1187"/>
                  </a:cubicBezTo>
                  <a:cubicBezTo>
                    <a:pt x="1288" y="1187"/>
                    <a:pt x="1307" y="1179"/>
                    <a:pt x="1312" y="1161"/>
                  </a:cubicBezTo>
                  <a:cubicBezTo>
                    <a:pt x="1366" y="904"/>
                    <a:pt x="1131" y="615"/>
                    <a:pt x="948" y="454"/>
                  </a:cubicBezTo>
                  <a:cubicBezTo>
                    <a:pt x="691" y="240"/>
                    <a:pt x="370" y="123"/>
                    <a:pt x="60" y="5"/>
                  </a:cubicBezTo>
                  <a:cubicBezTo>
                    <a:pt x="53" y="2"/>
                    <a:pt x="47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62"/>
            <p:cNvSpPr/>
            <p:nvPr/>
          </p:nvSpPr>
          <p:spPr>
            <a:xfrm>
              <a:off x="7877261" y="747466"/>
              <a:ext cx="17656" cy="102193"/>
            </a:xfrm>
            <a:custGeom>
              <a:avLst/>
              <a:gdLst/>
              <a:ahLst/>
              <a:cxnLst/>
              <a:rect l="l" t="t" r="r" b="b"/>
              <a:pathLst>
                <a:path w="264" h="1528" extrusionOk="0">
                  <a:moveTo>
                    <a:pt x="226" y="0"/>
                  </a:moveTo>
                  <a:cubicBezTo>
                    <a:pt x="214" y="0"/>
                    <a:pt x="204" y="6"/>
                    <a:pt x="204" y="19"/>
                  </a:cubicBezTo>
                  <a:cubicBezTo>
                    <a:pt x="140" y="266"/>
                    <a:pt x="97" y="511"/>
                    <a:pt x="65" y="758"/>
                  </a:cubicBezTo>
                  <a:cubicBezTo>
                    <a:pt x="33" y="1004"/>
                    <a:pt x="0" y="1272"/>
                    <a:pt x="43" y="1508"/>
                  </a:cubicBezTo>
                  <a:cubicBezTo>
                    <a:pt x="43" y="1519"/>
                    <a:pt x="59" y="1528"/>
                    <a:pt x="74" y="1528"/>
                  </a:cubicBezTo>
                  <a:cubicBezTo>
                    <a:pt x="86" y="1528"/>
                    <a:pt x="97" y="1522"/>
                    <a:pt x="97" y="1508"/>
                  </a:cubicBezTo>
                  <a:cubicBezTo>
                    <a:pt x="129" y="1293"/>
                    <a:pt x="118" y="1058"/>
                    <a:pt x="140" y="833"/>
                  </a:cubicBezTo>
                  <a:cubicBezTo>
                    <a:pt x="161" y="565"/>
                    <a:pt x="204" y="297"/>
                    <a:pt x="257" y="40"/>
                  </a:cubicBezTo>
                  <a:cubicBezTo>
                    <a:pt x="264" y="14"/>
                    <a:pt x="243" y="0"/>
                    <a:pt x="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62"/>
            <p:cNvSpPr/>
            <p:nvPr/>
          </p:nvSpPr>
          <p:spPr>
            <a:xfrm>
              <a:off x="7791653" y="481281"/>
              <a:ext cx="58453" cy="81861"/>
            </a:xfrm>
            <a:custGeom>
              <a:avLst/>
              <a:gdLst/>
              <a:ahLst/>
              <a:cxnLst/>
              <a:rect l="l" t="t" r="r" b="b"/>
              <a:pathLst>
                <a:path w="874" h="1224" extrusionOk="0">
                  <a:moveTo>
                    <a:pt x="45" y="0"/>
                  </a:moveTo>
                  <a:cubicBezTo>
                    <a:pt x="19" y="0"/>
                    <a:pt x="1" y="42"/>
                    <a:pt x="28" y="70"/>
                  </a:cubicBezTo>
                  <a:cubicBezTo>
                    <a:pt x="221" y="219"/>
                    <a:pt x="392" y="391"/>
                    <a:pt x="520" y="605"/>
                  </a:cubicBezTo>
                  <a:cubicBezTo>
                    <a:pt x="638" y="798"/>
                    <a:pt x="681" y="1012"/>
                    <a:pt x="766" y="1205"/>
                  </a:cubicBezTo>
                  <a:cubicBezTo>
                    <a:pt x="771" y="1218"/>
                    <a:pt x="781" y="1224"/>
                    <a:pt x="792" y="1224"/>
                  </a:cubicBezTo>
                  <a:cubicBezTo>
                    <a:pt x="808" y="1224"/>
                    <a:pt x="825" y="1212"/>
                    <a:pt x="831" y="1193"/>
                  </a:cubicBezTo>
                  <a:cubicBezTo>
                    <a:pt x="873" y="733"/>
                    <a:pt x="456" y="208"/>
                    <a:pt x="60" y="5"/>
                  </a:cubicBezTo>
                  <a:cubicBezTo>
                    <a:pt x="55" y="2"/>
                    <a:pt x="49" y="0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62"/>
            <p:cNvSpPr/>
            <p:nvPr/>
          </p:nvSpPr>
          <p:spPr>
            <a:xfrm>
              <a:off x="7702702" y="399151"/>
              <a:ext cx="84938" cy="41800"/>
            </a:xfrm>
            <a:custGeom>
              <a:avLst/>
              <a:gdLst/>
              <a:ahLst/>
              <a:cxnLst/>
              <a:rect l="l" t="t" r="r" b="b"/>
              <a:pathLst>
                <a:path w="1270" h="625" extrusionOk="0">
                  <a:moveTo>
                    <a:pt x="43" y="0"/>
                  </a:moveTo>
                  <a:cubicBezTo>
                    <a:pt x="7" y="0"/>
                    <a:pt x="1" y="56"/>
                    <a:pt x="40" y="66"/>
                  </a:cubicBezTo>
                  <a:cubicBezTo>
                    <a:pt x="266" y="141"/>
                    <a:pt x="480" y="227"/>
                    <a:pt x="694" y="334"/>
                  </a:cubicBezTo>
                  <a:cubicBezTo>
                    <a:pt x="876" y="420"/>
                    <a:pt x="1047" y="548"/>
                    <a:pt x="1229" y="623"/>
                  </a:cubicBezTo>
                  <a:cubicBezTo>
                    <a:pt x="1232" y="624"/>
                    <a:pt x="1235" y="625"/>
                    <a:pt x="1238" y="625"/>
                  </a:cubicBezTo>
                  <a:cubicBezTo>
                    <a:pt x="1256" y="625"/>
                    <a:pt x="1269" y="598"/>
                    <a:pt x="1251" y="580"/>
                  </a:cubicBezTo>
                  <a:cubicBezTo>
                    <a:pt x="1111" y="420"/>
                    <a:pt x="887" y="323"/>
                    <a:pt x="683" y="227"/>
                  </a:cubicBezTo>
                  <a:cubicBezTo>
                    <a:pt x="480" y="130"/>
                    <a:pt x="276" y="66"/>
                    <a:pt x="52" y="2"/>
                  </a:cubicBezTo>
                  <a:cubicBezTo>
                    <a:pt x="48" y="1"/>
                    <a:pt x="45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62"/>
            <p:cNvSpPr/>
            <p:nvPr/>
          </p:nvSpPr>
          <p:spPr>
            <a:xfrm>
              <a:off x="7209724" y="1221717"/>
              <a:ext cx="106874" cy="81460"/>
            </a:xfrm>
            <a:custGeom>
              <a:avLst/>
              <a:gdLst/>
              <a:ahLst/>
              <a:cxnLst/>
              <a:rect l="l" t="t" r="r" b="b"/>
              <a:pathLst>
                <a:path w="1598" h="1218" extrusionOk="0">
                  <a:moveTo>
                    <a:pt x="242" y="0"/>
                  </a:moveTo>
                  <a:cubicBezTo>
                    <a:pt x="232" y="0"/>
                    <a:pt x="221" y="6"/>
                    <a:pt x="216" y="16"/>
                  </a:cubicBezTo>
                  <a:cubicBezTo>
                    <a:pt x="0" y="707"/>
                    <a:pt x="883" y="1218"/>
                    <a:pt x="1484" y="1218"/>
                  </a:cubicBezTo>
                  <a:cubicBezTo>
                    <a:pt x="1508" y="1218"/>
                    <a:pt x="1532" y="1217"/>
                    <a:pt x="1555" y="1216"/>
                  </a:cubicBezTo>
                  <a:cubicBezTo>
                    <a:pt x="1576" y="1216"/>
                    <a:pt x="1598" y="1173"/>
                    <a:pt x="1565" y="1162"/>
                  </a:cubicBezTo>
                  <a:cubicBezTo>
                    <a:pt x="1276" y="1023"/>
                    <a:pt x="955" y="1034"/>
                    <a:pt x="666" y="851"/>
                  </a:cubicBezTo>
                  <a:cubicBezTo>
                    <a:pt x="387" y="670"/>
                    <a:pt x="206" y="359"/>
                    <a:pt x="259" y="16"/>
                  </a:cubicBezTo>
                  <a:cubicBezTo>
                    <a:pt x="259" y="6"/>
                    <a:pt x="251" y="0"/>
                    <a:pt x="2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62"/>
            <p:cNvSpPr/>
            <p:nvPr/>
          </p:nvSpPr>
          <p:spPr>
            <a:xfrm>
              <a:off x="7727782" y="1305719"/>
              <a:ext cx="50494" cy="17456"/>
            </a:xfrm>
            <a:custGeom>
              <a:avLst/>
              <a:gdLst/>
              <a:ahLst/>
              <a:cxnLst/>
              <a:rect l="l" t="t" r="r" b="b"/>
              <a:pathLst>
                <a:path w="755" h="261" extrusionOk="0">
                  <a:moveTo>
                    <a:pt x="734" y="0"/>
                  </a:moveTo>
                  <a:cubicBezTo>
                    <a:pt x="732" y="0"/>
                    <a:pt x="729" y="1"/>
                    <a:pt x="726" y="2"/>
                  </a:cubicBezTo>
                  <a:cubicBezTo>
                    <a:pt x="490" y="45"/>
                    <a:pt x="265" y="142"/>
                    <a:pt x="29" y="217"/>
                  </a:cubicBezTo>
                  <a:cubicBezTo>
                    <a:pt x="1" y="217"/>
                    <a:pt x="7" y="261"/>
                    <a:pt x="32" y="261"/>
                  </a:cubicBezTo>
                  <a:cubicBezTo>
                    <a:pt x="35" y="261"/>
                    <a:pt x="38" y="260"/>
                    <a:pt x="41" y="259"/>
                  </a:cubicBezTo>
                  <a:cubicBezTo>
                    <a:pt x="276" y="185"/>
                    <a:pt x="522" y="131"/>
                    <a:pt x="736" y="24"/>
                  </a:cubicBezTo>
                  <a:cubicBezTo>
                    <a:pt x="755" y="24"/>
                    <a:pt x="750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62"/>
            <p:cNvSpPr/>
            <p:nvPr/>
          </p:nvSpPr>
          <p:spPr>
            <a:xfrm>
              <a:off x="7783026" y="1884772"/>
              <a:ext cx="109884" cy="103798"/>
            </a:xfrm>
            <a:custGeom>
              <a:avLst/>
              <a:gdLst/>
              <a:ahLst/>
              <a:cxnLst/>
              <a:rect l="l" t="t" r="r" b="b"/>
              <a:pathLst>
                <a:path w="1643" h="1552" extrusionOk="0">
                  <a:moveTo>
                    <a:pt x="34" y="0"/>
                  </a:moveTo>
                  <a:cubicBezTo>
                    <a:pt x="16" y="0"/>
                    <a:pt x="1" y="23"/>
                    <a:pt x="17" y="39"/>
                  </a:cubicBezTo>
                  <a:cubicBezTo>
                    <a:pt x="467" y="596"/>
                    <a:pt x="960" y="1238"/>
                    <a:pt x="1623" y="1549"/>
                  </a:cubicBezTo>
                  <a:cubicBezTo>
                    <a:pt x="1626" y="1551"/>
                    <a:pt x="1628" y="1552"/>
                    <a:pt x="1630" y="1552"/>
                  </a:cubicBezTo>
                  <a:cubicBezTo>
                    <a:pt x="1638" y="1552"/>
                    <a:pt x="1643" y="1538"/>
                    <a:pt x="1635" y="1538"/>
                  </a:cubicBezTo>
                  <a:cubicBezTo>
                    <a:pt x="1324" y="1314"/>
                    <a:pt x="1035" y="1088"/>
                    <a:pt x="778" y="821"/>
                  </a:cubicBezTo>
                  <a:cubicBezTo>
                    <a:pt x="521" y="564"/>
                    <a:pt x="285" y="286"/>
                    <a:pt x="50" y="7"/>
                  </a:cubicBezTo>
                  <a:cubicBezTo>
                    <a:pt x="45" y="2"/>
                    <a:pt x="39" y="0"/>
                    <a:pt x="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62"/>
            <p:cNvSpPr/>
            <p:nvPr/>
          </p:nvSpPr>
          <p:spPr>
            <a:xfrm>
              <a:off x="7938992" y="1076586"/>
              <a:ext cx="152888" cy="137773"/>
            </a:xfrm>
            <a:custGeom>
              <a:avLst/>
              <a:gdLst/>
              <a:ahLst/>
              <a:cxnLst/>
              <a:rect l="l" t="t" r="r" b="b"/>
              <a:pathLst>
                <a:path w="2286" h="2060" extrusionOk="0">
                  <a:moveTo>
                    <a:pt x="42" y="1"/>
                  </a:moveTo>
                  <a:cubicBezTo>
                    <a:pt x="8" y="1"/>
                    <a:pt x="1" y="46"/>
                    <a:pt x="31" y="56"/>
                  </a:cubicBezTo>
                  <a:cubicBezTo>
                    <a:pt x="523" y="227"/>
                    <a:pt x="930" y="527"/>
                    <a:pt x="1337" y="848"/>
                  </a:cubicBezTo>
                  <a:cubicBezTo>
                    <a:pt x="1561" y="1020"/>
                    <a:pt x="1776" y="1191"/>
                    <a:pt x="1925" y="1426"/>
                  </a:cubicBezTo>
                  <a:cubicBezTo>
                    <a:pt x="2044" y="1629"/>
                    <a:pt x="2129" y="1844"/>
                    <a:pt x="2247" y="2048"/>
                  </a:cubicBezTo>
                  <a:cubicBezTo>
                    <a:pt x="2251" y="2056"/>
                    <a:pt x="2258" y="2059"/>
                    <a:pt x="2265" y="2059"/>
                  </a:cubicBezTo>
                  <a:cubicBezTo>
                    <a:pt x="2276" y="2059"/>
                    <a:pt x="2286" y="2050"/>
                    <a:pt x="2279" y="2036"/>
                  </a:cubicBezTo>
                  <a:cubicBezTo>
                    <a:pt x="2161" y="1544"/>
                    <a:pt x="1915" y="1169"/>
                    <a:pt x="1530" y="859"/>
                  </a:cubicBezTo>
                  <a:cubicBezTo>
                    <a:pt x="1069" y="506"/>
                    <a:pt x="609" y="173"/>
                    <a:pt x="52" y="2"/>
                  </a:cubicBezTo>
                  <a:cubicBezTo>
                    <a:pt x="48" y="1"/>
                    <a:pt x="45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62"/>
            <p:cNvSpPr/>
            <p:nvPr/>
          </p:nvSpPr>
          <p:spPr>
            <a:xfrm>
              <a:off x="8025736" y="1098054"/>
              <a:ext cx="78584" cy="105135"/>
            </a:xfrm>
            <a:custGeom>
              <a:avLst/>
              <a:gdLst/>
              <a:ahLst/>
              <a:cxnLst/>
              <a:rect l="l" t="t" r="r" b="b"/>
              <a:pathLst>
                <a:path w="1175" h="1572" extrusionOk="0">
                  <a:moveTo>
                    <a:pt x="41" y="0"/>
                  </a:moveTo>
                  <a:cubicBezTo>
                    <a:pt x="21" y="0"/>
                    <a:pt x="0" y="26"/>
                    <a:pt x="19" y="45"/>
                  </a:cubicBezTo>
                  <a:cubicBezTo>
                    <a:pt x="457" y="409"/>
                    <a:pt x="961" y="987"/>
                    <a:pt x="1068" y="1555"/>
                  </a:cubicBezTo>
                  <a:cubicBezTo>
                    <a:pt x="1073" y="1566"/>
                    <a:pt x="1084" y="1571"/>
                    <a:pt x="1094" y="1571"/>
                  </a:cubicBezTo>
                  <a:cubicBezTo>
                    <a:pt x="1105" y="1571"/>
                    <a:pt x="1116" y="1566"/>
                    <a:pt x="1121" y="1555"/>
                  </a:cubicBezTo>
                  <a:cubicBezTo>
                    <a:pt x="1175" y="1255"/>
                    <a:pt x="928" y="987"/>
                    <a:pt x="757" y="752"/>
                  </a:cubicBezTo>
                  <a:cubicBezTo>
                    <a:pt x="554" y="473"/>
                    <a:pt x="340" y="216"/>
                    <a:pt x="50" y="2"/>
                  </a:cubicBezTo>
                  <a:cubicBezTo>
                    <a:pt x="47" y="1"/>
                    <a:pt x="4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62"/>
            <p:cNvSpPr/>
            <p:nvPr/>
          </p:nvSpPr>
          <p:spPr>
            <a:xfrm>
              <a:off x="8065998" y="1103137"/>
              <a:ext cx="47619" cy="84670"/>
            </a:xfrm>
            <a:custGeom>
              <a:avLst/>
              <a:gdLst/>
              <a:ahLst/>
              <a:cxnLst/>
              <a:rect l="l" t="t" r="r" b="b"/>
              <a:pathLst>
                <a:path w="712" h="1266" extrusionOk="0">
                  <a:moveTo>
                    <a:pt x="40" y="1"/>
                  </a:moveTo>
                  <a:cubicBezTo>
                    <a:pt x="20" y="1"/>
                    <a:pt x="0" y="28"/>
                    <a:pt x="16" y="44"/>
                  </a:cubicBezTo>
                  <a:cubicBezTo>
                    <a:pt x="166" y="237"/>
                    <a:pt x="295" y="440"/>
                    <a:pt x="412" y="654"/>
                  </a:cubicBezTo>
                  <a:cubicBezTo>
                    <a:pt x="509" y="847"/>
                    <a:pt x="562" y="1072"/>
                    <a:pt x="669" y="1254"/>
                  </a:cubicBezTo>
                  <a:cubicBezTo>
                    <a:pt x="673" y="1262"/>
                    <a:pt x="681" y="1266"/>
                    <a:pt x="688" y="1266"/>
                  </a:cubicBezTo>
                  <a:cubicBezTo>
                    <a:pt x="700" y="1266"/>
                    <a:pt x="712" y="1257"/>
                    <a:pt x="712" y="1244"/>
                  </a:cubicBezTo>
                  <a:cubicBezTo>
                    <a:pt x="702" y="804"/>
                    <a:pt x="337" y="323"/>
                    <a:pt x="59" y="12"/>
                  </a:cubicBezTo>
                  <a:cubicBezTo>
                    <a:pt x="54" y="4"/>
                    <a:pt x="47" y="1"/>
                    <a:pt x="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62"/>
            <p:cNvSpPr/>
            <p:nvPr/>
          </p:nvSpPr>
          <p:spPr>
            <a:xfrm>
              <a:off x="8100910" y="1106615"/>
              <a:ext cx="22739" cy="70157"/>
            </a:xfrm>
            <a:custGeom>
              <a:avLst/>
              <a:gdLst/>
              <a:ahLst/>
              <a:cxnLst/>
              <a:rect l="l" t="t" r="r" b="b"/>
              <a:pathLst>
                <a:path w="340" h="1049" extrusionOk="0">
                  <a:moveTo>
                    <a:pt x="44" y="0"/>
                  </a:moveTo>
                  <a:cubicBezTo>
                    <a:pt x="25" y="0"/>
                    <a:pt x="0" y="23"/>
                    <a:pt x="8" y="45"/>
                  </a:cubicBezTo>
                  <a:cubicBezTo>
                    <a:pt x="168" y="367"/>
                    <a:pt x="244" y="688"/>
                    <a:pt x="308" y="1042"/>
                  </a:cubicBezTo>
                  <a:cubicBezTo>
                    <a:pt x="308" y="1046"/>
                    <a:pt x="313" y="1048"/>
                    <a:pt x="320" y="1048"/>
                  </a:cubicBezTo>
                  <a:cubicBezTo>
                    <a:pt x="329" y="1048"/>
                    <a:pt x="340" y="1043"/>
                    <a:pt x="340" y="1031"/>
                  </a:cubicBezTo>
                  <a:cubicBezTo>
                    <a:pt x="340" y="678"/>
                    <a:pt x="222" y="335"/>
                    <a:pt x="61" y="14"/>
                  </a:cubicBezTo>
                  <a:cubicBezTo>
                    <a:pt x="58" y="4"/>
                    <a:pt x="51" y="0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62"/>
            <p:cNvSpPr/>
            <p:nvPr/>
          </p:nvSpPr>
          <p:spPr>
            <a:xfrm>
              <a:off x="8111477" y="1233488"/>
              <a:ext cx="5016" cy="38188"/>
            </a:xfrm>
            <a:custGeom>
              <a:avLst/>
              <a:gdLst/>
              <a:ahLst/>
              <a:cxnLst/>
              <a:rect l="l" t="t" r="r" b="b"/>
              <a:pathLst>
                <a:path w="75" h="571" extrusionOk="0">
                  <a:moveTo>
                    <a:pt x="37" y="1"/>
                  </a:moveTo>
                  <a:cubicBezTo>
                    <a:pt x="19" y="1"/>
                    <a:pt x="0" y="12"/>
                    <a:pt x="0" y="33"/>
                  </a:cubicBezTo>
                  <a:cubicBezTo>
                    <a:pt x="0" y="215"/>
                    <a:pt x="0" y="387"/>
                    <a:pt x="22" y="558"/>
                  </a:cubicBezTo>
                  <a:cubicBezTo>
                    <a:pt x="22" y="567"/>
                    <a:pt x="27" y="570"/>
                    <a:pt x="34" y="570"/>
                  </a:cubicBezTo>
                  <a:cubicBezTo>
                    <a:pt x="43" y="570"/>
                    <a:pt x="53" y="564"/>
                    <a:pt x="53" y="558"/>
                  </a:cubicBezTo>
                  <a:cubicBezTo>
                    <a:pt x="75" y="387"/>
                    <a:pt x="75" y="215"/>
                    <a:pt x="75" y="33"/>
                  </a:cubicBezTo>
                  <a:cubicBezTo>
                    <a:pt x="75" y="12"/>
                    <a:pt x="56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62"/>
            <p:cNvSpPr/>
            <p:nvPr/>
          </p:nvSpPr>
          <p:spPr>
            <a:xfrm>
              <a:off x="8139700" y="862501"/>
              <a:ext cx="97845" cy="159241"/>
            </a:xfrm>
            <a:custGeom>
              <a:avLst/>
              <a:gdLst/>
              <a:ahLst/>
              <a:cxnLst/>
              <a:rect l="l" t="t" r="r" b="b"/>
              <a:pathLst>
                <a:path w="1463" h="2381" extrusionOk="0">
                  <a:moveTo>
                    <a:pt x="46" y="1"/>
                  </a:moveTo>
                  <a:cubicBezTo>
                    <a:pt x="21" y="1"/>
                    <a:pt x="1" y="31"/>
                    <a:pt x="17" y="55"/>
                  </a:cubicBezTo>
                  <a:cubicBezTo>
                    <a:pt x="316" y="409"/>
                    <a:pt x="606" y="762"/>
                    <a:pt x="863" y="1137"/>
                  </a:cubicBezTo>
                  <a:cubicBezTo>
                    <a:pt x="1120" y="1533"/>
                    <a:pt x="1270" y="1929"/>
                    <a:pt x="1430" y="2368"/>
                  </a:cubicBezTo>
                  <a:cubicBezTo>
                    <a:pt x="1430" y="2374"/>
                    <a:pt x="1441" y="2380"/>
                    <a:pt x="1450" y="2380"/>
                  </a:cubicBezTo>
                  <a:cubicBezTo>
                    <a:pt x="1457" y="2380"/>
                    <a:pt x="1463" y="2377"/>
                    <a:pt x="1463" y="2368"/>
                  </a:cubicBezTo>
                  <a:cubicBezTo>
                    <a:pt x="1377" y="1468"/>
                    <a:pt x="627" y="666"/>
                    <a:pt x="71" y="12"/>
                  </a:cubicBezTo>
                  <a:cubicBezTo>
                    <a:pt x="63" y="4"/>
                    <a:pt x="54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62"/>
            <p:cNvSpPr/>
            <p:nvPr/>
          </p:nvSpPr>
          <p:spPr>
            <a:xfrm>
              <a:off x="8140369" y="889587"/>
              <a:ext cx="67081" cy="115636"/>
            </a:xfrm>
            <a:custGeom>
              <a:avLst/>
              <a:gdLst/>
              <a:ahLst/>
              <a:cxnLst/>
              <a:rect l="l" t="t" r="r" b="b"/>
              <a:pathLst>
                <a:path w="1003" h="1729" extrusionOk="0">
                  <a:moveTo>
                    <a:pt x="37" y="1"/>
                  </a:moveTo>
                  <a:cubicBezTo>
                    <a:pt x="18" y="1"/>
                    <a:pt x="0" y="18"/>
                    <a:pt x="18" y="35"/>
                  </a:cubicBezTo>
                  <a:cubicBezTo>
                    <a:pt x="242" y="292"/>
                    <a:pt x="446" y="560"/>
                    <a:pt x="606" y="860"/>
                  </a:cubicBezTo>
                  <a:cubicBezTo>
                    <a:pt x="756" y="1139"/>
                    <a:pt x="820" y="1438"/>
                    <a:pt x="960" y="1717"/>
                  </a:cubicBezTo>
                  <a:cubicBezTo>
                    <a:pt x="964" y="1725"/>
                    <a:pt x="971" y="1728"/>
                    <a:pt x="978" y="1728"/>
                  </a:cubicBezTo>
                  <a:cubicBezTo>
                    <a:pt x="990" y="1728"/>
                    <a:pt x="1003" y="1719"/>
                    <a:pt x="1003" y="1706"/>
                  </a:cubicBezTo>
                  <a:cubicBezTo>
                    <a:pt x="970" y="1085"/>
                    <a:pt x="478" y="411"/>
                    <a:pt x="50" y="4"/>
                  </a:cubicBezTo>
                  <a:cubicBezTo>
                    <a:pt x="45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62"/>
            <p:cNvSpPr/>
            <p:nvPr/>
          </p:nvSpPr>
          <p:spPr>
            <a:xfrm>
              <a:off x="7874385" y="509304"/>
              <a:ext cx="259294" cy="485883"/>
            </a:xfrm>
            <a:custGeom>
              <a:avLst/>
              <a:gdLst/>
              <a:ahLst/>
              <a:cxnLst/>
              <a:rect l="l" t="t" r="r" b="b"/>
              <a:pathLst>
                <a:path w="3877" h="7265" extrusionOk="0">
                  <a:moveTo>
                    <a:pt x="364" y="1"/>
                  </a:moveTo>
                  <a:cubicBezTo>
                    <a:pt x="317" y="1"/>
                    <a:pt x="272" y="43"/>
                    <a:pt x="279" y="111"/>
                  </a:cubicBezTo>
                  <a:cubicBezTo>
                    <a:pt x="376" y="807"/>
                    <a:pt x="621" y="1460"/>
                    <a:pt x="643" y="2178"/>
                  </a:cubicBezTo>
                  <a:cubicBezTo>
                    <a:pt x="664" y="2927"/>
                    <a:pt x="461" y="3655"/>
                    <a:pt x="322" y="4394"/>
                  </a:cubicBezTo>
                  <a:cubicBezTo>
                    <a:pt x="150" y="5293"/>
                    <a:pt x="0" y="6471"/>
                    <a:pt x="643" y="7232"/>
                  </a:cubicBezTo>
                  <a:cubicBezTo>
                    <a:pt x="661" y="7255"/>
                    <a:pt x="681" y="7265"/>
                    <a:pt x="702" y="7265"/>
                  </a:cubicBezTo>
                  <a:cubicBezTo>
                    <a:pt x="756" y="7265"/>
                    <a:pt x="806" y="7197"/>
                    <a:pt x="783" y="7135"/>
                  </a:cubicBezTo>
                  <a:cubicBezTo>
                    <a:pt x="514" y="6482"/>
                    <a:pt x="364" y="5904"/>
                    <a:pt x="429" y="5197"/>
                  </a:cubicBezTo>
                  <a:cubicBezTo>
                    <a:pt x="493" y="4522"/>
                    <a:pt x="686" y="3880"/>
                    <a:pt x="793" y="3216"/>
                  </a:cubicBezTo>
                  <a:cubicBezTo>
                    <a:pt x="878" y="2713"/>
                    <a:pt x="932" y="2156"/>
                    <a:pt x="900" y="1599"/>
                  </a:cubicBezTo>
                  <a:lnTo>
                    <a:pt x="900" y="1599"/>
                  </a:lnTo>
                  <a:cubicBezTo>
                    <a:pt x="1540" y="2277"/>
                    <a:pt x="2495" y="2831"/>
                    <a:pt x="3452" y="2831"/>
                  </a:cubicBezTo>
                  <a:cubicBezTo>
                    <a:pt x="3583" y="2831"/>
                    <a:pt x="3715" y="2820"/>
                    <a:pt x="3845" y="2799"/>
                  </a:cubicBezTo>
                  <a:cubicBezTo>
                    <a:pt x="3877" y="2799"/>
                    <a:pt x="3866" y="2756"/>
                    <a:pt x="3845" y="2756"/>
                  </a:cubicBezTo>
                  <a:cubicBezTo>
                    <a:pt x="3298" y="2680"/>
                    <a:pt x="2774" y="2627"/>
                    <a:pt x="2260" y="2413"/>
                  </a:cubicBezTo>
                  <a:cubicBezTo>
                    <a:pt x="1746" y="2199"/>
                    <a:pt x="1275" y="1878"/>
                    <a:pt x="890" y="1481"/>
                  </a:cubicBezTo>
                  <a:cubicBezTo>
                    <a:pt x="847" y="967"/>
                    <a:pt x="718" y="464"/>
                    <a:pt x="440" y="46"/>
                  </a:cubicBezTo>
                  <a:cubicBezTo>
                    <a:pt x="420" y="15"/>
                    <a:pt x="392" y="1"/>
                    <a:pt x="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62"/>
            <p:cNvSpPr/>
            <p:nvPr/>
          </p:nvSpPr>
          <p:spPr>
            <a:xfrm>
              <a:off x="7990088" y="676305"/>
              <a:ext cx="137171" cy="38724"/>
            </a:xfrm>
            <a:custGeom>
              <a:avLst/>
              <a:gdLst/>
              <a:ahLst/>
              <a:cxnLst/>
              <a:rect l="l" t="t" r="r" b="b"/>
              <a:pathLst>
                <a:path w="2051" h="579" extrusionOk="0">
                  <a:moveTo>
                    <a:pt x="35" y="1"/>
                  </a:moveTo>
                  <a:cubicBezTo>
                    <a:pt x="14" y="1"/>
                    <a:pt x="0" y="29"/>
                    <a:pt x="16" y="45"/>
                  </a:cubicBezTo>
                  <a:cubicBezTo>
                    <a:pt x="342" y="437"/>
                    <a:pt x="858" y="579"/>
                    <a:pt x="1369" y="579"/>
                  </a:cubicBezTo>
                  <a:cubicBezTo>
                    <a:pt x="1596" y="579"/>
                    <a:pt x="1822" y="551"/>
                    <a:pt x="2029" y="505"/>
                  </a:cubicBezTo>
                  <a:cubicBezTo>
                    <a:pt x="2051" y="505"/>
                    <a:pt x="2040" y="473"/>
                    <a:pt x="2018" y="473"/>
                  </a:cubicBezTo>
                  <a:cubicBezTo>
                    <a:pt x="1311" y="430"/>
                    <a:pt x="616" y="547"/>
                    <a:pt x="59" y="12"/>
                  </a:cubicBezTo>
                  <a:cubicBezTo>
                    <a:pt x="51" y="4"/>
                    <a:pt x="43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62"/>
            <p:cNvSpPr/>
            <p:nvPr/>
          </p:nvSpPr>
          <p:spPr>
            <a:xfrm>
              <a:off x="8021188" y="731481"/>
              <a:ext cx="131887" cy="18726"/>
            </a:xfrm>
            <a:custGeom>
              <a:avLst/>
              <a:gdLst/>
              <a:ahLst/>
              <a:cxnLst/>
              <a:rect l="l" t="t" r="r" b="b"/>
              <a:pathLst>
                <a:path w="1972" h="280" extrusionOk="0">
                  <a:moveTo>
                    <a:pt x="1939" y="1"/>
                  </a:moveTo>
                  <a:cubicBezTo>
                    <a:pt x="1519" y="111"/>
                    <a:pt x="1129" y="195"/>
                    <a:pt x="729" y="195"/>
                  </a:cubicBezTo>
                  <a:cubicBezTo>
                    <a:pt x="506" y="195"/>
                    <a:pt x="280" y="169"/>
                    <a:pt x="44" y="108"/>
                  </a:cubicBezTo>
                  <a:cubicBezTo>
                    <a:pt x="11" y="108"/>
                    <a:pt x="1" y="151"/>
                    <a:pt x="33" y="151"/>
                  </a:cubicBezTo>
                  <a:cubicBezTo>
                    <a:pt x="319" y="230"/>
                    <a:pt x="623" y="279"/>
                    <a:pt x="926" y="279"/>
                  </a:cubicBezTo>
                  <a:cubicBezTo>
                    <a:pt x="1280" y="279"/>
                    <a:pt x="1632" y="211"/>
                    <a:pt x="1950" y="44"/>
                  </a:cubicBezTo>
                  <a:cubicBezTo>
                    <a:pt x="1971" y="33"/>
                    <a:pt x="1960" y="1"/>
                    <a:pt x="1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62"/>
            <p:cNvSpPr/>
            <p:nvPr/>
          </p:nvSpPr>
          <p:spPr>
            <a:xfrm>
              <a:off x="8154414" y="671690"/>
              <a:ext cx="88014" cy="37720"/>
            </a:xfrm>
            <a:custGeom>
              <a:avLst/>
              <a:gdLst/>
              <a:ahLst/>
              <a:cxnLst/>
              <a:rect l="l" t="t" r="r" b="b"/>
              <a:pathLst>
                <a:path w="1316" h="564" extrusionOk="0">
                  <a:moveTo>
                    <a:pt x="1291" y="1"/>
                  </a:moveTo>
                  <a:cubicBezTo>
                    <a:pt x="1286" y="1"/>
                    <a:pt x="1281" y="2"/>
                    <a:pt x="1274" y="7"/>
                  </a:cubicBezTo>
                  <a:cubicBezTo>
                    <a:pt x="879" y="242"/>
                    <a:pt x="525" y="467"/>
                    <a:pt x="43" y="499"/>
                  </a:cubicBezTo>
                  <a:cubicBezTo>
                    <a:pt x="1" y="509"/>
                    <a:pt x="1" y="563"/>
                    <a:pt x="43" y="563"/>
                  </a:cubicBezTo>
                  <a:cubicBezTo>
                    <a:pt x="482" y="531"/>
                    <a:pt x="996" y="392"/>
                    <a:pt x="1307" y="38"/>
                  </a:cubicBezTo>
                  <a:cubicBezTo>
                    <a:pt x="1315" y="30"/>
                    <a:pt x="1310" y="1"/>
                    <a:pt x="1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62"/>
            <p:cNvSpPr/>
            <p:nvPr/>
          </p:nvSpPr>
          <p:spPr>
            <a:xfrm>
              <a:off x="7923074" y="750007"/>
              <a:ext cx="24879" cy="191411"/>
            </a:xfrm>
            <a:custGeom>
              <a:avLst/>
              <a:gdLst/>
              <a:ahLst/>
              <a:cxnLst/>
              <a:rect l="l" t="t" r="r" b="b"/>
              <a:pathLst>
                <a:path w="372" h="2862" extrusionOk="0">
                  <a:moveTo>
                    <a:pt x="327" y="0"/>
                  </a:moveTo>
                  <a:cubicBezTo>
                    <a:pt x="313" y="0"/>
                    <a:pt x="298" y="7"/>
                    <a:pt x="290" y="24"/>
                  </a:cubicBezTo>
                  <a:cubicBezTo>
                    <a:pt x="129" y="527"/>
                    <a:pt x="43" y="1063"/>
                    <a:pt x="22" y="1598"/>
                  </a:cubicBezTo>
                  <a:cubicBezTo>
                    <a:pt x="12" y="2015"/>
                    <a:pt x="22" y="2486"/>
                    <a:pt x="269" y="2850"/>
                  </a:cubicBezTo>
                  <a:cubicBezTo>
                    <a:pt x="276" y="2858"/>
                    <a:pt x="287" y="2861"/>
                    <a:pt x="297" y="2861"/>
                  </a:cubicBezTo>
                  <a:cubicBezTo>
                    <a:pt x="319" y="2861"/>
                    <a:pt x="340" y="2847"/>
                    <a:pt x="333" y="2819"/>
                  </a:cubicBezTo>
                  <a:cubicBezTo>
                    <a:pt x="1" y="1908"/>
                    <a:pt x="162" y="966"/>
                    <a:pt x="365" y="45"/>
                  </a:cubicBezTo>
                  <a:cubicBezTo>
                    <a:pt x="371" y="19"/>
                    <a:pt x="350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62"/>
            <p:cNvSpPr/>
            <p:nvPr/>
          </p:nvSpPr>
          <p:spPr>
            <a:xfrm>
              <a:off x="7937386" y="816085"/>
              <a:ext cx="17255" cy="118244"/>
            </a:xfrm>
            <a:custGeom>
              <a:avLst/>
              <a:gdLst/>
              <a:ahLst/>
              <a:cxnLst/>
              <a:rect l="l" t="t" r="r" b="b"/>
              <a:pathLst>
                <a:path w="258" h="1768" extrusionOk="0">
                  <a:moveTo>
                    <a:pt x="195" y="1"/>
                  </a:moveTo>
                  <a:cubicBezTo>
                    <a:pt x="183" y="1"/>
                    <a:pt x="172" y="6"/>
                    <a:pt x="172" y="21"/>
                  </a:cubicBezTo>
                  <a:cubicBezTo>
                    <a:pt x="65" y="567"/>
                    <a:pt x="1" y="1210"/>
                    <a:pt x="193" y="1745"/>
                  </a:cubicBezTo>
                  <a:cubicBezTo>
                    <a:pt x="199" y="1760"/>
                    <a:pt x="213" y="1768"/>
                    <a:pt x="226" y="1768"/>
                  </a:cubicBezTo>
                  <a:cubicBezTo>
                    <a:pt x="242" y="1768"/>
                    <a:pt x="258" y="1757"/>
                    <a:pt x="258" y="1734"/>
                  </a:cubicBezTo>
                  <a:cubicBezTo>
                    <a:pt x="215" y="1156"/>
                    <a:pt x="140" y="610"/>
                    <a:pt x="226" y="21"/>
                  </a:cubicBezTo>
                  <a:cubicBezTo>
                    <a:pt x="226" y="9"/>
                    <a:pt x="210" y="1"/>
                    <a:pt x="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62"/>
            <p:cNvSpPr/>
            <p:nvPr/>
          </p:nvSpPr>
          <p:spPr>
            <a:xfrm>
              <a:off x="7891573" y="980144"/>
              <a:ext cx="25147" cy="104533"/>
            </a:xfrm>
            <a:custGeom>
              <a:avLst/>
              <a:gdLst/>
              <a:ahLst/>
              <a:cxnLst/>
              <a:rect l="l" t="t" r="r" b="b"/>
              <a:pathLst>
                <a:path w="376" h="1563" extrusionOk="0">
                  <a:moveTo>
                    <a:pt x="29" y="1"/>
                  </a:moveTo>
                  <a:cubicBezTo>
                    <a:pt x="15" y="1"/>
                    <a:pt x="0" y="12"/>
                    <a:pt x="0" y="31"/>
                  </a:cubicBezTo>
                  <a:cubicBezTo>
                    <a:pt x="65" y="513"/>
                    <a:pt x="119" y="1101"/>
                    <a:pt x="322" y="1551"/>
                  </a:cubicBezTo>
                  <a:cubicBezTo>
                    <a:pt x="326" y="1559"/>
                    <a:pt x="333" y="1563"/>
                    <a:pt x="341" y="1563"/>
                  </a:cubicBezTo>
                  <a:cubicBezTo>
                    <a:pt x="353" y="1563"/>
                    <a:pt x="364" y="1554"/>
                    <a:pt x="364" y="1541"/>
                  </a:cubicBezTo>
                  <a:cubicBezTo>
                    <a:pt x="376" y="1048"/>
                    <a:pt x="183" y="491"/>
                    <a:pt x="54" y="20"/>
                  </a:cubicBezTo>
                  <a:cubicBezTo>
                    <a:pt x="50" y="7"/>
                    <a:pt x="39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62"/>
            <p:cNvSpPr/>
            <p:nvPr/>
          </p:nvSpPr>
          <p:spPr>
            <a:xfrm>
              <a:off x="8122913" y="926439"/>
              <a:ext cx="47150" cy="71829"/>
            </a:xfrm>
            <a:custGeom>
              <a:avLst/>
              <a:gdLst/>
              <a:ahLst/>
              <a:cxnLst/>
              <a:rect l="l" t="t" r="r" b="b"/>
              <a:pathLst>
                <a:path w="705" h="1074" extrusionOk="0">
                  <a:moveTo>
                    <a:pt x="77" y="1"/>
                  </a:moveTo>
                  <a:cubicBezTo>
                    <a:pt x="59" y="1"/>
                    <a:pt x="41" y="3"/>
                    <a:pt x="22" y="9"/>
                  </a:cubicBezTo>
                  <a:cubicBezTo>
                    <a:pt x="0" y="20"/>
                    <a:pt x="11" y="52"/>
                    <a:pt x="32" y="52"/>
                  </a:cubicBezTo>
                  <a:cubicBezTo>
                    <a:pt x="38" y="51"/>
                    <a:pt x="44" y="51"/>
                    <a:pt x="50" y="51"/>
                  </a:cubicBezTo>
                  <a:cubicBezTo>
                    <a:pt x="213" y="51"/>
                    <a:pt x="345" y="474"/>
                    <a:pt x="407" y="588"/>
                  </a:cubicBezTo>
                  <a:cubicBezTo>
                    <a:pt x="482" y="748"/>
                    <a:pt x="546" y="930"/>
                    <a:pt x="664" y="1069"/>
                  </a:cubicBezTo>
                  <a:cubicBezTo>
                    <a:pt x="667" y="1072"/>
                    <a:pt x="671" y="1073"/>
                    <a:pt x="676" y="1073"/>
                  </a:cubicBezTo>
                  <a:cubicBezTo>
                    <a:pt x="689" y="1073"/>
                    <a:pt x="704" y="1063"/>
                    <a:pt x="696" y="1048"/>
                  </a:cubicBezTo>
                  <a:cubicBezTo>
                    <a:pt x="632" y="780"/>
                    <a:pt x="460" y="523"/>
                    <a:pt x="332" y="288"/>
                  </a:cubicBezTo>
                  <a:cubicBezTo>
                    <a:pt x="285" y="174"/>
                    <a:pt x="212" y="1"/>
                    <a:pt x="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62"/>
            <p:cNvSpPr/>
            <p:nvPr/>
          </p:nvSpPr>
          <p:spPr>
            <a:xfrm>
              <a:off x="8123917" y="958073"/>
              <a:ext cx="28156" cy="40797"/>
            </a:xfrm>
            <a:custGeom>
              <a:avLst/>
              <a:gdLst/>
              <a:ahLst/>
              <a:cxnLst/>
              <a:rect l="l" t="t" r="r" b="b"/>
              <a:pathLst>
                <a:path w="421" h="610" extrusionOk="0">
                  <a:moveTo>
                    <a:pt x="53" y="1"/>
                  </a:moveTo>
                  <a:cubicBezTo>
                    <a:pt x="29" y="1"/>
                    <a:pt x="1" y="25"/>
                    <a:pt x="17" y="50"/>
                  </a:cubicBezTo>
                  <a:cubicBezTo>
                    <a:pt x="81" y="136"/>
                    <a:pt x="146" y="232"/>
                    <a:pt x="200" y="329"/>
                  </a:cubicBezTo>
                  <a:cubicBezTo>
                    <a:pt x="242" y="425"/>
                    <a:pt x="285" y="522"/>
                    <a:pt x="349" y="596"/>
                  </a:cubicBezTo>
                  <a:cubicBezTo>
                    <a:pt x="359" y="606"/>
                    <a:pt x="369" y="610"/>
                    <a:pt x="379" y="610"/>
                  </a:cubicBezTo>
                  <a:cubicBezTo>
                    <a:pt x="402" y="610"/>
                    <a:pt x="421" y="587"/>
                    <a:pt x="414" y="564"/>
                  </a:cubicBezTo>
                  <a:cubicBezTo>
                    <a:pt x="392" y="457"/>
                    <a:pt x="317" y="361"/>
                    <a:pt x="253" y="275"/>
                  </a:cubicBezTo>
                  <a:cubicBezTo>
                    <a:pt x="200" y="189"/>
                    <a:pt x="135" y="104"/>
                    <a:pt x="71" y="8"/>
                  </a:cubicBezTo>
                  <a:cubicBezTo>
                    <a:pt x="66" y="3"/>
                    <a:pt x="60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62"/>
            <p:cNvSpPr/>
            <p:nvPr/>
          </p:nvSpPr>
          <p:spPr>
            <a:xfrm>
              <a:off x="8153411" y="784317"/>
              <a:ext cx="59657" cy="47084"/>
            </a:xfrm>
            <a:custGeom>
              <a:avLst/>
              <a:gdLst/>
              <a:ahLst/>
              <a:cxnLst/>
              <a:rect l="l" t="t" r="r" b="b"/>
              <a:pathLst>
                <a:path w="892" h="704" extrusionOk="0">
                  <a:moveTo>
                    <a:pt x="852" y="1"/>
                  </a:moveTo>
                  <a:cubicBezTo>
                    <a:pt x="848" y="1"/>
                    <a:pt x="843" y="1"/>
                    <a:pt x="840" y="3"/>
                  </a:cubicBezTo>
                  <a:cubicBezTo>
                    <a:pt x="711" y="100"/>
                    <a:pt x="604" y="228"/>
                    <a:pt x="476" y="324"/>
                  </a:cubicBezTo>
                  <a:cubicBezTo>
                    <a:pt x="337" y="443"/>
                    <a:pt x="187" y="539"/>
                    <a:pt x="37" y="635"/>
                  </a:cubicBezTo>
                  <a:cubicBezTo>
                    <a:pt x="0" y="654"/>
                    <a:pt x="18" y="704"/>
                    <a:pt x="52" y="704"/>
                  </a:cubicBezTo>
                  <a:cubicBezTo>
                    <a:pt x="57" y="704"/>
                    <a:pt x="63" y="703"/>
                    <a:pt x="69" y="700"/>
                  </a:cubicBezTo>
                  <a:cubicBezTo>
                    <a:pt x="358" y="550"/>
                    <a:pt x="711" y="324"/>
                    <a:pt x="882" y="36"/>
                  </a:cubicBezTo>
                  <a:cubicBezTo>
                    <a:pt x="892" y="18"/>
                    <a:pt x="871" y="1"/>
                    <a:pt x="8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63" name="Google Shape;4763;p62"/>
          <p:cNvGrpSpPr/>
          <p:nvPr/>
        </p:nvGrpSpPr>
        <p:grpSpPr>
          <a:xfrm flipH="1">
            <a:off x="1172793" y="1605411"/>
            <a:ext cx="1073429" cy="1873124"/>
            <a:chOff x="7238466" y="2601788"/>
            <a:chExt cx="1192434" cy="2080787"/>
          </a:xfrm>
        </p:grpSpPr>
        <p:sp>
          <p:nvSpPr>
            <p:cNvPr id="4764" name="Google Shape;4764;p62"/>
            <p:cNvSpPr/>
            <p:nvPr/>
          </p:nvSpPr>
          <p:spPr>
            <a:xfrm>
              <a:off x="7623668" y="3397797"/>
              <a:ext cx="434397" cy="434109"/>
            </a:xfrm>
            <a:custGeom>
              <a:avLst/>
              <a:gdLst/>
              <a:ahLst/>
              <a:cxnLst/>
              <a:rect l="l" t="t" r="r" b="b"/>
              <a:pathLst>
                <a:path w="1510" h="1509" extrusionOk="0">
                  <a:moveTo>
                    <a:pt x="1231" y="44"/>
                  </a:moveTo>
                  <a:cubicBezTo>
                    <a:pt x="1242" y="54"/>
                    <a:pt x="1242" y="75"/>
                    <a:pt x="1253" y="87"/>
                  </a:cubicBezTo>
                  <a:lnTo>
                    <a:pt x="1264" y="129"/>
                  </a:lnTo>
                  <a:cubicBezTo>
                    <a:pt x="1285" y="161"/>
                    <a:pt x="1295" y="194"/>
                    <a:pt x="1307" y="225"/>
                  </a:cubicBezTo>
                  <a:lnTo>
                    <a:pt x="1371" y="418"/>
                  </a:lnTo>
                  <a:cubicBezTo>
                    <a:pt x="1414" y="547"/>
                    <a:pt x="1435" y="686"/>
                    <a:pt x="1445" y="825"/>
                  </a:cubicBezTo>
                  <a:cubicBezTo>
                    <a:pt x="1457" y="889"/>
                    <a:pt x="1457" y="953"/>
                    <a:pt x="1457" y="1029"/>
                  </a:cubicBezTo>
                  <a:cubicBezTo>
                    <a:pt x="1457" y="1093"/>
                    <a:pt x="1445" y="1157"/>
                    <a:pt x="1414" y="1210"/>
                  </a:cubicBezTo>
                  <a:cubicBezTo>
                    <a:pt x="1392" y="1275"/>
                    <a:pt x="1338" y="1317"/>
                    <a:pt x="1285" y="1350"/>
                  </a:cubicBezTo>
                  <a:cubicBezTo>
                    <a:pt x="1231" y="1382"/>
                    <a:pt x="1167" y="1403"/>
                    <a:pt x="1103" y="1414"/>
                  </a:cubicBezTo>
                  <a:cubicBezTo>
                    <a:pt x="978" y="1435"/>
                    <a:pt x="849" y="1447"/>
                    <a:pt x="723" y="1447"/>
                  </a:cubicBezTo>
                  <a:cubicBezTo>
                    <a:pt x="655" y="1447"/>
                    <a:pt x="589" y="1443"/>
                    <a:pt x="525" y="1436"/>
                  </a:cubicBezTo>
                  <a:cubicBezTo>
                    <a:pt x="429" y="1425"/>
                    <a:pt x="332" y="1393"/>
                    <a:pt x="246" y="1350"/>
                  </a:cubicBezTo>
                  <a:cubicBezTo>
                    <a:pt x="172" y="1307"/>
                    <a:pt x="96" y="1243"/>
                    <a:pt x="75" y="1157"/>
                  </a:cubicBezTo>
                  <a:cubicBezTo>
                    <a:pt x="65" y="1114"/>
                    <a:pt x="65" y="1072"/>
                    <a:pt x="65" y="1018"/>
                  </a:cubicBezTo>
                  <a:cubicBezTo>
                    <a:pt x="65" y="975"/>
                    <a:pt x="65" y="922"/>
                    <a:pt x="75" y="879"/>
                  </a:cubicBezTo>
                  <a:cubicBezTo>
                    <a:pt x="75" y="782"/>
                    <a:pt x="86" y="686"/>
                    <a:pt x="107" y="589"/>
                  </a:cubicBezTo>
                  <a:cubicBezTo>
                    <a:pt x="149" y="400"/>
                    <a:pt x="212" y="222"/>
                    <a:pt x="295" y="54"/>
                  </a:cubicBezTo>
                  <a:lnTo>
                    <a:pt x="295" y="54"/>
                  </a:lnTo>
                  <a:lnTo>
                    <a:pt x="1231" y="44"/>
                  </a:lnTo>
                  <a:close/>
                  <a:moveTo>
                    <a:pt x="279" y="1"/>
                  </a:moveTo>
                  <a:cubicBezTo>
                    <a:pt x="268" y="1"/>
                    <a:pt x="257" y="11"/>
                    <a:pt x="257" y="11"/>
                  </a:cubicBezTo>
                  <a:cubicBezTo>
                    <a:pt x="160" y="194"/>
                    <a:pt x="96" y="375"/>
                    <a:pt x="53" y="579"/>
                  </a:cubicBezTo>
                  <a:cubicBezTo>
                    <a:pt x="32" y="675"/>
                    <a:pt x="22" y="772"/>
                    <a:pt x="11" y="868"/>
                  </a:cubicBezTo>
                  <a:cubicBezTo>
                    <a:pt x="11" y="922"/>
                    <a:pt x="11" y="975"/>
                    <a:pt x="0" y="1018"/>
                  </a:cubicBezTo>
                  <a:cubicBezTo>
                    <a:pt x="0" y="1072"/>
                    <a:pt x="11" y="1125"/>
                    <a:pt x="22" y="1179"/>
                  </a:cubicBezTo>
                  <a:cubicBezTo>
                    <a:pt x="32" y="1222"/>
                    <a:pt x="53" y="1275"/>
                    <a:pt x="96" y="1317"/>
                  </a:cubicBezTo>
                  <a:cubicBezTo>
                    <a:pt x="129" y="1360"/>
                    <a:pt x="172" y="1382"/>
                    <a:pt x="225" y="1414"/>
                  </a:cubicBezTo>
                  <a:cubicBezTo>
                    <a:pt x="310" y="1457"/>
                    <a:pt x="417" y="1479"/>
                    <a:pt x="514" y="1500"/>
                  </a:cubicBezTo>
                  <a:cubicBezTo>
                    <a:pt x="574" y="1506"/>
                    <a:pt x="632" y="1509"/>
                    <a:pt x="691" y="1509"/>
                  </a:cubicBezTo>
                  <a:cubicBezTo>
                    <a:pt x="831" y="1509"/>
                    <a:pt x="970" y="1494"/>
                    <a:pt x="1114" y="1479"/>
                  </a:cubicBezTo>
                  <a:cubicBezTo>
                    <a:pt x="1178" y="1457"/>
                    <a:pt x="1253" y="1436"/>
                    <a:pt x="1317" y="1403"/>
                  </a:cubicBezTo>
                  <a:cubicBezTo>
                    <a:pt x="1381" y="1360"/>
                    <a:pt x="1435" y="1307"/>
                    <a:pt x="1467" y="1243"/>
                  </a:cubicBezTo>
                  <a:cubicBezTo>
                    <a:pt x="1510" y="1168"/>
                    <a:pt x="1510" y="1093"/>
                    <a:pt x="1510" y="1029"/>
                  </a:cubicBezTo>
                  <a:cubicBezTo>
                    <a:pt x="1510" y="953"/>
                    <a:pt x="1510" y="889"/>
                    <a:pt x="1499" y="815"/>
                  </a:cubicBezTo>
                  <a:cubicBezTo>
                    <a:pt x="1488" y="675"/>
                    <a:pt x="1457" y="536"/>
                    <a:pt x="1414" y="408"/>
                  </a:cubicBezTo>
                  <a:cubicBezTo>
                    <a:pt x="1392" y="344"/>
                    <a:pt x="1371" y="268"/>
                    <a:pt x="1349" y="204"/>
                  </a:cubicBezTo>
                  <a:cubicBezTo>
                    <a:pt x="1328" y="172"/>
                    <a:pt x="1317" y="140"/>
                    <a:pt x="1307" y="108"/>
                  </a:cubicBezTo>
                  <a:cubicBezTo>
                    <a:pt x="1295" y="97"/>
                    <a:pt x="1285" y="87"/>
                    <a:pt x="1285" y="65"/>
                  </a:cubicBezTo>
                  <a:cubicBezTo>
                    <a:pt x="1274" y="44"/>
                    <a:pt x="1264" y="33"/>
                    <a:pt x="1253" y="11"/>
                  </a:cubicBezTo>
                  <a:lnTo>
                    <a:pt x="2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62"/>
            <p:cNvSpPr/>
            <p:nvPr/>
          </p:nvSpPr>
          <p:spPr>
            <a:xfrm>
              <a:off x="7700479" y="3810617"/>
              <a:ext cx="265241" cy="160525"/>
            </a:xfrm>
            <a:custGeom>
              <a:avLst/>
              <a:gdLst/>
              <a:ahLst/>
              <a:cxnLst/>
              <a:rect l="l" t="t" r="r" b="b"/>
              <a:pathLst>
                <a:path w="922" h="558" extrusionOk="0">
                  <a:moveTo>
                    <a:pt x="472" y="86"/>
                  </a:moveTo>
                  <a:cubicBezTo>
                    <a:pt x="557" y="86"/>
                    <a:pt x="643" y="97"/>
                    <a:pt x="729" y="118"/>
                  </a:cubicBezTo>
                  <a:cubicBezTo>
                    <a:pt x="761" y="139"/>
                    <a:pt x="804" y="161"/>
                    <a:pt x="836" y="182"/>
                  </a:cubicBezTo>
                  <a:cubicBezTo>
                    <a:pt x="868" y="215"/>
                    <a:pt x="890" y="247"/>
                    <a:pt x="890" y="289"/>
                  </a:cubicBezTo>
                  <a:cubicBezTo>
                    <a:pt x="890" y="332"/>
                    <a:pt x="868" y="375"/>
                    <a:pt x="836" y="396"/>
                  </a:cubicBezTo>
                  <a:cubicBezTo>
                    <a:pt x="814" y="429"/>
                    <a:pt x="771" y="450"/>
                    <a:pt x="729" y="472"/>
                  </a:cubicBezTo>
                  <a:cubicBezTo>
                    <a:pt x="654" y="504"/>
                    <a:pt x="557" y="525"/>
                    <a:pt x="472" y="525"/>
                  </a:cubicBezTo>
                  <a:cubicBezTo>
                    <a:pt x="376" y="515"/>
                    <a:pt x="290" y="504"/>
                    <a:pt x="215" y="461"/>
                  </a:cubicBezTo>
                  <a:cubicBezTo>
                    <a:pt x="172" y="450"/>
                    <a:pt x="129" y="418"/>
                    <a:pt x="108" y="396"/>
                  </a:cubicBezTo>
                  <a:cubicBezTo>
                    <a:pt x="76" y="365"/>
                    <a:pt x="65" y="322"/>
                    <a:pt x="65" y="289"/>
                  </a:cubicBezTo>
                  <a:cubicBezTo>
                    <a:pt x="65" y="258"/>
                    <a:pt x="86" y="225"/>
                    <a:pt x="108" y="193"/>
                  </a:cubicBezTo>
                  <a:cubicBezTo>
                    <a:pt x="140" y="161"/>
                    <a:pt x="183" y="139"/>
                    <a:pt x="215" y="129"/>
                  </a:cubicBezTo>
                  <a:cubicBezTo>
                    <a:pt x="290" y="97"/>
                    <a:pt x="386" y="86"/>
                    <a:pt x="472" y="86"/>
                  </a:cubicBezTo>
                  <a:close/>
                  <a:moveTo>
                    <a:pt x="472" y="1"/>
                  </a:moveTo>
                  <a:cubicBezTo>
                    <a:pt x="376" y="1"/>
                    <a:pt x="279" y="11"/>
                    <a:pt x="183" y="54"/>
                  </a:cubicBezTo>
                  <a:cubicBezTo>
                    <a:pt x="140" y="75"/>
                    <a:pt x="97" y="108"/>
                    <a:pt x="65" y="139"/>
                  </a:cubicBezTo>
                  <a:cubicBezTo>
                    <a:pt x="22" y="182"/>
                    <a:pt x="1" y="236"/>
                    <a:pt x="1" y="289"/>
                  </a:cubicBezTo>
                  <a:cubicBezTo>
                    <a:pt x="1" y="343"/>
                    <a:pt x="33" y="396"/>
                    <a:pt x="65" y="429"/>
                  </a:cubicBezTo>
                  <a:cubicBezTo>
                    <a:pt x="108" y="472"/>
                    <a:pt x="150" y="493"/>
                    <a:pt x="193" y="515"/>
                  </a:cubicBezTo>
                  <a:cubicBezTo>
                    <a:pt x="279" y="546"/>
                    <a:pt x="376" y="557"/>
                    <a:pt x="472" y="557"/>
                  </a:cubicBezTo>
                  <a:cubicBezTo>
                    <a:pt x="557" y="557"/>
                    <a:pt x="654" y="536"/>
                    <a:pt x="740" y="504"/>
                  </a:cubicBezTo>
                  <a:cubicBezTo>
                    <a:pt x="783" y="482"/>
                    <a:pt x="825" y="461"/>
                    <a:pt x="868" y="418"/>
                  </a:cubicBezTo>
                  <a:cubicBezTo>
                    <a:pt x="900" y="386"/>
                    <a:pt x="921" y="343"/>
                    <a:pt x="921" y="289"/>
                  </a:cubicBezTo>
                  <a:cubicBezTo>
                    <a:pt x="921" y="236"/>
                    <a:pt x="900" y="193"/>
                    <a:pt x="868" y="151"/>
                  </a:cubicBezTo>
                  <a:cubicBezTo>
                    <a:pt x="836" y="118"/>
                    <a:pt x="793" y="86"/>
                    <a:pt x="750" y="65"/>
                  </a:cubicBezTo>
                  <a:cubicBezTo>
                    <a:pt x="664" y="11"/>
                    <a:pt x="568" y="1"/>
                    <a:pt x="4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62"/>
            <p:cNvSpPr/>
            <p:nvPr/>
          </p:nvSpPr>
          <p:spPr>
            <a:xfrm>
              <a:off x="7734425" y="3952443"/>
              <a:ext cx="197636" cy="123415"/>
            </a:xfrm>
            <a:custGeom>
              <a:avLst/>
              <a:gdLst/>
              <a:ahLst/>
              <a:cxnLst/>
              <a:rect l="l" t="t" r="r" b="b"/>
              <a:pathLst>
                <a:path w="687" h="429" extrusionOk="0">
                  <a:moveTo>
                    <a:pt x="354" y="86"/>
                  </a:moveTo>
                  <a:cubicBezTo>
                    <a:pt x="418" y="86"/>
                    <a:pt x="472" y="96"/>
                    <a:pt x="536" y="118"/>
                  </a:cubicBezTo>
                  <a:cubicBezTo>
                    <a:pt x="568" y="129"/>
                    <a:pt x="589" y="139"/>
                    <a:pt x="611" y="160"/>
                  </a:cubicBezTo>
                  <a:cubicBezTo>
                    <a:pt x="632" y="172"/>
                    <a:pt x="653" y="203"/>
                    <a:pt x="653" y="225"/>
                  </a:cubicBezTo>
                  <a:cubicBezTo>
                    <a:pt x="653" y="257"/>
                    <a:pt x="643" y="289"/>
                    <a:pt x="622" y="310"/>
                  </a:cubicBezTo>
                  <a:cubicBezTo>
                    <a:pt x="600" y="332"/>
                    <a:pt x="568" y="343"/>
                    <a:pt x="536" y="364"/>
                  </a:cubicBezTo>
                  <a:cubicBezTo>
                    <a:pt x="482" y="386"/>
                    <a:pt x="418" y="396"/>
                    <a:pt x="354" y="396"/>
                  </a:cubicBezTo>
                  <a:cubicBezTo>
                    <a:pt x="289" y="396"/>
                    <a:pt x="225" y="375"/>
                    <a:pt x="161" y="353"/>
                  </a:cubicBezTo>
                  <a:cubicBezTo>
                    <a:pt x="108" y="321"/>
                    <a:pt x="54" y="279"/>
                    <a:pt x="65" y="225"/>
                  </a:cubicBezTo>
                  <a:cubicBezTo>
                    <a:pt x="65" y="182"/>
                    <a:pt x="118" y="139"/>
                    <a:pt x="172" y="118"/>
                  </a:cubicBezTo>
                  <a:cubicBezTo>
                    <a:pt x="225" y="96"/>
                    <a:pt x="289" y="86"/>
                    <a:pt x="354" y="86"/>
                  </a:cubicBezTo>
                  <a:close/>
                  <a:moveTo>
                    <a:pt x="354" y="0"/>
                  </a:moveTo>
                  <a:cubicBezTo>
                    <a:pt x="279" y="0"/>
                    <a:pt x="204" y="22"/>
                    <a:pt x="140" y="53"/>
                  </a:cubicBezTo>
                  <a:cubicBezTo>
                    <a:pt x="108" y="64"/>
                    <a:pt x="75" y="86"/>
                    <a:pt x="44" y="118"/>
                  </a:cubicBezTo>
                  <a:cubicBezTo>
                    <a:pt x="22" y="139"/>
                    <a:pt x="1" y="182"/>
                    <a:pt x="1" y="225"/>
                  </a:cubicBezTo>
                  <a:cubicBezTo>
                    <a:pt x="1" y="279"/>
                    <a:pt x="22" y="310"/>
                    <a:pt x="54" y="343"/>
                  </a:cubicBezTo>
                  <a:cubicBezTo>
                    <a:pt x="75" y="364"/>
                    <a:pt x="108" y="386"/>
                    <a:pt x="140" y="396"/>
                  </a:cubicBezTo>
                  <a:cubicBezTo>
                    <a:pt x="215" y="429"/>
                    <a:pt x="279" y="429"/>
                    <a:pt x="354" y="429"/>
                  </a:cubicBezTo>
                  <a:cubicBezTo>
                    <a:pt x="418" y="429"/>
                    <a:pt x="493" y="417"/>
                    <a:pt x="558" y="386"/>
                  </a:cubicBezTo>
                  <a:cubicBezTo>
                    <a:pt x="589" y="375"/>
                    <a:pt x="622" y="353"/>
                    <a:pt x="643" y="332"/>
                  </a:cubicBezTo>
                  <a:cubicBezTo>
                    <a:pt x="665" y="310"/>
                    <a:pt x="686" y="267"/>
                    <a:pt x="686" y="225"/>
                  </a:cubicBezTo>
                  <a:cubicBezTo>
                    <a:pt x="686" y="193"/>
                    <a:pt x="675" y="150"/>
                    <a:pt x="643" y="129"/>
                  </a:cubicBezTo>
                  <a:cubicBezTo>
                    <a:pt x="622" y="96"/>
                    <a:pt x="589" y="75"/>
                    <a:pt x="558" y="53"/>
                  </a:cubicBezTo>
                  <a:cubicBezTo>
                    <a:pt x="493" y="22"/>
                    <a:pt x="418" y="0"/>
                    <a:pt x="3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62"/>
            <p:cNvSpPr/>
            <p:nvPr/>
          </p:nvSpPr>
          <p:spPr>
            <a:xfrm>
              <a:off x="7876251" y="4066077"/>
              <a:ext cx="151032" cy="407067"/>
            </a:xfrm>
            <a:custGeom>
              <a:avLst/>
              <a:gdLst/>
              <a:ahLst/>
              <a:cxnLst/>
              <a:rect l="l" t="t" r="r" b="b"/>
              <a:pathLst>
                <a:path w="525" h="1415" extrusionOk="0">
                  <a:moveTo>
                    <a:pt x="22" y="1"/>
                  </a:moveTo>
                  <a:cubicBezTo>
                    <a:pt x="11" y="1"/>
                    <a:pt x="0" y="12"/>
                    <a:pt x="0" y="22"/>
                  </a:cubicBezTo>
                  <a:cubicBezTo>
                    <a:pt x="22" y="269"/>
                    <a:pt x="75" y="515"/>
                    <a:pt x="139" y="751"/>
                  </a:cubicBezTo>
                  <a:cubicBezTo>
                    <a:pt x="182" y="869"/>
                    <a:pt x="225" y="986"/>
                    <a:pt x="279" y="1104"/>
                  </a:cubicBezTo>
                  <a:cubicBezTo>
                    <a:pt x="332" y="1211"/>
                    <a:pt x="407" y="1318"/>
                    <a:pt x="493" y="1404"/>
                  </a:cubicBezTo>
                  <a:cubicBezTo>
                    <a:pt x="493" y="1414"/>
                    <a:pt x="503" y="1414"/>
                    <a:pt x="514" y="1414"/>
                  </a:cubicBezTo>
                  <a:cubicBezTo>
                    <a:pt x="525" y="1404"/>
                    <a:pt x="525" y="1393"/>
                    <a:pt x="525" y="1393"/>
                  </a:cubicBezTo>
                  <a:cubicBezTo>
                    <a:pt x="471" y="1276"/>
                    <a:pt x="407" y="1169"/>
                    <a:pt x="353" y="1061"/>
                  </a:cubicBezTo>
                  <a:cubicBezTo>
                    <a:pt x="300" y="954"/>
                    <a:pt x="246" y="847"/>
                    <a:pt x="203" y="729"/>
                  </a:cubicBezTo>
                  <a:cubicBezTo>
                    <a:pt x="107" y="505"/>
                    <a:pt x="53" y="258"/>
                    <a:pt x="32" y="12"/>
                  </a:cubicBezTo>
                  <a:cubicBezTo>
                    <a:pt x="32" y="1"/>
                    <a:pt x="32" y="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62"/>
            <p:cNvSpPr/>
            <p:nvPr/>
          </p:nvSpPr>
          <p:spPr>
            <a:xfrm>
              <a:off x="7642080" y="4066077"/>
              <a:ext cx="154196" cy="409369"/>
            </a:xfrm>
            <a:custGeom>
              <a:avLst/>
              <a:gdLst/>
              <a:ahLst/>
              <a:cxnLst/>
              <a:rect l="l" t="t" r="r" b="b"/>
              <a:pathLst>
                <a:path w="536" h="1423" extrusionOk="0">
                  <a:moveTo>
                    <a:pt x="514" y="1"/>
                  </a:moveTo>
                  <a:cubicBezTo>
                    <a:pt x="503" y="1"/>
                    <a:pt x="493" y="1"/>
                    <a:pt x="493" y="12"/>
                  </a:cubicBezTo>
                  <a:cubicBezTo>
                    <a:pt x="482" y="258"/>
                    <a:pt x="418" y="505"/>
                    <a:pt x="322" y="729"/>
                  </a:cubicBezTo>
                  <a:cubicBezTo>
                    <a:pt x="279" y="847"/>
                    <a:pt x="225" y="954"/>
                    <a:pt x="172" y="1061"/>
                  </a:cubicBezTo>
                  <a:cubicBezTo>
                    <a:pt x="118" y="1179"/>
                    <a:pt x="65" y="1286"/>
                    <a:pt x="11" y="1393"/>
                  </a:cubicBezTo>
                  <a:cubicBezTo>
                    <a:pt x="1" y="1404"/>
                    <a:pt x="11" y="1404"/>
                    <a:pt x="11" y="1414"/>
                  </a:cubicBezTo>
                  <a:cubicBezTo>
                    <a:pt x="16" y="1420"/>
                    <a:pt x="22" y="1423"/>
                    <a:pt x="26" y="1423"/>
                  </a:cubicBezTo>
                  <a:cubicBezTo>
                    <a:pt x="30" y="1423"/>
                    <a:pt x="32" y="1420"/>
                    <a:pt x="32" y="1414"/>
                  </a:cubicBezTo>
                  <a:cubicBezTo>
                    <a:pt x="129" y="1318"/>
                    <a:pt x="193" y="1211"/>
                    <a:pt x="246" y="1104"/>
                  </a:cubicBezTo>
                  <a:cubicBezTo>
                    <a:pt x="311" y="986"/>
                    <a:pt x="353" y="869"/>
                    <a:pt x="386" y="751"/>
                  </a:cubicBezTo>
                  <a:cubicBezTo>
                    <a:pt x="461" y="515"/>
                    <a:pt x="503" y="269"/>
                    <a:pt x="525" y="22"/>
                  </a:cubicBezTo>
                  <a:cubicBezTo>
                    <a:pt x="536" y="12"/>
                    <a:pt x="525" y="1"/>
                    <a:pt x="5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62"/>
            <p:cNvSpPr/>
            <p:nvPr/>
          </p:nvSpPr>
          <p:spPr>
            <a:xfrm>
              <a:off x="7238466" y="4448115"/>
              <a:ext cx="1192434" cy="234459"/>
            </a:xfrm>
            <a:custGeom>
              <a:avLst/>
              <a:gdLst/>
              <a:ahLst/>
              <a:cxnLst/>
              <a:rect l="l" t="t" r="r" b="b"/>
              <a:pathLst>
                <a:path w="4145" h="815" extrusionOk="0">
                  <a:moveTo>
                    <a:pt x="71" y="57"/>
                  </a:moveTo>
                  <a:lnTo>
                    <a:pt x="71" y="57"/>
                  </a:lnTo>
                  <a:cubicBezTo>
                    <a:pt x="401" y="78"/>
                    <a:pt x="731" y="98"/>
                    <a:pt x="1050" y="98"/>
                  </a:cubicBezTo>
                  <a:cubicBezTo>
                    <a:pt x="1392" y="108"/>
                    <a:pt x="1735" y="108"/>
                    <a:pt x="2078" y="108"/>
                  </a:cubicBezTo>
                  <a:cubicBezTo>
                    <a:pt x="2742" y="98"/>
                    <a:pt x="3416" y="87"/>
                    <a:pt x="4079" y="66"/>
                  </a:cubicBezTo>
                  <a:lnTo>
                    <a:pt x="4079" y="66"/>
                  </a:lnTo>
                  <a:cubicBezTo>
                    <a:pt x="4049" y="151"/>
                    <a:pt x="4009" y="237"/>
                    <a:pt x="3952" y="322"/>
                  </a:cubicBezTo>
                  <a:cubicBezTo>
                    <a:pt x="3888" y="408"/>
                    <a:pt x="3812" y="483"/>
                    <a:pt x="3716" y="547"/>
                  </a:cubicBezTo>
                  <a:cubicBezTo>
                    <a:pt x="3695" y="558"/>
                    <a:pt x="3674" y="579"/>
                    <a:pt x="3652" y="590"/>
                  </a:cubicBezTo>
                  <a:cubicBezTo>
                    <a:pt x="3641" y="600"/>
                    <a:pt x="3631" y="600"/>
                    <a:pt x="3620" y="611"/>
                  </a:cubicBezTo>
                  <a:lnTo>
                    <a:pt x="3588" y="633"/>
                  </a:lnTo>
                  <a:cubicBezTo>
                    <a:pt x="3555" y="643"/>
                    <a:pt x="3534" y="654"/>
                    <a:pt x="3513" y="665"/>
                  </a:cubicBezTo>
                  <a:lnTo>
                    <a:pt x="3438" y="697"/>
                  </a:lnTo>
                  <a:cubicBezTo>
                    <a:pt x="3417" y="697"/>
                    <a:pt x="3405" y="707"/>
                    <a:pt x="3395" y="707"/>
                  </a:cubicBezTo>
                  <a:lnTo>
                    <a:pt x="3352" y="719"/>
                  </a:lnTo>
                  <a:lnTo>
                    <a:pt x="3277" y="740"/>
                  </a:lnTo>
                  <a:cubicBezTo>
                    <a:pt x="3224" y="750"/>
                    <a:pt x="3181" y="761"/>
                    <a:pt x="3127" y="772"/>
                  </a:cubicBezTo>
                  <a:lnTo>
                    <a:pt x="3117" y="772"/>
                  </a:lnTo>
                  <a:lnTo>
                    <a:pt x="1382" y="761"/>
                  </a:lnTo>
                  <a:cubicBezTo>
                    <a:pt x="1340" y="760"/>
                    <a:pt x="1298" y="759"/>
                    <a:pt x="1255" y="759"/>
                  </a:cubicBezTo>
                  <a:cubicBezTo>
                    <a:pt x="1205" y="759"/>
                    <a:pt x="1154" y="760"/>
                    <a:pt x="1103" y="760"/>
                  </a:cubicBezTo>
                  <a:cubicBezTo>
                    <a:pt x="911" y="760"/>
                    <a:pt x="719" y="751"/>
                    <a:pt x="547" y="665"/>
                  </a:cubicBezTo>
                  <a:cubicBezTo>
                    <a:pt x="418" y="611"/>
                    <a:pt x="311" y="515"/>
                    <a:pt x="226" y="408"/>
                  </a:cubicBezTo>
                  <a:cubicBezTo>
                    <a:pt x="204" y="376"/>
                    <a:pt x="183" y="343"/>
                    <a:pt x="172" y="322"/>
                  </a:cubicBezTo>
                  <a:cubicBezTo>
                    <a:pt x="150" y="290"/>
                    <a:pt x="140" y="258"/>
                    <a:pt x="119" y="226"/>
                  </a:cubicBezTo>
                  <a:cubicBezTo>
                    <a:pt x="101" y="173"/>
                    <a:pt x="83" y="113"/>
                    <a:pt x="71" y="57"/>
                  </a:cubicBezTo>
                  <a:close/>
                  <a:moveTo>
                    <a:pt x="33" y="1"/>
                  </a:moveTo>
                  <a:cubicBezTo>
                    <a:pt x="12" y="1"/>
                    <a:pt x="0" y="12"/>
                    <a:pt x="0" y="33"/>
                  </a:cubicBezTo>
                  <a:cubicBezTo>
                    <a:pt x="12" y="108"/>
                    <a:pt x="43" y="172"/>
                    <a:pt x="65" y="247"/>
                  </a:cubicBezTo>
                  <a:cubicBezTo>
                    <a:pt x="86" y="279"/>
                    <a:pt x="97" y="312"/>
                    <a:pt x="119" y="343"/>
                  </a:cubicBezTo>
                  <a:cubicBezTo>
                    <a:pt x="140" y="376"/>
                    <a:pt x="150" y="408"/>
                    <a:pt x="183" y="440"/>
                  </a:cubicBezTo>
                  <a:cubicBezTo>
                    <a:pt x="269" y="558"/>
                    <a:pt x="386" y="654"/>
                    <a:pt x="526" y="719"/>
                  </a:cubicBezTo>
                  <a:cubicBezTo>
                    <a:pt x="654" y="783"/>
                    <a:pt x="804" y="815"/>
                    <a:pt x="954" y="815"/>
                  </a:cubicBezTo>
                  <a:lnTo>
                    <a:pt x="1392" y="815"/>
                  </a:lnTo>
                  <a:lnTo>
                    <a:pt x="3106" y="804"/>
                  </a:lnTo>
                  <a:lnTo>
                    <a:pt x="3117" y="804"/>
                  </a:lnTo>
                  <a:cubicBezTo>
                    <a:pt x="3181" y="793"/>
                    <a:pt x="3234" y="793"/>
                    <a:pt x="3288" y="783"/>
                  </a:cubicBezTo>
                  <a:lnTo>
                    <a:pt x="3363" y="761"/>
                  </a:lnTo>
                  <a:lnTo>
                    <a:pt x="3405" y="750"/>
                  </a:lnTo>
                  <a:cubicBezTo>
                    <a:pt x="3417" y="740"/>
                    <a:pt x="3438" y="740"/>
                    <a:pt x="3448" y="729"/>
                  </a:cubicBezTo>
                  <a:lnTo>
                    <a:pt x="3524" y="707"/>
                  </a:lnTo>
                  <a:cubicBezTo>
                    <a:pt x="3555" y="697"/>
                    <a:pt x="3577" y="676"/>
                    <a:pt x="3598" y="665"/>
                  </a:cubicBezTo>
                  <a:lnTo>
                    <a:pt x="3641" y="643"/>
                  </a:lnTo>
                  <a:cubicBezTo>
                    <a:pt x="3652" y="643"/>
                    <a:pt x="3662" y="633"/>
                    <a:pt x="3674" y="622"/>
                  </a:cubicBezTo>
                  <a:cubicBezTo>
                    <a:pt x="3695" y="611"/>
                    <a:pt x="3727" y="600"/>
                    <a:pt x="3748" y="579"/>
                  </a:cubicBezTo>
                  <a:cubicBezTo>
                    <a:pt x="3834" y="515"/>
                    <a:pt x="3919" y="440"/>
                    <a:pt x="3984" y="343"/>
                  </a:cubicBezTo>
                  <a:cubicBezTo>
                    <a:pt x="4059" y="258"/>
                    <a:pt x="4112" y="151"/>
                    <a:pt x="4145" y="44"/>
                  </a:cubicBezTo>
                  <a:lnTo>
                    <a:pt x="4145" y="33"/>
                  </a:lnTo>
                  <a:cubicBezTo>
                    <a:pt x="4145" y="22"/>
                    <a:pt x="4134" y="12"/>
                    <a:pt x="4112" y="12"/>
                  </a:cubicBezTo>
                  <a:cubicBezTo>
                    <a:pt x="3438" y="33"/>
                    <a:pt x="2753" y="44"/>
                    <a:pt x="2078" y="44"/>
                  </a:cubicBezTo>
                  <a:cubicBezTo>
                    <a:pt x="1977" y="47"/>
                    <a:pt x="1875" y="48"/>
                    <a:pt x="1774" y="48"/>
                  </a:cubicBezTo>
                  <a:cubicBezTo>
                    <a:pt x="1533" y="48"/>
                    <a:pt x="1291" y="41"/>
                    <a:pt x="1050" y="33"/>
                  </a:cubicBezTo>
                  <a:cubicBezTo>
                    <a:pt x="718" y="33"/>
                    <a:pt x="376" y="22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62"/>
            <p:cNvSpPr/>
            <p:nvPr/>
          </p:nvSpPr>
          <p:spPr>
            <a:xfrm>
              <a:off x="7937814" y="3479210"/>
              <a:ext cx="474672" cy="991345"/>
            </a:xfrm>
            <a:custGeom>
              <a:avLst/>
              <a:gdLst/>
              <a:ahLst/>
              <a:cxnLst/>
              <a:rect l="l" t="t" r="r" b="b"/>
              <a:pathLst>
                <a:path w="1650" h="3446" extrusionOk="0">
                  <a:moveTo>
                    <a:pt x="903" y="1"/>
                  </a:moveTo>
                  <a:cubicBezTo>
                    <a:pt x="838" y="1"/>
                    <a:pt x="773" y="9"/>
                    <a:pt x="707" y="28"/>
                  </a:cubicBezTo>
                  <a:cubicBezTo>
                    <a:pt x="632" y="39"/>
                    <a:pt x="557" y="71"/>
                    <a:pt x="493" y="114"/>
                  </a:cubicBezTo>
                  <a:cubicBezTo>
                    <a:pt x="429" y="156"/>
                    <a:pt x="375" y="221"/>
                    <a:pt x="343" y="296"/>
                  </a:cubicBezTo>
                  <a:cubicBezTo>
                    <a:pt x="343" y="306"/>
                    <a:pt x="343" y="317"/>
                    <a:pt x="353" y="328"/>
                  </a:cubicBezTo>
                  <a:cubicBezTo>
                    <a:pt x="365" y="328"/>
                    <a:pt x="386" y="328"/>
                    <a:pt x="386" y="306"/>
                  </a:cubicBezTo>
                  <a:cubicBezTo>
                    <a:pt x="418" y="253"/>
                    <a:pt x="472" y="199"/>
                    <a:pt x="525" y="156"/>
                  </a:cubicBezTo>
                  <a:cubicBezTo>
                    <a:pt x="579" y="125"/>
                    <a:pt x="653" y="92"/>
                    <a:pt x="717" y="82"/>
                  </a:cubicBezTo>
                  <a:cubicBezTo>
                    <a:pt x="772" y="69"/>
                    <a:pt x="829" y="63"/>
                    <a:pt x="885" y="63"/>
                  </a:cubicBezTo>
                  <a:cubicBezTo>
                    <a:pt x="972" y="63"/>
                    <a:pt x="1058" y="77"/>
                    <a:pt x="1135" y="103"/>
                  </a:cubicBezTo>
                  <a:cubicBezTo>
                    <a:pt x="1200" y="125"/>
                    <a:pt x="1264" y="156"/>
                    <a:pt x="1317" y="199"/>
                  </a:cubicBezTo>
                  <a:cubicBezTo>
                    <a:pt x="1371" y="242"/>
                    <a:pt x="1414" y="296"/>
                    <a:pt x="1457" y="360"/>
                  </a:cubicBezTo>
                  <a:cubicBezTo>
                    <a:pt x="1521" y="478"/>
                    <a:pt x="1553" y="617"/>
                    <a:pt x="1564" y="767"/>
                  </a:cubicBezTo>
                  <a:cubicBezTo>
                    <a:pt x="1574" y="1046"/>
                    <a:pt x="1478" y="1334"/>
                    <a:pt x="1296" y="1548"/>
                  </a:cubicBezTo>
                  <a:cubicBezTo>
                    <a:pt x="1210" y="1656"/>
                    <a:pt x="1093" y="1741"/>
                    <a:pt x="964" y="1817"/>
                  </a:cubicBezTo>
                  <a:cubicBezTo>
                    <a:pt x="846" y="1891"/>
                    <a:pt x="717" y="1966"/>
                    <a:pt x="589" y="2041"/>
                  </a:cubicBezTo>
                  <a:cubicBezTo>
                    <a:pt x="460" y="2116"/>
                    <a:pt x="332" y="2202"/>
                    <a:pt x="236" y="2319"/>
                  </a:cubicBezTo>
                  <a:cubicBezTo>
                    <a:pt x="129" y="2426"/>
                    <a:pt x="54" y="2576"/>
                    <a:pt x="32" y="2726"/>
                  </a:cubicBezTo>
                  <a:cubicBezTo>
                    <a:pt x="0" y="2876"/>
                    <a:pt x="11" y="3037"/>
                    <a:pt x="86" y="3176"/>
                  </a:cubicBezTo>
                  <a:cubicBezTo>
                    <a:pt x="129" y="3251"/>
                    <a:pt x="172" y="3316"/>
                    <a:pt x="246" y="3358"/>
                  </a:cubicBezTo>
                  <a:cubicBezTo>
                    <a:pt x="300" y="3401"/>
                    <a:pt x="386" y="3433"/>
                    <a:pt x="460" y="3444"/>
                  </a:cubicBezTo>
                  <a:cubicBezTo>
                    <a:pt x="476" y="3445"/>
                    <a:pt x="492" y="3446"/>
                    <a:pt x="507" y="3446"/>
                  </a:cubicBezTo>
                  <a:cubicBezTo>
                    <a:pt x="652" y="3446"/>
                    <a:pt x="793" y="3402"/>
                    <a:pt x="900" y="3316"/>
                  </a:cubicBezTo>
                  <a:cubicBezTo>
                    <a:pt x="964" y="3273"/>
                    <a:pt x="1017" y="3209"/>
                    <a:pt x="1060" y="3133"/>
                  </a:cubicBezTo>
                  <a:cubicBezTo>
                    <a:pt x="1093" y="3069"/>
                    <a:pt x="1103" y="2983"/>
                    <a:pt x="1103" y="2909"/>
                  </a:cubicBezTo>
                  <a:cubicBezTo>
                    <a:pt x="1093" y="2823"/>
                    <a:pt x="1071" y="2748"/>
                    <a:pt x="1017" y="2683"/>
                  </a:cubicBezTo>
                  <a:cubicBezTo>
                    <a:pt x="964" y="2619"/>
                    <a:pt x="900" y="2576"/>
                    <a:pt x="814" y="2555"/>
                  </a:cubicBezTo>
                  <a:cubicBezTo>
                    <a:pt x="789" y="2552"/>
                    <a:pt x="764" y="2549"/>
                    <a:pt x="737" y="2549"/>
                  </a:cubicBezTo>
                  <a:cubicBezTo>
                    <a:pt x="684" y="2549"/>
                    <a:pt x="629" y="2559"/>
                    <a:pt x="579" y="2588"/>
                  </a:cubicBezTo>
                  <a:cubicBezTo>
                    <a:pt x="514" y="2619"/>
                    <a:pt x="450" y="2673"/>
                    <a:pt x="407" y="2737"/>
                  </a:cubicBezTo>
                  <a:cubicBezTo>
                    <a:pt x="407" y="2759"/>
                    <a:pt x="407" y="2769"/>
                    <a:pt x="418" y="2780"/>
                  </a:cubicBezTo>
                  <a:cubicBezTo>
                    <a:pt x="439" y="2780"/>
                    <a:pt x="450" y="2780"/>
                    <a:pt x="460" y="2769"/>
                  </a:cubicBezTo>
                  <a:cubicBezTo>
                    <a:pt x="493" y="2705"/>
                    <a:pt x="546" y="2662"/>
                    <a:pt x="610" y="2630"/>
                  </a:cubicBezTo>
                  <a:cubicBezTo>
                    <a:pt x="644" y="2617"/>
                    <a:pt x="685" y="2608"/>
                    <a:pt x="728" y="2608"/>
                  </a:cubicBezTo>
                  <a:cubicBezTo>
                    <a:pt x="753" y="2608"/>
                    <a:pt x="779" y="2611"/>
                    <a:pt x="803" y="2619"/>
                  </a:cubicBezTo>
                  <a:cubicBezTo>
                    <a:pt x="867" y="2641"/>
                    <a:pt x="921" y="2673"/>
                    <a:pt x="964" y="2726"/>
                  </a:cubicBezTo>
                  <a:cubicBezTo>
                    <a:pt x="1007" y="2780"/>
                    <a:pt x="1028" y="2844"/>
                    <a:pt x="1028" y="2909"/>
                  </a:cubicBezTo>
                  <a:cubicBezTo>
                    <a:pt x="1039" y="2983"/>
                    <a:pt x="1017" y="3048"/>
                    <a:pt x="996" y="3112"/>
                  </a:cubicBezTo>
                  <a:cubicBezTo>
                    <a:pt x="964" y="3166"/>
                    <a:pt x="910" y="3219"/>
                    <a:pt x="857" y="3262"/>
                  </a:cubicBezTo>
                  <a:cubicBezTo>
                    <a:pt x="761" y="3329"/>
                    <a:pt x="639" y="3370"/>
                    <a:pt x="515" y="3370"/>
                  </a:cubicBezTo>
                  <a:cubicBezTo>
                    <a:pt x="501" y="3370"/>
                    <a:pt x="486" y="3370"/>
                    <a:pt x="472" y="3369"/>
                  </a:cubicBezTo>
                  <a:cubicBezTo>
                    <a:pt x="332" y="3358"/>
                    <a:pt x="215" y="3262"/>
                    <a:pt x="161" y="3144"/>
                  </a:cubicBezTo>
                  <a:cubicBezTo>
                    <a:pt x="96" y="3026"/>
                    <a:pt x="86" y="2876"/>
                    <a:pt x="108" y="2737"/>
                  </a:cubicBezTo>
                  <a:cubicBezTo>
                    <a:pt x="139" y="2598"/>
                    <a:pt x="203" y="2480"/>
                    <a:pt x="300" y="2373"/>
                  </a:cubicBezTo>
                  <a:cubicBezTo>
                    <a:pt x="386" y="2266"/>
                    <a:pt x="503" y="2191"/>
                    <a:pt x="632" y="2116"/>
                  </a:cubicBezTo>
                  <a:cubicBezTo>
                    <a:pt x="750" y="2041"/>
                    <a:pt x="889" y="1966"/>
                    <a:pt x="1007" y="1891"/>
                  </a:cubicBezTo>
                  <a:lnTo>
                    <a:pt x="1200" y="1763"/>
                  </a:lnTo>
                  <a:lnTo>
                    <a:pt x="1360" y="1602"/>
                  </a:lnTo>
                  <a:cubicBezTo>
                    <a:pt x="1553" y="1367"/>
                    <a:pt x="1649" y="1056"/>
                    <a:pt x="1638" y="756"/>
                  </a:cubicBezTo>
                  <a:cubicBezTo>
                    <a:pt x="1628" y="606"/>
                    <a:pt x="1595" y="456"/>
                    <a:pt x="1510" y="317"/>
                  </a:cubicBezTo>
                  <a:cubicBezTo>
                    <a:pt x="1478" y="253"/>
                    <a:pt x="1424" y="199"/>
                    <a:pt x="1360" y="146"/>
                  </a:cubicBezTo>
                  <a:cubicBezTo>
                    <a:pt x="1296" y="103"/>
                    <a:pt x="1231" y="71"/>
                    <a:pt x="1157" y="39"/>
                  </a:cubicBezTo>
                  <a:cubicBezTo>
                    <a:pt x="1072" y="15"/>
                    <a:pt x="988" y="1"/>
                    <a:pt x="9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62"/>
            <p:cNvSpPr/>
            <p:nvPr/>
          </p:nvSpPr>
          <p:spPr>
            <a:xfrm>
              <a:off x="7651286" y="3348604"/>
              <a:ext cx="382039" cy="61851"/>
            </a:xfrm>
            <a:custGeom>
              <a:avLst/>
              <a:gdLst/>
              <a:ahLst/>
              <a:cxnLst/>
              <a:rect l="l" t="t" r="r" b="b"/>
              <a:pathLst>
                <a:path w="1328" h="215" extrusionOk="0">
                  <a:moveTo>
                    <a:pt x="193" y="1"/>
                  </a:moveTo>
                  <a:cubicBezTo>
                    <a:pt x="150" y="22"/>
                    <a:pt x="118" y="43"/>
                    <a:pt x="86" y="75"/>
                  </a:cubicBezTo>
                  <a:cubicBezTo>
                    <a:pt x="64" y="86"/>
                    <a:pt x="54" y="108"/>
                    <a:pt x="33" y="118"/>
                  </a:cubicBezTo>
                  <a:cubicBezTo>
                    <a:pt x="33" y="129"/>
                    <a:pt x="22" y="139"/>
                    <a:pt x="11" y="150"/>
                  </a:cubicBezTo>
                  <a:cubicBezTo>
                    <a:pt x="11" y="161"/>
                    <a:pt x="0" y="172"/>
                    <a:pt x="0" y="193"/>
                  </a:cubicBezTo>
                  <a:cubicBezTo>
                    <a:pt x="0" y="204"/>
                    <a:pt x="11" y="215"/>
                    <a:pt x="22" y="215"/>
                  </a:cubicBezTo>
                  <a:lnTo>
                    <a:pt x="343" y="215"/>
                  </a:lnTo>
                  <a:cubicBezTo>
                    <a:pt x="354" y="215"/>
                    <a:pt x="364" y="215"/>
                    <a:pt x="364" y="204"/>
                  </a:cubicBezTo>
                  <a:cubicBezTo>
                    <a:pt x="364" y="193"/>
                    <a:pt x="354" y="182"/>
                    <a:pt x="343" y="182"/>
                  </a:cubicBezTo>
                  <a:lnTo>
                    <a:pt x="72" y="164"/>
                  </a:lnTo>
                  <a:lnTo>
                    <a:pt x="72" y="164"/>
                  </a:lnTo>
                  <a:cubicBezTo>
                    <a:pt x="73" y="163"/>
                    <a:pt x="74" y="162"/>
                    <a:pt x="76" y="161"/>
                  </a:cubicBezTo>
                  <a:cubicBezTo>
                    <a:pt x="86" y="139"/>
                    <a:pt x="107" y="129"/>
                    <a:pt x="118" y="118"/>
                  </a:cubicBezTo>
                  <a:cubicBezTo>
                    <a:pt x="150" y="86"/>
                    <a:pt x="182" y="75"/>
                    <a:pt x="214" y="54"/>
                  </a:cubicBezTo>
                  <a:lnTo>
                    <a:pt x="214" y="54"/>
                  </a:lnTo>
                  <a:lnTo>
                    <a:pt x="429" y="65"/>
                  </a:lnTo>
                  <a:lnTo>
                    <a:pt x="664" y="65"/>
                  </a:lnTo>
                  <a:cubicBezTo>
                    <a:pt x="810" y="54"/>
                    <a:pt x="967" y="54"/>
                    <a:pt x="1114" y="54"/>
                  </a:cubicBezTo>
                  <a:lnTo>
                    <a:pt x="1114" y="54"/>
                  </a:lnTo>
                  <a:cubicBezTo>
                    <a:pt x="1146" y="65"/>
                    <a:pt x="1178" y="86"/>
                    <a:pt x="1211" y="118"/>
                  </a:cubicBezTo>
                  <a:cubicBezTo>
                    <a:pt x="1221" y="129"/>
                    <a:pt x="1242" y="139"/>
                    <a:pt x="1253" y="150"/>
                  </a:cubicBezTo>
                  <a:cubicBezTo>
                    <a:pt x="1256" y="155"/>
                    <a:pt x="1258" y="160"/>
                    <a:pt x="1260" y="163"/>
                  </a:cubicBezTo>
                  <a:lnTo>
                    <a:pt x="1260" y="163"/>
                  </a:lnTo>
                  <a:lnTo>
                    <a:pt x="1007" y="182"/>
                  </a:lnTo>
                  <a:cubicBezTo>
                    <a:pt x="996" y="182"/>
                    <a:pt x="985" y="193"/>
                    <a:pt x="985" y="204"/>
                  </a:cubicBezTo>
                  <a:cubicBezTo>
                    <a:pt x="985" y="204"/>
                    <a:pt x="996" y="215"/>
                    <a:pt x="1007" y="215"/>
                  </a:cubicBezTo>
                  <a:lnTo>
                    <a:pt x="1307" y="215"/>
                  </a:lnTo>
                  <a:cubicBezTo>
                    <a:pt x="1318" y="215"/>
                    <a:pt x="1328" y="204"/>
                    <a:pt x="1328" y="193"/>
                  </a:cubicBezTo>
                  <a:cubicBezTo>
                    <a:pt x="1328" y="172"/>
                    <a:pt x="1318" y="161"/>
                    <a:pt x="1307" y="150"/>
                  </a:cubicBezTo>
                  <a:cubicBezTo>
                    <a:pt x="1307" y="139"/>
                    <a:pt x="1296" y="129"/>
                    <a:pt x="1285" y="118"/>
                  </a:cubicBezTo>
                  <a:cubicBezTo>
                    <a:pt x="1275" y="108"/>
                    <a:pt x="1264" y="86"/>
                    <a:pt x="1242" y="75"/>
                  </a:cubicBezTo>
                  <a:cubicBezTo>
                    <a:pt x="1211" y="43"/>
                    <a:pt x="1178" y="22"/>
                    <a:pt x="1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62"/>
            <p:cNvSpPr/>
            <p:nvPr/>
          </p:nvSpPr>
          <p:spPr>
            <a:xfrm>
              <a:off x="7718890" y="2949880"/>
              <a:ext cx="265241" cy="408218"/>
            </a:xfrm>
            <a:custGeom>
              <a:avLst/>
              <a:gdLst/>
              <a:ahLst/>
              <a:cxnLst/>
              <a:rect l="l" t="t" r="r" b="b"/>
              <a:pathLst>
                <a:path w="922" h="1419" extrusionOk="0">
                  <a:moveTo>
                    <a:pt x="742" y="1"/>
                  </a:moveTo>
                  <a:cubicBezTo>
                    <a:pt x="716" y="1"/>
                    <a:pt x="688" y="8"/>
                    <a:pt x="665" y="16"/>
                  </a:cubicBezTo>
                  <a:cubicBezTo>
                    <a:pt x="622" y="37"/>
                    <a:pt x="600" y="59"/>
                    <a:pt x="569" y="90"/>
                  </a:cubicBezTo>
                  <a:cubicBezTo>
                    <a:pt x="526" y="133"/>
                    <a:pt x="483" y="187"/>
                    <a:pt x="429" y="230"/>
                  </a:cubicBezTo>
                  <a:cubicBezTo>
                    <a:pt x="386" y="273"/>
                    <a:pt x="322" y="305"/>
                    <a:pt x="258" y="316"/>
                  </a:cubicBezTo>
                  <a:cubicBezTo>
                    <a:pt x="226" y="326"/>
                    <a:pt x="205" y="326"/>
                    <a:pt x="162" y="326"/>
                  </a:cubicBezTo>
                  <a:cubicBezTo>
                    <a:pt x="151" y="326"/>
                    <a:pt x="129" y="337"/>
                    <a:pt x="108" y="337"/>
                  </a:cubicBezTo>
                  <a:cubicBezTo>
                    <a:pt x="86" y="347"/>
                    <a:pt x="76" y="359"/>
                    <a:pt x="65" y="380"/>
                  </a:cubicBezTo>
                  <a:cubicBezTo>
                    <a:pt x="44" y="412"/>
                    <a:pt x="33" y="444"/>
                    <a:pt x="22" y="476"/>
                  </a:cubicBezTo>
                  <a:cubicBezTo>
                    <a:pt x="12" y="509"/>
                    <a:pt x="12" y="551"/>
                    <a:pt x="12" y="583"/>
                  </a:cubicBezTo>
                  <a:cubicBezTo>
                    <a:pt x="1" y="647"/>
                    <a:pt x="1" y="723"/>
                    <a:pt x="12" y="787"/>
                  </a:cubicBezTo>
                  <a:lnTo>
                    <a:pt x="12" y="990"/>
                  </a:lnTo>
                  <a:cubicBezTo>
                    <a:pt x="12" y="1118"/>
                    <a:pt x="12" y="1258"/>
                    <a:pt x="1" y="1397"/>
                  </a:cubicBezTo>
                  <a:cubicBezTo>
                    <a:pt x="1" y="1397"/>
                    <a:pt x="1" y="1408"/>
                    <a:pt x="12" y="1408"/>
                  </a:cubicBezTo>
                  <a:cubicBezTo>
                    <a:pt x="22" y="1408"/>
                    <a:pt x="33" y="1408"/>
                    <a:pt x="33" y="1397"/>
                  </a:cubicBezTo>
                  <a:cubicBezTo>
                    <a:pt x="44" y="1258"/>
                    <a:pt x="44" y="1118"/>
                    <a:pt x="44" y="990"/>
                  </a:cubicBezTo>
                  <a:lnTo>
                    <a:pt x="44" y="787"/>
                  </a:lnTo>
                  <a:cubicBezTo>
                    <a:pt x="44" y="723"/>
                    <a:pt x="33" y="647"/>
                    <a:pt x="44" y="583"/>
                  </a:cubicBezTo>
                  <a:cubicBezTo>
                    <a:pt x="44" y="551"/>
                    <a:pt x="44" y="519"/>
                    <a:pt x="55" y="487"/>
                  </a:cubicBezTo>
                  <a:cubicBezTo>
                    <a:pt x="65" y="455"/>
                    <a:pt x="76" y="423"/>
                    <a:pt x="98" y="401"/>
                  </a:cubicBezTo>
                  <a:cubicBezTo>
                    <a:pt x="108" y="380"/>
                    <a:pt x="140" y="369"/>
                    <a:pt x="172" y="369"/>
                  </a:cubicBezTo>
                  <a:cubicBezTo>
                    <a:pt x="205" y="369"/>
                    <a:pt x="236" y="369"/>
                    <a:pt x="269" y="359"/>
                  </a:cubicBezTo>
                  <a:cubicBezTo>
                    <a:pt x="343" y="337"/>
                    <a:pt x="408" y="316"/>
                    <a:pt x="462" y="273"/>
                  </a:cubicBezTo>
                  <a:cubicBezTo>
                    <a:pt x="526" y="230"/>
                    <a:pt x="569" y="166"/>
                    <a:pt x="612" y="123"/>
                  </a:cubicBezTo>
                  <a:cubicBezTo>
                    <a:pt x="633" y="102"/>
                    <a:pt x="654" y="80"/>
                    <a:pt x="686" y="80"/>
                  </a:cubicBezTo>
                  <a:cubicBezTo>
                    <a:pt x="699" y="68"/>
                    <a:pt x="715" y="62"/>
                    <a:pt x="731" y="62"/>
                  </a:cubicBezTo>
                  <a:cubicBezTo>
                    <a:pt x="742" y="62"/>
                    <a:pt x="753" y="65"/>
                    <a:pt x="761" y="69"/>
                  </a:cubicBezTo>
                  <a:cubicBezTo>
                    <a:pt x="793" y="69"/>
                    <a:pt x="815" y="80"/>
                    <a:pt x="826" y="102"/>
                  </a:cubicBezTo>
                  <a:cubicBezTo>
                    <a:pt x="836" y="123"/>
                    <a:pt x="836" y="155"/>
                    <a:pt x="836" y="187"/>
                  </a:cubicBezTo>
                  <a:cubicBezTo>
                    <a:pt x="836" y="326"/>
                    <a:pt x="847" y="455"/>
                    <a:pt x="847" y="594"/>
                  </a:cubicBezTo>
                  <a:cubicBezTo>
                    <a:pt x="847" y="861"/>
                    <a:pt x="836" y="1130"/>
                    <a:pt x="836" y="1408"/>
                  </a:cubicBezTo>
                  <a:cubicBezTo>
                    <a:pt x="836" y="1408"/>
                    <a:pt x="836" y="1418"/>
                    <a:pt x="847" y="1418"/>
                  </a:cubicBezTo>
                  <a:cubicBezTo>
                    <a:pt x="857" y="1418"/>
                    <a:pt x="869" y="1418"/>
                    <a:pt x="869" y="1408"/>
                  </a:cubicBezTo>
                  <a:cubicBezTo>
                    <a:pt x="900" y="1140"/>
                    <a:pt x="922" y="861"/>
                    <a:pt x="911" y="594"/>
                  </a:cubicBezTo>
                  <a:cubicBezTo>
                    <a:pt x="911" y="455"/>
                    <a:pt x="911" y="326"/>
                    <a:pt x="900" y="187"/>
                  </a:cubicBezTo>
                  <a:cubicBezTo>
                    <a:pt x="900" y="155"/>
                    <a:pt x="900" y="112"/>
                    <a:pt x="879" y="69"/>
                  </a:cubicBezTo>
                  <a:cubicBezTo>
                    <a:pt x="857" y="37"/>
                    <a:pt x="815" y="5"/>
                    <a:pt x="772" y="5"/>
                  </a:cubicBezTo>
                  <a:cubicBezTo>
                    <a:pt x="763" y="2"/>
                    <a:pt x="752" y="1"/>
                    <a:pt x="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62"/>
            <p:cNvSpPr/>
            <p:nvPr/>
          </p:nvSpPr>
          <p:spPr>
            <a:xfrm>
              <a:off x="7817564" y="2871056"/>
              <a:ext cx="25028" cy="166567"/>
            </a:xfrm>
            <a:custGeom>
              <a:avLst/>
              <a:gdLst/>
              <a:ahLst/>
              <a:cxnLst/>
              <a:rect l="l" t="t" r="r" b="b"/>
              <a:pathLst>
                <a:path w="87" h="579" extrusionOk="0">
                  <a:moveTo>
                    <a:pt x="54" y="0"/>
                  </a:moveTo>
                  <a:cubicBezTo>
                    <a:pt x="43" y="0"/>
                    <a:pt x="33" y="0"/>
                    <a:pt x="33" y="12"/>
                  </a:cubicBezTo>
                  <a:cubicBezTo>
                    <a:pt x="12" y="54"/>
                    <a:pt x="0" y="108"/>
                    <a:pt x="0" y="150"/>
                  </a:cubicBezTo>
                  <a:cubicBezTo>
                    <a:pt x="0" y="193"/>
                    <a:pt x="12" y="236"/>
                    <a:pt x="12" y="290"/>
                  </a:cubicBezTo>
                  <a:cubicBezTo>
                    <a:pt x="22" y="333"/>
                    <a:pt x="22" y="376"/>
                    <a:pt x="22" y="418"/>
                  </a:cubicBezTo>
                  <a:cubicBezTo>
                    <a:pt x="33" y="461"/>
                    <a:pt x="33" y="514"/>
                    <a:pt x="33" y="557"/>
                  </a:cubicBezTo>
                  <a:cubicBezTo>
                    <a:pt x="33" y="568"/>
                    <a:pt x="33" y="579"/>
                    <a:pt x="43" y="579"/>
                  </a:cubicBezTo>
                  <a:cubicBezTo>
                    <a:pt x="54" y="579"/>
                    <a:pt x="65" y="568"/>
                    <a:pt x="65" y="557"/>
                  </a:cubicBezTo>
                  <a:lnTo>
                    <a:pt x="65" y="418"/>
                  </a:lnTo>
                  <a:cubicBezTo>
                    <a:pt x="65" y="376"/>
                    <a:pt x="76" y="333"/>
                    <a:pt x="76" y="290"/>
                  </a:cubicBezTo>
                  <a:cubicBezTo>
                    <a:pt x="86" y="236"/>
                    <a:pt x="86" y="193"/>
                    <a:pt x="86" y="150"/>
                  </a:cubicBezTo>
                  <a:cubicBezTo>
                    <a:pt x="86" y="108"/>
                    <a:pt x="86" y="54"/>
                    <a:pt x="65" y="12"/>
                  </a:cubicBezTo>
                  <a:lnTo>
                    <a:pt x="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62"/>
            <p:cNvSpPr/>
            <p:nvPr/>
          </p:nvSpPr>
          <p:spPr>
            <a:xfrm>
              <a:off x="7749672" y="2601788"/>
              <a:ext cx="178937" cy="363340"/>
            </a:xfrm>
            <a:custGeom>
              <a:avLst/>
              <a:gdLst/>
              <a:ahLst/>
              <a:cxnLst/>
              <a:rect l="l" t="t" r="r" b="b"/>
              <a:pathLst>
                <a:path w="622" h="1263" extrusionOk="0">
                  <a:moveTo>
                    <a:pt x="275" y="80"/>
                  </a:moveTo>
                  <a:cubicBezTo>
                    <a:pt x="327" y="203"/>
                    <a:pt x="392" y="319"/>
                    <a:pt x="440" y="444"/>
                  </a:cubicBezTo>
                  <a:cubicBezTo>
                    <a:pt x="505" y="572"/>
                    <a:pt x="536" y="712"/>
                    <a:pt x="526" y="851"/>
                  </a:cubicBezTo>
                  <a:cubicBezTo>
                    <a:pt x="526" y="926"/>
                    <a:pt x="515" y="990"/>
                    <a:pt x="483" y="1055"/>
                  </a:cubicBezTo>
                  <a:cubicBezTo>
                    <a:pt x="462" y="1086"/>
                    <a:pt x="451" y="1108"/>
                    <a:pt x="429" y="1140"/>
                  </a:cubicBezTo>
                  <a:cubicBezTo>
                    <a:pt x="408" y="1162"/>
                    <a:pt x="376" y="1172"/>
                    <a:pt x="355" y="1183"/>
                  </a:cubicBezTo>
                  <a:cubicBezTo>
                    <a:pt x="340" y="1189"/>
                    <a:pt x="324" y="1192"/>
                    <a:pt x="308" y="1192"/>
                  </a:cubicBezTo>
                  <a:cubicBezTo>
                    <a:pt x="262" y="1192"/>
                    <a:pt x="212" y="1172"/>
                    <a:pt x="172" y="1140"/>
                  </a:cubicBezTo>
                  <a:cubicBezTo>
                    <a:pt x="119" y="1097"/>
                    <a:pt x="76" y="1044"/>
                    <a:pt x="55" y="969"/>
                  </a:cubicBezTo>
                  <a:cubicBezTo>
                    <a:pt x="33" y="894"/>
                    <a:pt x="33" y="808"/>
                    <a:pt x="33" y="722"/>
                  </a:cubicBezTo>
                  <a:cubicBezTo>
                    <a:pt x="33" y="637"/>
                    <a:pt x="44" y="562"/>
                    <a:pt x="65" y="476"/>
                  </a:cubicBezTo>
                  <a:cubicBezTo>
                    <a:pt x="98" y="401"/>
                    <a:pt x="129" y="327"/>
                    <a:pt x="172" y="251"/>
                  </a:cubicBezTo>
                  <a:lnTo>
                    <a:pt x="275" y="80"/>
                  </a:lnTo>
                  <a:close/>
                  <a:moveTo>
                    <a:pt x="281" y="1"/>
                  </a:moveTo>
                  <a:cubicBezTo>
                    <a:pt x="273" y="1"/>
                    <a:pt x="266" y="8"/>
                    <a:pt x="258" y="16"/>
                  </a:cubicBezTo>
                  <a:lnTo>
                    <a:pt x="140" y="241"/>
                  </a:lnTo>
                  <a:cubicBezTo>
                    <a:pt x="98" y="315"/>
                    <a:pt x="65" y="391"/>
                    <a:pt x="33" y="465"/>
                  </a:cubicBezTo>
                  <a:cubicBezTo>
                    <a:pt x="12" y="551"/>
                    <a:pt x="1" y="637"/>
                    <a:pt x="1" y="722"/>
                  </a:cubicBezTo>
                  <a:cubicBezTo>
                    <a:pt x="1" y="808"/>
                    <a:pt x="1" y="894"/>
                    <a:pt x="22" y="979"/>
                  </a:cubicBezTo>
                  <a:cubicBezTo>
                    <a:pt x="44" y="1055"/>
                    <a:pt x="87" y="1129"/>
                    <a:pt x="140" y="1183"/>
                  </a:cubicBezTo>
                  <a:cubicBezTo>
                    <a:pt x="172" y="1205"/>
                    <a:pt x="205" y="1236"/>
                    <a:pt x="248" y="1247"/>
                  </a:cubicBezTo>
                  <a:cubicBezTo>
                    <a:pt x="270" y="1255"/>
                    <a:pt x="303" y="1262"/>
                    <a:pt x="336" y="1262"/>
                  </a:cubicBezTo>
                  <a:cubicBezTo>
                    <a:pt x="350" y="1262"/>
                    <a:pt x="363" y="1261"/>
                    <a:pt x="376" y="1258"/>
                  </a:cubicBezTo>
                  <a:cubicBezTo>
                    <a:pt x="419" y="1247"/>
                    <a:pt x="451" y="1226"/>
                    <a:pt x="483" y="1193"/>
                  </a:cubicBezTo>
                  <a:cubicBezTo>
                    <a:pt x="515" y="1162"/>
                    <a:pt x="536" y="1129"/>
                    <a:pt x="558" y="1086"/>
                  </a:cubicBezTo>
                  <a:cubicBezTo>
                    <a:pt x="590" y="1022"/>
                    <a:pt x="612" y="936"/>
                    <a:pt x="612" y="862"/>
                  </a:cubicBezTo>
                  <a:cubicBezTo>
                    <a:pt x="622" y="701"/>
                    <a:pt x="569" y="551"/>
                    <a:pt x="505" y="412"/>
                  </a:cubicBezTo>
                  <a:cubicBezTo>
                    <a:pt x="440" y="273"/>
                    <a:pt x="365" y="155"/>
                    <a:pt x="301" y="16"/>
                  </a:cubicBezTo>
                  <a:cubicBezTo>
                    <a:pt x="301" y="16"/>
                    <a:pt x="301" y="5"/>
                    <a:pt x="290" y="5"/>
                  </a:cubicBezTo>
                  <a:cubicBezTo>
                    <a:pt x="287" y="2"/>
                    <a:pt x="284" y="1"/>
                    <a:pt x="2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62"/>
            <p:cNvSpPr/>
            <p:nvPr/>
          </p:nvSpPr>
          <p:spPr>
            <a:xfrm>
              <a:off x="7857840" y="4090817"/>
              <a:ext cx="37111" cy="172896"/>
            </a:xfrm>
            <a:custGeom>
              <a:avLst/>
              <a:gdLst/>
              <a:ahLst/>
              <a:cxnLst/>
              <a:rect l="l" t="t" r="r" b="b"/>
              <a:pathLst>
                <a:path w="129" h="601" extrusionOk="0">
                  <a:moveTo>
                    <a:pt x="0" y="1"/>
                  </a:moveTo>
                  <a:cubicBezTo>
                    <a:pt x="10" y="108"/>
                    <a:pt x="21" y="205"/>
                    <a:pt x="43" y="300"/>
                  </a:cubicBezTo>
                  <a:cubicBezTo>
                    <a:pt x="43" y="354"/>
                    <a:pt x="53" y="408"/>
                    <a:pt x="64" y="450"/>
                  </a:cubicBezTo>
                  <a:cubicBezTo>
                    <a:pt x="86" y="504"/>
                    <a:pt x="96" y="547"/>
                    <a:pt x="117" y="600"/>
                  </a:cubicBezTo>
                  <a:lnTo>
                    <a:pt x="129" y="600"/>
                  </a:lnTo>
                  <a:lnTo>
                    <a:pt x="129" y="590"/>
                  </a:lnTo>
                  <a:cubicBezTo>
                    <a:pt x="129" y="547"/>
                    <a:pt x="117" y="493"/>
                    <a:pt x="96" y="450"/>
                  </a:cubicBezTo>
                  <a:lnTo>
                    <a:pt x="64" y="300"/>
                  </a:lnTo>
                  <a:cubicBezTo>
                    <a:pt x="53" y="247"/>
                    <a:pt x="43" y="205"/>
                    <a:pt x="32" y="151"/>
                  </a:cubicBezTo>
                  <a:cubicBezTo>
                    <a:pt x="21" y="108"/>
                    <a:pt x="21" y="55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62"/>
            <p:cNvSpPr/>
            <p:nvPr/>
          </p:nvSpPr>
          <p:spPr>
            <a:xfrm>
              <a:off x="7900704" y="4294207"/>
              <a:ext cx="65016" cy="141826"/>
            </a:xfrm>
            <a:custGeom>
              <a:avLst/>
              <a:gdLst/>
              <a:ahLst/>
              <a:cxnLst/>
              <a:rect l="l" t="t" r="r" b="b"/>
              <a:pathLst>
                <a:path w="226" h="493" extrusionOk="0">
                  <a:moveTo>
                    <a:pt x="1" y="0"/>
                  </a:moveTo>
                  <a:lnTo>
                    <a:pt x="1" y="11"/>
                  </a:lnTo>
                  <a:cubicBezTo>
                    <a:pt x="22" y="86"/>
                    <a:pt x="54" y="172"/>
                    <a:pt x="87" y="257"/>
                  </a:cubicBezTo>
                  <a:cubicBezTo>
                    <a:pt x="97" y="300"/>
                    <a:pt x="118" y="343"/>
                    <a:pt x="140" y="376"/>
                  </a:cubicBezTo>
                  <a:cubicBezTo>
                    <a:pt x="161" y="418"/>
                    <a:pt x="183" y="461"/>
                    <a:pt x="215" y="493"/>
                  </a:cubicBezTo>
                  <a:lnTo>
                    <a:pt x="225" y="493"/>
                  </a:lnTo>
                  <a:lnTo>
                    <a:pt x="225" y="483"/>
                  </a:lnTo>
                  <a:cubicBezTo>
                    <a:pt x="204" y="440"/>
                    <a:pt x="194" y="407"/>
                    <a:pt x="172" y="364"/>
                  </a:cubicBezTo>
                  <a:cubicBezTo>
                    <a:pt x="151" y="322"/>
                    <a:pt x="129" y="290"/>
                    <a:pt x="108" y="247"/>
                  </a:cubicBezTo>
                  <a:cubicBezTo>
                    <a:pt x="65" y="172"/>
                    <a:pt x="33" y="86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62"/>
            <p:cNvSpPr/>
            <p:nvPr/>
          </p:nvSpPr>
          <p:spPr>
            <a:xfrm>
              <a:off x="7749672" y="4072406"/>
              <a:ext cx="58974" cy="268405"/>
            </a:xfrm>
            <a:custGeom>
              <a:avLst/>
              <a:gdLst/>
              <a:ahLst/>
              <a:cxnLst/>
              <a:rect l="l" t="t" r="r" b="b"/>
              <a:pathLst>
                <a:path w="205" h="933" extrusionOk="0">
                  <a:moveTo>
                    <a:pt x="205" y="0"/>
                  </a:moveTo>
                  <a:cubicBezTo>
                    <a:pt x="194" y="0"/>
                    <a:pt x="194" y="0"/>
                    <a:pt x="194" y="12"/>
                  </a:cubicBezTo>
                  <a:cubicBezTo>
                    <a:pt x="194" y="161"/>
                    <a:pt x="162" y="322"/>
                    <a:pt x="129" y="472"/>
                  </a:cubicBezTo>
                  <a:lnTo>
                    <a:pt x="65" y="697"/>
                  </a:lnTo>
                  <a:cubicBezTo>
                    <a:pt x="44" y="771"/>
                    <a:pt x="22" y="847"/>
                    <a:pt x="12" y="921"/>
                  </a:cubicBezTo>
                  <a:cubicBezTo>
                    <a:pt x="1" y="921"/>
                    <a:pt x="12" y="932"/>
                    <a:pt x="12" y="932"/>
                  </a:cubicBezTo>
                  <a:lnTo>
                    <a:pt x="22" y="932"/>
                  </a:lnTo>
                  <a:cubicBezTo>
                    <a:pt x="55" y="857"/>
                    <a:pt x="76" y="782"/>
                    <a:pt x="98" y="707"/>
                  </a:cubicBezTo>
                  <a:cubicBezTo>
                    <a:pt x="119" y="633"/>
                    <a:pt x="140" y="547"/>
                    <a:pt x="151" y="472"/>
                  </a:cubicBezTo>
                  <a:cubicBezTo>
                    <a:pt x="162" y="397"/>
                    <a:pt x="172" y="322"/>
                    <a:pt x="183" y="236"/>
                  </a:cubicBezTo>
                  <a:cubicBezTo>
                    <a:pt x="194" y="161"/>
                    <a:pt x="205" y="86"/>
                    <a:pt x="205" y="12"/>
                  </a:cubicBezTo>
                  <a:lnTo>
                    <a:pt x="2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62"/>
            <p:cNvSpPr/>
            <p:nvPr/>
          </p:nvSpPr>
          <p:spPr>
            <a:xfrm>
              <a:off x="7703643" y="4361811"/>
              <a:ext cx="43440" cy="92921"/>
            </a:xfrm>
            <a:custGeom>
              <a:avLst/>
              <a:gdLst/>
              <a:ahLst/>
              <a:cxnLst/>
              <a:rect l="l" t="t" r="r" b="b"/>
              <a:pathLst>
                <a:path w="151" h="323" extrusionOk="0">
                  <a:moveTo>
                    <a:pt x="139" y="1"/>
                  </a:moveTo>
                  <a:cubicBezTo>
                    <a:pt x="129" y="65"/>
                    <a:pt x="108" y="119"/>
                    <a:pt x="75" y="162"/>
                  </a:cubicBezTo>
                  <a:lnTo>
                    <a:pt x="32" y="236"/>
                  </a:lnTo>
                  <a:cubicBezTo>
                    <a:pt x="22" y="258"/>
                    <a:pt x="11" y="279"/>
                    <a:pt x="1" y="312"/>
                  </a:cubicBezTo>
                  <a:lnTo>
                    <a:pt x="1" y="322"/>
                  </a:lnTo>
                  <a:lnTo>
                    <a:pt x="11" y="322"/>
                  </a:lnTo>
                  <a:cubicBezTo>
                    <a:pt x="32" y="301"/>
                    <a:pt x="54" y="279"/>
                    <a:pt x="65" y="248"/>
                  </a:cubicBezTo>
                  <a:cubicBezTo>
                    <a:pt x="75" y="226"/>
                    <a:pt x="86" y="205"/>
                    <a:pt x="97" y="172"/>
                  </a:cubicBezTo>
                  <a:cubicBezTo>
                    <a:pt x="118" y="119"/>
                    <a:pt x="139" y="65"/>
                    <a:pt x="151" y="12"/>
                  </a:cubicBezTo>
                  <a:lnTo>
                    <a:pt x="1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62"/>
            <p:cNvSpPr/>
            <p:nvPr/>
          </p:nvSpPr>
          <p:spPr>
            <a:xfrm>
              <a:off x="7762042" y="4090817"/>
              <a:ext cx="65016" cy="333133"/>
            </a:xfrm>
            <a:custGeom>
              <a:avLst/>
              <a:gdLst/>
              <a:ahLst/>
              <a:cxnLst/>
              <a:rect l="l" t="t" r="r" b="b"/>
              <a:pathLst>
                <a:path w="226" h="1158" extrusionOk="0">
                  <a:moveTo>
                    <a:pt x="215" y="1"/>
                  </a:moveTo>
                  <a:cubicBezTo>
                    <a:pt x="215" y="193"/>
                    <a:pt x="193" y="397"/>
                    <a:pt x="151" y="590"/>
                  </a:cubicBezTo>
                  <a:cubicBezTo>
                    <a:pt x="129" y="676"/>
                    <a:pt x="108" y="772"/>
                    <a:pt x="86" y="868"/>
                  </a:cubicBezTo>
                  <a:cubicBezTo>
                    <a:pt x="65" y="964"/>
                    <a:pt x="33" y="1061"/>
                    <a:pt x="1" y="1147"/>
                  </a:cubicBezTo>
                  <a:cubicBezTo>
                    <a:pt x="1" y="1157"/>
                    <a:pt x="12" y="1157"/>
                    <a:pt x="12" y="1157"/>
                  </a:cubicBezTo>
                  <a:lnTo>
                    <a:pt x="22" y="1157"/>
                  </a:lnTo>
                  <a:cubicBezTo>
                    <a:pt x="65" y="1061"/>
                    <a:pt x="86" y="975"/>
                    <a:pt x="119" y="879"/>
                  </a:cubicBezTo>
                  <a:lnTo>
                    <a:pt x="183" y="590"/>
                  </a:lnTo>
                  <a:cubicBezTo>
                    <a:pt x="205" y="397"/>
                    <a:pt x="226" y="205"/>
                    <a:pt x="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62"/>
            <p:cNvSpPr/>
            <p:nvPr/>
          </p:nvSpPr>
          <p:spPr>
            <a:xfrm>
              <a:off x="7842305" y="4072406"/>
              <a:ext cx="58687" cy="320476"/>
            </a:xfrm>
            <a:custGeom>
              <a:avLst/>
              <a:gdLst/>
              <a:ahLst/>
              <a:cxnLst/>
              <a:rect l="l" t="t" r="r" b="b"/>
              <a:pathLst>
                <a:path w="204" h="1114" extrusionOk="0">
                  <a:moveTo>
                    <a:pt x="11" y="0"/>
                  </a:moveTo>
                  <a:cubicBezTo>
                    <a:pt x="0" y="0"/>
                    <a:pt x="0" y="0"/>
                    <a:pt x="0" y="12"/>
                  </a:cubicBezTo>
                  <a:cubicBezTo>
                    <a:pt x="0" y="193"/>
                    <a:pt x="22" y="386"/>
                    <a:pt x="43" y="568"/>
                  </a:cubicBezTo>
                  <a:cubicBezTo>
                    <a:pt x="54" y="664"/>
                    <a:pt x="75" y="750"/>
                    <a:pt x="97" y="847"/>
                  </a:cubicBezTo>
                  <a:cubicBezTo>
                    <a:pt x="118" y="932"/>
                    <a:pt x="150" y="1028"/>
                    <a:pt x="183" y="1114"/>
                  </a:cubicBezTo>
                  <a:lnTo>
                    <a:pt x="193" y="1114"/>
                  </a:lnTo>
                  <a:cubicBezTo>
                    <a:pt x="204" y="1114"/>
                    <a:pt x="204" y="1114"/>
                    <a:pt x="204" y="1104"/>
                  </a:cubicBezTo>
                  <a:lnTo>
                    <a:pt x="129" y="836"/>
                  </a:lnTo>
                  <a:cubicBezTo>
                    <a:pt x="107" y="740"/>
                    <a:pt x="86" y="654"/>
                    <a:pt x="64" y="557"/>
                  </a:cubicBezTo>
                  <a:cubicBezTo>
                    <a:pt x="33" y="376"/>
                    <a:pt x="11" y="193"/>
                    <a:pt x="11" y="12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62"/>
            <p:cNvSpPr/>
            <p:nvPr/>
          </p:nvSpPr>
          <p:spPr>
            <a:xfrm>
              <a:off x="7900704" y="4404963"/>
              <a:ext cx="27905" cy="58974"/>
            </a:xfrm>
            <a:custGeom>
              <a:avLst/>
              <a:gdLst/>
              <a:ahLst/>
              <a:cxnLst/>
              <a:rect l="l" t="t" r="r" b="b"/>
              <a:pathLst>
                <a:path w="97" h="205" extrusionOk="0">
                  <a:moveTo>
                    <a:pt x="11" y="1"/>
                  </a:moveTo>
                  <a:lnTo>
                    <a:pt x="1" y="12"/>
                  </a:lnTo>
                  <a:lnTo>
                    <a:pt x="33" y="108"/>
                  </a:lnTo>
                  <a:cubicBezTo>
                    <a:pt x="33" y="129"/>
                    <a:pt x="44" y="151"/>
                    <a:pt x="54" y="162"/>
                  </a:cubicBezTo>
                  <a:cubicBezTo>
                    <a:pt x="54" y="172"/>
                    <a:pt x="65" y="194"/>
                    <a:pt x="87" y="205"/>
                  </a:cubicBezTo>
                  <a:cubicBezTo>
                    <a:pt x="87" y="205"/>
                    <a:pt x="97" y="205"/>
                    <a:pt x="97" y="194"/>
                  </a:cubicBezTo>
                  <a:cubicBezTo>
                    <a:pt x="97" y="172"/>
                    <a:pt x="87" y="162"/>
                    <a:pt x="75" y="151"/>
                  </a:cubicBezTo>
                  <a:cubicBezTo>
                    <a:pt x="75" y="129"/>
                    <a:pt x="65" y="119"/>
                    <a:pt x="54" y="108"/>
                  </a:cubicBezTo>
                  <a:cubicBezTo>
                    <a:pt x="33" y="76"/>
                    <a:pt x="22" y="44"/>
                    <a:pt x="11" y="12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62"/>
            <p:cNvSpPr/>
            <p:nvPr/>
          </p:nvSpPr>
          <p:spPr>
            <a:xfrm>
              <a:off x="7786783" y="4241849"/>
              <a:ext cx="46604" cy="209719"/>
            </a:xfrm>
            <a:custGeom>
              <a:avLst/>
              <a:gdLst/>
              <a:ahLst/>
              <a:cxnLst/>
              <a:rect l="l" t="t" r="r" b="b"/>
              <a:pathLst>
                <a:path w="162" h="729" extrusionOk="0">
                  <a:moveTo>
                    <a:pt x="161" y="1"/>
                  </a:moveTo>
                  <a:cubicBezTo>
                    <a:pt x="161" y="1"/>
                    <a:pt x="150" y="1"/>
                    <a:pt x="150" y="11"/>
                  </a:cubicBezTo>
                  <a:cubicBezTo>
                    <a:pt x="150" y="129"/>
                    <a:pt x="129" y="247"/>
                    <a:pt x="97" y="365"/>
                  </a:cubicBezTo>
                  <a:cubicBezTo>
                    <a:pt x="86" y="429"/>
                    <a:pt x="76" y="482"/>
                    <a:pt x="54" y="546"/>
                  </a:cubicBezTo>
                  <a:cubicBezTo>
                    <a:pt x="33" y="600"/>
                    <a:pt x="22" y="665"/>
                    <a:pt x="0" y="718"/>
                  </a:cubicBezTo>
                  <a:cubicBezTo>
                    <a:pt x="0" y="729"/>
                    <a:pt x="0" y="729"/>
                    <a:pt x="11" y="729"/>
                  </a:cubicBezTo>
                  <a:lnTo>
                    <a:pt x="22" y="729"/>
                  </a:lnTo>
                  <a:cubicBezTo>
                    <a:pt x="43" y="675"/>
                    <a:pt x="65" y="611"/>
                    <a:pt x="86" y="558"/>
                  </a:cubicBezTo>
                  <a:cubicBezTo>
                    <a:pt x="97" y="493"/>
                    <a:pt x="119" y="439"/>
                    <a:pt x="129" y="375"/>
                  </a:cubicBezTo>
                  <a:cubicBezTo>
                    <a:pt x="150" y="258"/>
                    <a:pt x="161" y="129"/>
                    <a:pt x="161" y="11"/>
                  </a:cubicBezTo>
                  <a:lnTo>
                    <a:pt x="16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62"/>
            <p:cNvSpPr/>
            <p:nvPr/>
          </p:nvSpPr>
          <p:spPr>
            <a:xfrm>
              <a:off x="7845469" y="4309741"/>
              <a:ext cx="21576" cy="129744"/>
            </a:xfrm>
            <a:custGeom>
              <a:avLst/>
              <a:gdLst/>
              <a:ahLst/>
              <a:cxnLst/>
              <a:rect l="l" t="t" r="r" b="b"/>
              <a:pathLst>
                <a:path w="75" h="451" extrusionOk="0">
                  <a:moveTo>
                    <a:pt x="11" y="0"/>
                  </a:moveTo>
                  <a:cubicBezTo>
                    <a:pt x="0" y="0"/>
                    <a:pt x="0" y="11"/>
                    <a:pt x="0" y="11"/>
                  </a:cubicBezTo>
                  <a:lnTo>
                    <a:pt x="22" y="225"/>
                  </a:lnTo>
                  <a:cubicBezTo>
                    <a:pt x="22" y="268"/>
                    <a:pt x="22" y="300"/>
                    <a:pt x="32" y="332"/>
                  </a:cubicBezTo>
                  <a:cubicBezTo>
                    <a:pt x="32" y="375"/>
                    <a:pt x="43" y="407"/>
                    <a:pt x="53" y="439"/>
                  </a:cubicBezTo>
                  <a:lnTo>
                    <a:pt x="64" y="450"/>
                  </a:lnTo>
                  <a:lnTo>
                    <a:pt x="75" y="439"/>
                  </a:lnTo>
                  <a:cubicBezTo>
                    <a:pt x="75" y="407"/>
                    <a:pt x="64" y="364"/>
                    <a:pt x="64" y="332"/>
                  </a:cubicBezTo>
                  <a:cubicBezTo>
                    <a:pt x="53" y="300"/>
                    <a:pt x="43" y="257"/>
                    <a:pt x="43" y="225"/>
                  </a:cubicBezTo>
                  <a:cubicBezTo>
                    <a:pt x="32" y="150"/>
                    <a:pt x="22" y="86"/>
                    <a:pt x="11" y="11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62"/>
            <p:cNvSpPr/>
            <p:nvPr/>
          </p:nvSpPr>
          <p:spPr>
            <a:xfrm>
              <a:off x="7863881" y="3853769"/>
              <a:ext cx="77098" cy="89468"/>
            </a:xfrm>
            <a:custGeom>
              <a:avLst/>
              <a:gdLst/>
              <a:ahLst/>
              <a:cxnLst/>
              <a:rect l="l" t="t" r="r" b="b"/>
              <a:pathLst>
                <a:path w="268" h="311" extrusionOk="0">
                  <a:moveTo>
                    <a:pt x="129" y="1"/>
                  </a:moveTo>
                  <a:lnTo>
                    <a:pt x="118" y="11"/>
                  </a:lnTo>
                  <a:lnTo>
                    <a:pt x="129" y="11"/>
                  </a:lnTo>
                  <a:cubicBezTo>
                    <a:pt x="172" y="32"/>
                    <a:pt x="203" y="54"/>
                    <a:pt x="225" y="86"/>
                  </a:cubicBezTo>
                  <a:cubicBezTo>
                    <a:pt x="257" y="118"/>
                    <a:pt x="257" y="172"/>
                    <a:pt x="225" y="204"/>
                  </a:cubicBezTo>
                  <a:cubicBezTo>
                    <a:pt x="203" y="236"/>
                    <a:pt x="172" y="246"/>
                    <a:pt x="129" y="268"/>
                  </a:cubicBezTo>
                  <a:lnTo>
                    <a:pt x="0" y="300"/>
                  </a:lnTo>
                  <a:cubicBezTo>
                    <a:pt x="0" y="311"/>
                    <a:pt x="0" y="311"/>
                    <a:pt x="11" y="311"/>
                  </a:cubicBezTo>
                  <a:cubicBezTo>
                    <a:pt x="54" y="311"/>
                    <a:pt x="96" y="311"/>
                    <a:pt x="139" y="289"/>
                  </a:cubicBezTo>
                  <a:cubicBezTo>
                    <a:pt x="182" y="279"/>
                    <a:pt x="225" y="258"/>
                    <a:pt x="246" y="215"/>
                  </a:cubicBezTo>
                  <a:cubicBezTo>
                    <a:pt x="268" y="193"/>
                    <a:pt x="268" y="172"/>
                    <a:pt x="268" y="139"/>
                  </a:cubicBezTo>
                  <a:cubicBezTo>
                    <a:pt x="268" y="118"/>
                    <a:pt x="257" y="97"/>
                    <a:pt x="236" y="75"/>
                  </a:cubicBezTo>
                  <a:cubicBezTo>
                    <a:pt x="215" y="43"/>
                    <a:pt x="172" y="22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62"/>
            <p:cNvSpPr/>
            <p:nvPr/>
          </p:nvSpPr>
          <p:spPr>
            <a:xfrm>
              <a:off x="7814688" y="3995595"/>
              <a:ext cx="92633" cy="58687"/>
            </a:xfrm>
            <a:custGeom>
              <a:avLst/>
              <a:gdLst/>
              <a:ahLst/>
              <a:cxnLst/>
              <a:rect l="l" t="t" r="r" b="b"/>
              <a:pathLst>
                <a:path w="322" h="204" extrusionOk="0">
                  <a:moveTo>
                    <a:pt x="257" y="0"/>
                  </a:moveTo>
                  <a:cubicBezTo>
                    <a:pt x="257" y="0"/>
                    <a:pt x="246" y="0"/>
                    <a:pt x="246" y="10"/>
                  </a:cubicBezTo>
                  <a:lnTo>
                    <a:pt x="246" y="22"/>
                  </a:lnTo>
                  <a:cubicBezTo>
                    <a:pt x="279" y="32"/>
                    <a:pt x="310" y="64"/>
                    <a:pt x="300" y="96"/>
                  </a:cubicBezTo>
                  <a:cubicBezTo>
                    <a:pt x="289" y="129"/>
                    <a:pt x="257" y="150"/>
                    <a:pt x="225" y="160"/>
                  </a:cubicBezTo>
                  <a:cubicBezTo>
                    <a:pt x="193" y="171"/>
                    <a:pt x="150" y="171"/>
                    <a:pt x="118" y="171"/>
                  </a:cubicBezTo>
                  <a:cubicBezTo>
                    <a:pt x="86" y="171"/>
                    <a:pt x="43" y="182"/>
                    <a:pt x="10" y="182"/>
                  </a:cubicBezTo>
                  <a:lnTo>
                    <a:pt x="0" y="182"/>
                  </a:lnTo>
                  <a:cubicBezTo>
                    <a:pt x="0" y="193"/>
                    <a:pt x="0" y="193"/>
                    <a:pt x="10" y="193"/>
                  </a:cubicBezTo>
                  <a:cubicBezTo>
                    <a:pt x="43" y="203"/>
                    <a:pt x="86" y="203"/>
                    <a:pt x="118" y="203"/>
                  </a:cubicBezTo>
                  <a:cubicBezTo>
                    <a:pt x="160" y="203"/>
                    <a:pt x="193" y="193"/>
                    <a:pt x="236" y="182"/>
                  </a:cubicBezTo>
                  <a:cubicBezTo>
                    <a:pt x="267" y="171"/>
                    <a:pt x="310" y="139"/>
                    <a:pt x="321" y="107"/>
                  </a:cubicBezTo>
                  <a:cubicBezTo>
                    <a:pt x="321" y="86"/>
                    <a:pt x="310" y="64"/>
                    <a:pt x="300" y="43"/>
                  </a:cubicBezTo>
                  <a:cubicBezTo>
                    <a:pt x="289" y="32"/>
                    <a:pt x="279" y="22"/>
                    <a:pt x="257" y="10"/>
                  </a:cubicBezTo>
                  <a:lnTo>
                    <a:pt x="2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62"/>
            <p:cNvSpPr/>
            <p:nvPr/>
          </p:nvSpPr>
          <p:spPr>
            <a:xfrm>
              <a:off x="7312399" y="4500761"/>
              <a:ext cx="474672" cy="16973"/>
            </a:xfrm>
            <a:custGeom>
              <a:avLst/>
              <a:gdLst/>
              <a:ahLst/>
              <a:cxnLst/>
              <a:rect l="l" t="t" r="r" b="b"/>
              <a:pathLst>
                <a:path w="1650" h="59" extrusionOk="0">
                  <a:moveTo>
                    <a:pt x="12" y="0"/>
                  </a:moveTo>
                  <a:cubicBezTo>
                    <a:pt x="12" y="0"/>
                    <a:pt x="0" y="0"/>
                    <a:pt x="0" y="10"/>
                  </a:cubicBezTo>
                  <a:lnTo>
                    <a:pt x="12" y="22"/>
                  </a:lnTo>
                  <a:lnTo>
                    <a:pt x="418" y="22"/>
                  </a:lnTo>
                  <a:lnTo>
                    <a:pt x="825" y="43"/>
                  </a:lnTo>
                  <a:cubicBezTo>
                    <a:pt x="964" y="43"/>
                    <a:pt x="1093" y="53"/>
                    <a:pt x="1232" y="53"/>
                  </a:cubicBezTo>
                  <a:cubicBezTo>
                    <a:pt x="1325" y="53"/>
                    <a:pt x="1413" y="58"/>
                    <a:pt x="1502" y="58"/>
                  </a:cubicBezTo>
                  <a:cubicBezTo>
                    <a:pt x="1547" y="58"/>
                    <a:pt x="1593" y="57"/>
                    <a:pt x="1639" y="53"/>
                  </a:cubicBezTo>
                  <a:lnTo>
                    <a:pt x="1649" y="43"/>
                  </a:lnTo>
                  <a:lnTo>
                    <a:pt x="1639" y="32"/>
                  </a:lnTo>
                  <a:cubicBezTo>
                    <a:pt x="1499" y="22"/>
                    <a:pt x="1371" y="10"/>
                    <a:pt x="1232" y="10"/>
                  </a:cubicBezTo>
                  <a:lnTo>
                    <a:pt x="418" y="10"/>
                  </a:lnTo>
                  <a:cubicBezTo>
                    <a:pt x="279" y="0"/>
                    <a:pt x="150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62"/>
            <p:cNvSpPr/>
            <p:nvPr/>
          </p:nvSpPr>
          <p:spPr>
            <a:xfrm>
              <a:off x="7324770" y="4534419"/>
              <a:ext cx="160525" cy="12658"/>
            </a:xfrm>
            <a:custGeom>
              <a:avLst/>
              <a:gdLst/>
              <a:ahLst/>
              <a:cxnLst/>
              <a:rect l="l" t="t" r="r" b="b"/>
              <a:pathLst>
                <a:path w="558" h="44" extrusionOk="0">
                  <a:moveTo>
                    <a:pt x="279" y="1"/>
                  </a:moveTo>
                  <a:cubicBezTo>
                    <a:pt x="193" y="12"/>
                    <a:pt x="107" y="12"/>
                    <a:pt x="11" y="12"/>
                  </a:cubicBezTo>
                  <a:cubicBezTo>
                    <a:pt x="11" y="12"/>
                    <a:pt x="0" y="12"/>
                    <a:pt x="0" y="22"/>
                  </a:cubicBezTo>
                  <a:lnTo>
                    <a:pt x="11" y="22"/>
                  </a:lnTo>
                  <a:cubicBezTo>
                    <a:pt x="107" y="22"/>
                    <a:pt x="193" y="33"/>
                    <a:pt x="279" y="33"/>
                  </a:cubicBezTo>
                  <a:cubicBezTo>
                    <a:pt x="321" y="43"/>
                    <a:pt x="364" y="43"/>
                    <a:pt x="418" y="43"/>
                  </a:cubicBezTo>
                  <a:cubicBezTo>
                    <a:pt x="461" y="43"/>
                    <a:pt x="504" y="43"/>
                    <a:pt x="547" y="33"/>
                  </a:cubicBezTo>
                  <a:lnTo>
                    <a:pt x="557" y="33"/>
                  </a:lnTo>
                  <a:cubicBezTo>
                    <a:pt x="557" y="22"/>
                    <a:pt x="547" y="22"/>
                    <a:pt x="547" y="12"/>
                  </a:cubicBezTo>
                  <a:cubicBezTo>
                    <a:pt x="504" y="1"/>
                    <a:pt x="461" y="1"/>
                    <a:pt x="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62"/>
            <p:cNvSpPr/>
            <p:nvPr/>
          </p:nvSpPr>
          <p:spPr>
            <a:xfrm>
              <a:off x="7364757" y="4577571"/>
              <a:ext cx="286817" cy="18699"/>
            </a:xfrm>
            <a:custGeom>
              <a:avLst/>
              <a:gdLst/>
              <a:ahLst/>
              <a:cxnLst/>
              <a:rect l="l" t="t" r="r" b="b"/>
              <a:pathLst>
                <a:path w="997" h="65" extrusionOk="0">
                  <a:moveTo>
                    <a:pt x="11" y="0"/>
                  </a:moveTo>
                  <a:lnTo>
                    <a:pt x="1" y="12"/>
                  </a:lnTo>
                  <a:lnTo>
                    <a:pt x="11" y="22"/>
                  </a:lnTo>
                  <a:lnTo>
                    <a:pt x="258" y="43"/>
                  </a:lnTo>
                  <a:lnTo>
                    <a:pt x="504" y="54"/>
                  </a:lnTo>
                  <a:cubicBezTo>
                    <a:pt x="579" y="65"/>
                    <a:pt x="665" y="65"/>
                    <a:pt x="739" y="65"/>
                  </a:cubicBezTo>
                  <a:cubicBezTo>
                    <a:pt x="825" y="65"/>
                    <a:pt x="900" y="65"/>
                    <a:pt x="986" y="54"/>
                  </a:cubicBezTo>
                  <a:lnTo>
                    <a:pt x="996" y="43"/>
                  </a:lnTo>
                  <a:lnTo>
                    <a:pt x="986" y="33"/>
                  </a:lnTo>
                  <a:cubicBezTo>
                    <a:pt x="900" y="22"/>
                    <a:pt x="825" y="22"/>
                    <a:pt x="739" y="22"/>
                  </a:cubicBezTo>
                  <a:lnTo>
                    <a:pt x="258" y="22"/>
                  </a:lnTo>
                  <a:cubicBezTo>
                    <a:pt x="172" y="12"/>
                    <a:pt x="97" y="12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62"/>
            <p:cNvSpPr/>
            <p:nvPr/>
          </p:nvSpPr>
          <p:spPr>
            <a:xfrm>
              <a:off x="7417115" y="4616408"/>
              <a:ext cx="188430" cy="16973"/>
            </a:xfrm>
            <a:custGeom>
              <a:avLst/>
              <a:gdLst/>
              <a:ahLst/>
              <a:cxnLst/>
              <a:rect l="l" t="t" r="r" b="b"/>
              <a:pathLst>
                <a:path w="655" h="59" extrusionOk="0">
                  <a:moveTo>
                    <a:pt x="4" y="0"/>
                  </a:moveTo>
                  <a:cubicBezTo>
                    <a:pt x="0" y="0"/>
                    <a:pt x="0" y="5"/>
                    <a:pt x="0" y="5"/>
                  </a:cubicBezTo>
                  <a:cubicBezTo>
                    <a:pt x="0" y="15"/>
                    <a:pt x="0" y="15"/>
                    <a:pt x="12" y="15"/>
                  </a:cubicBezTo>
                  <a:cubicBezTo>
                    <a:pt x="119" y="26"/>
                    <a:pt x="215" y="37"/>
                    <a:pt x="322" y="48"/>
                  </a:cubicBezTo>
                  <a:cubicBezTo>
                    <a:pt x="376" y="48"/>
                    <a:pt x="429" y="48"/>
                    <a:pt x="483" y="58"/>
                  </a:cubicBezTo>
                  <a:cubicBezTo>
                    <a:pt x="536" y="58"/>
                    <a:pt x="590" y="48"/>
                    <a:pt x="643" y="37"/>
                  </a:cubicBezTo>
                  <a:lnTo>
                    <a:pt x="654" y="37"/>
                  </a:lnTo>
                  <a:cubicBezTo>
                    <a:pt x="654" y="26"/>
                    <a:pt x="643" y="26"/>
                    <a:pt x="643" y="26"/>
                  </a:cubicBezTo>
                  <a:cubicBezTo>
                    <a:pt x="590" y="15"/>
                    <a:pt x="536" y="15"/>
                    <a:pt x="483" y="15"/>
                  </a:cubicBezTo>
                  <a:cubicBezTo>
                    <a:pt x="465" y="12"/>
                    <a:pt x="447" y="11"/>
                    <a:pt x="429" y="11"/>
                  </a:cubicBezTo>
                  <a:cubicBezTo>
                    <a:pt x="393" y="11"/>
                    <a:pt x="358" y="15"/>
                    <a:pt x="322" y="15"/>
                  </a:cubicBezTo>
                  <a:cubicBezTo>
                    <a:pt x="226" y="15"/>
                    <a:pt x="119" y="15"/>
                    <a:pt x="12" y="5"/>
                  </a:cubicBezTo>
                  <a:cubicBezTo>
                    <a:pt x="8" y="1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62"/>
            <p:cNvSpPr/>
            <p:nvPr/>
          </p:nvSpPr>
          <p:spPr>
            <a:xfrm>
              <a:off x="7835976" y="4503637"/>
              <a:ext cx="471795" cy="18699"/>
            </a:xfrm>
            <a:custGeom>
              <a:avLst/>
              <a:gdLst/>
              <a:ahLst/>
              <a:cxnLst/>
              <a:rect l="l" t="t" r="r" b="b"/>
              <a:pathLst>
                <a:path w="1640" h="65" extrusionOk="0">
                  <a:moveTo>
                    <a:pt x="1639" y="0"/>
                  </a:moveTo>
                  <a:cubicBezTo>
                    <a:pt x="1500" y="12"/>
                    <a:pt x="1361" y="22"/>
                    <a:pt x="1232" y="22"/>
                  </a:cubicBezTo>
                  <a:cubicBezTo>
                    <a:pt x="1093" y="33"/>
                    <a:pt x="954" y="33"/>
                    <a:pt x="826" y="33"/>
                  </a:cubicBezTo>
                  <a:lnTo>
                    <a:pt x="419" y="22"/>
                  </a:lnTo>
                  <a:lnTo>
                    <a:pt x="12" y="22"/>
                  </a:lnTo>
                  <a:cubicBezTo>
                    <a:pt x="1" y="22"/>
                    <a:pt x="1" y="22"/>
                    <a:pt x="1" y="33"/>
                  </a:cubicBezTo>
                  <a:cubicBezTo>
                    <a:pt x="1" y="33"/>
                    <a:pt x="1" y="43"/>
                    <a:pt x="12" y="43"/>
                  </a:cubicBezTo>
                  <a:cubicBezTo>
                    <a:pt x="140" y="54"/>
                    <a:pt x="279" y="65"/>
                    <a:pt x="419" y="65"/>
                  </a:cubicBezTo>
                  <a:lnTo>
                    <a:pt x="826" y="65"/>
                  </a:lnTo>
                  <a:cubicBezTo>
                    <a:pt x="954" y="54"/>
                    <a:pt x="1093" y="54"/>
                    <a:pt x="1232" y="43"/>
                  </a:cubicBezTo>
                  <a:cubicBezTo>
                    <a:pt x="1361" y="43"/>
                    <a:pt x="1500" y="33"/>
                    <a:pt x="1639" y="22"/>
                  </a:cubicBezTo>
                  <a:lnTo>
                    <a:pt x="1639" y="12"/>
                  </a:lnTo>
                  <a:lnTo>
                    <a:pt x="1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62"/>
            <p:cNvSpPr/>
            <p:nvPr/>
          </p:nvSpPr>
          <p:spPr>
            <a:xfrm>
              <a:off x="7903868" y="4552831"/>
              <a:ext cx="403903" cy="22151"/>
            </a:xfrm>
            <a:custGeom>
              <a:avLst/>
              <a:gdLst/>
              <a:ahLst/>
              <a:cxnLst/>
              <a:rect l="l" t="t" r="r" b="b"/>
              <a:pathLst>
                <a:path w="1404" h="77" extrusionOk="0">
                  <a:moveTo>
                    <a:pt x="1403" y="1"/>
                  </a:moveTo>
                  <a:cubicBezTo>
                    <a:pt x="1285" y="12"/>
                    <a:pt x="1168" y="12"/>
                    <a:pt x="1050" y="22"/>
                  </a:cubicBezTo>
                  <a:lnTo>
                    <a:pt x="707" y="22"/>
                  </a:lnTo>
                  <a:lnTo>
                    <a:pt x="354" y="33"/>
                  </a:lnTo>
                  <a:cubicBezTo>
                    <a:pt x="247" y="33"/>
                    <a:pt x="129" y="33"/>
                    <a:pt x="11" y="44"/>
                  </a:cubicBezTo>
                  <a:cubicBezTo>
                    <a:pt x="11" y="44"/>
                    <a:pt x="0" y="44"/>
                    <a:pt x="0" y="55"/>
                  </a:cubicBezTo>
                  <a:lnTo>
                    <a:pt x="11" y="65"/>
                  </a:lnTo>
                  <a:cubicBezTo>
                    <a:pt x="129" y="76"/>
                    <a:pt x="247" y="76"/>
                    <a:pt x="364" y="76"/>
                  </a:cubicBezTo>
                  <a:cubicBezTo>
                    <a:pt x="471" y="65"/>
                    <a:pt x="590" y="65"/>
                    <a:pt x="707" y="55"/>
                  </a:cubicBezTo>
                  <a:cubicBezTo>
                    <a:pt x="825" y="55"/>
                    <a:pt x="943" y="44"/>
                    <a:pt x="1050" y="44"/>
                  </a:cubicBezTo>
                  <a:lnTo>
                    <a:pt x="1403" y="22"/>
                  </a:lnTo>
                  <a:lnTo>
                    <a:pt x="1403" y="12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62"/>
            <p:cNvSpPr/>
            <p:nvPr/>
          </p:nvSpPr>
          <p:spPr>
            <a:xfrm>
              <a:off x="8091723" y="4602311"/>
              <a:ext cx="154484" cy="12370"/>
            </a:xfrm>
            <a:custGeom>
              <a:avLst/>
              <a:gdLst/>
              <a:ahLst/>
              <a:cxnLst/>
              <a:rect l="l" t="t" r="r" b="b"/>
              <a:pathLst>
                <a:path w="537" h="43" extrusionOk="0">
                  <a:moveTo>
                    <a:pt x="140" y="0"/>
                  </a:moveTo>
                  <a:cubicBezTo>
                    <a:pt x="97" y="0"/>
                    <a:pt x="54" y="11"/>
                    <a:pt x="11" y="22"/>
                  </a:cubicBezTo>
                  <a:lnTo>
                    <a:pt x="1" y="22"/>
                  </a:lnTo>
                  <a:cubicBezTo>
                    <a:pt x="1" y="33"/>
                    <a:pt x="1" y="33"/>
                    <a:pt x="11" y="33"/>
                  </a:cubicBezTo>
                  <a:cubicBezTo>
                    <a:pt x="54" y="43"/>
                    <a:pt x="97" y="43"/>
                    <a:pt x="140" y="43"/>
                  </a:cubicBezTo>
                  <a:lnTo>
                    <a:pt x="268" y="43"/>
                  </a:lnTo>
                  <a:cubicBezTo>
                    <a:pt x="354" y="33"/>
                    <a:pt x="439" y="33"/>
                    <a:pt x="525" y="33"/>
                  </a:cubicBezTo>
                  <a:cubicBezTo>
                    <a:pt x="525" y="33"/>
                    <a:pt x="536" y="33"/>
                    <a:pt x="536" y="22"/>
                  </a:cubicBezTo>
                  <a:lnTo>
                    <a:pt x="525" y="22"/>
                  </a:lnTo>
                  <a:cubicBezTo>
                    <a:pt x="439" y="22"/>
                    <a:pt x="354" y="11"/>
                    <a:pt x="268" y="11"/>
                  </a:cubicBezTo>
                  <a:cubicBezTo>
                    <a:pt x="225" y="11"/>
                    <a:pt x="182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62"/>
            <p:cNvSpPr/>
            <p:nvPr/>
          </p:nvSpPr>
          <p:spPr>
            <a:xfrm>
              <a:off x="7666820" y="4614394"/>
              <a:ext cx="357586" cy="12658"/>
            </a:xfrm>
            <a:custGeom>
              <a:avLst/>
              <a:gdLst/>
              <a:ahLst/>
              <a:cxnLst/>
              <a:rect l="l" t="t" r="r" b="b"/>
              <a:pathLst>
                <a:path w="1243" h="44" extrusionOk="0">
                  <a:moveTo>
                    <a:pt x="321" y="1"/>
                  </a:moveTo>
                  <a:cubicBezTo>
                    <a:pt x="214" y="1"/>
                    <a:pt x="118" y="1"/>
                    <a:pt x="10" y="12"/>
                  </a:cubicBezTo>
                  <a:lnTo>
                    <a:pt x="0" y="22"/>
                  </a:lnTo>
                  <a:cubicBezTo>
                    <a:pt x="0" y="33"/>
                    <a:pt x="10" y="33"/>
                    <a:pt x="10" y="33"/>
                  </a:cubicBezTo>
                  <a:cubicBezTo>
                    <a:pt x="118" y="44"/>
                    <a:pt x="214" y="44"/>
                    <a:pt x="321" y="44"/>
                  </a:cubicBezTo>
                  <a:cubicBezTo>
                    <a:pt x="417" y="44"/>
                    <a:pt x="524" y="44"/>
                    <a:pt x="621" y="33"/>
                  </a:cubicBezTo>
                  <a:lnTo>
                    <a:pt x="931" y="33"/>
                  </a:lnTo>
                  <a:cubicBezTo>
                    <a:pt x="1028" y="22"/>
                    <a:pt x="1135" y="22"/>
                    <a:pt x="1242" y="22"/>
                  </a:cubicBezTo>
                  <a:lnTo>
                    <a:pt x="1242" y="12"/>
                  </a:lnTo>
                  <a:lnTo>
                    <a:pt x="931" y="12"/>
                  </a:lnTo>
                  <a:lnTo>
                    <a:pt x="6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62"/>
            <p:cNvSpPr/>
            <p:nvPr/>
          </p:nvSpPr>
          <p:spPr>
            <a:xfrm>
              <a:off x="7718890" y="4568365"/>
              <a:ext cx="117373" cy="12658"/>
            </a:xfrm>
            <a:custGeom>
              <a:avLst/>
              <a:gdLst/>
              <a:ahLst/>
              <a:cxnLst/>
              <a:rect l="l" t="t" r="r" b="b"/>
              <a:pathLst>
                <a:path w="408" h="44" extrusionOk="0">
                  <a:moveTo>
                    <a:pt x="108" y="1"/>
                  </a:moveTo>
                  <a:cubicBezTo>
                    <a:pt x="76" y="1"/>
                    <a:pt x="44" y="11"/>
                    <a:pt x="12" y="22"/>
                  </a:cubicBezTo>
                  <a:cubicBezTo>
                    <a:pt x="1" y="22"/>
                    <a:pt x="1" y="22"/>
                    <a:pt x="1" y="32"/>
                  </a:cubicBezTo>
                  <a:cubicBezTo>
                    <a:pt x="1" y="32"/>
                    <a:pt x="1" y="44"/>
                    <a:pt x="12" y="44"/>
                  </a:cubicBezTo>
                  <a:lnTo>
                    <a:pt x="108" y="44"/>
                  </a:lnTo>
                  <a:cubicBezTo>
                    <a:pt x="140" y="44"/>
                    <a:pt x="172" y="32"/>
                    <a:pt x="205" y="32"/>
                  </a:cubicBezTo>
                  <a:cubicBezTo>
                    <a:pt x="269" y="22"/>
                    <a:pt x="333" y="22"/>
                    <a:pt x="397" y="22"/>
                  </a:cubicBezTo>
                  <a:cubicBezTo>
                    <a:pt x="408" y="22"/>
                    <a:pt x="408" y="22"/>
                    <a:pt x="408" y="11"/>
                  </a:cubicBezTo>
                  <a:cubicBezTo>
                    <a:pt x="408" y="11"/>
                    <a:pt x="408" y="1"/>
                    <a:pt x="397" y="1"/>
                  </a:cubicBezTo>
                  <a:cubicBezTo>
                    <a:pt x="376" y="4"/>
                    <a:pt x="355" y="5"/>
                    <a:pt x="333" y="5"/>
                  </a:cubicBezTo>
                  <a:cubicBezTo>
                    <a:pt x="290" y="5"/>
                    <a:pt x="247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62"/>
            <p:cNvSpPr/>
            <p:nvPr/>
          </p:nvSpPr>
          <p:spPr>
            <a:xfrm>
              <a:off x="7962555" y="3440949"/>
              <a:ext cx="64728" cy="336010"/>
            </a:xfrm>
            <a:custGeom>
              <a:avLst/>
              <a:gdLst/>
              <a:ahLst/>
              <a:cxnLst/>
              <a:rect l="l" t="t" r="r" b="b"/>
              <a:pathLst>
                <a:path w="225" h="1168" extrusionOk="0">
                  <a:moveTo>
                    <a:pt x="10" y="1"/>
                  </a:moveTo>
                  <a:cubicBezTo>
                    <a:pt x="0" y="1"/>
                    <a:pt x="0" y="11"/>
                    <a:pt x="0" y="11"/>
                  </a:cubicBezTo>
                  <a:cubicBezTo>
                    <a:pt x="43" y="108"/>
                    <a:pt x="75" y="204"/>
                    <a:pt x="96" y="311"/>
                  </a:cubicBezTo>
                  <a:cubicBezTo>
                    <a:pt x="129" y="408"/>
                    <a:pt x="150" y="515"/>
                    <a:pt x="160" y="611"/>
                  </a:cubicBezTo>
                  <a:cubicBezTo>
                    <a:pt x="171" y="665"/>
                    <a:pt x="171" y="718"/>
                    <a:pt x="171" y="772"/>
                  </a:cubicBezTo>
                  <a:cubicBezTo>
                    <a:pt x="182" y="815"/>
                    <a:pt x="171" y="868"/>
                    <a:pt x="171" y="922"/>
                  </a:cubicBezTo>
                  <a:cubicBezTo>
                    <a:pt x="160" y="964"/>
                    <a:pt x="150" y="1018"/>
                    <a:pt x="117" y="1060"/>
                  </a:cubicBezTo>
                  <a:cubicBezTo>
                    <a:pt x="96" y="1103"/>
                    <a:pt x="53" y="1136"/>
                    <a:pt x="10" y="1146"/>
                  </a:cubicBezTo>
                  <a:cubicBezTo>
                    <a:pt x="0" y="1146"/>
                    <a:pt x="0" y="1157"/>
                    <a:pt x="0" y="1157"/>
                  </a:cubicBezTo>
                  <a:cubicBezTo>
                    <a:pt x="0" y="1167"/>
                    <a:pt x="10" y="1167"/>
                    <a:pt x="10" y="1167"/>
                  </a:cubicBezTo>
                  <a:cubicBezTo>
                    <a:pt x="64" y="1157"/>
                    <a:pt x="117" y="1125"/>
                    <a:pt x="150" y="1082"/>
                  </a:cubicBezTo>
                  <a:cubicBezTo>
                    <a:pt x="182" y="1039"/>
                    <a:pt x="203" y="986"/>
                    <a:pt x="214" y="922"/>
                  </a:cubicBezTo>
                  <a:cubicBezTo>
                    <a:pt x="225" y="815"/>
                    <a:pt x="214" y="718"/>
                    <a:pt x="193" y="611"/>
                  </a:cubicBezTo>
                  <a:cubicBezTo>
                    <a:pt x="182" y="504"/>
                    <a:pt x="150" y="408"/>
                    <a:pt x="117" y="301"/>
                  </a:cubicBezTo>
                  <a:cubicBezTo>
                    <a:pt x="86" y="204"/>
                    <a:pt x="53" y="108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62"/>
            <p:cNvSpPr/>
            <p:nvPr/>
          </p:nvSpPr>
          <p:spPr>
            <a:xfrm>
              <a:off x="7959103" y="3521212"/>
              <a:ext cx="37398" cy="197348"/>
            </a:xfrm>
            <a:custGeom>
              <a:avLst/>
              <a:gdLst/>
              <a:ahLst/>
              <a:cxnLst/>
              <a:rect l="l" t="t" r="r" b="b"/>
              <a:pathLst>
                <a:path w="130" h="686" extrusionOk="0">
                  <a:moveTo>
                    <a:pt x="12" y="0"/>
                  </a:moveTo>
                  <a:cubicBezTo>
                    <a:pt x="1" y="0"/>
                    <a:pt x="1" y="0"/>
                    <a:pt x="1" y="10"/>
                  </a:cubicBezTo>
                  <a:cubicBezTo>
                    <a:pt x="22" y="64"/>
                    <a:pt x="34" y="118"/>
                    <a:pt x="44" y="171"/>
                  </a:cubicBezTo>
                  <a:cubicBezTo>
                    <a:pt x="55" y="236"/>
                    <a:pt x="65" y="289"/>
                    <a:pt x="76" y="343"/>
                  </a:cubicBezTo>
                  <a:cubicBezTo>
                    <a:pt x="76" y="396"/>
                    <a:pt x="76" y="460"/>
                    <a:pt x="87" y="514"/>
                  </a:cubicBezTo>
                  <a:cubicBezTo>
                    <a:pt x="87" y="567"/>
                    <a:pt x="87" y="621"/>
                    <a:pt x="55" y="664"/>
                  </a:cubicBezTo>
                  <a:lnTo>
                    <a:pt x="55" y="674"/>
                  </a:lnTo>
                  <a:cubicBezTo>
                    <a:pt x="55" y="685"/>
                    <a:pt x="65" y="685"/>
                    <a:pt x="65" y="685"/>
                  </a:cubicBezTo>
                  <a:cubicBezTo>
                    <a:pt x="98" y="664"/>
                    <a:pt x="108" y="631"/>
                    <a:pt x="119" y="600"/>
                  </a:cubicBezTo>
                  <a:cubicBezTo>
                    <a:pt x="129" y="567"/>
                    <a:pt x="129" y="546"/>
                    <a:pt x="119" y="514"/>
                  </a:cubicBezTo>
                  <a:cubicBezTo>
                    <a:pt x="119" y="450"/>
                    <a:pt x="119" y="396"/>
                    <a:pt x="108" y="343"/>
                  </a:cubicBezTo>
                  <a:cubicBezTo>
                    <a:pt x="98" y="279"/>
                    <a:pt x="76" y="225"/>
                    <a:pt x="65" y="171"/>
                  </a:cubicBezTo>
                  <a:cubicBezTo>
                    <a:pt x="55" y="118"/>
                    <a:pt x="34" y="64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62"/>
            <p:cNvSpPr/>
            <p:nvPr/>
          </p:nvSpPr>
          <p:spPr>
            <a:xfrm>
              <a:off x="7669697" y="3450155"/>
              <a:ext cx="55810" cy="329969"/>
            </a:xfrm>
            <a:custGeom>
              <a:avLst/>
              <a:gdLst/>
              <a:ahLst/>
              <a:cxnLst/>
              <a:rect l="l" t="t" r="r" b="b"/>
              <a:pathLst>
                <a:path w="194" h="1147" extrusionOk="0">
                  <a:moveTo>
                    <a:pt x="172" y="0"/>
                  </a:moveTo>
                  <a:cubicBezTo>
                    <a:pt x="129" y="97"/>
                    <a:pt x="97" y="193"/>
                    <a:pt x="76" y="290"/>
                  </a:cubicBezTo>
                  <a:cubicBezTo>
                    <a:pt x="54" y="397"/>
                    <a:pt x="33" y="493"/>
                    <a:pt x="22" y="600"/>
                  </a:cubicBezTo>
                  <a:cubicBezTo>
                    <a:pt x="12" y="697"/>
                    <a:pt x="0" y="793"/>
                    <a:pt x="12" y="900"/>
                  </a:cubicBezTo>
                  <a:cubicBezTo>
                    <a:pt x="12" y="954"/>
                    <a:pt x="22" y="1007"/>
                    <a:pt x="54" y="1050"/>
                  </a:cubicBezTo>
                  <a:cubicBezTo>
                    <a:pt x="86" y="1104"/>
                    <a:pt x="129" y="1135"/>
                    <a:pt x="183" y="1147"/>
                  </a:cubicBezTo>
                  <a:lnTo>
                    <a:pt x="193" y="1147"/>
                  </a:lnTo>
                  <a:lnTo>
                    <a:pt x="193" y="1125"/>
                  </a:lnTo>
                  <a:cubicBezTo>
                    <a:pt x="150" y="1114"/>
                    <a:pt x="108" y="1071"/>
                    <a:pt x="86" y="1040"/>
                  </a:cubicBezTo>
                  <a:cubicBezTo>
                    <a:pt x="65" y="997"/>
                    <a:pt x="54" y="943"/>
                    <a:pt x="54" y="900"/>
                  </a:cubicBezTo>
                  <a:cubicBezTo>
                    <a:pt x="43" y="847"/>
                    <a:pt x="43" y="804"/>
                    <a:pt x="43" y="750"/>
                  </a:cubicBezTo>
                  <a:cubicBezTo>
                    <a:pt x="54" y="697"/>
                    <a:pt x="54" y="654"/>
                    <a:pt x="54" y="600"/>
                  </a:cubicBezTo>
                  <a:cubicBezTo>
                    <a:pt x="65" y="493"/>
                    <a:pt x="76" y="397"/>
                    <a:pt x="97" y="300"/>
                  </a:cubicBezTo>
                  <a:cubicBezTo>
                    <a:pt x="119" y="204"/>
                    <a:pt x="150" y="97"/>
                    <a:pt x="183" y="12"/>
                  </a:cubicBezTo>
                  <a:cubicBezTo>
                    <a:pt x="193" y="0"/>
                    <a:pt x="183" y="0"/>
                    <a:pt x="1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62"/>
            <p:cNvSpPr/>
            <p:nvPr/>
          </p:nvSpPr>
          <p:spPr>
            <a:xfrm>
              <a:off x="7703643" y="3490430"/>
              <a:ext cx="40275" cy="223240"/>
            </a:xfrm>
            <a:custGeom>
              <a:avLst/>
              <a:gdLst/>
              <a:ahLst/>
              <a:cxnLst/>
              <a:rect l="l" t="t" r="r" b="b"/>
              <a:pathLst>
                <a:path w="140" h="776" extrusionOk="0">
                  <a:moveTo>
                    <a:pt x="129" y="0"/>
                  </a:moveTo>
                  <a:cubicBezTo>
                    <a:pt x="129" y="0"/>
                    <a:pt x="118" y="0"/>
                    <a:pt x="118" y="10"/>
                  </a:cubicBezTo>
                  <a:cubicBezTo>
                    <a:pt x="97" y="75"/>
                    <a:pt x="86" y="129"/>
                    <a:pt x="65" y="193"/>
                  </a:cubicBezTo>
                  <a:cubicBezTo>
                    <a:pt x="54" y="257"/>
                    <a:pt x="32" y="321"/>
                    <a:pt x="22" y="386"/>
                  </a:cubicBezTo>
                  <a:cubicBezTo>
                    <a:pt x="11" y="450"/>
                    <a:pt x="1" y="514"/>
                    <a:pt x="1" y="578"/>
                  </a:cubicBezTo>
                  <a:cubicBezTo>
                    <a:pt x="1" y="643"/>
                    <a:pt x="1" y="707"/>
                    <a:pt x="11" y="771"/>
                  </a:cubicBezTo>
                  <a:lnTo>
                    <a:pt x="22" y="771"/>
                  </a:lnTo>
                  <a:cubicBezTo>
                    <a:pt x="26" y="774"/>
                    <a:pt x="28" y="776"/>
                    <a:pt x="29" y="776"/>
                  </a:cubicBezTo>
                  <a:cubicBezTo>
                    <a:pt x="32" y="776"/>
                    <a:pt x="32" y="771"/>
                    <a:pt x="32" y="771"/>
                  </a:cubicBezTo>
                  <a:cubicBezTo>
                    <a:pt x="44" y="707"/>
                    <a:pt x="44" y="643"/>
                    <a:pt x="44" y="578"/>
                  </a:cubicBezTo>
                  <a:cubicBezTo>
                    <a:pt x="44" y="514"/>
                    <a:pt x="54" y="450"/>
                    <a:pt x="54" y="386"/>
                  </a:cubicBezTo>
                  <a:cubicBezTo>
                    <a:pt x="65" y="321"/>
                    <a:pt x="75" y="257"/>
                    <a:pt x="86" y="203"/>
                  </a:cubicBezTo>
                  <a:cubicBezTo>
                    <a:pt x="97" y="139"/>
                    <a:pt x="118" y="75"/>
                    <a:pt x="139" y="10"/>
                  </a:cubicBezTo>
                  <a:cubicBezTo>
                    <a:pt x="139" y="10"/>
                    <a:pt x="139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62"/>
            <p:cNvSpPr/>
            <p:nvPr/>
          </p:nvSpPr>
          <p:spPr>
            <a:xfrm>
              <a:off x="7768371" y="3773794"/>
              <a:ext cx="135785" cy="18699"/>
            </a:xfrm>
            <a:custGeom>
              <a:avLst/>
              <a:gdLst/>
              <a:ahLst/>
              <a:cxnLst/>
              <a:rect l="l" t="t" r="r" b="b"/>
              <a:pathLst>
                <a:path w="472" h="65" extrusionOk="0">
                  <a:moveTo>
                    <a:pt x="11" y="0"/>
                  </a:moveTo>
                  <a:cubicBezTo>
                    <a:pt x="11" y="0"/>
                    <a:pt x="0" y="0"/>
                    <a:pt x="0" y="10"/>
                  </a:cubicBezTo>
                  <a:cubicBezTo>
                    <a:pt x="0" y="10"/>
                    <a:pt x="0" y="22"/>
                    <a:pt x="11" y="22"/>
                  </a:cubicBezTo>
                  <a:cubicBezTo>
                    <a:pt x="43" y="43"/>
                    <a:pt x="75" y="53"/>
                    <a:pt x="118" y="53"/>
                  </a:cubicBezTo>
                  <a:cubicBezTo>
                    <a:pt x="161" y="64"/>
                    <a:pt x="193" y="64"/>
                    <a:pt x="236" y="64"/>
                  </a:cubicBezTo>
                  <a:cubicBezTo>
                    <a:pt x="311" y="64"/>
                    <a:pt x="386" y="53"/>
                    <a:pt x="461" y="43"/>
                  </a:cubicBezTo>
                  <a:cubicBezTo>
                    <a:pt x="471" y="43"/>
                    <a:pt x="471" y="32"/>
                    <a:pt x="471" y="32"/>
                  </a:cubicBezTo>
                  <a:lnTo>
                    <a:pt x="461" y="22"/>
                  </a:lnTo>
                  <a:cubicBezTo>
                    <a:pt x="417" y="34"/>
                    <a:pt x="374" y="39"/>
                    <a:pt x="330" y="39"/>
                  </a:cubicBezTo>
                  <a:cubicBezTo>
                    <a:pt x="299" y="39"/>
                    <a:pt x="267" y="37"/>
                    <a:pt x="236" y="32"/>
                  </a:cubicBezTo>
                  <a:cubicBezTo>
                    <a:pt x="193" y="32"/>
                    <a:pt x="161" y="22"/>
                    <a:pt x="129" y="10"/>
                  </a:cubicBezTo>
                  <a:cubicBezTo>
                    <a:pt x="86" y="10"/>
                    <a:pt x="54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62"/>
            <p:cNvSpPr/>
            <p:nvPr/>
          </p:nvSpPr>
          <p:spPr>
            <a:xfrm>
              <a:off x="7925444" y="2997347"/>
              <a:ext cx="21864" cy="302352"/>
            </a:xfrm>
            <a:custGeom>
              <a:avLst/>
              <a:gdLst/>
              <a:ahLst/>
              <a:cxnLst/>
              <a:rect l="l" t="t" r="r" b="b"/>
              <a:pathLst>
                <a:path w="76" h="1051" extrusionOk="0">
                  <a:moveTo>
                    <a:pt x="1" y="1"/>
                  </a:moveTo>
                  <a:lnTo>
                    <a:pt x="1" y="11"/>
                  </a:lnTo>
                  <a:cubicBezTo>
                    <a:pt x="32" y="44"/>
                    <a:pt x="43" y="87"/>
                    <a:pt x="43" y="129"/>
                  </a:cubicBezTo>
                  <a:lnTo>
                    <a:pt x="43" y="258"/>
                  </a:lnTo>
                  <a:cubicBezTo>
                    <a:pt x="43" y="344"/>
                    <a:pt x="43" y="429"/>
                    <a:pt x="32" y="525"/>
                  </a:cubicBezTo>
                  <a:lnTo>
                    <a:pt x="32" y="782"/>
                  </a:lnTo>
                  <a:cubicBezTo>
                    <a:pt x="32" y="868"/>
                    <a:pt x="32" y="953"/>
                    <a:pt x="43" y="1050"/>
                  </a:cubicBezTo>
                  <a:lnTo>
                    <a:pt x="54" y="1050"/>
                  </a:lnTo>
                  <a:cubicBezTo>
                    <a:pt x="54" y="1050"/>
                    <a:pt x="65" y="1050"/>
                    <a:pt x="65" y="1039"/>
                  </a:cubicBezTo>
                  <a:cubicBezTo>
                    <a:pt x="75" y="953"/>
                    <a:pt x="75" y="868"/>
                    <a:pt x="75" y="782"/>
                  </a:cubicBezTo>
                  <a:cubicBezTo>
                    <a:pt x="75" y="696"/>
                    <a:pt x="75" y="611"/>
                    <a:pt x="65" y="525"/>
                  </a:cubicBezTo>
                  <a:lnTo>
                    <a:pt x="65" y="258"/>
                  </a:lnTo>
                  <a:lnTo>
                    <a:pt x="65" y="129"/>
                  </a:lnTo>
                  <a:cubicBezTo>
                    <a:pt x="54" y="87"/>
                    <a:pt x="54" y="33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62"/>
            <p:cNvSpPr/>
            <p:nvPr/>
          </p:nvSpPr>
          <p:spPr>
            <a:xfrm>
              <a:off x="7909910" y="3062075"/>
              <a:ext cx="12658" cy="120538"/>
            </a:xfrm>
            <a:custGeom>
              <a:avLst/>
              <a:gdLst/>
              <a:ahLst/>
              <a:cxnLst/>
              <a:rect l="l" t="t" r="r" b="b"/>
              <a:pathLst>
                <a:path w="44" h="419" extrusionOk="0">
                  <a:moveTo>
                    <a:pt x="12" y="0"/>
                  </a:moveTo>
                  <a:cubicBezTo>
                    <a:pt x="12" y="0"/>
                    <a:pt x="1" y="0"/>
                    <a:pt x="1" y="11"/>
                  </a:cubicBezTo>
                  <a:cubicBezTo>
                    <a:pt x="12" y="76"/>
                    <a:pt x="1" y="140"/>
                    <a:pt x="1" y="214"/>
                  </a:cubicBezTo>
                  <a:lnTo>
                    <a:pt x="1" y="311"/>
                  </a:lnTo>
                  <a:cubicBezTo>
                    <a:pt x="1" y="343"/>
                    <a:pt x="1" y="375"/>
                    <a:pt x="12" y="418"/>
                  </a:cubicBezTo>
                  <a:lnTo>
                    <a:pt x="22" y="418"/>
                  </a:lnTo>
                  <a:cubicBezTo>
                    <a:pt x="22" y="418"/>
                    <a:pt x="33" y="418"/>
                    <a:pt x="33" y="407"/>
                  </a:cubicBezTo>
                  <a:cubicBezTo>
                    <a:pt x="43" y="375"/>
                    <a:pt x="43" y="343"/>
                    <a:pt x="43" y="311"/>
                  </a:cubicBezTo>
                  <a:cubicBezTo>
                    <a:pt x="43" y="279"/>
                    <a:pt x="33" y="247"/>
                    <a:pt x="33" y="214"/>
                  </a:cubicBezTo>
                  <a:cubicBezTo>
                    <a:pt x="22" y="140"/>
                    <a:pt x="22" y="76"/>
                    <a:pt x="22" y="11"/>
                  </a:cubicBezTo>
                  <a:cubicBezTo>
                    <a:pt x="22" y="0"/>
                    <a:pt x="22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62"/>
            <p:cNvSpPr/>
            <p:nvPr/>
          </p:nvSpPr>
          <p:spPr>
            <a:xfrm>
              <a:off x="7746795" y="3085377"/>
              <a:ext cx="15535" cy="237048"/>
            </a:xfrm>
            <a:custGeom>
              <a:avLst/>
              <a:gdLst/>
              <a:ahLst/>
              <a:cxnLst/>
              <a:rect l="l" t="t" r="r" b="b"/>
              <a:pathLst>
                <a:path w="54" h="824" extrusionOk="0">
                  <a:moveTo>
                    <a:pt x="41" y="0"/>
                  </a:moveTo>
                  <a:cubicBezTo>
                    <a:pt x="37" y="0"/>
                    <a:pt x="32" y="5"/>
                    <a:pt x="32" y="5"/>
                  </a:cubicBezTo>
                  <a:cubicBezTo>
                    <a:pt x="22" y="69"/>
                    <a:pt x="11" y="145"/>
                    <a:pt x="11" y="209"/>
                  </a:cubicBezTo>
                  <a:cubicBezTo>
                    <a:pt x="1" y="273"/>
                    <a:pt x="1" y="348"/>
                    <a:pt x="1" y="412"/>
                  </a:cubicBezTo>
                  <a:lnTo>
                    <a:pt x="1" y="616"/>
                  </a:lnTo>
                  <a:lnTo>
                    <a:pt x="1" y="819"/>
                  </a:lnTo>
                  <a:lnTo>
                    <a:pt x="11" y="819"/>
                  </a:lnTo>
                  <a:cubicBezTo>
                    <a:pt x="11" y="822"/>
                    <a:pt x="12" y="824"/>
                    <a:pt x="14" y="824"/>
                  </a:cubicBezTo>
                  <a:cubicBezTo>
                    <a:pt x="17" y="824"/>
                    <a:pt x="22" y="819"/>
                    <a:pt x="22" y="819"/>
                  </a:cubicBezTo>
                  <a:cubicBezTo>
                    <a:pt x="43" y="754"/>
                    <a:pt x="43" y="680"/>
                    <a:pt x="43" y="616"/>
                  </a:cubicBezTo>
                  <a:cubicBezTo>
                    <a:pt x="43" y="551"/>
                    <a:pt x="32" y="476"/>
                    <a:pt x="32" y="412"/>
                  </a:cubicBezTo>
                  <a:cubicBezTo>
                    <a:pt x="32" y="348"/>
                    <a:pt x="22" y="273"/>
                    <a:pt x="22" y="209"/>
                  </a:cubicBezTo>
                  <a:cubicBezTo>
                    <a:pt x="32" y="145"/>
                    <a:pt x="32" y="80"/>
                    <a:pt x="54" y="16"/>
                  </a:cubicBezTo>
                  <a:cubicBezTo>
                    <a:pt x="54" y="5"/>
                    <a:pt x="54" y="5"/>
                    <a:pt x="43" y="5"/>
                  </a:cubicBezTo>
                  <a:cubicBezTo>
                    <a:pt x="43" y="2"/>
                    <a:pt x="42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62"/>
            <p:cNvSpPr/>
            <p:nvPr/>
          </p:nvSpPr>
          <p:spPr>
            <a:xfrm>
              <a:off x="7768371" y="3114433"/>
              <a:ext cx="12370" cy="138949"/>
            </a:xfrm>
            <a:custGeom>
              <a:avLst/>
              <a:gdLst/>
              <a:ahLst/>
              <a:cxnLst/>
              <a:rect l="l" t="t" r="r" b="b"/>
              <a:pathLst>
                <a:path w="43" h="483" extrusionOk="0">
                  <a:moveTo>
                    <a:pt x="22" y="1"/>
                  </a:moveTo>
                  <a:lnTo>
                    <a:pt x="22" y="11"/>
                  </a:lnTo>
                  <a:lnTo>
                    <a:pt x="22" y="129"/>
                  </a:lnTo>
                  <a:cubicBezTo>
                    <a:pt x="11" y="161"/>
                    <a:pt x="11" y="204"/>
                    <a:pt x="11" y="247"/>
                  </a:cubicBezTo>
                  <a:cubicBezTo>
                    <a:pt x="0" y="279"/>
                    <a:pt x="0" y="322"/>
                    <a:pt x="0" y="354"/>
                  </a:cubicBezTo>
                  <a:cubicBezTo>
                    <a:pt x="0" y="397"/>
                    <a:pt x="0" y="429"/>
                    <a:pt x="11" y="472"/>
                  </a:cubicBezTo>
                  <a:cubicBezTo>
                    <a:pt x="11" y="472"/>
                    <a:pt x="11" y="482"/>
                    <a:pt x="22" y="482"/>
                  </a:cubicBezTo>
                  <a:cubicBezTo>
                    <a:pt x="22" y="482"/>
                    <a:pt x="33" y="482"/>
                    <a:pt x="33" y="472"/>
                  </a:cubicBezTo>
                  <a:cubicBezTo>
                    <a:pt x="43" y="439"/>
                    <a:pt x="43" y="397"/>
                    <a:pt x="43" y="354"/>
                  </a:cubicBezTo>
                  <a:lnTo>
                    <a:pt x="43" y="247"/>
                  </a:lnTo>
                  <a:cubicBezTo>
                    <a:pt x="43" y="204"/>
                    <a:pt x="33" y="172"/>
                    <a:pt x="33" y="129"/>
                  </a:cubicBezTo>
                  <a:lnTo>
                    <a:pt x="33" y="11"/>
                  </a:lnTo>
                  <a:cubicBezTo>
                    <a:pt x="33" y="11"/>
                    <a:pt x="33" y="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62"/>
            <p:cNvSpPr/>
            <p:nvPr/>
          </p:nvSpPr>
          <p:spPr>
            <a:xfrm>
              <a:off x="7792824" y="2729230"/>
              <a:ext cx="77386" cy="182389"/>
            </a:xfrm>
            <a:custGeom>
              <a:avLst/>
              <a:gdLst/>
              <a:ahLst/>
              <a:cxnLst/>
              <a:rect l="l" t="t" r="r" b="b"/>
              <a:pathLst>
                <a:path w="269" h="634" extrusionOk="0">
                  <a:moveTo>
                    <a:pt x="114" y="53"/>
                  </a:moveTo>
                  <a:cubicBezTo>
                    <a:pt x="121" y="78"/>
                    <a:pt x="133" y="101"/>
                    <a:pt x="140" y="129"/>
                  </a:cubicBezTo>
                  <a:cubicBezTo>
                    <a:pt x="162" y="162"/>
                    <a:pt x="172" y="205"/>
                    <a:pt x="194" y="236"/>
                  </a:cubicBezTo>
                  <a:cubicBezTo>
                    <a:pt x="215" y="312"/>
                    <a:pt x="236" y="386"/>
                    <a:pt x="226" y="462"/>
                  </a:cubicBezTo>
                  <a:cubicBezTo>
                    <a:pt x="226" y="505"/>
                    <a:pt x="205" y="536"/>
                    <a:pt x="183" y="569"/>
                  </a:cubicBezTo>
                  <a:cubicBezTo>
                    <a:pt x="172" y="579"/>
                    <a:pt x="162" y="590"/>
                    <a:pt x="151" y="590"/>
                  </a:cubicBezTo>
                  <a:cubicBezTo>
                    <a:pt x="147" y="594"/>
                    <a:pt x="144" y="595"/>
                    <a:pt x="140" y="595"/>
                  </a:cubicBezTo>
                  <a:cubicBezTo>
                    <a:pt x="132" y="595"/>
                    <a:pt x="122" y="590"/>
                    <a:pt x="108" y="590"/>
                  </a:cubicBezTo>
                  <a:cubicBezTo>
                    <a:pt x="55" y="547"/>
                    <a:pt x="22" y="462"/>
                    <a:pt x="22" y="386"/>
                  </a:cubicBezTo>
                  <a:cubicBezTo>
                    <a:pt x="22" y="322"/>
                    <a:pt x="33" y="258"/>
                    <a:pt x="55" y="194"/>
                  </a:cubicBezTo>
                  <a:cubicBezTo>
                    <a:pt x="71" y="143"/>
                    <a:pt x="95" y="100"/>
                    <a:pt x="114" y="53"/>
                  </a:cubicBezTo>
                  <a:close/>
                  <a:moveTo>
                    <a:pt x="108" y="1"/>
                  </a:moveTo>
                  <a:lnTo>
                    <a:pt x="44" y="194"/>
                  </a:lnTo>
                  <a:cubicBezTo>
                    <a:pt x="22" y="258"/>
                    <a:pt x="1" y="322"/>
                    <a:pt x="1" y="386"/>
                  </a:cubicBezTo>
                  <a:cubicBezTo>
                    <a:pt x="1" y="472"/>
                    <a:pt x="22" y="558"/>
                    <a:pt x="86" y="622"/>
                  </a:cubicBezTo>
                  <a:cubicBezTo>
                    <a:pt x="98" y="622"/>
                    <a:pt x="108" y="633"/>
                    <a:pt x="119" y="633"/>
                  </a:cubicBezTo>
                  <a:lnTo>
                    <a:pt x="162" y="633"/>
                  </a:lnTo>
                  <a:cubicBezTo>
                    <a:pt x="194" y="622"/>
                    <a:pt x="205" y="612"/>
                    <a:pt x="215" y="590"/>
                  </a:cubicBezTo>
                  <a:cubicBezTo>
                    <a:pt x="247" y="558"/>
                    <a:pt x="258" y="515"/>
                    <a:pt x="269" y="472"/>
                  </a:cubicBezTo>
                  <a:cubicBezTo>
                    <a:pt x="269" y="429"/>
                    <a:pt x="258" y="386"/>
                    <a:pt x="258" y="344"/>
                  </a:cubicBezTo>
                  <a:cubicBezTo>
                    <a:pt x="247" y="301"/>
                    <a:pt x="236" y="269"/>
                    <a:pt x="215" y="226"/>
                  </a:cubicBezTo>
                  <a:cubicBezTo>
                    <a:pt x="194" y="151"/>
                    <a:pt x="140" y="87"/>
                    <a:pt x="129" y="12"/>
                  </a:cubicBezTo>
                  <a:cubicBezTo>
                    <a:pt x="129" y="1"/>
                    <a:pt x="129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62"/>
            <p:cNvSpPr/>
            <p:nvPr/>
          </p:nvSpPr>
          <p:spPr>
            <a:xfrm>
              <a:off x="7709972" y="3373344"/>
              <a:ext cx="111044" cy="6329"/>
            </a:xfrm>
            <a:custGeom>
              <a:avLst/>
              <a:gdLst/>
              <a:ahLst/>
              <a:cxnLst/>
              <a:rect l="l" t="t" r="r" b="b"/>
              <a:pathLst>
                <a:path w="386" h="22" extrusionOk="0">
                  <a:moveTo>
                    <a:pt x="193" y="0"/>
                  </a:moveTo>
                  <a:cubicBezTo>
                    <a:pt x="129" y="10"/>
                    <a:pt x="64" y="10"/>
                    <a:pt x="10" y="10"/>
                  </a:cubicBezTo>
                  <a:lnTo>
                    <a:pt x="0" y="10"/>
                  </a:lnTo>
                  <a:cubicBezTo>
                    <a:pt x="0" y="10"/>
                    <a:pt x="0" y="22"/>
                    <a:pt x="10" y="22"/>
                  </a:cubicBezTo>
                  <a:cubicBezTo>
                    <a:pt x="28" y="18"/>
                    <a:pt x="48" y="17"/>
                    <a:pt x="67" y="17"/>
                  </a:cubicBezTo>
                  <a:cubicBezTo>
                    <a:pt x="107" y="17"/>
                    <a:pt x="150" y="22"/>
                    <a:pt x="193" y="22"/>
                  </a:cubicBezTo>
                  <a:lnTo>
                    <a:pt x="374" y="22"/>
                  </a:lnTo>
                  <a:lnTo>
                    <a:pt x="386" y="10"/>
                  </a:lnTo>
                  <a:lnTo>
                    <a:pt x="374" y="10"/>
                  </a:lnTo>
                  <a:cubicBezTo>
                    <a:pt x="310" y="0"/>
                    <a:pt x="257" y="0"/>
                    <a:pt x="1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62"/>
            <p:cNvSpPr/>
            <p:nvPr/>
          </p:nvSpPr>
          <p:spPr>
            <a:xfrm>
              <a:off x="7851511" y="3377084"/>
              <a:ext cx="114209" cy="6904"/>
            </a:xfrm>
            <a:custGeom>
              <a:avLst/>
              <a:gdLst/>
              <a:ahLst/>
              <a:cxnLst/>
              <a:rect l="l" t="t" r="r" b="b"/>
              <a:pathLst>
                <a:path w="397" h="24" extrusionOk="0">
                  <a:moveTo>
                    <a:pt x="97" y="0"/>
                  </a:moveTo>
                  <a:cubicBezTo>
                    <a:pt x="65" y="0"/>
                    <a:pt x="33" y="3"/>
                    <a:pt x="1" y="9"/>
                  </a:cubicBezTo>
                  <a:lnTo>
                    <a:pt x="1" y="19"/>
                  </a:lnTo>
                  <a:cubicBezTo>
                    <a:pt x="22" y="23"/>
                    <a:pt x="43" y="24"/>
                    <a:pt x="65" y="24"/>
                  </a:cubicBezTo>
                  <a:cubicBezTo>
                    <a:pt x="108" y="24"/>
                    <a:pt x="151" y="19"/>
                    <a:pt x="193" y="19"/>
                  </a:cubicBezTo>
                  <a:lnTo>
                    <a:pt x="396" y="19"/>
                  </a:lnTo>
                  <a:lnTo>
                    <a:pt x="396" y="9"/>
                  </a:lnTo>
                  <a:lnTo>
                    <a:pt x="193" y="9"/>
                  </a:lnTo>
                  <a:cubicBezTo>
                    <a:pt x="161" y="3"/>
                    <a:pt x="129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62"/>
            <p:cNvSpPr/>
            <p:nvPr/>
          </p:nvSpPr>
          <p:spPr>
            <a:xfrm>
              <a:off x="7922280" y="3387153"/>
              <a:ext cx="61851" cy="6329"/>
            </a:xfrm>
            <a:custGeom>
              <a:avLst/>
              <a:gdLst/>
              <a:ahLst/>
              <a:cxnLst/>
              <a:rect l="l" t="t" r="r" b="b"/>
              <a:pathLst>
                <a:path w="215" h="22" extrusionOk="0">
                  <a:moveTo>
                    <a:pt x="44" y="1"/>
                  </a:moveTo>
                  <a:cubicBezTo>
                    <a:pt x="33" y="1"/>
                    <a:pt x="22" y="2"/>
                    <a:pt x="12" y="5"/>
                  </a:cubicBezTo>
                  <a:lnTo>
                    <a:pt x="0" y="5"/>
                  </a:lnTo>
                  <a:cubicBezTo>
                    <a:pt x="0" y="16"/>
                    <a:pt x="0" y="16"/>
                    <a:pt x="12" y="16"/>
                  </a:cubicBezTo>
                  <a:cubicBezTo>
                    <a:pt x="22" y="20"/>
                    <a:pt x="33" y="21"/>
                    <a:pt x="44" y="21"/>
                  </a:cubicBezTo>
                  <a:cubicBezTo>
                    <a:pt x="65" y="21"/>
                    <a:pt x="86" y="16"/>
                    <a:pt x="108" y="16"/>
                  </a:cubicBezTo>
                  <a:lnTo>
                    <a:pt x="215" y="16"/>
                  </a:lnTo>
                  <a:cubicBezTo>
                    <a:pt x="215" y="5"/>
                    <a:pt x="204" y="5"/>
                    <a:pt x="204" y="5"/>
                  </a:cubicBezTo>
                  <a:lnTo>
                    <a:pt x="108" y="5"/>
                  </a:lnTo>
                  <a:cubicBezTo>
                    <a:pt x="86" y="5"/>
                    <a:pt x="65" y="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62"/>
            <p:cNvSpPr/>
            <p:nvPr/>
          </p:nvSpPr>
          <p:spPr>
            <a:xfrm>
              <a:off x="7694438" y="3385715"/>
              <a:ext cx="77386" cy="6329"/>
            </a:xfrm>
            <a:custGeom>
              <a:avLst/>
              <a:gdLst/>
              <a:ahLst/>
              <a:cxnLst/>
              <a:rect l="l" t="t" r="r" b="b"/>
              <a:pathLst>
                <a:path w="269" h="22" extrusionOk="0">
                  <a:moveTo>
                    <a:pt x="129" y="0"/>
                  </a:moveTo>
                  <a:cubicBezTo>
                    <a:pt x="86" y="0"/>
                    <a:pt x="43" y="10"/>
                    <a:pt x="0" y="10"/>
                  </a:cubicBezTo>
                  <a:cubicBezTo>
                    <a:pt x="43" y="10"/>
                    <a:pt x="86" y="10"/>
                    <a:pt x="129" y="21"/>
                  </a:cubicBezTo>
                  <a:cubicBezTo>
                    <a:pt x="183" y="21"/>
                    <a:pt x="225" y="21"/>
                    <a:pt x="268" y="10"/>
                  </a:cubicBezTo>
                  <a:cubicBezTo>
                    <a:pt x="225" y="0"/>
                    <a:pt x="183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3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u="sng" dirty="0"/>
              <a:t>Зміст</a:t>
            </a:r>
            <a:endParaRPr sz="4000" u="sng" dirty="0"/>
          </a:p>
        </p:txBody>
      </p:sp>
      <p:sp>
        <p:nvSpPr>
          <p:cNvPr id="1363" name="Google Shape;1363;p37"/>
          <p:cNvSpPr txBox="1">
            <a:spLocks noGrp="1"/>
          </p:cNvSpPr>
          <p:nvPr>
            <p:ph type="title" idx="2"/>
          </p:nvPr>
        </p:nvSpPr>
        <p:spPr>
          <a:xfrm>
            <a:off x="624225" y="1842125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Рицарський роман</a:t>
            </a:r>
            <a:endParaRPr dirty="0"/>
          </a:p>
        </p:txBody>
      </p:sp>
      <p:sp>
        <p:nvSpPr>
          <p:cNvPr id="1364" name="Google Shape;1364;p37"/>
          <p:cNvSpPr txBox="1">
            <a:spLocks noGrp="1"/>
          </p:cNvSpPr>
          <p:nvPr>
            <p:ph type="subTitle" idx="1"/>
          </p:nvPr>
        </p:nvSpPr>
        <p:spPr>
          <a:xfrm>
            <a:off x="720000" y="2193175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як  жанр “темних часів”</a:t>
            </a:r>
            <a:endParaRPr dirty="0"/>
          </a:p>
        </p:txBody>
      </p:sp>
      <p:sp>
        <p:nvSpPr>
          <p:cNvPr id="1365" name="Google Shape;1365;p37"/>
          <p:cNvSpPr txBox="1">
            <a:spLocks noGrp="1"/>
          </p:cNvSpPr>
          <p:nvPr>
            <p:ph type="title" idx="3"/>
          </p:nvPr>
        </p:nvSpPr>
        <p:spPr>
          <a:xfrm>
            <a:off x="3323425" y="1842125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/>
              <a:t>Томас </a:t>
            </a:r>
            <a:r>
              <a:rPr lang="uk-UA" sz="1800" dirty="0"/>
              <a:t>Мелорі“Смерть Артура”</a:t>
            </a:r>
            <a:endParaRPr sz="1800" dirty="0"/>
          </a:p>
        </p:txBody>
      </p:sp>
      <p:sp>
        <p:nvSpPr>
          <p:cNvPr id="1366" name="Google Shape;1366;p37"/>
          <p:cNvSpPr txBox="1">
            <a:spLocks noGrp="1"/>
          </p:cNvSpPr>
          <p:nvPr>
            <p:ph type="subTitle" idx="4"/>
          </p:nvPr>
        </p:nvSpPr>
        <p:spPr>
          <a:xfrm>
            <a:off x="3419872" y="2355726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як символ світової та англійської культури </a:t>
            </a:r>
            <a:endParaRPr dirty="0"/>
          </a:p>
        </p:txBody>
      </p:sp>
      <p:sp>
        <p:nvSpPr>
          <p:cNvPr id="1367" name="Google Shape;1367;p37"/>
          <p:cNvSpPr txBox="1">
            <a:spLocks noGrp="1"/>
          </p:cNvSpPr>
          <p:nvPr>
            <p:ph type="title" idx="5"/>
          </p:nvPr>
        </p:nvSpPr>
        <p:spPr>
          <a:xfrm>
            <a:off x="624225" y="3506100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Важливість ілюстрацій</a:t>
            </a:r>
            <a:endParaRPr dirty="0"/>
          </a:p>
        </p:txBody>
      </p:sp>
      <p:sp>
        <p:nvSpPr>
          <p:cNvPr id="1368" name="Google Shape;1368;p37"/>
          <p:cNvSpPr txBox="1">
            <a:spLocks noGrp="1"/>
          </p:cNvSpPr>
          <p:nvPr>
            <p:ph type="subTitle" idx="6"/>
          </p:nvPr>
        </p:nvSpPr>
        <p:spPr>
          <a:xfrm>
            <a:off x="720000" y="3855300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для занурення в книжковий світ</a:t>
            </a:r>
            <a:endParaRPr dirty="0"/>
          </a:p>
        </p:txBody>
      </p:sp>
      <p:sp>
        <p:nvSpPr>
          <p:cNvPr id="1369" name="Google Shape;1369;p37"/>
          <p:cNvSpPr txBox="1">
            <a:spLocks noGrp="1"/>
          </p:cNvSpPr>
          <p:nvPr>
            <p:ph type="title" idx="7"/>
          </p:nvPr>
        </p:nvSpPr>
        <p:spPr>
          <a:xfrm>
            <a:off x="3323425" y="3506100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Підсумки</a:t>
            </a:r>
            <a:endParaRPr dirty="0"/>
          </a:p>
        </p:txBody>
      </p:sp>
      <p:sp>
        <p:nvSpPr>
          <p:cNvPr id="1370" name="Google Shape;1370;p37"/>
          <p:cNvSpPr txBox="1">
            <a:spLocks noGrp="1"/>
          </p:cNvSpPr>
          <p:nvPr>
            <p:ph type="subTitle" idx="8"/>
          </p:nvPr>
        </p:nvSpPr>
        <p:spPr>
          <a:xfrm>
            <a:off x="3419271" y="3855300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Мої враження від прочитанного</a:t>
            </a:r>
            <a:endParaRPr dirty="0"/>
          </a:p>
        </p:txBody>
      </p:sp>
      <p:sp>
        <p:nvSpPr>
          <p:cNvPr id="1371" name="Google Shape;1371;p37"/>
          <p:cNvSpPr txBox="1">
            <a:spLocks noGrp="1"/>
          </p:cNvSpPr>
          <p:nvPr>
            <p:ph type="title" idx="9"/>
          </p:nvPr>
        </p:nvSpPr>
        <p:spPr>
          <a:xfrm>
            <a:off x="6022700" y="1842125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Постать короля Артура</a:t>
            </a:r>
            <a:r>
              <a:rPr lang="en" dirty="0"/>
              <a:t> </a:t>
            </a:r>
            <a:endParaRPr dirty="0"/>
          </a:p>
        </p:txBody>
      </p:sp>
      <p:sp>
        <p:nvSpPr>
          <p:cNvPr id="1372" name="Google Shape;1372;p37"/>
          <p:cNvSpPr txBox="1">
            <a:spLocks noGrp="1"/>
          </p:cNvSpPr>
          <p:nvPr>
            <p:ph type="subTitle" idx="13"/>
          </p:nvPr>
        </p:nvSpPr>
        <p:spPr>
          <a:xfrm>
            <a:off x="6118549" y="2193175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як зразок моральних якостей</a:t>
            </a:r>
            <a:endParaRPr dirty="0"/>
          </a:p>
        </p:txBody>
      </p:sp>
      <p:sp>
        <p:nvSpPr>
          <p:cNvPr id="1373" name="Google Shape;1373;p37"/>
          <p:cNvSpPr txBox="1">
            <a:spLocks noGrp="1"/>
          </p:cNvSpPr>
          <p:nvPr>
            <p:ph type="title" idx="14"/>
          </p:nvPr>
        </p:nvSpPr>
        <p:spPr>
          <a:xfrm>
            <a:off x="6022700" y="3506100"/>
            <a:ext cx="2497200" cy="3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800" dirty="0"/>
              <a:t>.</a:t>
            </a:r>
            <a:endParaRPr sz="800" dirty="0"/>
          </a:p>
        </p:txBody>
      </p:sp>
      <p:sp>
        <p:nvSpPr>
          <p:cNvPr id="1374" name="Google Shape;1374;p37"/>
          <p:cNvSpPr txBox="1">
            <a:spLocks noGrp="1"/>
          </p:cNvSpPr>
          <p:nvPr>
            <p:ph type="subTitle" idx="15"/>
          </p:nvPr>
        </p:nvSpPr>
        <p:spPr>
          <a:xfrm>
            <a:off x="6118549" y="3855300"/>
            <a:ext cx="2305500" cy="6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800" dirty="0"/>
              <a:t>.</a:t>
            </a:r>
            <a:endParaRPr sz="800" dirty="0"/>
          </a:p>
        </p:txBody>
      </p:sp>
      <p:sp>
        <p:nvSpPr>
          <p:cNvPr id="1375" name="Google Shape;1375;p37"/>
          <p:cNvSpPr txBox="1">
            <a:spLocks noGrp="1"/>
          </p:cNvSpPr>
          <p:nvPr>
            <p:ph type="title" idx="16"/>
          </p:nvPr>
        </p:nvSpPr>
        <p:spPr>
          <a:xfrm>
            <a:off x="1331640" y="1203598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376" name="Google Shape;1376;p37"/>
          <p:cNvSpPr txBox="1">
            <a:spLocks noGrp="1"/>
          </p:cNvSpPr>
          <p:nvPr>
            <p:ph type="title" idx="17"/>
          </p:nvPr>
        </p:nvSpPr>
        <p:spPr>
          <a:xfrm>
            <a:off x="3995936" y="1203598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377" name="Google Shape;1377;p37"/>
          <p:cNvSpPr txBox="1">
            <a:spLocks noGrp="1"/>
          </p:cNvSpPr>
          <p:nvPr>
            <p:ph type="title" idx="18"/>
          </p:nvPr>
        </p:nvSpPr>
        <p:spPr>
          <a:xfrm>
            <a:off x="6734899" y="1374113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378" name="Google Shape;1378;p37"/>
          <p:cNvSpPr txBox="1">
            <a:spLocks noGrp="1"/>
          </p:cNvSpPr>
          <p:nvPr>
            <p:ph type="title" idx="19"/>
          </p:nvPr>
        </p:nvSpPr>
        <p:spPr>
          <a:xfrm>
            <a:off x="1336350" y="3038100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379" name="Google Shape;1379;p37"/>
          <p:cNvSpPr txBox="1">
            <a:spLocks noGrp="1"/>
          </p:cNvSpPr>
          <p:nvPr>
            <p:ph type="title" idx="20"/>
          </p:nvPr>
        </p:nvSpPr>
        <p:spPr>
          <a:xfrm>
            <a:off x="4035621" y="3038100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1380" name="Google Shape;1380;p37"/>
          <p:cNvSpPr txBox="1">
            <a:spLocks noGrp="1"/>
          </p:cNvSpPr>
          <p:nvPr>
            <p:ph type="title" idx="21"/>
          </p:nvPr>
        </p:nvSpPr>
        <p:spPr>
          <a:xfrm>
            <a:off x="6734899" y="3038100"/>
            <a:ext cx="1072800" cy="39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800" dirty="0"/>
              <a:t>.</a:t>
            </a:r>
            <a:endParaRPr sz="800" dirty="0"/>
          </a:p>
        </p:txBody>
      </p:sp>
      <p:grpSp>
        <p:nvGrpSpPr>
          <p:cNvPr id="1381" name="Google Shape;1381;p37"/>
          <p:cNvGrpSpPr/>
          <p:nvPr/>
        </p:nvGrpSpPr>
        <p:grpSpPr>
          <a:xfrm>
            <a:off x="4095772" y="3203750"/>
            <a:ext cx="952498" cy="111448"/>
            <a:chOff x="4095775" y="3203750"/>
            <a:chExt cx="952498" cy="111448"/>
          </a:xfrm>
        </p:grpSpPr>
        <p:sp>
          <p:nvSpPr>
            <p:cNvPr id="1382" name="Google Shape;1382;p37"/>
            <p:cNvSpPr/>
            <p:nvPr/>
          </p:nvSpPr>
          <p:spPr>
            <a:xfrm>
              <a:off x="4095775" y="320375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7"/>
            <p:cNvSpPr/>
            <p:nvPr/>
          </p:nvSpPr>
          <p:spPr>
            <a:xfrm>
              <a:off x="4936825" y="320375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4" name="Google Shape;1384;p37"/>
          <p:cNvGrpSpPr/>
          <p:nvPr/>
        </p:nvGrpSpPr>
        <p:grpSpPr>
          <a:xfrm>
            <a:off x="4095772" y="1514300"/>
            <a:ext cx="952498" cy="111448"/>
            <a:chOff x="4095775" y="1514300"/>
            <a:chExt cx="952498" cy="111448"/>
          </a:xfrm>
        </p:grpSpPr>
        <p:sp>
          <p:nvSpPr>
            <p:cNvPr id="1385" name="Google Shape;1385;p37"/>
            <p:cNvSpPr/>
            <p:nvPr/>
          </p:nvSpPr>
          <p:spPr>
            <a:xfrm>
              <a:off x="4095775" y="151430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7"/>
            <p:cNvSpPr/>
            <p:nvPr/>
          </p:nvSpPr>
          <p:spPr>
            <a:xfrm>
              <a:off x="4936825" y="151430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7" name="Google Shape;1387;p37"/>
          <p:cNvGrpSpPr/>
          <p:nvPr/>
        </p:nvGrpSpPr>
        <p:grpSpPr>
          <a:xfrm>
            <a:off x="1396497" y="3203750"/>
            <a:ext cx="952498" cy="111448"/>
            <a:chOff x="4095775" y="3203750"/>
            <a:chExt cx="952498" cy="111448"/>
          </a:xfrm>
        </p:grpSpPr>
        <p:sp>
          <p:nvSpPr>
            <p:cNvPr id="1388" name="Google Shape;1388;p37"/>
            <p:cNvSpPr/>
            <p:nvPr/>
          </p:nvSpPr>
          <p:spPr>
            <a:xfrm>
              <a:off x="4095775" y="320375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7"/>
            <p:cNvSpPr/>
            <p:nvPr/>
          </p:nvSpPr>
          <p:spPr>
            <a:xfrm>
              <a:off x="4936825" y="320375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0" name="Google Shape;1390;p37"/>
          <p:cNvGrpSpPr/>
          <p:nvPr/>
        </p:nvGrpSpPr>
        <p:grpSpPr>
          <a:xfrm>
            <a:off x="1396497" y="1514300"/>
            <a:ext cx="952498" cy="111448"/>
            <a:chOff x="4095775" y="1514300"/>
            <a:chExt cx="952498" cy="111448"/>
          </a:xfrm>
        </p:grpSpPr>
        <p:sp>
          <p:nvSpPr>
            <p:cNvPr id="1391" name="Google Shape;1391;p37"/>
            <p:cNvSpPr/>
            <p:nvPr/>
          </p:nvSpPr>
          <p:spPr>
            <a:xfrm>
              <a:off x="4095775" y="151430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7"/>
            <p:cNvSpPr/>
            <p:nvPr/>
          </p:nvSpPr>
          <p:spPr>
            <a:xfrm>
              <a:off x="4936825" y="151430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3" name="Google Shape;1393;p37"/>
          <p:cNvGrpSpPr/>
          <p:nvPr/>
        </p:nvGrpSpPr>
        <p:grpSpPr>
          <a:xfrm>
            <a:off x="8191502" y="4876006"/>
            <a:ext cx="952498" cy="111448"/>
            <a:chOff x="4095775" y="3203750"/>
            <a:chExt cx="952498" cy="111448"/>
          </a:xfrm>
        </p:grpSpPr>
        <p:sp>
          <p:nvSpPr>
            <p:cNvPr id="1394" name="Google Shape;1394;p37"/>
            <p:cNvSpPr/>
            <p:nvPr/>
          </p:nvSpPr>
          <p:spPr>
            <a:xfrm>
              <a:off x="4095775" y="320375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7"/>
            <p:cNvSpPr/>
            <p:nvPr/>
          </p:nvSpPr>
          <p:spPr>
            <a:xfrm>
              <a:off x="4936825" y="320375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6" name="Google Shape;1396;p37"/>
          <p:cNvGrpSpPr/>
          <p:nvPr/>
        </p:nvGrpSpPr>
        <p:grpSpPr>
          <a:xfrm>
            <a:off x="6795050" y="1514300"/>
            <a:ext cx="952498" cy="111448"/>
            <a:chOff x="4095775" y="1514300"/>
            <a:chExt cx="952498" cy="111448"/>
          </a:xfrm>
        </p:grpSpPr>
        <p:sp>
          <p:nvSpPr>
            <p:cNvPr id="1397" name="Google Shape;1397;p37"/>
            <p:cNvSpPr/>
            <p:nvPr/>
          </p:nvSpPr>
          <p:spPr>
            <a:xfrm>
              <a:off x="4095775" y="151430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7"/>
            <p:cNvSpPr/>
            <p:nvPr/>
          </p:nvSpPr>
          <p:spPr>
            <a:xfrm>
              <a:off x="4936825" y="1514300"/>
              <a:ext cx="111448" cy="111448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41"/>
          <p:cNvSpPr/>
          <p:nvPr/>
        </p:nvSpPr>
        <p:spPr>
          <a:xfrm>
            <a:off x="5140626" y="1278608"/>
            <a:ext cx="2909288" cy="2837717"/>
          </a:xfrm>
          <a:custGeom>
            <a:avLst/>
            <a:gdLst/>
            <a:ahLst/>
            <a:cxnLst/>
            <a:rect l="l" t="t" r="r" b="b"/>
            <a:pathLst>
              <a:path w="20420" h="19918" extrusionOk="0">
                <a:moveTo>
                  <a:pt x="19009" y="0"/>
                </a:moveTo>
                <a:cubicBezTo>
                  <a:pt x="18879" y="0"/>
                  <a:pt x="18734" y="42"/>
                  <a:pt x="18610" y="87"/>
                </a:cubicBezTo>
                <a:cubicBezTo>
                  <a:pt x="18696" y="302"/>
                  <a:pt x="18406" y="580"/>
                  <a:pt x="18182" y="591"/>
                </a:cubicBezTo>
                <a:cubicBezTo>
                  <a:pt x="17957" y="591"/>
                  <a:pt x="17742" y="473"/>
                  <a:pt x="17528" y="398"/>
                </a:cubicBezTo>
                <a:cubicBezTo>
                  <a:pt x="17451" y="376"/>
                  <a:pt x="17367" y="363"/>
                  <a:pt x="17285" y="363"/>
                </a:cubicBezTo>
                <a:cubicBezTo>
                  <a:pt x="17130" y="363"/>
                  <a:pt x="16981" y="411"/>
                  <a:pt x="16897" y="537"/>
                </a:cubicBezTo>
                <a:cubicBezTo>
                  <a:pt x="16681" y="235"/>
                  <a:pt x="16297" y="177"/>
                  <a:pt x="15921" y="177"/>
                </a:cubicBezTo>
                <a:cubicBezTo>
                  <a:pt x="15831" y="177"/>
                  <a:pt x="15742" y="180"/>
                  <a:pt x="15655" y="184"/>
                </a:cubicBezTo>
                <a:cubicBezTo>
                  <a:pt x="15023" y="227"/>
                  <a:pt x="14295" y="313"/>
                  <a:pt x="13952" y="858"/>
                </a:cubicBezTo>
                <a:cubicBezTo>
                  <a:pt x="13821" y="474"/>
                  <a:pt x="13383" y="300"/>
                  <a:pt x="12974" y="300"/>
                </a:cubicBezTo>
                <a:cubicBezTo>
                  <a:pt x="12950" y="300"/>
                  <a:pt x="12926" y="300"/>
                  <a:pt x="12903" y="302"/>
                </a:cubicBezTo>
                <a:cubicBezTo>
                  <a:pt x="12485" y="323"/>
                  <a:pt x="12067" y="484"/>
                  <a:pt x="11650" y="505"/>
                </a:cubicBezTo>
                <a:cubicBezTo>
                  <a:pt x="11601" y="509"/>
                  <a:pt x="11551" y="510"/>
                  <a:pt x="11501" y="510"/>
                </a:cubicBezTo>
                <a:cubicBezTo>
                  <a:pt x="11039" y="510"/>
                  <a:pt x="10550" y="386"/>
                  <a:pt x="10101" y="386"/>
                </a:cubicBezTo>
                <a:cubicBezTo>
                  <a:pt x="9796" y="386"/>
                  <a:pt x="9510" y="443"/>
                  <a:pt x="9262" y="634"/>
                </a:cubicBezTo>
                <a:cubicBezTo>
                  <a:pt x="9219" y="677"/>
                  <a:pt x="9166" y="720"/>
                  <a:pt x="9102" y="730"/>
                </a:cubicBezTo>
                <a:cubicBezTo>
                  <a:pt x="9097" y="730"/>
                  <a:pt x="9091" y="731"/>
                  <a:pt x="9086" y="731"/>
                </a:cubicBezTo>
                <a:cubicBezTo>
                  <a:pt x="8977" y="731"/>
                  <a:pt x="8906" y="619"/>
                  <a:pt x="8834" y="537"/>
                </a:cubicBezTo>
                <a:cubicBezTo>
                  <a:pt x="8623" y="286"/>
                  <a:pt x="8280" y="205"/>
                  <a:pt x="7955" y="205"/>
                </a:cubicBezTo>
                <a:cubicBezTo>
                  <a:pt x="7934" y="205"/>
                  <a:pt x="7913" y="205"/>
                  <a:pt x="7891" y="206"/>
                </a:cubicBezTo>
                <a:cubicBezTo>
                  <a:pt x="7549" y="216"/>
                  <a:pt x="7217" y="313"/>
                  <a:pt x="6863" y="323"/>
                </a:cubicBezTo>
                <a:cubicBezTo>
                  <a:pt x="6808" y="327"/>
                  <a:pt x="6753" y="328"/>
                  <a:pt x="6698" y="328"/>
                </a:cubicBezTo>
                <a:cubicBezTo>
                  <a:pt x="6516" y="328"/>
                  <a:pt x="6331" y="313"/>
                  <a:pt x="6148" y="313"/>
                </a:cubicBezTo>
                <a:cubicBezTo>
                  <a:pt x="6072" y="313"/>
                  <a:pt x="5996" y="315"/>
                  <a:pt x="5921" y="323"/>
                </a:cubicBezTo>
                <a:cubicBezTo>
                  <a:pt x="5611" y="356"/>
                  <a:pt x="5279" y="494"/>
                  <a:pt x="5119" y="773"/>
                </a:cubicBezTo>
                <a:cubicBezTo>
                  <a:pt x="5065" y="570"/>
                  <a:pt x="4850" y="452"/>
                  <a:pt x="4647" y="441"/>
                </a:cubicBezTo>
                <a:cubicBezTo>
                  <a:pt x="4629" y="440"/>
                  <a:pt x="4610" y="440"/>
                  <a:pt x="4591" y="440"/>
                </a:cubicBezTo>
                <a:cubicBezTo>
                  <a:pt x="4406" y="440"/>
                  <a:pt x="4222" y="485"/>
                  <a:pt x="4037" y="494"/>
                </a:cubicBezTo>
                <a:cubicBezTo>
                  <a:pt x="4022" y="495"/>
                  <a:pt x="4008" y="495"/>
                  <a:pt x="3993" y="495"/>
                </a:cubicBezTo>
                <a:cubicBezTo>
                  <a:pt x="3551" y="495"/>
                  <a:pt x="3081" y="278"/>
                  <a:pt x="2663" y="278"/>
                </a:cubicBezTo>
                <a:cubicBezTo>
                  <a:pt x="2485" y="278"/>
                  <a:pt x="2316" y="317"/>
                  <a:pt x="2163" y="430"/>
                </a:cubicBezTo>
                <a:cubicBezTo>
                  <a:pt x="2066" y="489"/>
                  <a:pt x="1977" y="583"/>
                  <a:pt x="1864" y="583"/>
                </a:cubicBezTo>
                <a:cubicBezTo>
                  <a:pt x="1853" y="583"/>
                  <a:pt x="1842" y="582"/>
                  <a:pt x="1831" y="580"/>
                </a:cubicBezTo>
                <a:cubicBezTo>
                  <a:pt x="1735" y="570"/>
                  <a:pt x="1671" y="473"/>
                  <a:pt x="1606" y="409"/>
                </a:cubicBezTo>
                <a:cubicBezTo>
                  <a:pt x="1503" y="316"/>
                  <a:pt x="1385" y="282"/>
                  <a:pt x="1262" y="282"/>
                </a:cubicBezTo>
                <a:cubicBezTo>
                  <a:pt x="1144" y="282"/>
                  <a:pt x="1020" y="314"/>
                  <a:pt x="900" y="356"/>
                </a:cubicBezTo>
                <a:cubicBezTo>
                  <a:pt x="664" y="430"/>
                  <a:pt x="567" y="858"/>
                  <a:pt x="514" y="1051"/>
                </a:cubicBezTo>
                <a:cubicBezTo>
                  <a:pt x="268" y="1940"/>
                  <a:pt x="353" y="2936"/>
                  <a:pt x="300" y="3846"/>
                </a:cubicBezTo>
                <a:cubicBezTo>
                  <a:pt x="225" y="4970"/>
                  <a:pt x="129" y="6095"/>
                  <a:pt x="182" y="7219"/>
                </a:cubicBezTo>
                <a:cubicBezTo>
                  <a:pt x="225" y="8194"/>
                  <a:pt x="386" y="9157"/>
                  <a:pt x="439" y="10142"/>
                </a:cubicBezTo>
                <a:cubicBezTo>
                  <a:pt x="503" y="11566"/>
                  <a:pt x="332" y="12991"/>
                  <a:pt x="310" y="14425"/>
                </a:cubicBezTo>
                <a:cubicBezTo>
                  <a:pt x="310" y="15111"/>
                  <a:pt x="332" y="15828"/>
                  <a:pt x="589" y="16470"/>
                </a:cubicBezTo>
                <a:cubicBezTo>
                  <a:pt x="653" y="16641"/>
                  <a:pt x="750" y="16834"/>
                  <a:pt x="696" y="17017"/>
                </a:cubicBezTo>
                <a:cubicBezTo>
                  <a:pt x="653" y="17220"/>
                  <a:pt x="450" y="17348"/>
                  <a:pt x="375" y="17552"/>
                </a:cubicBezTo>
                <a:cubicBezTo>
                  <a:pt x="193" y="18002"/>
                  <a:pt x="696" y="18601"/>
                  <a:pt x="364" y="18965"/>
                </a:cubicBezTo>
                <a:cubicBezTo>
                  <a:pt x="289" y="19051"/>
                  <a:pt x="160" y="19115"/>
                  <a:pt x="118" y="19233"/>
                </a:cubicBezTo>
                <a:cubicBezTo>
                  <a:pt x="0" y="19233"/>
                  <a:pt x="139" y="19501"/>
                  <a:pt x="22" y="19511"/>
                </a:cubicBezTo>
                <a:cubicBezTo>
                  <a:pt x="450" y="19565"/>
                  <a:pt x="867" y="19629"/>
                  <a:pt x="1295" y="19694"/>
                </a:cubicBezTo>
                <a:cubicBezTo>
                  <a:pt x="1363" y="19703"/>
                  <a:pt x="1434" y="19713"/>
                  <a:pt x="1503" y="19713"/>
                </a:cubicBezTo>
                <a:cubicBezTo>
                  <a:pt x="1588" y="19713"/>
                  <a:pt x="1670" y="19698"/>
                  <a:pt x="1735" y="19651"/>
                </a:cubicBezTo>
                <a:cubicBezTo>
                  <a:pt x="1849" y="19568"/>
                  <a:pt x="1923" y="19393"/>
                  <a:pt x="2054" y="19393"/>
                </a:cubicBezTo>
                <a:cubicBezTo>
                  <a:pt x="2058" y="19393"/>
                  <a:pt x="2062" y="19393"/>
                  <a:pt x="2066" y="19394"/>
                </a:cubicBezTo>
                <a:cubicBezTo>
                  <a:pt x="2195" y="19394"/>
                  <a:pt x="2270" y="19533"/>
                  <a:pt x="2366" y="19597"/>
                </a:cubicBezTo>
                <a:cubicBezTo>
                  <a:pt x="2426" y="19640"/>
                  <a:pt x="2489" y="19660"/>
                  <a:pt x="2553" y="19660"/>
                </a:cubicBezTo>
                <a:cubicBezTo>
                  <a:pt x="2788" y="19660"/>
                  <a:pt x="3037" y="19404"/>
                  <a:pt x="3180" y="19168"/>
                </a:cubicBezTo>
                <a:cubicBezTo>
                  <a:pt x="3244" y="19308"/>
                  <a:pt x="3309" y="19447"/>
                  <a:pt x="3373" y="19575"/>
                </a:cubicBezTo>
                <a:lnTo>
                  <a:pt x="6104" y="19608"/>
                </a:lnTo>
                <a:cubicBezTo>
                  <a:pt x="6489" y="19608"/>
                  <a:pt x="6896" y="19608"/>
                  <a:pt x="7249" y="19437"/>
                </a:cubicBezTo>
                <a:cubicBezTo>
                  <a:pt x="7478" y="19337"/>
                  <a:pt x="7697" y="19155"/>
                  <a:pt x="7941" y="19155"/>
                </a:cubicBezTo>
                <a:cubicBezTo>
                  <a:pt x="7960" y="19155"/>
                  <a:pt x="7979" y="19156"/>
                  <a:pt x="7998" y="19158"/>
                </a:cubicBezTo>
                <a:cubicBezTo>
                  <a:pt x="8234" y="19190"/>
                  <a:pt x="8395" y="19404"/>
                  <a:pt x="8609" y="19511"/>
                </a:cubicBezTo>
                <a:cubicBezTo>
                  <a:pt x="8668" y="19541"/>
                  <a:pt x="8738" y="19555"/>
                  <a:pt x="8807" y="19555"/>
                </a:cubicBezTo>
                <a:cubicBezTo>
                  <a:pt x="8981" y="19555"/>
                  <a:pt x="9153" y="19465"/>
                  <a:pt x="9146" y="19307"/>
                </a:cubicBezTo>
                <a:lnTo>
                  <a:pt x="9146" y="19307"/>
                </a:lnTo>
                <a:cubicBezTo>
                  <a:pt x="9167" y="19462"/>
                  <a:pt x="9329" y="19561"/>
                  <a:pt x="9488" y="19561"/>
                </a:cubicBezTo>
                <a:cubicBezTo>
                  <a:pt x="9535" y="19561"/>
                  <a:pt x="9583" y="19552"/>
                  <a:pt x="9626" y="19533"/>
                </a:cubicBezTo>
                <a:cubicBezTo>
                  <a:pt x="9830" y="19458"/>
                  <a:pt x="9947" y="19254"/>
                  <a:pt x="10001" y="19051"/>
                </a:cubicBezTo>
                <a:lnTo>
                  <a:pt x="10001" y="19051"/>
                </a:lnTo>
                <a:cubicBezTo>
                  <a:pt x="9958" y="19318"/>
                  <a:pt x="10183" y="19575"/>
                  <a:pt x="10451" y="19661"/>
                </a:cubicBezTo>
                <a:cubicBezTo>
                  <a:pt x="10578" y="19702"/>
                  <a:pt x="10707" y="19713"/>
                  <a:pt x="10838" y="19713"/>
                </a:cubicBezTo>
                <a:cubicBezTo>
                  <a:pt x="10982" y="19713"/>
                  <a:pt x="11129" y="19699"/>
                  <a:pt x="11275" y="19694"/>
                </a:cubicBezTo>
                <a:cubicBezTo>
                  <a:pt x="11423" y="19682"/>
                  <a:pt x="11571" y="19677"/>
                  <a:pt x="11719" y="19677"/>
                </a:cubicBezTo>
                <a:cubicBezTo>
                  <a:pt x="12280" y="19677"/>
                  <a:pt x="12843" y="19757"/>
                  <a:pt x="13385" y="19918"/>
                </a:cubicBezTo>
                <a:cubicBezTo>
                  <a:pt x="13545" y="19651"/>
                  <a:pt x="13706" y="19383"/>
                  <a:pt x="13866" y="19104"/>
                </a:cubicBezTo>
                <a:cubicBezTo>
                  <a:pt x="13973" y="19490"/>
                  <a:pt x="14466" y="19565"/>
                  <a:pt x="14862" y="19565"/>
                </a:cubicBezTo>
                <a:cubicBezTo>
                  <a:pt x="15049" y="19567"/>
                  <a:pt x="15236" y="19569"/>
                  <a:pt x="15423" y="19569"/>
                </a:cubicBezTo>
                <a:cubicBezTo>
                  <a:pt x="16139" y="19569"/>
                  <a:pt x="16856" y="19544"/>
                  <a:pt x="17561" y="19425"/>
                </a:cubicBezTo>
                <a:cubicBezTo>
                  <a:pt x="17665" y="19402"/>
                  <a:pt x="17775" y="19383"/>
                  <a:pt x="17881" y="19383"/>
                </a:cubicBezTo>
                <a:cubicBezTo>
                  <a:pt x="17972" y="19383"/>
                  <a:pt x="18060" y="19397"/>
                  <a:pt x="18139" y="19437"/>
                </a:cubicBezTo>
                <a:cubicBezTo>
                  <a:pt x="18192" y="19468"/>
                  <a:pt x="18246" y="19511"/>
                  <a:pt x="18310" y="19522"/>
                </a:cubicBezTo>
                <a:cubicBezTo>
                  <a:pt x="18321" y="19524"/>
                  <a:pt x="18331" y="19525"/>
                  <a:pt x="18341" y="19525"/>
                </a:cubicBezTo>
                <a:cubicBezTo>
                  <a:pt x="18465" y="19525"/>
                  <a:pt x="18562" y="19406"/>
                  <a:pt x="18632" y="19297"/>
                </a:cubicBezTo>
                <a:cubicBezTo>
                  <a:pt x="18739" y="19575"/>
                  <a:pt x="19017" y="19747"/>
                  <a:pt x="19306" y="19811"/>
                </a:cubicBezTo>
                <a:cubicBezTo>
                  <a:pt x="19416" y="19835"/>
                  <a:pt x="19526" y="19844"/>
                  <a:pt x="19636" y="19844"/>
                </a:cubicBezTo>
                <a:cubicBezTo>
                  <a:pt x="19825" y="19844"/>
                  <a:pt x="20012" y="19817"/>
                  <a:pt x="20195" y="19789"/>
                </a:cubicBezTo>
                <a:cubicBezTo>
                  <a:pt x="20195" y="19618"/>
                  <a:pt x="20088" y="19447"/>
                  <a:pt x="20098" y="19265"/>
                </a:cubicBezTo>
                <a:cubicBezTo>
                  <a:pt x="20195" y="18355"/>
                  <a:pt x="20291" y="17488"/>
                  <a:pt x="20366" y="16556"/>
                </a:cubicBezTo>
                <a:cubicBezTo>
                  <a:pt x="20398" y="16213"/>
                  <a:pt x="20419" y="15839"/>
                  <a:pt x="20248" y="15539"/>
                </a:cubicBezTo>
                <a:cubicBezTo>
                  <a:pt x="20131" y="15325"/>
                  <a:pt x="19916" y="15164"/>
                  <a:pt x="19852" y="14918"/>
                </a:cubicBezTo>
                <a:cubicBezTo>
                  <a:pt x="19809" y="14731"/>
                  <a:pt x="19976" y="14503"/>
                  <a:pt x="20138" y="14503"/>
                </a:cubicBezTo>
                <a:cubicBezTo>
                  <a:pt x="20180" y="14503"/>
                  <a:pt x="20222" y="14519"/>
                  <a:pt x="20259" y="14554"/>
                </a:cubicBezTo>
                <a:cubicBezTo>
                  <a:pt x="20162" y="12615"/>
                  <a:pt x="20066" y="10688"/>
                  <a:pt x="19981" y="8761"/>
                </a:cubicBezTo>
                <a:cubicBezTo>
                  <a:pt x="19970" y="8568"/>
                  <a:pt x="19959" y="8354"/>
                  <a:pt x="20066" y="8204"/>
                </a:cubicBezTo>
                <a:cubicBezTo>
                  <a:pt x="20152" y="8075"/>
                  <a:pt x="20281" y="8001"/>
                  <a:pt x="20323" y="7861"/>
                </a:cubicBezTo>
                <a:cubicBezTo>
                  <a:pt x="20345" y="7776"/>
                  <a:pt x="20334" y="7680"/>
                  <a:pt x="20312" y="7583"/>
                </a:cubicBezTo>
                <a:cubicBezTo>
                  <a:pt x="19991" y="5859"/>
                  <a:pt x="20066" y="4082"/>
                  <a:pt x="20141" y="2326"/>
                </a:cubicBezTo>
                <a:lnTo>
                  <a:pt x="20173" y="1362"/>
                </a:lnTo>
                <a:cubicBezTo>
                  <a:pt x="20184" y="1212"/>
                  <a:pt x="20184" y="1051"/>
                  <a:pt x="20109" y="923"/>
                </a:cubicBezTo>
                <a:cubicBezTo>
                  <a:pt x="19981" y="698"/>
                  <a:pt x="19638" y="473"/>
                  <a:pt x="19381" y="463"/>
                </a:cubicBezTo>
                <a:cubicBezTo>
                  <a:pt x="19381" y="344"/>
                  <a:pt x="19370" y="227"/>
                  <a:pt x="19295" y="130"/>
                </a:cubicBezTo>
                <a:cubicBezTo>
                  <a:pt x="19229" y="34"/>
                  <a:pt x="19125" y="0"/>
                  <a:pt x="190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9" name="Google Shape;2149;p41"/>
          <p:cNvGrpSpPr/>
          <p:nvPr/>
        </p:nvGrpSpPr>
        <p:grpSpPr>
          <a:xfrm>
            <a:off x="5298926" y="1396993"/>
            <a:ext cx="2592583" cy="2600936"/>
            <a:chOff x="2265593" y="1283425"/>
            <a:chExt cx="3083838" cy="3093775"/>
          </a:xfrm>
        </p:grpSpPr>
        <p:sp>
          <p:nvSpPr>
            <p:cNvPr id="2150" name="Google Shape;2150;p41"/>
            <p:cNvSpPr/>
            <p:nvPr/>
          </p:nvSpPr>
          <p:spPr>
            <a:xfrm>
              <a:off x="5234850" y="4289879"/>
              <a:ext cx="9080" cy="28978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41"/>
            <p:cNvSpPr/>
            <p:nvPr/>
          </p:nvSpPr>
          <p:spPr>
            <a:xfrm>
              <a:off x="2390108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86"/>
                    <a:pt x="462" y="98"/>
                    <a:pt x="440" y="119"/>
                  </a:cubicBezTo>
                  <a:cubicBezTo>
                    <a:pt x="419" y="140"/>
                    <a:pt x="386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47" y="226"/>
                  </a:cubicBezTo>
                  <a:cubicBezTo>
                    <a:pt x="236" y="236"/>
                    <a:pt x="226" y="236"/>
                    <a:pt x="215" y="236"/>
                  </a:cubicBezTo>
                  <a:cubicBezTo>
                    <a:pt x="183" y="236"/>
                    <a:pt x="162" y="236"/>
                    <a:pt x="129" y="226"/>
                  </a:cubicBezTo>
                  <a:cubicBezTo>
                    <a:pt x="108" y="226"/>
                    <a:pt x="86" y="215"/>
                    <a:pt x="65" y="215"/>
                  </a:cubicBezTo>
                  <a:lnTo>
                    <a:pt x="22" y="172"/>
                  </a:lnTo>
                  <a:cubicBezTo>
                    <a:pt x="12" y="162"/>
                    <a:pt x="12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8" y="114"/>
                  </a:cubicBezTo>
                  <a:cubicBezTo>
                    <a:pt x="21" y="114"/>
                    <a:pt x="9" y="122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58"/>
                    <a:pt x="97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47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11" y="65"/>
                  </a:cubicBezTo>
                  <a:cubicBezTo>
                    <a:pt x="633" y="55"/>
                    <a:pt x="654" y="44"/>
                    <a:pt x="676" y="44"/>
                  </a:cubicBezTo>
                  <a:cubicBezTo>
                    <a:pt x="697" y="33"/>
                    <a:pt x="719" y="33"/>
                    <a:pt x="740" y="33"/>
                  </a:cubicBezTo>
                  <a:cubicBezTo>
                    <a:pt x="750" y="33"/>
                    <a:pt x="772" y="33"/>
                    <a:pt x="783" y="44"/>
                  </a:cubicBezTo>
                  <a:cubicBezTo>
                    <a:pt x="793" y="44"/>
                    <a:pt x="793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1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1"/>
            <p:cNvSpPr/>
            <p:nvPr/>
          </p:nvSpPr>
          <p:spPr>
            <a:xfrm>
              <a:off x="2458420" y="135810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86"/>
                    <a:pt x="471" y="98"/>
                    <a:pt x="450" y="119"/>
                  </a:cubicBezTo>
                  <a:cubicBezTo>
                    <a:pt x="417" y="140"/>
                    <a:pt x="396" y="162"/>
                    <a:pt x="374" y="172"/>
                  </a:cubicBezTo>
                  <a:cubicBezTo>
                    <a:pt x="353" y="193"/>
                    <a:pt x="321" y="205"/>
                    <a:pt x="300" y="215"/>
                  </a:cubicBezTo>
                  <a:cubicBezTo>
                    <a:pt x="289" y="226"/>
                    <a:pt x="267" y="226"/>
                    <a:pt x="257" y="226"/>
                  </a:cubicBezTo>
                  <a:cubicBezTo>
                    <a:pt x="246" y="236"/>
                    <a:pt x="236" y="236"/>
                    <a:pt x="225" y="236"/>
                  </a:cubicBezTo>
                  <a:cubicBezTo>
                    <a:pt x="193" y="236"/>
                    <a:pt x="171" y="236"/>
                    <a:pt x="139" y="226"/>
                  </a:cubicBezTo>
                  <a:cubicBezTo>
                    <a:pt x="117" y="226"/>
                    <a:pt x="96" y="215"/>
                    <a:pt x="75" y="215"/>
                  </a:cubicBezTo>
                  <a:cubicBezTo>
                    <a:pt x="53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2" y="119"/>
                    <a:pt x="32" y="119"/>
                    <a:pt x="43" y="119"/>
                  </a:cubicBezTo>
                  <a:cubicBezTo>
                    <a:pt x="43" y="116"/>
                    <a:pt x="41" y="114"/>
                    <a:pt x="38" y="114"/>
                  </a:cubicBezTo>
                  <a:cubicBezTo>
                    <a:pt x="31" y="114"/>
                    <a:pt x="18" y="122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58"/>
                    <a:pt x="107" y="269"/>
                    <a:pt x="129" y="279"/>
                  </a:cubicBezTo>
                  <a:cubicBezTo>
                    <a:pt x="160" y="290"/>
                    <a:pt x="193" y="290"/>
                    <a:pt x="225" y="290"/>
                  </a:cubicBezTo>
                  <a:lnTo>
                    <a:pt x="267" y="290"/>
                  </a:ln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47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51"/>
                    <a:pt x="536" y="129"/>
                    <a:pt x="55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28" y="33"/>
                    <a:pt x="750" y="33"/>
                  </a:cubicBezTo>
                  <a:cubicBezTo>
                    <a:pt x="760" y="33"/>
                    <a:pt x="781" y="33"/>
                    <a:pt x="792" y="44"/>
                  </a:cubicBezTo>
                  <a:cubicBezTo>
                    <a:pt x="803" y="44"/>
                    <a:pt x="803" y="55"/>
                    <a:pt x="803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3" y="44"/>
                    <a:pt x="792" y="33"/>
                  </a:cubicBezTo>
                  <a:cubicBezTo>
                    <a:pt x="781" y="22"/>
                    <a:pt x="771" y="12"/>
                    <a:pt x="750" y="12"/>
                  </a:cubicBezTo>
                  <a:cubicBezTo>
                    <a:pt x="728" y="1"/>
                    <a:pt x="707" y="1"/>
                    <a:pt x="6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41"/>
            <p:cNvSpPr/>
            <p:nvPr/>
          </p:nvSpPr>
          <p:spPr>
            <a:xfrm>
              <a:off x="2528130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65"/>
                  </a:moveTo>
                  <a:lnTo>
                    <a:pt x="803" y="76"/>
                  </a:lnTo>
                  <a:cubicBezTo>
                    <a:pt x="803" y="76"/>
                    <a:pt x="815" y="76"/>
                    <a:pt x="803" y="6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86"/>
                    <a:pt x="472" y="98"/>
                    <a:pt x="451" y="119"/>
                  </a:cubicBezTo>
                  <a:cubicBezTo>
                    <a:pt x="418" y="140"/>
                    <a:pt x="397" y="162"/>
                    <a:pt x="375" y="172"/>
                  </a:cubicBezTo>
                  <a:cubicBezTo>
                    <a:pt x="343" y="193"/>
                    <a:pt x="322" y="205"/>
                    <a:pt x="301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47" y="236"/>
                    <a:pt x="236" y="236"/>
                    <a:pt x="215" y="236"/>
                  </a:cubicBezTo>
                  <a:cubicBezTo>
                    <a:pt x="194" y="236"/>
                    <a:pt x="161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2" y="290"/>
                    <a:pt x="225" y="290"/>
                  </a:cubicBezTo>
                  <a:lnTo>
                    <a:pt x="268" y="290"/>
                  </a:ln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47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58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39" y="33"/>
                  </a:cubicBezTo>
                  <a:cubicBezTo>
                    <a:pt x="761" y="33"/>
                    <a:pt x="772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2"/>
                  </a:cubicBezTo>
                  <a:cubicBezTo>
                    <a:pt x="729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41"/>
            <p:cNvSpPr/>
            <p:nvPr/>
          </p:nvSpPr>
          <p:spPr>
            <a:xfrm>
              <a:off x="2597995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86"/>
                    <a:pt x="472" y="98"/>
                    <a:pt x="439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43" y="193"/>
                    <a:pt x="322" y="205"/>
                    <a:pt x="289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47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68" y="98"/>
                    <a:pt x="589" y="76"/>
                    <a:pt x="622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18" y="33"/>
                    <a:pt x="739" y="33"/>
                  </a:cubicBezTo>
                  <a:cubicBezTo>
                    <a:pt x="760" y="33"/>
                    <a:pt x="772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2"/>
                  </a:cubicBezTo>
                  <a:cubicBezTo>
                    <a:pt x="729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41"/>
            <p:cNvSpPr/>
            <p:nvPr/>
          </p:nvSpPr>
          <p:spPr>
            <a:xfrm>
              <a:off x="2667860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86"/>
                    <a:pt x="460" y="98"/>
                    <a:pt x="439" y="119"/>
                  </a:cubicBezTo>
                  <a:cubicBezTo>
                    <a:pt x="417" y="140"/>
                    <a:pt x="396" y="162"/>
                    <a:pt x="364" y="172"/>
                  </a:cubicBezTo>
                  <a:cubicBezTo>
                    <a:pt x="343" y="193"/>
                    <a:pt x="322" y="205"/>
                    <a:pt x="289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36" y="236"/>
                    <a:pt x="225" y="236"/>
                    <a:pt x="214" y="236"/>
                  </a:cubicBezTo>
                  <a:cubicBezTo>
                    <a:pt x="193" y="236"/>
                    <a:pt x="160" y="236"/>
                    <a:pt x="139" y="226"/>
                  </a:cubicBezTo>
                  <a:cubicBezTo>
                    <a:pt x="107" y="226"/>
                    <a:pt x="86" y="215"/>
                    <a:pt x="75" y="215"/>
                  </a:cubicBezTo>
                  <a:cubicBezTo>
                    <a:pt x="53" y="205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19"/>
                    <a:pt x="32" y="119"/>
                    <a:pt x="32" y="119"/>
                  </a:cubicBezTo>
                  <a:lnTo>
                    <a:pt x="43" y="119"/>
                  </a:lnTo>
                  <a:cubicBezTo>
                    <a:pt x="40" y="116"/>
                    <a:pt x="36" y="114"/>
                    <a:pt x="31" y="114"/>
                  </a:cubicBezTo>
                  <a:cubicBezTo>
                    <a:pt x="21" y="114"/>
                    <a:pt x="11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50" y="290"/>
                    <a:pt x="182" y="290"/>
                    <a:pt x="214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47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67" y="98"/>
                    <a:pt x="589" y="76"/>
                    <a:pt x="610" y="65"/>
                  </a:cubicBezTo>
                  <a:cubicBezTo>
                    <a:pt x="632" y="55"/>
                    <a:pt x="653" y="44"/>
                    <a:pt x="674" y="44"/>
                  </a:cubicBezTo>
                  <a:cubicBezTo>
                    <a:pt x="696" y="33"/>
                    <a:pt x="717" y="33"/>
                    <a:pt x="739" y="33"/>
                  </a:cubicBezTo>
                  <a:cubicBezTo>
                    <a:pt x="760" y="33"/>
                    <a:pt x="771" y="33"/>
                    <a:pt x="782" y="44"/>
                  </a:cubicBezTo>
                  <a:cubicBezTo>
                    <a:pt x="793" y="44"/>
                    <a:pt x="79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2"/>
                  </a:cubicBezTo>
                  <a:cubicBezTo>
                    <a:pt x="717" y="1"/>
                    <a:pt x="696" y="1"/>
                    <a:pt x="6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1"/>
            <p:cNvSpPr/>
            <p:nvPr/>
          </p:nvSpPr>
          <p:spPr>
            <a:xfrm>
              <a:off x="2735862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86"/>
                    <a:pt x="472" y="98"/>
                    <a:pt x="451" y="119"/>
                  </a:cubicBezTo>
                  <a:cubicBezTo>
                    <a:pt x="429" y="140"/>
                    <a:pt x="397" y="162"/>
                    <a:pt x="376" y="172"/>
                  </a:cubicBezTo>
                  <a:cubicBezTo>
                    <a:pt x="355" y="193"/>
                    <a:pt x="322" y="205"/>
                    <a:pt x="301" y="215"/>
                  </a:cubicBezTo>
                  <a:cubicBezTo>
                    <a:pt x="290" y="226"/>
                    <a:pt x="279" y="226"/>
                    <a:pt x="258" y="226"/>
                  </a:cubicBezTo>
                  <a:cubicBezTo>
                    <a:pt x="248" y="236"/>
                    <a:pt x="236" y="236"/>
                    <a:pt x="226" y="236"/>
                  </a:cubicBezTo>
                  <a:cubicBezTo>
                    <a:pt x="194" y="236"/>
                    <a:pt x="172" y="236"/>
                    <a:pt x="140" y="226"/>
                  </a:cubicBezTo>
                  <a:cubicBezTo>
                    <a:pt x="119" y="226"/>
                    <a:pt x="98" y="215"/>
                    <a:pt x="76" y="215"/>
                  </a:cubicBezTo>
                  <a:lnTo>
                    <a:pt x="33" y="172"/>
                  </a:lnTo>
                  <a:cubicBezTo>
                    <a:pt x="22" y="162"/>
                    <a:pt x="22" y="140"/>
                    <a:pt x="33" y="129"/>
                  </a:cubicBezTo>
                  <a:cubicBezTo>
                    <a:pt x="33" y="119"/>
                    <a:pt x="44" y="119"/>
                    <a:pt x="44" y="119"/>
                  </a:cubicBezTo>
                  <a:cubicBezTo>
                    <a:pt x="44" y="116"/>
                    <a:pt x="42" y="114"/>
                    <a:pt x="39" y="114"/>
                  </a:cubicBezTo>
                  <a:cubicBezTo>
                    <a:pt x="32" y="114"/>
                    <a:pt x="19" y="122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2" y="290"/>
                    <a:pt x="194" y="290"/>
                    <a:pt x="226" y="290"/>
                  </a:cubicBezTo>
                  <a:lnTo>
                    <a:pt x="279" y="290"/>
                  </a:ln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47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51"/>
                    <a:pt x="536" y="129"/>
                    <a:pt x="558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50" y="33"/>
                  </a:cubicBezTo>
                  <a:cubicBezTo>
                    <a:pt x="762" y="33"/>
                    <a:pt x="783" y="33"/>
                    <a:pt x="793" y="44"/>
                  </a:cubicBezTo>
                  <a:cubicBezTo>
                    <a:pt x="804" y="44"/>
                    <a:pt x="804" y="55"/>
                    <a:pt x="815" y="65"/>
                  </a:cubicBezTo>
                  <a:cubicBezTo>
                    <a:pt x="815" y="55"/>
                    <a:pt x="815" y="44"/>
                    <a:pt x="793" y="33"/>
                  </a:cubicBezTo>
                  <a:cubicBezTo>
                    <a:pt x="783" y="22"/>
                    <a:pt x="772" y="12"/>
                    <a:pt x="750" y="12"/>
                  </a:cubicBezTo>
                  <a:cubicBezTo>
                    <a:pt x="729" y="1"/>
                    <a:pt x="708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41"/>
            <p:cNvSpPr/>
            <p:nvPr/>
          </p:nvSpPr>
          <p:spPr>
            <a:xfrm>
              <a:off x="2805727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19" y="140"/>
                    <a:pt x="397" y="162"/>
                    <a:pt x="376" y="172"/>
                  </a:cubicBezTo>
                  <a:cubicBezTo>
                    <a:pt x="354" y="193"/>
                    <a:pt x="322" y="205"/>
                    <a:pt x="300" y="215"/>
                  </a:cubicBezTo>
                  <a:cubicBezTo>
                    <a:pt x="290" y="226"/>
                    <a:pt x="269" y="226"/>
                    <a:pt x="258" y="226"/>
                  </a:cubicBezTo>
                  <a:cubicBezTo>
                    <a:pt x="247" y="236"/>
                    <a:pt x="236" y="236"/>
                    <a:pt x="226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cubicBezTo>
                    <a:pt x="55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2" y="290"/>
                    <a:pt x="193" y="290"/>
                    <a:pt x="226" y="290"/>
                  </a:cubicBezTo>
                  <a:lnTo>
                    <a:pt x="269" y="290"/>
                  </a:ln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9" y="33"/>
                    <a:pt x="740" y="33"/>
                  </a:cubicBezTo>
                  <a:cubicBezTo>
                    <a:pt x="761" y="33"/>
                    <a:pt x="783" y="33"/>
                    <a:pt x="793" y="44"/>
                  </a:cubicBezTo>
                  <a:cubicBezTo>
                    <a:pt x="804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2"/>
                  </a:cubicBezTo>
                  <a:cubicBezTo>
                    <a:pt x="729" y="1"/>
                    <a:pt x="707" y="1"/>
                    <a:pt x="6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41"/>
            <p:cNvSpPr/>
            <p:nvPr/>
          </p:nvSpPr>
          <p:spPr>
            <a:xfrm>
              <a:off x="2875592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65"/>
                  </a:moveTo>
                  <a:lnTo>
                    <a:pt x="804" y="76"/>
                  </a:lnTo>
                  <a:cubicBezTo>
                    <a:pt x="804" y="76"/>
                    <a:pt x="814" y="76"/>
                    <a:pt x="804" y="6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86"/>
                    <a:pt x="471" y="98"/>
                    <a:pt x="450" y="119"/>
                  </a:cubicBezTo>
                  <a:cubicBezTo>
                    <a:pt x="418" y="140"/>
                    <a:pt x="397" y="162"/>
                    <a:pt x="376" y="172"/>
                  </a:cubicBezTo>
                  <a:cubicBezTo>
                    <a:pt x="343" y="193"/>
                    <a:pt x="322" y="205"/>
                    <a:pt x="300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4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61" y="290"/>
                    <a:pt x="183" y="290"/>
                    <a:pt x="226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47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79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8" y="33"/>
                    <a:pt x="740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41"/>
            <p:cNvSpPr/>
            <p:nvPr/>
          </p:nvSpPr>
          <p:spPr>
            <a:xfrm>
              <a:off x="2945457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86"/>
                    <a:pt x="471" y="98"/>
                    <a:pt x="439" y="119"/>
                  </a:cubicBezTo>
                  <a:cubicBezTo>
                    <a:pt x="418" y="140"/>
                    <a:pt x="397" y="162"/>
                    <a:pt x="364" y="172"/>
                  </a:cubicBezTo>
                  <a:cubicBezTo>
                    <a:pt x="343" y="193"/>
                    <a:pt x="321" y="205"/>
                    <a:pt x="290" y="215"/>
                  </a:cubicBezTo>
                  <a:cubicBezTo>
                    <a:pt x="278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4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8" y="226"/>
                    <a:pt x="86" y="215"/>
                    <a:pt x="75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8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2" y="290"/>
                    <a:pt x="214" y="290"/>
                  </a:cubicBezTo>
                  <a:lnTo>
                    <a:pt x="268" y="290"/>
                  </a:ln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47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44"/>
                  </a:cubicBezTo>
                  <a:cubicBezTo>
                    <a:pt x="707" y="33"/>
                    <a:pt x="718" y="33"/>
                    <a:pt x="739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2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2"/>
                  </a:cubicBezTo>
                  <a:cubicBezTo>
                    <a:pt x="72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1"/>
            <p:cNvSpPr/>
            <p:nvPr/>
          </p:nvSpPr>
          <p:spPr>
            <a:xfrm>
              <a:off x="3015166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86"/>
                    <a:pt x="462" y="98"/>
                    <a:pt x="440" y="119"/>
                  </a:cubicBezTo>
                  <a:cubicBezTo>
                    <a:pt x="419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36" y="236"/>
                    <a:pt x="226" y="236"/>
                    <a:pt x="215" y="236"/>
                  </a:cubicBezTo>
                  <a:cubicBezTo>
                    <a:pt x="183" y="236"/>
                    <a:pt x="162" y="236"/>
                    <a:pt x="140" y="226"/>
                  </a:cubicBezTo>
                  <a:cubicBezTo>
                    <a:pt x="108" y="226"/>
                    <a:pt x="86" y="215"/>
                    <a:pt x="76" y="215"/>
                  </a:cubicBezTo>
                  <a:cubicBezTo>
                    <a:pt x="55" y="205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lnTo>
                    <a:pt x="44" y="119"/>
                  </a:lnTo>
                  <a:cubicBezTo>
                    <a:pt x="41" y="116"/>
                    <a:pt x="37" y="114"/>
                    <a:pt x="32" y="114"/>
                  </a:cubicBezTo>
                  <a:cubicBezTo>
                    <a:pt x="23" y="114"/>
                    <a:pt x="12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58"/>
                    <a:pt x="98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47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12" y="65"/>
                  </a:cubicBezTo>
                  <a:cubicBezTo>
                    <a:pt x="633" y="55"/>
                    <a:pt x="654" y="44"/>
                    <a:pt x="676" y="44"/>
                  </a:cubicBezTo>
                  <a:cubicBezTo>
                    <a:pt x="697" y="33"/>
                    <a:pt x="719" y="33"/>
                    <a:pt x="740" y="33"/>
                  </a:cubicBezTo>
                  <a:cubicBezTo>
                    <a:pt x="761" y="33"/>
                    <a:pt x="772" y="33"/>
                    <a:pt x="783" y="44"/>
                  </a:cubicBezTo>
                  <a:cubicBezTo>
                    <a:pt x="793" y="44"/>
                    <a:pt x="793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1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41"/>
            <p:cNvSpPr/>
            <p:nvPr/>
          </p:nvSpPr>
          <p:spPr>
            <a:xfrm>
              <a:off x="3083479" y="135810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86"/>
                    <a:pt x="471" y="98"/>
                    <a:pt x="450" y="119"/>
                  </a:cubicBezTo>
                  <a:cubicBezTo>
                    <a:pt x="428" y="140"/>
                    <a:pt x="396" y="162"/>
                    <a:pt x="375" y="172"/>
                  </a:cubicBezTo>
                  <a:cubicBezTo>
                    <a:pt x="353" y="193"/>
                    <a:pt x="321" y="205"/>
                    <a:pt x="300" y="215"/>
                  </a:cubicBezTo>
                  <a:cubicBezTo>
                    <a:pt x="289" y="226"/>
                    <a:pt x="279" y="226"/>
                    <a:pt x="257" y="226"/>
                  </a:cubicBezTo>
                  <a:cubicBezTo>
                    <a:pt x="246" y="236"/>
                    <a:pt x="236" y="236"/>
                    <a:pt x="225" y="236"/>
                  </a:cubicBezTo>
                  <a:cubicBezTo>
                    <a:pt x="193" y="236"/>
                    <a:pt x="172" y="236"/>
                    <a:pt x="139" y="226"/>
                  </a:cubicBezTo>
                  <a:cubicBezTo>
                    <a:pt x="118" y="226"/>
                    <a:pt x="96" y="215"/>
                    <a:pt x="75" y="215"/>
                  </a:cubicBezTo>
                  <a:lnTo>
                    <a:pt x="32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2" y="119"/>
                    <a:pt x="43" y="119"/>
                    <a:pt x="43" y="119"/>
                  </a:cubicBezTo>
                  <a:cubicBezTo>
                    <a:pt x="43" y="116"/>
                    <a:pt x="41" y="114"/>
                    <a:pt x="38" y="114"/>
                  </a:cubicBezTo>
                  <a:cubicBezTo>
                    <a:pt x="31" y="114"/>
                    <a:pt x="18" y="122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58"/>
                    <a:pt x="107" y="269"/>
                    <a:pt x="129" y="279"/>
                  </a:cubicBezTo>
                  <a:cubicBezTo>
                    <a:pt x="160" y="290"/>
                    <a:pt x="193" y="290"/>
                    <a:pt x="225" y="290"/>
                  </a:cubicBezTo>
                  <a:lnTo>
                    <a:pt x="279" y="290"/>
                  </a:ln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47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51"/>
                    <a:pt x="536" y="129"/>
                    <a:pt x="55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28" y="33"/>
                    <a:pt x="750" y="33"/>
                  </a:cubicBezTo>
                  <a:cubicBezTo>
                    <a:pt x="760" y="33"/>
                    <a:pt x="781" y="33"/>
                    <a:pt x="793" y="44"/>
                  </a:cubicBezTo>
                  <a:cubicBezTo>
                    <a:pt x="803" y="44"/>
                    <a:pt x="803" y="55"/>
                    <a:pt x="814" y="65"/>
                  </a:cubicBezTo>
                  <a:cubicBezTo>
                    <a:pt x="814" y="55"/>
                    <a:pt x="803" y="44"/>
                    <a:pt x="793" y="33"/>
                  </a:cubicBezTo>
                  <a:cubicBezTo>
                    <a:pt x="781" y="22"/>
                    <a:pt x="771" y="12"/>
                    <a:pt x="750" y="12"/>
                  </a:cubicBezTo>
                  <a:cubicBezTo>
                    <a:pt x="728" y="1"/>
                    <a:pt x="707" y="1"/>
                    <a:pt x="6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41"/>
            <p:cNvSpPr/>
            <p:nvPr/>
          </p:nvSpPr>
          <p:spPr>
            <a:xfrm>
              <a:off x="3153188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86"/>
                    <a:pt x="472" y="98"/>
                    <a:pt x="451" y="119"/>
                  </a:cubicBezTo>
                  <a:cubicBezTo>
                    <a:pt x="418" y="140"/>
                    <a:pt x="397" y="162"/>
                    <a:pt x="375" y="172"/>
                  </a:cubicBezTo>
                  <a:cubicBezTo>
                    <a:pt x="354" y="193"/>
                    <a:pt x="322" y="205"/>
                    <a:pt x="301" y="215"/>
                  </a:cubicBezTo>
                  <a:cubicBezTo>
                    <a:pt x="290" y="226"/>
                    <a:pt x="268" y="226"/>
                    <a:pt x="258" y="226"/>
                  </a:cubicBezTo>
                  <a:cubicBezTo>
                    <a:pt x="247" y="236"/>
                    <a:pt x="236" y="236"/>
                    <a:pt x="225" y="236"/>
                  </a:cubicBezTo>
                  <a:cubicBezTo>
                    <a:pt x="194" y="236"/>
                    <a:pt x="161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4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4" y="290"/>
                    <a:pt x="225" y="290"/>
                  </a:cubicBezTo>
                  <a:lnTo>
                    <a:pt x="268" y="290"/>
                  </a:ln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51"/>
                    <a:pt x="536" y="129"/>
                    <a:pt x="558" y="108"/>
                  </a:cubicBezTo>
                  <a:cubicBezTo>
                    <a:pt x="579" y="98"/>
                    <a:pt x="601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39" y="33"/>
                  </a:cubicBezTo>
                  <a:cubicBezTo>
                    <a:pt x="761" y="33"/>
                    <a:pt x="782" y="33"/>
                    <a:pt x="793" y="44"/>
                  </a:cubicBezTo>
                  <a:cubicBezTo>
                    <a:pt x="793" y="44"/>
                    <a:pt x="804" y="55"/>
                    <a:pt x="804" y="65"/>
                  </a:cubicBezTo>
                  <a:lnTo>
                    <a:pt x="815" y="76"/>
                  </a:lnTo>
                  <a:lnTo>
                    <a:pt x="815" y="65"/>
                  </a:lnTo>
                  <a:cubicBezTo>
                    <a:pt x="815" y="55"/>
                    <a:pt x="804" y="44"/>
                    <a:pt x="793" y="33"/>
                  </a:cubicBezTo>
                  <a:cubicBezTo>
                    <a:pt x="782" y="22"/>
                    <a:pt x="772" y="12"/>
                    <a:pt x="750" y="12"/>
                  </a:cubicBezTo>
                  <a:cubicBezTo>
                    <a:pt x="729" y="1"/>
                    <a:pt x="708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41"/>
            <p:cNvSpPr/>
            <p:nvPr/>
          </p:nvSpPr>
          <p:spPr>
            <a:xfrm>
              <a:off x="3223053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65"/>
                  </a:moveTo>
                  <a:lnTo>
                    <a:pt x="803" y="76"/>
                  </a:lnTo>
                  <a:cubicBezTo>
                    <a:pt x="803" y="76"/>
                    <a:pt x="814" y="76"/>
                    <a:pt x="803" y="6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86"/>
                    <a:pt x="472" y="98"/>
                    <a:pt x="439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43" y="193"/>
                    <a:pt x="322" y="205"/>
                    <a:pt x="300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47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29" y="33"/>
                    <a:pt x="739" y="33"/>
                  </a:cubicBezTo>
                  <a:cubicBezTo>
                    <a:pt x="760" y="33"/>
                    <a:pt x="772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2"/>
                  </a:cubicBezTo>
                  <a:cubicBezTo>
                    <a:pt x="729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1"/>
            <p:cNvSpPr/>
            <p:nvPr/>
          </p:nvSpPr>
          <p:spPr>
            <a:xfrm>
              <a:off x="3292918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86"/>
                    <a:pt x="471" y="98"/>
                    <a:pt x="439" y="119"/>
                  </a:cubicBezTo>
                  <a:cubicBezTo>
                    <a:pt x="418" y="140"/>
                    <a:pt x="396" y="162"/>
                    <a:pt x="364" y="172"/>
                  </a:cubicBezTo>
                  <a:cubicBezTo>
                    <a:pt x="343" y="193"/>
                    <a:pt x="322" y="205"/>
                    <a:pt x="289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86" y="215"/>
                    <a:pt x="75" y="215"/>
                  </a:cubicBezTo>
                  <a:cubicBezTo>
                    <a:pt x="53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3" y="114"/>
                  </a:cubicBezTo>
                  <a:cubicBezTo>
                    <a:pt x="26" y="114"/>
                    <a:pt x="18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6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47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67" y="98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17" y="33"/>
                    <a:pt x="739" y="33"/>
                  </a:cubicBezTo>
                  <a:cubicBezTo>
                    <a:pt x="760" y="33"/>
                    <a:pt x="771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2"/>
                  </a:cubicBezTo>
                  <a:cubicBezTo>
                    <a:pt x="72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41"/>
            <p:cNvSpPr/>
            <p:nvPr/>
          </p:nvSpPr>
          <p:spPr>
            <a:xfrm>
              <a:off x="3362783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86"/>
                    <a:pt x="460" y="98"/>
                    <a:pt x="439" y="119"/>
                  </a:cubicBezTo>
                  <a:cubicBezTo>
                    <a:pt x="417" y="140"/>
                    <a:pt x="396" y="162"/>
                    <a:pt x="364" y="172"/>
                  </a:cubicBezTo>
                  <a:cubicBezTo>
                    <a:pt x="343" y="193"/>
                    <a:pt x="321" y="205"/>
                    <a:pt x="289" y="215"/>
                  </a:cubicBezTo>
                  <a:cubicBezTo>
                    <a:pt x="278" y="226"/>
                    <a:pt x="267" y="226"/>
                    <a:pt x="257" y="226"/>
                  </a:cubicBezTo>
                  <a:cubicBezTo>
                    <a:pt x="236" y="236"/>
                    <a:pt x="225" y="236"/>
                    <a:pt x="214" y="236"/>
                  </a:cubicBezTo>
                  <a:cubicBezTo>
                    <a:pt x="182" y="236"/>
                    <a:pt x="160" y="236"/>
                    <a:pt x="139" y="226"/>
                  </a:cubicBezTo>
                  <a:cubicBezTo>
                    <a:pt x="107" y="226"/>
                    <a:pt x="86" y="215"/>
                    <a:pt x="75" y="215"/>
                  </a:cubicBezTo>
                  <a:cubicBezTo>
                    <a:pt x="53" y="205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19"/>
                    <a:pt x="32" y="119"/>
                    <a:pt x="32" y="119"/>
                  </a:cubicBezTo>
                  <a:cubicBezTo>
                    <a:pt x="32" y="116"/>
                    <a:pt x="30" y="114"/>
                    <a:pt x="27" y="114"/>
                  </a:cubicBezTo>
                  <a:cubicBezTo>
                    <a:pt x="21" y="114"/>
                    <a:pt x="10" y="122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50" y="290"/>
                    <a:pt x="182" y="290"/>
                    <a:pt x="214" y="290"/>
                  </a:cubicBezTo>
                  <a:lnTo>
                    <a:pt x="267" y="290"/>
                  </a:ln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47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51"/>
                    <a:pt x="524" y="129"/>
                    <a:pt x="546" y="108"/>
                  </a:cubicBezTo>
                  <a:cubicBezTo>
                    <a:pt x="567" y="98"/>
                    <a:pt x="589" y="76"/>
                    <a:pt x="610" y="65"/>
                  </a:cubicBezTo>
                  <a:cubicBezTo>
                    <a:pt x="631" y="55"/>
                    <a:pt x="653" y="44"/>
                    <a:pt x="674" y="44"/>
                  </a:cubicBezTo>
                  <a:cubicBezTo>
                    <a:pt x="696" y="33"/>
                    <a:pt x="717" y="33"/>
                    <a:pt x="738" y="33"/>
                  </a:cubicBezTo>
                  <a:cubicBezTo>
                    <a:pt x="750" y="33"/>
                    <a:pt x="771" y="33"/>
                    <a:pt x="781" y="44"/>
                  </a:cubicBezTo>
                  <a:cubicBezTo>
                    <a:pt x="792" y="44"/>
                    <a:pt x="792" y="55"/>
                    <a:pt x="803" y="6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2"/>
                  </a:cubicBezTo>
                  <a:cubicBezTo>
                    <a:pt x="717" y="1"/>
                    <a:pt x="696" y="1"/>
                    <a:pt x="6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41"/>
            <p:cNvSpPr/>
            <p:nvPr/>
          </p:nvSpPr>
          <p:spPr>
            <a:xfrm>
              <a:off x="3430785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29" y="140"/>
                    <a:pt x="397" y="162"/>
                    <a:pt x="376" y="172"/>
                  </a:cubicBezTo>
                  <a:cubicBezTo>
                    <a:pt x="354" y="193"/>
                    <a:pt x="322" y="205"/>
                    <a:pt x="300" y="215"/>
                  </a:cubicBezTo>
                  <a:cubicBezTo>
                    <a:pt x="290" y="226"/>
                    <a:pt x="279" y="226"/>
                    <a:pt x="258" y="226"/>
                  </a:cubicBezTo>
                  <a:cubicBezTo>
                    <a:pt x="247" y="236"/>
                    <a:pt x="236" y="236"/>
                    <a:pt x="226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lnTo>
                    <a:pt x="33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43" y="119"/>
                    <a:pt x="43" y="119"/>
                  </a:cubicBezTo>
                  <a:cubicBezTo>
                    <a:pt x="43" y="116"/>
                    <a:pt x="42" y="114"/>
                    <a:pt x="39" y="114"/>
                  </a:cubicBezTo>
                  <a:cubicBezTo>
                    <a:pt x="32" y="114"/>
                    <a:pt x="19" y="122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2" y="290"/>
                    <a:pt x="193" y="290"/>
                    <a:pt x="226" y="290"/>
                  </a:cubicBezTo>
                  <a:lnTo>
                    <a:pt x="269" y="290"/>
                  </a:ln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29" y="33"/>
                    <a:pt x="750" y="33"/>
                  </a:cubicBezTo>
                  <a:cubicBezTo>
                    <a:pt x="761" y="33"/>
                    <a:pt x="783" y="33"/>
                    <a:pt x="793" y="44"/>
                  </a:cubicBezTo>
                  <a:cubicBezTo>
                    <a:pt x="804" y="44"/>
                    <a:pt x="804" y="55"/>
                    <a:pt x="814" y="65"/>
                  </a:cubicBezTo>
                  <a:cubicBezTo>
                    <a:pt x="81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2"/>
                  </a:cubicBezTo>
                  <a:cubicBezTo>
                    <a:pt x="729" y="1"/>
                    <a:pt x="707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41"/>
            <p:cNvSpPr/>
            <p:nvPr/>
          </p:nvSpPr>
          <p:spPr>
            <a:xfrm>
              <a:off x="3500650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18" y="140"/>
                    <a:pt x="397" y="162"/>
                    <a:pt x="376" y="172"/>
                  </a:cubicBezTo>
                  <a:cubicBezTo>
                    <a:pt x="354" y="193"/>
                    <a:pt x="322" y="205"/>
                    <a:pt x="300" y="215"/>
                  </a:cubicBezTo>
                  <a:cubicBezTo>
                    <a:pt x="290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107" y="269"/>
                    <a:pt x="129" y="279"/>
                  </a:cubicBezTo>
                  <a:cubicBezTo>
                    <a:pt x="161" y="290"/>
                    <a:pt x="193" y="290"/>
                    <a:pt x="226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8" y="33"/>
                    <a:pt x="740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8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1"/>
            <p:cNvSpPr/>
            <p:nvPr/>
          </p:nvSpPr>
          <p:spPr>
            <a:xfrm>
              <a:off x="3570515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86"/>
                    <a:pt x="471" y="98"/>
                    <a:pt x="440" y="119"/>
                  </a:cubicBezTo>
                  <a:cubicBezTo>
                    <a:pt x="418" y="140"/>
                    <a:pt x="397" y="162"/>
                    <a:pt x="375" y="172"/>
                  </a:cubicBezTo>
                  <a:cubicBezTo>
                    <a:pt x="343" y="193"/>
                    <a:pt x="321" y="205"/>
                    <a:pt x="300" y="215"/>
                  </a:cubicBezTo>
                  <a:cubicBezTo>
                    <a:pt x="278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4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8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61" y="290"/>
                    <a:pt x="183" y="290"/>
                    <a:pt x="214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47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28" y="33"/>
                    <a:pt x="739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2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2"/>
                  </a:cubicBezTo>
                  <a:cubicBezTo>
                    <a:pt x="72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41"/>
            <p:cNvSpPr/>
            <p:nvPr/>
          </p:nvSpPr>
          <p:spPr>
            <a:xfrm>
              <a:off x="3640225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86"/>
                    <a:pt x="472" y="98"/>
                    <a:pt x="440" y="119"/>
                  </a:cubicBezTo>
                  <a:cubicBezTo>
                    <a:pt x="419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36" y="236"/>
                    <a:pt x="236" y="236"/>
                    <a:pt x="215" y="236"/>
                  </a:cubicBezTo>
                  <a:cubicBezTo>
                    <a:pt x="194" y="236"/>
                    <a:pt x="162" y="236"/>
                    <a:pt x="140" y="226"/>
                  </a:cubicBezTo>
                  <a:cubicBezTo>
                    <a:pt x="119" y="226"/>
                    <a:pt x="86" y="215"/>
                    <a:pt x="76" y="215"/>
                  </a:cubicBezTo>
                  <a:cubicBezTo>
                    <a:pt x="55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1" y="116"/>
                    <a:pt x="37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58"/>
                    <a:pt x="98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47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19" y="33"/>
                    <a:pt x="740" y="33"/>
                  </a:cubicBezTo>
                  <a:cubicBezTo>
                    <a:pt x="761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2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41"/>
            <p:cNvSpPr/>
            <p:nvPr/>
          </p:nvSpPr>
          <p:spPr>
            <a:xfrm>
              <a:off x="3710090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9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36" y="236"/>
                    <a:pt x="226" y="236"/>
                    <a:pt x="215" y="236"/>
                  </a:cubicBezTo>
                  <a:cubicBezTo>
                    <a:pt x="183" y="236"/>
                    <a:pt x="162" y="236"/>
                    <a:pt x="140" y="226"/>
                  </a:cubicBezTo>
                  <a:cubicBezTo>
                    <a:pt x="108" y="226"/>
                    <a:pt x="86" y="215"/>
                    <a:pt x="76" y="215"/>
                  </a:cubicBezTo>
                  <a:cubicBezTo>
                    <a:pt x="54" y="205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9" y="114"/>
                  </a:cubicBezTo>
                  <a:cubicBezTo>
                    <a:pt x="22" y="114"/>
                    <a:pt x="12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50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47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8" y="98"/>
                    <a:pt x="590" y="76"/>
                    <a:pt x="611" y="65"/>
                  </a:cubicBezTo>
                  <a:cubicBezTo>
                    <a:pt x="633" y="55"/>
                    <a:pt x="654" y="44"/>
                    <a:pt x="676" y="44"/>
                  </a:cubicBezTo>
                  <a:cubicBezTo>
                    <a:pt x="697" y="33"/>
                    <a:pt x="718" y="33"/>
                    <a:pt x="740" y="33"/>
                  </a:cubicBezTo>
                  <a:cubicBezTo>
                    <a:pt x="750" y="33"/>
                    <a:pt x="771" y="33"/>
                    <a:pt x="783" y="44"/>
                  </a:cubicBezTo>
                  <a:cubicBezTo>
                    <a:pt x="793" y="44"/>
                    <a:pt x="793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18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41"/>
            <p:cNvSpPr/>
            <p:nvPr/>
          </p:nvSpPr>
          <p:spPr>
            <a:xfrm>
              <a:off x="3778247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86"/>
                    <a:pt x="472" y="98"/>
                    <a:pt x="451" y="119"/>
                  </a:cubicBezTo>
                  <a:cubicBezTo>
                    <a:pt x="429" y="140"/>
                    <a:pt x="397" y="162"/>
                    <a:pt x="375" y="172"/>
                  </a:cubicBezTo>
                  <a:cubicBezTo>
                    <a:pt x="354" y="193"/>
                    <a:pt x="322" y="205"/>
                    <a:pt x="301" y="215"/>
                  </a:cubicBezTo>
                  <a:cubicBezTo>
                    <a:pt x="290" y="226"/>
                    <a:pt x="279" y="226"/>
                    <a:pt x="258" y="226"/>
                  </a:cubicBezTo>
                  <a:cubicBezTo>
                    <a:pt x="247" y="236"/>
                    <a:pt x="237" y="236"/>
                    <a:pt x="225" y="236"/>
                  </a:cubicBezTo>
                  <a:cubicBezTo>
                    <a:pt x="194" y="236"/>
                    <a:pt x="172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lnTo>
                    <a:pt x="33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44" y="119"/>
                    <a:pt x="44" y="119"/>
                  </a:cubicBezTo>
                  <a:cubicBezTo>
                    <a:pt x="44" y="116"/>
                    <a:pt x="42" y="114"/>
                    <a:pt x="39" y="114"/>
                  </a:cubicBezTo>
                  <a:cubicBezTo>
                    <a:pt x="32" y="114"/>
                    <a:pt x="19" y="122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4" y="290"/>
                    <a:pt x="225" y="290"/>
                  </a:cubicBezTo>
                  <a:lnTo>
                    <a:pt x="268" y="290"/>
                  </a:ln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51"/>
                    <a:pt x="536" y="129"/>
                    <a:pt x="558" y="108"/>
                  </a:cubicBezTo>
                  <a:cubicBezTo>
                    <a:pt x="579" y="98"/>
                    <a:pt x="601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51" y="33"/>
                  </a:cubicBezTo>
                  <a:cubicBezTo>
                    <a:pt x="761" y="33"/>
                    <a:pt x="782" y="33"/>
                    <a:pt x="793" y="44"/>
                  </a:cubicBezTo>
                  <a:cubicBezTo>
                    <a:pt x="804" y="44"/>
                    <a:pt x="804" y="55"/>
                    <a:pt x="804" y="65"/>
                  </a:cubicBezTo>
                  <a:lnTo>
                    <a:pt x="815" y="76"/>
                  </a:lnTo>
                  <a:lnTo>
                    <a:pt x="815" y="65"/>
                  </a:lnTo>
                  <a:cubicBezTo>
                    <a:pt x="815" y="55"/>
                    <a:pt x="804" y="44"/>
                    <a:pt x="793" y="33"/>
                  </a:cubicBezTo>
                  <a:cubicBezTo>
                    <a:pt x="782" y="22"/>
                    <a:pt x="772" y="12"/>
                    <a:pt x="751" y="12"/>
                  </a:cubicBezTo>
                  <a:cubicBezTo>
                    <a:pt x="729" y="1"/>
                    <a:pt x="708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1"/>
            <p:cNvSpPr/>
            <p:nvPr/>
          </p:nvSpPr>
          <p:spPr>
            <a:xfrm>
              <a:off x="3848112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54" y="193"/>
                    <a:pt x="322" y="205"/>
                    <a:pt x="301" y="215"/>
                  </a:cubicBezTo>
                  <a:cubicBezTo>
                    <a:pt x="289" y="226"/>
                    <a:pt x="268" y="226"/>
                    <a:pt x="258" y="226"/>
                  </a:cubicBezTo>
                  <a:cubicBezTo>
                    <a:pt x="247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7" y="215"/>
                    <a:pt x="75" y="215"/>
                  </a:cubicBezTo>
                  <a:cubicBezTo>
                    <a:pt x="54" y="205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2" y="119"/>
                    <a:pt x="32" y="119"/>
                    <a:pt x="44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3" y="290"/>
                    <a:pt x="225" y="290"/>
                  </a:cubicBezTo>
                  <a:lnTo>
                    <a:pt x="268" y="290"/>
                  </a:ln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29" y="33"/>
                    <a:pt x="739" y="33"/>
                  </a:cubicBezTo>
                  <a:cubicBezTo>
                    <a:pt x="761" y="33"/>
                    <a:pt x="772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2"/>
                  </a:cubicBezTo>
                  <a:cubicBezTo>
                    <a:pt x="729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41"/>
            <p:cNvSpPr/>
            <p:nvPr/>
          </p:nvSpPr>
          <p:spPr>
            <a:xfrm>
              <a:off x="3917977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86"/>
                    <a:pt x="472" y="98"/>
                    <a:pt x="439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43" y="193"/>
                    <a:pt x="322" y="205"/>
                    <a:pt x="300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6" y="215"/>
                    <a:pt x="75" y="215"/>
                  </a:cubicBezTo>
                  <a:cubicBezTo>
                    <a:pt x="54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6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47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79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9" y="33"/>
                    <a:pt x="739" y="33"/>
                  </a:cubicBezTo>
                  <a:cubicBezTo>
                    <a:pt x="760" y="33"/>
                    <a:pt x="771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2"/>
                  </a:cubicBezTo>
                  <a:cubicBezTo>
                    <a:pt x="729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41"/>
            <p:cNvSpPr/>
            <p:nvPr/>
          </p:nvSpPr>
          <p:spPr>
            <a:xfrm>
              <a:off x="3987842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86"/>
                    <a:pt x="460" y="98"/>
                    <a:pt x="439" y="119"/>
                  </a:cubicBezTo>
                  <a:cubicBezTo>
                    <a:pt x="417" y="140"/>
                    <a:pt x="396" y="162"/>
                    <a:pt x="364" y="172"/>
                  </a:cubicBezTo>
                  <a:cubicBezTo>
                    <a:pt x="343" y="193"/>
                    <a:pt x="321" y="205"/>
                    <a:pt x="289" y="215"/>
                  </a:cubicBezTo>
                  <a:cubicBezTo>
                    <a:pt x="279" y="226"/>
                    <a:pt x="267" y="226"/>
                    <a:pt x="257" y="226"/>
                  </a:cubicBezTo>
                  <a:cubicBezTo>
                    <a:pt x="236" y="236"/>
                    <a:pt x="236" y="236"/>
                    <a:pt x="214" y="236"/>
                  </a:cubicBezTo>
                  <a:cubicBezTo>
                    <a:pt x="193" y="236"/>
                    <a:pt x="160" y="236"/>
                    <a:pt x="139" y="226"/>
                  </a:cubicBezTo>
                  <a:cubicBezTo>
                    <a:pt x="117" y="226"/>
                    <a:pt x="86" y="215"/>
                    <a:pt x="75" y="215"/>
                  </a:cubicBezTo>
                  <a:cubicBezTo>
                    <a:pt x="53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6" y="114"/>
                    <a:pt x="33" y="114"/>
                  </a:cubicBezTo>
                  <a:cubicBezTo>
                    <a:pt x="26" y="114"/>
                    <a:pt x="18" y="122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50" y="290"/>
                    <a:pt x="182" y="290"/>
                    <a:pt x="214" y="290"/>
                  </a:cubicBezTo>
                  <a:lnTo>
                    <a:pt x="267" y="290"/>
                  </a:ln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47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51"/>
                    <a:pt x="524" y="129"/>
                    <a:pt x="546" y="108"/>
                  </a:cubicBezTo>
                  <a:cubicBezTo>
                    <a:pt x="567" y="98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44"/>
                  </a:cubicBezTo>
                  <a:cubicBezTo>
                    <a:pt x="707" y="33"/>
                    <a:pt x="717" y="33"/>
                    <a:pt x="739" y="33"/>
                  </a:cubicBezTo>
                  <a:cubicBezTo>
                    <a:pt x="760" y="33"/>
                    <a:pt x="771" y="33"/>
                    <a:pt x="781" y="44"/>
                  </a:cubicBezTo>
                  <a:cubicBezTo>
                    <a:pt x="792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2"/>
                  </a:cubicBezTo>
                  <a:cubicBezTo>
                    <a:pt x="728" y="1"/>
                    <a:pt x="696" y="1"/>
                    <a:pt x="6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41"/>
            <p:cNvSpPr/>
            <p:nvPr/>
          </p:nvSpPr>
          <p:spPr>
            <a:xfrm>
              <a:off x="4057551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86"/>
                    <a:pt x="461" y="98"/>
                    <a:pt x="439" y="119"/>
                  </a:cubicBezTo>
                  <a:cubicBezTo>
                    <a:pt x="418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36" y="236"/>
                    <a:pt x="225" y="236"/>
                    <a:pt x="215" y="236"/>
                  </a:cubicBezTo>
                  <a:cubicBezTo>
                    <a:pt x="182" y="236"/>
                    <a:pt x="161" y="236"/>
                    <a:pt x="140" y="226"/>
                  </a:cubicBezTo>
                  <a:cubicBezTo>
                    <a:pt x="108" y="226"/>
                    <a:pt x="87" y="215"/>
                    <a:pt x="65" y="215"/>
                  </a:cubicBezTo>
                  <a:lnTo>
                    <a:pt x="22" y="172"/>
                  </a:lnTo>
                  <a:cubicBezTo>
                    <a:pt x="22" y="162"/>
                    <a:pt x="11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8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5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47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32" y="55"/>
                    <a:pt x="654" y="44"/>
                    <a:pt x="675" y="44"/>
                  </a:cubicBezTo>
                  <a:cubicBezTo>
                    <a:pt x="696" y="33"/>
                    <a:pt x="718" y="33"/>
                    <a:pt x="739" y="33"/>
                  </a:cubicBezTo>
                  <a:cubicBezTo>
                    <a:pt x="750" y="33"/>
                    <a:pt x="772" y="33"/>
                    <a:pt x="782" y="44"/>
                  </a:cubicBezTo>
                  <a:cubicBezTo>
                    <a:pt x="793" y="44"/>
                    <a:pt x="79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2"/>
                  </a:cubicBezTo>
                  <a:cubicBezTo>
                    <a:pt x="71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41"/>
            <p:cNvSpPr/>
            <p:nvPr/>
          </p:nvSpPr>
          <p:spPr>
            <a:xfrm>
              <a:off x="4125709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29" y="140"/>
                    <a:pt x="397" y="162"/>
                    <a:pt x="376" y="172"/>
                  </a:cubicBezTo>
                  <a:cubicBezTo>
                    <a:pt x="354" y="193"/>
                    <a:pt x="322" y="205"/>
                    <a:pt x="300" y="215"/>
                  </a:cubicBezTo>
                  <a:cubicBezTo>
                    <a:pt x="290" y="226"/>
                    <a:pt x="279" y="226"/>
                    <a:pt x="257" y="226"/>
                  </a:cubicBezTo>
                  <a:cubicBezTo>
                    <a:pt x="247" y="236"/>
                    <a:pt x="236" y="236"/>
                    <a:pt x="226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lnTo>
                    <a:pt x="33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43" y="119"/>
                    <a:pt x="43" y="119"/>
                  </a:cubicBezTo>
                  <a:cubicBezTo>
                    <a:pt x="43" y="116"/>
                    <a:pt x="41" y="114"/>
                    <a:pt x="39" y="114"/>
                  </a:cubicBezTo>
                  <a:cubicBezTo>
                    <a:pt x="32" y="114"/>
                    <a:pt x="19" y="122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1" y="290"/>
                    <a:pt x="193" y="290"/>
                    <a:pt x="226" y="290"/>
                  </a:cubicBezTo>
                  <a:lnTo>
                    <a:pt x="269" y="290"/>
                  </a:ln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51"/>
                    <a:pt x="536" y="129"/>
                    <a:pt x="557" y="108"/>
                  </a:cubicBezTo>
                  <a:cubicBezTo>
                    <a:pt x="579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9" y="33"/>
                    <a:pt x="750" y="33"/>
                  </a:cubicBezTo>
                  <a:cubicBezTo>
                    <a:pt x="761" y="33"/>
                    <a:pt x="783" y="33"/>
                    <a:pt x="793" y="44"/>
                  </a:cubicBezTo>
                  <a:cubicBezTo>
                    <a:pt x="804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4" y="44"/>
                    <a:pt x="793" y="33"/>
                  </a:cubicBezTo>
                  <a:cubicBezTo>
                    <a:pt x="783" y="22"/>
                    <a:pt x="771" y="12"/>
                    <a:pt x="750" y="12"/>
                  </a:cubicBezTo>
                  <a:cubicBezTo>
                    <a:pt x="729" y="1"/>
                    <a:pt x="707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41"/>
            <p:cNvSpPr/>
            <p:nvPr/>
          </p:nvSpPr>
          <p:spPr>
            <a:xfrm>
              <a:off x="4195573" y="135810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86"/>
                    <a:pt x="471" y="98"/>
                    <a:pt x="450" y="119"/>
                  </a:cubicBezTo>
                  <a:cubicBezTo>
                    <a:pt x="418" y="140"/>
                    <a:pt x="397" y="162"/>
                    <a:pt x="375" y="172"/>
                  </a:cubicBezTo>
                  <a:cubicBezTo>
                    <a:pt x="354" y="193"/>
                    <a:pt x="321" y="205"/>
                    <a:pt x="300" y="215"/>
                  </a:cubicBezTo>
                  <a:cubicBezTo>
                    <a:pt x="290" y="226"/>
                    <a:pt x="268" y="226"/>
                    <a:pt x="257" y="226"/>
                  </a:cubicBezTo>
                  <a:cubicBezTo>
                    <a:pt x="247" y="236"/>
                    <a:pt x="236" y="236"/>
                    <a:pt x="214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18" y="226"/>
                    <a:pt x="97" y="215"/>
                    <a:pt x="76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107" y="269"/>
                    <a:pt x="129" y="279"/>
                  </a:cubicBezTo>
                  <a:cubicBezTo>
                    <a:pt x="161" y="290"/>
                    <a:pt x="193" y="290"/>
                    <a:pt x="225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5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28" y="33"/>
                    <a:pt x="739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8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41"/>
            <p:cNvSpPr/>
            <p:nvPr/>
          </p:nvSpPr>
          <p:spPr>
            <a:xfrm>
              <a:off x="4265283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86"/>
                    <a:pt x="472" y="98"/>
                    <a:pt x="440" y="119"/>
                  </a:cubicBezTo>
                  <a:cubicBezTo>
                    <a:pt x="419" y="140"/>
                    <a:pt x="397" y="162"/>
                    <a:pt x="376" y="172"/>
                  </a:cubicBezTo>
                  <a:cubicBezTo>
                    <a:pt x="344" y="193"/>
                    <a:pt x="322" y="205"/>
                    <a:pt x="301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48" y="236"/>
                    <a:pt x="236" y="236"/>
                    <a:pt x="215" y="236"/>
                  </a:cubicBezTo>
                  <a:cubicBezTo>
                    <a:pt x="194" y="236"/>
                    <a:pt x="162" y="236"/>
                    <a:pt x="141" y="226"/>
                  </a:cubicBezTo>
                  <a:cubicBezTo>
                    <a:pt x="119" y="226"/>
                    <a:pt x="98" y="215"/>
                    <a:pt x="76" y="215"/>
                  </a:cubicBezTo>
                  <a:cubicBezTo>
                    <a:pt x="55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1" y="116"/>
                    <a:pt x="38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58"/>
                    <a:pt x="98" y="269"/>
                    <a:pt x="129" y="279"/>
                  </a:cubicBezTo>
                  <a:cubicBezTo>
                    <a:pt x="162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47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51"/>
                    <a:pt x="526" y="129"/>
                    <a:pt x="547" y="108"/>
                  </a:cubicBezTo>
                  <a:cubicBezTo>
                    <a:pt x="569" y="98"/>
                    <a:pt x="601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19" y="33"/>
                    <a:pt x="740" y="33"/>
                  </a:cubicBezTo>
                  <a:cubicBezTo>
                    <a:pt x="762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2"/>
                  </a:cubicBezTo>
                  <a:cubicBezTo>
                    <a:pt x="72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41"/>
            <p:cNvSpPr/>
            <p:nvPr/>
          </p:nvSpPr>
          <p:spPr>
            <a:xfrm>
              <a:off x="4335148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9" y="140"/>
                    <a:pt x="397" y="162"/>
                    <a:pt x="365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36" y="236"/>
                    <a:pt x="236" y="236"/>
                    <a:pt x="215" y="236"/>
                  </a:cubicBezTo>
                  <a:cubicBezTo>
                    <a:pt x="193" y="236"/>
                    <a:pt x="162" y="236"/>
                    <a:pt x="140" y="226"/>
                  </a:cubicBezTo>
                  <a:cubicBezTo>
                    <a:pt x="108" y="226"/>
                    <a:pt x="86" y="215"/>
                    <a:pt x="76" y="215"/>
                  </a:cubicBezTo>
                  <a:cubicBezTo>
                    <a:pt x="55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6" y="114"/>
                    <a:pt x="32" y="114"/>
                  </a:cubicBezTo>
                  <a:cubicBezTo>
                    <a:pt x="22" y="114"/>
                    <a:pt x="12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47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44"/>
                  </a:cubicBezTo>
                  <a:cubicBezTo>
                    <a:pt x="707" y="33"/>
                    <a:pt x="718" y="33"/>
                    <a:pt x="740" y="33"/>
                  </a:cubicBezTo>
                  <a:cubicBezTo>
                    <a:pt x="761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2"/>
                  </a:cubicBezTo>
                  <a:cubicBezTo>
                    <a:pt x="72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41"/>
            <p:cNvSpPr/>
            <p:nvPr/>
          </p:nvSpPr>
          <p:spPr>
            <a:xfrm>
              <a:off x="4405013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8" y="140"/>
                    <a:pt x="386" y="162"/>
                    <a:pt x="364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36" y="236"/>
                    <a:pt x="226" y="236"/>
                    <a:pt x="214" y="236"/>
                  </a:cubicBezTo>
                  <a:cubicBezTo>
                    <a:pt x="183" y="236"/>
                    <a:pt x="161" y="236"/>
                    <a:pt x="140" y="226"/>
                  </a:cubicBezTo>
                  <a:cubicBezTo>
                    <a:pt x="107" y="226"/>
                    <a:pt x="86" y="215"/>
                    <a:pt x="65" y="215"/>
                  </a:cubicBezTo>
                  <a:lnTo>
                    <a:pt x="22" y="172"/>
                  </a:lnTo>
                  <a:cubicBezTo>
                    <a:pt x="22" y="162"/>
                    <a:pt x="11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8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50" y="290"/>
                    <a:pt x="183" y="290"/>
                    <a:pt x="214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47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90" y="76"/>
                    <a:pt x="611" y="65"/>
                  </a:cubicBezTo>
                  <a:cubicBezTo>
                    <a:pt x="632" y="55"/>
                    <a:pt x="654" y="44"/>
                    <a:pt x="675" y="44"/>
                  </a:cubicBezTo>
                  <a:cubicBezTo>
                    <a:pt x="697" y="33"/>
                    <a:pt x="718" y="33"/>
                    <a:pt x="740" y="33"/>
                  </a:cubicBezTo>
                  <a:cubicBezTo>
                    <a:pt x="750" y="33"/>
                    <a:pt x="771" y="33"/>
                    <a:pt x="782" y="44"/>
                  </a:cubicBezTo>
                  <a:cubicBezTo>
                    <a:pt x="793" y="44"/>
                    <a:pt x="793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2"/>
                  </a:cubicBezTo>
                  <a:cubicBezTo>
                    <a:pt x="71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41"/>
            <p:cNvSpPr/>
            <p:nvPr/>
          </p:nvSpPr>
          <p:spPr>
            <a:xfrm>
              <a:off x="4473170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29" y="140"/>
                    <a:pt x="397" y="162"/>
                    <a:pt x="375" y="172"/>
                  </a:cubicBezTo>
                  <a:cubicBezTo>
                    <a:pt x="354" y="193"/>
                    <a:pt x="322" y="205"/>
                    <a:pt x="301" y="215"/>
                  </a:cubicBezTo>
                  <a:cubicBezTo>
                    <a:pt x="289" y="226"/>
                    <a:pt x="279" y="226"/>
                    <a:pt x="258" y="226"/>
                  </a:cubicBezTo>
                  <a:cubicBezTo>
                    <a:pt x="247" y="236"/>
                    <a:pt x="236" y="236"/>
                    <a:pt x="225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8" y="226"/>
                    <a:pt x="97" y="215"/>
                    <a:pt x="75" y="215"/>
                  </a:cubicBezTo>
                  <a:lnTo>
                    <a:pt x="32" y="172"/>
                  </a:lnTo>
                  <a:cubicBezTo>
                    <a:pt x="22" y="162"/>
                    <a:pt x="22" y="140"/>
                    <a:pt x="22" y="129"/>
                  </a:cubicBezTo>
                  <a:cubicBezTo>
                    <a:pt x="32" y="119"/>
                    <a:pt x="44" y="119"/>
                    <a:pt x="44" y="119"/>
                  </a:cubicBezTo>
                  <a:cubicBezTo>
                    <a:pt x="44" y="116"/>
                    <a:pt x="42" y="114"/>
                    <a:pt x="39" y="114"/>
                  </a:cubicBezTo>
                  <a:cubicBezTo>
                    <a:pt x="32" y="114"/>
                    <a:pt x="19" y="122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3" y="290"/>
                    <a:pt x="225" y="290"/>
                  </a:cubicBezTo>
                  <a:lnTo>
                    <a:pt x="268" y="290"/>
                  </a:ln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47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51"/>
                    <a:pt x="536" y="129"/>
                    <a:pt x="558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29" y="33"/>
                    <a:pt x="750" y="33"/>
                  </a:cubicBezTo>
                  <a:cubicBezTo>
                    <a:pt x="761" y="33"/>
                    <a:pt x="782" y="33"/>
                    <a:pt x="793" y="44"/>
                  </a:cubicBezTo>
                  <a:cubicBezTo>
                    <a:pt x="803" y="44"/>
                    <a:pt x="803" y="55"/>
                    <a:pt x="803" y="65"/>
                  </a:cubicBezTo>
                  <a:lnTo>
                    <a:pt x="815" y="76"/>
                  </a:lnTo>
                  <a:lnTo>
                    <a:pt x="815" y="65"/>
                  </a:lnTo>
                  <a:cubicBezTo>
                    <a:pt x="815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2"/>
                  </a:cubicBezTo>
                  <a:cubicBezTo>
                    <a:pt x="729" y="1"/>
                    <a:pt x="707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41"/>
            <p:cNvSpPr/>
            <p:nvPr/>
          </p:nvSpPr>
          <p:spPr>
            <a:xfrm>
              <a:off x="4543035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86"/>
                    <a:pt x="472" y="98"/>
                    <a:pt x="450" y="119"/>
                  </a:cubicBezTo>
                  <a:cubicBezTo>
                    <a:pt x="418" y="140"/>
                    <a:pt x="396" y="162"/>
                    <a:pt x="375" y="172"/>
                  </a:cubicBezTo>
                  <a:cubicBezTo>
                    <a:pt x="353" y="193"/>
                    <a:pt x="322" y="205"/>
                    <a:pt x="300" y="215"/>
                  </a:cubicBezTo>
                  <a:cubicBezTo>
                    <a:pt x="289" y="226"/>
                    <a:pt x="268" y="226"/>
                    <a:pt x="257" y="226"/>
                  </a:cubicBezTo>
                  <a:cubicBezTo>
                    <a:pt x="246" y="236"/>
                    <a:pt x="236" y="236"/>
                    <a:pt x="215" y="236"/>
                  </a:cubicBezTo>
                  <a:cubicBezTo>
                    <a:pt x="193" y="236"/>
                    <a:pt x="161" y="236"/>
                    <a:pt x="139" y="226"/>
                  </a:cubicBezTo>
                  <a:cubicBezTo>
                    <a:pt x="118" y="226"/>
                    <a:pt x="96" y="215"/>
                    <a:pt x="75" y="215"/>
                  </a:cubicBezTo>
                  <a:cubicBezTo>
                    <a:pt x="54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6" y="114"/>
                    <a:pt x="19" y="122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58"/>
                    <a:pt x="108" y="269"/>
                    <a:pt x="129" y="279"/>
                  </a:cubicBezTo>
                  <a:cubicBezTo>
                    <a:pt x="161" y="290"/>
                    <a:pt x="193" y="290"/>
                    <a:pt x="225" y="290"/>
                  </a:cubicBezTo>
                  <a:lnTo>
                    <a:pt x="268" y="290"/>
                  </a:ln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47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51"/>
                    <a:pt x="525" y="129"/>
                    <a:pt x="557" y="108"/>
                  </a:cubicBezTo>
                  <a:cubicBezTo>
                    <a:pt x="579" y="98"/>
                    <a:pt x="600" y="76"/>
                    <a:pt x="622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9" y="33"/>
                    <a:pt x="739" y="33"/>
                  </a:cubicBezTo>
                  <a:cubicBezTo>
                    <a:pt x="760" y="33"/>
                    <a:pt x="771" y="33"/>
                    <a:pt x="782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76"/>
                    <a:pt x="814" y="76"/>
                    <a:pt x="814" y="76"/>
                  </a:cubicBezTo>
                  <a:lnTo>
                    <a:pt x="814" y="6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9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41"/>
            <p:cNvSpPr/>
            <p:nvPr/>
          </p:nvSpPr>
          <p:spPr>
            <a:xfrm>
              <a:off x="4612900" y="135810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86"/>
                    <a:pt x="471" y="98"/>
                    <a:pt x="439" y="119"/>
                  </a:cubicBezTo>
                  <a:cubicBezTo>
                    <a:pt x="417" y="140"/>
                    <a:pt x="396" y="162"/>
                    <a:pt x="375" y="172"/>
                  </a:cubicBezTo>
                  <a:cubicBezTo>
                    <a:pt x="343" y="193"/>
                    <a:pt x="321" y="205"/>
                    <a:pt x="300" y="215"/>
                  </a:cubicBezTo>
                  <a:cubicBezTo>
                    <a:pt x="279" y="226"/>
                    <a:pt x="267" y="226"/>
                    <a:pt x="257" y="226"/>
                  </a:cubicBezTo>
                  <a:cubicBezTo>
                    <a:pt x="246" y="236"/>
                    <a:pt x="236" y="236"/>
                    <a:pt x="214" y="236"/>
                  </a:cubicBezTo>
                  <a:cubicBezTo>
                    <a:pt x="193" y="236"/>
                    <a:pt x="160" y="236"/>
                    <a:pt x="139" y="226"/>
                  </a:cubicBezTo>
                  <a:cubicBezTo>
                    <a:pt x="118" y="226"/>
                    <a:pt x="96" y="215"/>
                    <a:pt x="75" y="215"/>
                  </a:cubicBezTo>
                  <a:cubicBezTo>
                    <a:pt x="53" y="205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2" y="119"/>
                    <a:pt x="43" y="119"/>
                  </a:cubicBezTo>
                  <a:cubicBezTo>
                    <a:pt x="40" y="116"/>
                    <a:pt x="37" y="114"/>
                    <a:pt x="33" y="114"/>
                  </a:cubicBezTo>
                  <a:cubicBezTo>
                    <a:pt x="26" y="114"/>
                    <a:pt x="18" y="122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58"/>
                    <a:pt x="96" y="269"/>
                    <a:pt x="129" y="279"/>
                  </a:cubicBezTo>
                  <a:cubicBezTo>
                    <a:pt x="160" y="290"/>
                    <a:pt x="182" y="290"/>
                    <a:pt x="214" y="290"/>
                  </a:cubicBezTo>
                  <a:lnTo>
                    <a:pt x="267" y="290"/>
                  </a:ln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47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51"/>
                    <a:pt x="524" y="129"/>
                    <a:pt x="546" y="108"/>
                  </a:cubicBezTo>
                  <a:cubicBezTo>
                    <a:pt x="567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5" y="44"/>
                  </a:cubicBezTo>
                  <a:cubicBezTo>
                    <a:pt x="707" y="33"/>
                    <a:pt x="717" y="33"/>
                    <a:pt x="739" y="33"/>
                  </a:cubicBezTo>
                  <a:cubicBezTo>
                    <a:pt x="760" y="33"/>
                    <a:pt x="771" y="33"/>
                    <a:pt x="781" y="44"/>
                  </a:cubicBezTo>
                  <a:cubicBezTo>
                    <a:pt x="793" y="44"/>
                    <a:pt x="80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2"/>
                  </a:cubicBezTo>
                  <a:cubicBezTo>
                    <a:pt x="728" y="1"/>
                    <a:pt x="696" y="1"/>
                    <a:pt x="6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41"/>
            <p:cNvSpPr/>
            <p:nvPr/>
          </p:nvSpPr>
          <p:spPr>
            <a:xfrm>
              <a:off x="4682610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86"/>
                    <a:pt x="461" y="98"/>
                    <a:pt x="439" y="119"/>
                  </a:cubicBezTo>
                  <a:cubicBezTo>
                    <a:pt x="418" y="140"/>
                    <a:pt x="397" y="162"/>
                    <a:pt x="365" y="172"/>
                  </a:cubicBezTo>
                  <a:cubicBezTo>
                    <a:pt x="344" y="193"/>
                    <a:pt x="322" y="205"/>
                    <a:pt x="290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36" y="236"/>
                    <a:pt x="236" y="236"/>
                    <a:pt x="215" y="236"/>
                  </a:cubicBezTo>
                  <a:cubicBezTo>
                    <a:pt x="194" y="236"/>
                    <a:pt x="161" y="236"/>
                    <a:pt x="140" y="226"/>
                  </a:cubicBezTo>
                  <a:cubicBezTo>
                    <a:pt x="108" y="226"/>
                    <a:pt x="87" y="215"/>
                    <a:pt x="75" y="215"/>
                  </a:cubicBezTo>
                  <a:cubicBezTo>
                    <a:pt x="54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0" y="116"/>
                    <a:pt x="36" y="114"/>
                    <a:pt x="32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51" y="290"/>
                    <a:pt x="183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47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32" y="55"/>
                    <a:pt x="654" y="44"/>
                    <a:pt x="675" y="44"/>
                  </a:cubicBezTo>
                  <a:cubicBezTo>
                    <a:pt x="708" y="33"/>
                    <a:pt x="718" y="33"/>
                    <a:pt x="739" y="33"/>
                  </a:cubicBezTo>
                  <a:cubicBezTo>
                    <a:pt x="761" y="33"/>
                    <a:pt x="772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2"/>
                  </a:cubicBezTo>
                  <a:cubicBezTo>
                    <a:pt x="71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41"/>
            <p:cNvSpPr/>
            <p:nvPr/>
          </p:nvSpPr>
          <p:spPr>
            <a:xfrm>
              <a:off x="4752475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86"/>
                    <a:pt x="461" y="98"/>
                    <a:pt x="439" y="119"/>
                  </a:cubicBezTo>
                  <a:cubicBezTo>
                    <a:pt x="418" y="140"/>
                    <a:pt x="386" y="162"/>
                    <a:pt x="365" y="172"/>
                  </a:cubicBezTo>
                  <a:cubicBezTo>
                    <a:pt x="343" y="193"/>
                    <a:pt x="322" y="205"/>
                    <a:pt x="289" y="215"/>
                  </a:cubicBezTo>
                  <a:cubicBezTo>
                    <a:pt x="279" y="226"/>
                    <a:pt x="268" y="226"/>
                    <a:pt x="258" y="226"/>
                  </a:cubicBezTo>
                  <a:cubicBezTo>
                    <a:pt x="236" y="236"/>
                    <a:pt x="225" y="236"/>
                    <a:pt x="215" y="236"/>
                  </a:cubicBezTo>
                  <a:cubicBezTo>
                    <a:pt x="182" y="236"/>
                    <a:pt x="161" y="236"/>
                    <a:pt x="139" y="226"/>
                  </a:cubicBezTo>
                  <a:cubicBezTo>
                    <a:pt x="108" y="226"/>
                    <a:pt x="86" y="215"/>
                    <a:pt x="65" y="215"/>
                  </a:cubicBezTo>
                  <a:lnTo>
                    <a:pt x="22" y="172"/>
                  </a:lnTo>
                  <a:cubicBezTo>
                    <a:pt x="22" y="162"/>
                    <a:pt x="11" y="140"/>
                    <a:pt x="22" y="129"/>
                  </a:cubicBezTo>
                  <a:cubicBezTo>
                    <a:pt x="22" y="119"/>
                    <a:pt x="32" y="119"/>
                    <a:pt x="32" y="119"/>
                  </a:cubicBezTo>
                  <a:cubicBezTo>
                    <a:pt x="32" y="116"/>
                    <a:pt x="30" y="114"/>
                    <a:pt x="28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58"/>
                    <a:pt x="97" y="269"/>
                    <a:pt x="129" y="279"/>
                  </a:cubicBezTo>
                  <a:cubicBezTo>
                    <a:pt x="151" y="290"/>
                    <a:pt x="182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47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51"/>
                    <a:pt x="525" y="129"/>
                    <a:pt x="546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32" y="55"/>
                    <a:pt x="653" y="44"/>
                    <a:pt x="675" y="44"/>
                  </a:cubicBezTo>
                  <a:cubicBezTo>
                    <a:pt x="696" y="33"/>
                    <a:pt x="718" y="33"/>
                    <a:pt x="739" y="33"/>
                  </a:cubicBezTo>
                  <a:cubicBezTo>
                    <a:pt x="750" y="33"/>
                    <a:pt x="772" y="33"/>
                    <a:pt x="782" y="44"/>
                  </a:cubicBezTo>
                  <a:cubicBezTo>
                    <a:pt x="793" y="44"/>
                    <a:pt x="793" y="55"/>
                    <a:pt x="803" y="6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2"/>
                  </a:cubicBezTo>
                  <a:cubicBezTo>
                    <a:pt x="718" y="1"/>
                    <a:pt x="696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1"/>
            <p:cNvSpPr/>
            <p:nvPr/>
          </p:nvSpPr>
          <p:spPr>
            <a:xfrm>
              <a:off x="4820632" y="135810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86"/>
                    <a:pt x="471" y="98"/>
                    <a:pt x="450" y="119"/>
                  </a:cubicBezTo>
                  <a:cubicBezTo>
                    <a:pt x="429" y="140"/>
                    <a:pt x="397" y="162"/>
                    <a:pt x="375" y="172"/>
                  </a:cubicBezTo>
                  <a:cubicBezTo>
                    <a:pt x="354" y="193"/>
                    <a:pt x="321" y="205"/>
                    <a:pt x="300" y="215"/>
                  </a:cubicBezTo>
                  <a:cubicBezTo>
                    <a:pt x="290" y="226"/>
                    <a:pt x="279" y="226"/>
                    <a:pt x="257" y="226"/>
                  </a:cubicBezTo>
                  <a:cubicBezTo>
                    <a:pt x="247" y="236"/>
                    <a:pt x="236" y="236"/>
                    <a:pt x="226" y="236"/>
                  </a:cubicBezTo>
                  <a:cubicBezTo>
                    <a:pt x="193" y="236"/>
                    <a:pt x="172" y="236"/>
                    <a:pt x="140" y="226"/>
                  </a:cubicBezTo>
                  <a:cubicBezTo>
                    <a:pt x="118" y="226"/>
                    <a:pt x="97" y="215"/>
                    <a:pt x="76" y="215"/>
                  </a:cubicBezTo>
                  <a:cubicBezTo>
                    <a:pt x="54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3" y="119"/>
                    <a:pt x="33" y="119"/>
                    <a:pt x="43" y="119"/>
                  </a:cubicBezTo>
                  <a:cubicBezTo>
                    <a:pt x="43" y="116"/>
                    <a:pt x="41" y="114"/>
                    <a:pt x="38" y="114"/>
                  </a:cubicBezTo>
                  <a:cubicBezTo>
                    <a:pt x="31" y="114"/>
                    <a:pt x="19" y="122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58"/>
                    <a:pt x="107" y="269"/>
                    <a:pt x="129" y="279"/>
                  </a:cubicBezTo>
                  <a:cubicBezTo>
                    <a:pt x="161" y="290"/>
                    <a:pt x="193" y="290"/>
                    <a:pt x="226" y="290"/>
                  </a:cubicBezTo>
                  <a:lnTo>
                    <a:pt x="268" y="290"/>
                  </a:ln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47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51"/>
                    <a:pt x="536" y="129"/>
                    <a:pt x="557" y="108"/>
                  </a:cubicBezTo>
                  <a:cubicBezTo>
                    <a:pt x="578" y="98"/>
                    <a:pt x="600" y="76"/>
                    <a:pt x="621" y="65"/>
                  </a:cubicBezTo>
                  <a:cubicBezTo>
                    <a:pt x="643" y="55"/>
                    <a:pt x="664" y="44"/>
                    <a:pt x="686" y="44"/>
                  </a:cubicBezTo>
                  <a:cubicBezTo>
                    <a:pt x="707" y="33"/>
                    <a:pt x="728" y="33"/>
                    <a:pt x="750" y="33"/>
                  </a:cubicBezTo>
                  <a:cubicBezTo>
                    <a:pt x="761" y="33"/>
                    <a:pt x="782" y="33"/>
                    <a:pt x="793" y="44"/>
                  </a:cubicBezTo>
                  <a:cubicBezTo>
                    <a:pt x="804" y="44"/>
                    <a:pt x="804" y="55"/>
                    <a:pt x="804" y="65"/>
                  </a:cubicBezTo>
                  <a:lnTo>
                    <a:pt x="814" y="76"/>
                  </a:lnTo>
                  <a:lnTo>
                    <a:pt x="814" y="65"/>
                  </a:lnTo>
                  <a:cubicBezTo>
                    <a:pt x="81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2"/>
                  </a:cubicBezTo>
                  <a:cubicBezTo>
                    <a:pt x="728" y="1"/>
                    <a:pt x="70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1"/>
            <p:cNvSpPr/>
            <p:nvPr/>
          </p:nvSpPr>
          <p:spPr>
            <a:xfrm>
              <a:off x="4890342" y="135810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86"/>
                    <a:pt x="472" y="98"/>
                    <a:pt x="451" y="119"/>
                  </a:cubicBezTo>
                  <a:cubicBezTo>
                    <a:pt x="419" y="140"/>
                    <a:pt x="398" y="162"/>
                    <a:pt x="376" y="172"/>
                  </a:cubicBezTo>
                  <a:cubicBezTo>
                    <a:pt x="344" y="193"/>
                    <a:pt x="322" y="205"/>
                    <a:pt x="301" y="215"/>
                  </a:cubicBezTo>
                  <a:cubicBezTo>
                    <a:pt x="290" y="226"/>
                    <a:pt x="269" y="226"/>
                    <a:pt x="258" y="226"/>
                  </a:cubicBezTo>
                  <a:cubicBezTo>
                    <a:pt x="248" y="236"/>
                    <a:pt x="237" y="236"/>
                    <a:pt x="215" y="236"/>
                  </a:cubicBezTo>
                  <a:cubicBezTo>
                    <a:pt x="194" y="236"/>
                    <a:pt x="162" y="236"/>
                    <a:pt x="141" y="226"/>
                  </a:cubicBezTo>
                  <a:cubicBezTo>
                    <a:pt x="119" y="226"/>
                    <a:pt x="98" y="215"/>
                    <a:pt x="76" y="215"/>
                  </a:cubicBezTo>
                  <a:cubicBezTo>
                    <a:pt x="55" y="205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4" y="119"/>
                  </a:cubicBezTo>
                  <a:cubicBezTo>
                    <a:pt x="41" y="116"/>
                    <a:pt x="38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58"/>
                    <a:pt x="108" y="269"/>
                    <a:pt x="129" y="279"/>
                  </a:cubicBezTo>
                  <a:cubicBezTo>
                    <a:pt x="162" y="290"/>
                    <a:pt x="194" y="290"/>
                    <a:pt x="226" y="290"/>
                  </a:cubicBezTo>
                  <a:lnTo>
                    <a:pt x="269" y="290"/>
                  </a:ln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47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51"/>
                    <a:pt x="526" y="129"/>
                    <a:pt x="558" y="108"/>
                  </a:cubicBezTo>
                  <a:cubicBezTo>
                    <a:pt x="579" y="98"/>
                    <a:pt x="601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8" y="33"/>
                    <a:pt x="729" y="33"/>
                    <a:pt x="740" y="33"/>
                  </a:cubicBezTo>
                  <a:cubicBezTo>
                    <a:pt x="762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76"/>
                    <a:pt x="815" y="76"/>
                    <a:pt x="815" y="76"/>
                  </a:cubicBezTo>
                  <a:lnTo>
                    <a:pt x="815" y="6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2"/>
                  </a:cubicBezTo>
                  <a:cubicBezTo>
                    <a:pt x="729" y="1"/>
                    <a:pt x="708" y="1"/>
                    <a:pt x="6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1"/>
            <p:cNvSpPr/>
            <p:nvPr/>
          </p:nvSpPr>
          <p:spPr>
            <a:xfrm>
              <a:off x="4960206" y="135810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86"/>
                    <a:pt x="472" y="98"/>
                    <a:pt x="440" y="119"/>
                  </a:cubicBezTo>
                  <a:cubicBezTo>
                    <a:pt x="419" y="140"/>
                    <a:pt x="397" y="162"/>
                    <a:pt x="376" y="172"/>
                  </a:cubicBezTo>
                  <a:cubicBezTo>
                    <a:pt x="343" y="193"/>
                    <a:pt x="322" y="205"/>
                    <a:pt x="300" y="215"/>
                  </a:cubicBezTo>
                  <a:cubicBezTo>
                    <a:pt x="279" y="226"/>
                    <a:pt x="269" y="226"/>
                    <a:pt x="258" y="226"/>
                  </a:cubicBezTo>
                  <a:cubicBezTo>
                    <a:pt x="247" y="236"/>
                    <a:pt x="236" y="236"/>
                    <a:pt x="215" y="236"/>
                  </a:cubicBezTo>
                  <a:cubicBezTo>
                    <a:pt x="193" y="236"/>
                    <a:pt x="162" y="236"/>
                    <a:pt x="140" y="226"/>
                  </a:cubicBezTo>
                  <a:cubicBezTo>
                    <a:pt x="119" y="226"/>
                    <a:pt x="97" y="215"/>
                    <a:pt x="76" y="215"/>
                  </a:cubicBezTo>
                  <a:cubicBezTo>
                    <a:pt x="55" y="205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7" y="114"/>
                    <a:pt x="34" y="114"/>
                  </a:cubicBezTo>
                  <a:cubicBezTo>
                    <a:pt x="27" y="114"/>
                    <a:pt x="19" y="122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62" y="290"/>
                    <a:pt x="183" y="290"/>
                    <a:pt x="215" y="290"/>
                  </a:cubicBezTo>
                  <a:lnTo>
                    <a:pt x="269" y="290"/>
                  </a:ln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47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51"/>
                    <a:pt x="526" y="129"/>
                    <a:pt x="547" y="108"/>
                  </a:cubicBezTo>
                  <a:cubicBezTo>
                    <a:pt x="569" y="98"/>
                    <a:pt x="590" y="76"/>
                    <a:pt x="622" y="65"/>
                  </a:cubicBezTo>
                  <a:cubicBezTo>
                    <a:pt x="643" y="55"/>
                    <a:pt x="665" y="44"/>
                    <a:pt x="686" y="44"/>
                  </a:cubicBezTo>
                  <a:cubicBezTo>
                    <a:pt x="707" y="33"/>
                    <a:pt x="718" y="33"/>
                    <a:pt x="740" y="33"/>
                  </a:cubicBezTo>
                  <a:cubicBezTo>
                    <a:pt x="761" y="33"/>
                    <a:pt x="772" y="33"/>
                    <a:pt x="783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2"/>
                  </a:cubicBezTo>
                  <a:cubicBezTo>
                    <a:pt x="729" y="1"/>
                    <a:pt x="697" y="1"/>
                    <a:pt x="6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1"/>
            <p:cNvSpPr/>
            <p:nvPr/>
          </p:nvSpPr>
          <p:spPr>
            <a:xfrm>
              <a:off x="5030071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8" y="140"/>
                    <a:pt x="397" y="162"/>
                    <a:pt x="364" y="172"/>
                  </a:cubicBezTo>
                  <a:cubicBezTo>
                    <a:pt x="343" y="193"/>
                    <a:pt x="322" y="205"/>
                    <a:pt x="290" y="215"/>
                  </a:cubicBezTo>
                  <a:cubicBezTo>
                    <a:pt x="279" y="226"/>
                    <a:pt x="268" y="226"/>
                    <a:pt x="257" y="226"/>
                  </a:cubicBezTo>
                  <a:cubicBezTo>
                    <a:pt x="236" y="236"/>
                    <a:pt x="226" y="236"/>
                    <a:pt x="215" y="236"/>
                  </a:cubicBezTo>
                  <a:cubicBezTo>
                    <a:pt x="193" y="236"/>
                    <a:pt x="161" y="236"/>
                    <a:pt x="140" y="226"/>
                  </a:cubicBezTo>
                  <a:cubicBezTo>
                    <a:pt x="107" y="226"/>
                    <a:pt x="86" y="215"/>
                    <a:pt x="76" y="215"/>
                  </a:cubicBezTo>
                  <a:cubicBezTo>
                    <a:pt x="54" y="205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19"/>
                    <a:pt x="33" y="119"/>
                    <a:pt x="43" y="119"/>
                  </a:cubicBezTo>
                  <a:cubicBezTo>
                    <a:pt x="40" y="116"/>
                    <a:pt x="36" y="114"/>
                    <a:pt x="32" y="114"/>
                  </a:cubicBezTo>
                  <a:cubicBezTo>
                    <a:pt x="22" y="114"/>
                    <a:pt x="12" y="122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58"/>
                    <a:pt x="97" y="269"/>
                    <a:pt x="129" y="279"/>
                  </a:cubicBezTo>
                  <a:cubicBezTo>
                    <a:pt x="150" y="290"/>
                    <a:pt x="183" y="290"/>
                    <a:pt x="215" y="290"/>
                  </a:cubicBezTo>
                  <a:lnTo>
                    <a:pt x="268" y="290"/>
                  </a:ln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47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90" y="76"/>
                    <a:pt x="611" y="65"/>
                  </a:cubicBezTo>
                  <a:cubicBezTo>
                    <a:pt x="633" y="55"/>
                    <a:pt x="654" y="44"/>
                    <a:pt x="675" y="44"/>
                  </a:cubicBezTo>
                  <a:cubicBezTo>
                    <a:pt x="697" y="33"/>
                    <a:pt x="718" y="33"/>
                    <a:pt x="740" y="33"/>
                  </a:cubicBezTo>
                  <a:cubicBezTo>
                    <a:pt x="761" y="33"/>
                    <a:pt x="771" y="33"/>
                    <a:pt x="782" y="44"/>
                  </a:cubicBezTo>
                  <a:cubicBezTo>
                    <a:pt x="793" y="44"/>
                    <a:pt x="804" y="55"/>
                    <a:pt x="804" y="6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2"/>
                  </a:cubicBezTo>
                  <a:cubicBezTo>
                    <a:pt x="71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1"/>
            <p:cNvSpPr/>
            <p:nvPr/>
          </p:nvSpPr>
          <p:spPr>
            <a:xfrm>
              <a:off x="5099936" y="135810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86"/>
                    <a:pt x="461" y="98"/>
                    <a:pt x="440" y="119"/>
                  </a:cubicBezTo>
                  <a:cubicBezTo>
                    <a:pt x="418" y="140"/>
                    <a:pt x="386" y="162"/>
                    <a:pt x="364" y="172"/>
                  </a:cubicBezTo>
                  <a:cubicBezTo>
                    <a:pt x="343" y="193"/>
                    <a:pt x="321" y="205"/>
                    <a:pt x="290" y="215"/>
                  </a:cubicBezTo>
                  <a:cubicBezTo>
                    <a:pt x="278" y="226"/>
                    <a:pt x="268" y="226"/>
                    <a:pt x="247" y="226"/>
                  </a:cubicBezTo>
                  <a:cubicBezTo>
                    <a:pt x="236" y="236"/>
                    <a:pt x="225" y="236"/>
                    <a:pt x="214" y="236"/>
                  </a:cubicBezTo>
                  <a:cubicBezTo>
                    <a:pt x="183" y="236"/>
                    <a:pt x="161" y="236"/>
                    <a:pt x="140" y="226"/>
                  </a:cubicBezTo>
                  <a:cubicBezTo>
                    <a:pt x="107" y="226"/>
                    <a:pt x="86" y="215"/>
                    <a:pt x="64" y="215"/>
                  </a:cubicBezTo>
                  <a:lnTo>
                    <a:pt x="22" y="172"/>
                  </a:lnTo>
                  <a:cubicBezTo>
                    <a:pt x="11" y="162"/>
                    <a:pt x="11" y="140"/>
                    <a:pt x="22" y="129"/>
                  </a:cubicBezTo>
                  <a:cubicBezTo>
                    <a:pt x="22" y="119"/>
                    <a:pt x="33" y="119"/>
                    <a:pt x="33" y="119"/>
                  </a:cubicBezTo>
                  <a:cubicBezTo>
                    <a:pt x="33" y="116"/>
                    <a:pt x="31" y="114"/>
                    <a:pt x="28" y="114"/>
                  </a:cubicBezTo>
                  <a:cubicBezTo>
                    <a:pt x="22" y="114"/>
                    <a:pt x="11" y="122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58"/>
                    <a:pt x="97" y="269"/>
                    <a:pt x="129" y="279"/>
                  </a:cubicBezTo>
                  <a:cubicBezTo>
                    <a:pt x="150" y="290"/>
                    <a:pt x="183" y="290"/>
                    <a:pt x="214" y="290"/>
                  </a:cubicBezTo>
                  <a:lnTo>
                    <a:pt x="268" y="290"/>
                  </a:ln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47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51"/>
                    <a:pt x="525" y="129"/>
                    <a:pt x="547" y="108"/>
                  </a:cubicBezTo>
                  <a:cubicBezTo>
                    <a:pt x="568" y="98"/>
                    <a:pt x="589" y="76"/>
                    <a:pt x="611" y="65"/>
                  </a:cubicBezTo>
                  <a:cubicBezTo>
                    <a:pt x="632" y="55"/>
                    <a:pt x="654" y="44"/>
                    <a:pt x="675" y="44"/>
                  </a:cubicBezTo>
                  <a:cubicBezTo>
                    <a:pt x="697" y="33"/>
                    <a:pt x="718" y="33"/>
                    <a:pt x="739" y="33"/>
                  </a:cubicBezTo>
                  <a:cubicBezTo>
                    <a:pt x="750" y="33"/>
                    <a:pt x="771" y="33"/>
                    <a:pt x="782" y="44"/>
                  </a:cubicBezTo>
                  <a:cubicBezTo>
                    <a:pt x="792" y="44"/>
                    <a:pt x="792" y="55"/>
                    <a:pt x="804" y="6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2"/>
                  </a:cubicBezTo>
                  <a:cubicBezTo>
                    <a:pt x="718" y="1"/>
                    <a:pt x="697" y="1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1"/>
            <p:cNvSpPr/>
            <p:nvPr/>
          </p:nvSpPr>
          <p:spPr>
            <a:xfrm>
              <a:off x="2390108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1"/>
            <p:cNvSpPr/>
            <p:nvPr/>
          </p:nvSpPr>
          <p:spPr>
            <a:xfrm>
              <a:off x="2458420" y="425734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1"/>
            <p:cNvSpPr/>
            <p:nvPr/>
          </p:nvSpPr>
          <p:spPr>
            <a:xfrm>
              <a:off x="2528130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1"/>
            <p:cNvSpPr/>
            <p:nvPr/>
          </p:nvSpPr>
          <p:spPr>
            <a:xfrm>
              <a:off x="2597995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41"/>
            <p:cNvSpPr/>
            <p:nvPr/>
          </p:nvSpPr>
          <p:spPr>
            <a:xfrm>
              <a:off x="2667860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41"/>
            <p:cNvSpPr/>
            <p:nvPr/>
          </p:nvSpPr>
          <p:spPr>
            <a:xfrm>
              <a:off x="2735862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1"/>
            <p:cNvSpPr/>
            <p:nvPr/>
          </p:nvSpPr>
          <p:spPr>
            <a:xfrm>
              <a:off x="2805727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1"/>
            <p:cNvSpPr/>
            <p:nvPr/>
          </p:nvSpPr>
          <p:spPr>
            <a:xfrm>
              <a:off x="2875592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1"/>
            <p:cNvSpPr/>
            <p:nvPr/>
          </p:nvSpPr>
          <p:spPr>
            <a:xfrm>
              <a:off x="2945457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1"/>
            <p:cNvSpPr/>
            <p:nvPr/>
          </p:nvSpPr>
          <p:spPr>
            <a:xfrm>
              <a:off x="3015166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1"/>
            <p:cNvSpPr/>
            <p:nvPr/>
          </p:nvSpPr>
          <p:spPr>
            <a:xfrm>
              <a:off x="3083479" y="425734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1"/>
            <p:cNvSpPr/>
            <p:nvPr/>
          </p:nvSpPr>
          <p:spPr>
            <a:xfrm>
              <a:off x="3153188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1"/>
            <p:cNvSpPr/>
            <p:nvPr/>
          </p:nvSpPr>
          <p:spPr>
            <a:xfrm>
              <a:off x="3223053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41"/>
            <p:cNvSpPr/>
            <p:nvPr/>
          </p:nvSpPr>
          <p:spPr>
            <a:xfrm>
              <a:off x="3292918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41"/>
            <p:cNvSpPr/>
            <p:nvPr/>
          </p:nvSpPr>
          <p:spPr>
            <a:xfrm>
              <a:off x="3362783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1"/>
            <p:cNvSpPr/>
            <p:nvPr/>
          </p:nvSpPr>
          <p:spPr>
            <a:xfrm>
              <a:off x="3430785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5" y="55"/>
                    <a:pt x="814" y="55"/>
                  </a:cubicBez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3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1"/>
            <p:cNvSpPr/>
            <p:nvPr/>
          </p:nvSpPr>
          <p:spPr>
            <a:xfrm>
              <a:off x="3500650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1"/>
            <p:cNvSpPr/>
            <p:nvPr/>
          </p:nvSpPr>
          <p:spPr>
            <a:xfrm>
              <a:off x="3570515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4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14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1"/>
            <p:cNvSpPr/>
            <p:nvPr/>
          </p:nvSpPr>
          <p:spPr>
            <a:xfrm>
              <a:off x="3640225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86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7" y="114"/>
                    <a:pt x="41" y="116"/>
                    <a:pt x="44" y="119"/>
                  </a:cubicBezTo>
                  <a:lnTo>
                    <a:pt x="55" y="119"/>
                  </a:lnTo>
                  <a:lnTo>
                    <a:pt x="44" y="108"/>
                  </a:ln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36" y="290"/>
                    <a:pt x="248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33"/>
                  </a:cubicBezTo>
                  <a:cubicBezTo>
                    <a:pt x="708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1"/>
            <p:cNvSpPr/>
            <p:nvPr/>
          </p:nvSpPr>
          <p:spPr>
            <a:xfrm>
              <a:off x="3710090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1"/>
            <p:cNvSpPr/>
            <p:nvPr/>
          </p:nvSpPr>
          <p:spPr>
            <a:xfrm>
              <a:off x="3778247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3" y="33"/>
                  </a:lnTo>
                  <a:cubicBezTo>
                    <a:pt x="804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7" y="290"/>
                    <a:pt x="258" y="279"/>
                    <a:pt x="268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1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1"/>
            <p:cNvSpPr/>
            <p:nvPr/>
          </p:nvSpPr>
          <p:spPr>
            <a:xfrm>
              <a:off x="3848112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1"/>
            <p:cNvSpPr/>
            <p:nvPr/>
          </p:nvSpPr>
          <p:spPr>
            <a:xfrm>
              <a:off x="3917977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1"/>
            <p:cNvSpPr/>
            <p:nvPr/>
          </p:nvSpPr>
          <p:spPr>
            <a:xfrm>
              <a:off x="3987842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6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36" y="290"/>
                    <a:pt x="246" y="279"/>
                    <a:pt x="267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1"/>
            <p:cNvSpPr/>
            <p:nvPr/>
          </p:nvSpPr>
          <p:spPr>
            <a:xfrm>
              <a:off x="4057551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36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1"/>
            <p:cNvSpPr/>
            <p:nvPr/>
          </p:nvSpPr>
          <p:spPr>
            <a:xfrm>
              <a:off x="4125709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9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41"/>
            <p:cNvSpPr/>
            <p:nvPr/>
          </p:nvSpPr>
          <p:spPr>
            <a:xfrm>
              <a:off x="4195573" y="425734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41"/>
            <p:cNvSpPr/>
            <p:nvPr/>
          </p:nvSpPr>
          <p:spPr>
            <a:xfrm>
              <a:off x="4265283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47" y="108"/>
                  </a:cubicBezTo>
                  <a:cubicBezTo>
                    <a:pt x="56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1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41"/>
            <p:cNvSpPr/>
            <p:nvPr/>
          </p:nvSpPr>
          <p:spPr>
            <a:xfrm>
              <a:off x="4335148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33"/>
                  </a:cubicBez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41"/>
            <p:cNvSpPr/>
            <p:nvPr/>
          </p:nvSpPr>
          <p:spPr>
            <a:xfrm>
              <a:off x="4405013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41"/>
            <p:cNvSpPr/>
            <p:nvPr/>
          </p:nvSpPr>
          <p:spPr>
            <a:xfrm>
              <a:off x="4473170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41"/>
            <p:cNvSpPr/>
            <p:nvPr/>
          </p:nvSpPr>
          <p:spPr>
            <a:xfrm>
              <a:off x="4543035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3" y="183"/>
                    <a:pt x="322" y="205"/>
                    <a:pt x="300" y="215"/>
                  </a:cubicBezTo>
                  <a:cubicBezTo>
                    <a:pt x="28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65"/>
                    <a:pt x="814" y="65"/>
                    <a:pt x="814" y="65"/>
                  </a:cubicBezTo>
                  <a:lnTo>
                    <a:pt x="814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41"/>
            <p:cNvSpPr/>
            <p:nvPr/>
          </p:nvSpPr>
          <p:spPr>
            <a:xfrm>
              <a:off x="4612900" y="4257343"/>
              <a:ext cx="124670" cy="45179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7" y="129"/>
                    <a:pt x="396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0" y="279"/>
                    <a:pt x="182" y="290"/>
                    <a:pt x="214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41"/>
            <p:cNvSpPr/>
            <p:nvPr/>
          </p:nvSpPr>
          <p:spPr>
            <a:xfrm>
              <a:off x="4682610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4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lnTo>
                    <a:pt x="44" y="108"/>
                  </a:ln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708" y="33"/>
                    <a:pt x="718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41"/>
            <p:cNvSpPr/>
            <p:nvPr/>
          </p:nvSpPr>
          <p:spPr>
            <a:xfrm>
              <a:off x="4752475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4" y="194"/>
                    <a:pt x="32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41"/>
            <p:cNvSpPr/>
            <p:nvPr/>
          </p:nvSpPr>
          <p:spPr>
            <a:xfrm>
              <a:off x="4820632" y="4257343"/>
              <a:ext cx="126378" cy="45179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3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41"/>
            <p:cNvSpPr/>
            <p:nvPr/>
          </p:nvSpPr>
          <p:spPr>
            <a:xfrm>
              <a:off x="4890342" y="4257343"/>
              <a:ext cx="126533" cy="45179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9" y="129"/>
                    <a:pt x="398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7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65"/>
                    <a:pt x="815" y="65"/>
                    <a:pt x="815" y="65"/>
                  </a:cubicBezTo>
                  <a:lnTo>
                    <a:pt x="815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41"/>
            <p:cNvSpPr/>
            <p:nvPr/>
          </p:nvSpPr>
          <p:spPr>
            <a:xfrm>
              <a:off x="4960206" y="4257343"/>
              <a:ext cx="124980" cy="45179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41"/>
            <p:cNvSpPr/>
            <p:nvPr/>
          </p:nvSpPr>
          <p:spPr>
            <a:xfrm>
              <a:off x="5030071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41"/>
            <p:cNvSpPr/>
            <p:nvPr/>
          </p:nvSpPr>
          <p:spPr>
            <a:xfrm>
              <a:off x="5099936" y="4257343"/>
              <a:ext cx="124825" cy="45179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4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4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11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39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2" y="44"/>
                    <a:pt x="792" y="55"/>
                    <a:pt x="804" y="5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41"/>
            <p:cNvSpPr/>
            <p:nvPr/>
          </p:nvSpPr>
          <p:spPr>
            <a:xfrm>
              <a:off x="5234543" y="1412287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1"/>
                  </a:moveTo>
                  <a:cubicBezTo>
                    <a:pt x="121" y="1"/>
                    <a:pt x="115" y="2"/>
                    <a:pt x="108" y="5"/>
                  </a:cubicBezTo>
                  <a:cubicBezTo>
                    <a:pt x="87" y="16"/>
                    <a:pt x="65" y="37"/>
                    <a:pt x="44" y="48"/>
                  </a:cubicBezTo>
                  <a:cubicBezTo>
                    <a:pt x="33" y="70"/>
                    <a:pt x="22" y="101"/>
                    <a:pt x="11" y="123"/>
                  </a:cubicBezTo>
                  <a:cubicBezTo>
                    <a:pt x="1" y="155"/>
                    <a:pt x="1" y="187"/>
                    <a:pt x="1" y="220"/>
                  </a:cubicBezTo>
                  <a:lnTo>
                    <a:pt x="1" y="262"/>
                  </a:lnTo>
                  <a:cubicBezTo>
                    <a:pt x="1" y="284"/>
                    <a:pt x="11" y="305"/>
                    <a:pt x="11" y="316"/>
                  </a:cubicBezTo>
                  <a:cubicBezTo>
                    <a:pt x="22" y="348"/>
                    <a:pt x="44" y="380"/>
                    <a:pt x="65" y="401"/>
                  </a:cubicBezTo>
                  <a:cubicBezTo>
                    <a:pt x="75" y="434"/>
                    <a:pt x="97" y="455"/>
                    <a:pt x="118" y="477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194" y="573"/>
                    <a:pt x="215" y="594"/>
                    <a:pt x="225" y="615"/>
                  </a:cubicBezTo>
                  <a:cubicBezTo>
                    <a:pt x="236" y="637"/>
                    <a:pt x="247" y="658"/>
                    <a:pt x="247" y="680"/>
                  </a:cubicBezTo>
                  <a:cubicBezTo>
                    <a:pt x="258" y="701"/>
                    <a:pt x="258" y="722"/>
                    <a:pt x="258" y="744"/>
                  </a:cubicBezTo>
                  <a:cubicBezTo>
                    <a:pt x="258" y="755"/>
                    <a:pt x="247" y="776"/>
                    <a:pt x="247" y="787"/>
                  </a:cubicBezTo>
                  <a:cubicBezTo>
                    <a:pt x="236" y="798"/>
                    <a:pt x="225" y="798"/>
                    <a:pt x="225" y="808"/>
                  </a:cubicBezTo>
                  <a:cubicBezTo>
                    <a:pt x="236" y="808"/>
                    <a:pt x="247" y="798"/>
                    <a:pt x="258" y="787"/>
                  </a:cubicBezTo>
                  <a:cubicBezTo>
                    <a:pt x="268" y="776"/>
                    <a:pt x="279" y="765"/>
                    <a:pt x="279" y="744"/>
                  </a:cubicBezTo>
                  <a:cubicBezTo>
                    <a:pt x="290" y="722"/>
                    <a:pt x="290" y="701"/>
                    <a:pt x="290" y="680"/>
                  </a:cubicBezTo>
                  <a:cubicBezTo>
                    <a:pt x="279" y="648"/>
                    <a:pt x="279" y="627"/>
                    <a:pt x="268" y="594"/>
                  </a:cubicBezTo>
                  <a:cubicBezTo>
                    <a:pt x="258" y="573"/>
                    <a:pt x="236" y="541"/>
                    <a:pt x="225" y="519"/>
                  </a:cubicBezTo>
                  <a:cubicBezTo>
                    <a:pt x="204" y="487"/>
                    <a:pt x="182" y="465"/>
                    <a:pt x="172" y="444"/>
                  </a:cubicBezTo>
                  <a:cubicBezTo>
                    <a:pt x="151" y="423"/>
                    <a:pt x="129" y="391"/>
                    <a:pt x="118" y="370"/>
                  </a:cubicBezTo>
                  <a:cubicBezTo>
                    <a:pt x="97" y="348"/>
                    <a:pt x="87" y="316"/>
                    <a:pt x="75" y="294"/>
                  </a:cubicBezTo>
                  <a:cubicBezTo>
                    <a:pt x="65" y="284"/>
                    <a:pt x="65" y="273"/>
                    <a:pt x="54" y="251"/>
                  </a:cubicBezTo>
                  <a:lnTo>
                    <a:pt x="54" y="220"/>
                  </a:lnTo>
                  <a:lnTo>
                    <a:pt x="54" y="134"/>
                  </a:lnTo>
                  <a:cubicBezTo>
                    <a:pt x="65" y="113"/>
                    <a:pt x="65" y="91"/>
                    <a:pt x="75" y="70"/>
                  </a:cubicBezTo>
                  <a:cubicBezTo>
                    <a:pt x="87" y="59"/>
                    <a:pt x="97" y="37"/>
                    <a:pt x="118" y="27"/>
                  </a:cubicBezTo>
                  <a:cubicBezTo>
                    <a:pt x="129" y="16"/>
                    <a:pt x="140" y="16"/>
                    <a:pt x="151" y="16"/>
                  </a:cubicBezTo>
                  <a:lnTo>
                    <a:pt x="172" y="37"/>
                  </a:lnTo>
                  <a:cubicBezTo>
                    <a:pt x="172" y="37"/>
                    <a:pt x="172" y="16"/>
                    <a:pt x="161" y="5"/>
                  </a:cubicBezTo>
                  <a:cubicBezTo>
                    <a:pt x="147" y="5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41"/>
            <p:cNvSpPr/>
            <p:nvPr/>
          </p:nvSpPr>
          <p:spPr>
            <a:xfrm>
              <a:off x="5234543" y="1482152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6" y="0"/>
                  </a:moveTo>
                  <a:cubicBezTo>
                    <a:pt x="121" y="0"/>
                    <a:pt x="115" y="2"/>
                    <a:pt x="108" y="5"/>
                  </a:cubicBezTo>
                  <a:cubicBezTo>
                    <a:pt x="87" y="15"/>
                    <a:pt x="65" y="27"/>
                    <a:pt x="44" y="48"/>
                  </a:cubicBezTo>
                  <a:cubicBezTo>
                    <a:pt x="33" y="69"/>
                    <a:pt x="22" y="101"/>
                    <a:pt x="11" y="123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4"/>
                    <a:pt x="11" y="294"/>
                    <a:pt x="11" y="315"/>
                  </a:cubicBezTo>
                  <a:cubicBezTo>
                    <a:pt x="22" y="348"/>
                    <a:pt x="44" y="380"/>
                    <a:pt x="65" y="401"/>
                  </a:cubicBezTo>
                  <a:cubicBezTo>
                    <a:pt x="75" y="434"/>
                    <a:pt x="97" y="455"/>
                    <a:pt x="118" y="476"/>
                  </a:cubicBezTo>
                  <a:cubicBezTo>
                    <a:pt x="140" y="498"/>
                    <a:pt x="161" y="529"/>
                    <a:pt x="182" y="551"/>
                  </a:cubicBezTo>
                  <a:cubicBezTo>
                    <a:pt x="194" y="572"/>
                    <a:pt x="215" y="594"/>
                    <a:pt x="225" y="615"/>
                  </a:cubicBezTo>
                  <a:cubicBezTo>
                    <a:pt x="236" y="637"/>
                    <a:pt x="247" y="658"/>
                    <a:pt x="247" y="679"/>
                  </a:cubicBezTo>
                  <a:cubicBezTo>
                    <a:pt x="258" y="701"/>
                    <a:pt x="258" y="722"/>
                    <a:pt x="258" y="733"/>
                  </a:cubicBezTo>
                  <a:cubicBezTo>
                    <a:pt x="258" y="755"/>
                    <a:pt x="247" y="776"/>
                    <a:pt x="247" y="776"/>
                  </a:cubicBezTo>
                  <a:lnTo>
                    <a:pt x="225" y="798"/>
                  </a:ln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8"/>
                    <a:pt x="258" y="786"/>
                  </a:cubicBezTo>
                  <a:cubicBezTo>
                    <a:pt x="268" y="776"/>
                    <a:pt x="279" y="765"/>
                    <a:pt x="279" y="744"/>
                  </a:cubicBezTo>
                  <a:cubicBezTo>
                    <a:pt x="290" y="722"/>
                    <a:pt x="290" y="701"/>
                    <a:pt x="290" y="669"/>
                  </a:cubicBezTo>
                  <a:cubicBezTo>
                    <a:pt x="279" y="648"/>
                    <a:pt x="279" y="615"/>
                    <a:pt x="268" y="594"/>
                  </a:cubicBezTo>
                  <a:cubicBezTo>
                    <a:pt x="258" y="562"/>
                    <a:pt x="236" y="541"/>
                    <a:pt x="225" y="519"/>
                  </a:cubicBezTo>
                  <a:cubicBezTo>
                    <a:pt x="204" y="487"/>
                    <a:pt x="182" y="465"/>
                    <a:pt x="172" y="444"/>
                  </a:cubicBezTo>
                  <a:cubicBezTo>
                    <a:pt x="151" y="412"/>
                    <a:pt x="129" y="391"/>
                    <a:pt x="118" y="369"/>
                  </a:cubicBezTo>
                  <a:cubicBezTo>
                    <a:pt x="97" y="348"/>
                    <a:pt x="87" y="315"/>
                    <a:pt x="75" y="294"/>
                  </a:cubicBezTo>
                  <a:cubicBezTo>
                    <a:pt x="65" y="284"/>
                    <a:pt x="65" y="262"/>
                    <a:pt x="54" y="251"/>
                  </a:cubicBezTo>
                  <a:lnTo>
                    <a:pt x="54" y="208"/>
                  </a:lnTo>
                  <a:lnTo>
                    <a:pt x="54" y="134"/>
                  </a:lnTo>
                  <a:cubicBezTo>
                    <a:pt x="65" y="112"/>
                    <a:pt x="65" y="91"/>
                    <a:pt x="75" y="69"/>
                  </a:cubicBezTo>
                  <a:cubicBezTo>
                    <a:pt x="87" y="48"/>
                    <a:pt x="97" y="37"/>
                    <a:pt x="118" y="27"/>
                  </a:cubicBezTo>
                  <a:cubicBezTo>
                    <a:pt x="129" y="15"/>
                    <a:pt x="140" y="15"/>
                    <a:pt x="151" y="15"/>
                  </a:cubicBezTo>
                  <a:cubicBezTo>
                    <a:pt x="161" y="27"/>
                    <a:pt x="172" y="27"/>
                    <a:pt x="172" y="37"/>
                  </a:cubicBezTo>
                  <a:cubicBezTo>
                    <a:pt x="172" y="27"/>
                    <a:pt x="172" y="15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41"/>
            <p:cNvSpPr/>
            <p:nvPr/>
          </p:nvSpPr>
          <p:spPr>
            <a:xfrm>
              <a:off x="5234543" y="1551396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3"/>
                    <a:pt x="108" y="9"/>
                  </a:cubicBezTo>
                  <a:cubicBezTo>
                    <a:pt x="87" y="19"/>
                    <a:pt x="65" y="30"/>
                    <a:pt x="44" y="52"/>
                  </a:cubicBezTo>
                  <a:cubicBezTo>
                    <a:pt x="33" y="73"/>
                    <a:pt x="22" y="95"/>
                    <a:pt x="11" y="126"/>
                  </a:cubicBezTo>
                  <a:cubicBezTo>
                    <a:pt x="1" y="159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2"/>
                    <a:pt x="44" y="373"/>
                    <a:pt x="65" y="405"/>
                  </a:cubicBezTo>
                  <a:cubicBezTo>
                    <a:pt x="75" y="426"/>
                    <a:pt x="97" y="459"/>
                    <a:pt x="118" y="480"/>
                  </a:cubicBezTo>
                  <a:lnTo>
                    <a:pt x="182" y="544"/>
                  </a:lnTo>
                  <a:cubicBezTo>
                    <a:pt x="194" y="576"/>
                    <a:pt x="215" y="597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79" y="747"/>
                  </a:cubicBezTo>
                  <a:cubicBezTo>
                    <a:pt x="290" y="726"/>
                    <a:pt x="290" y="694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6"/>
                    <a:pt x="236" y="544"/>
                    <a:pt x="225" y="512"/>
                  </a:cubicBezTo>
                  <a:cubicBezTo>
                    <a:pt x="204" y="490"/>
                    <a:pt x="182" y="469"/>
                    <a:pt x="172" y="437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8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5"/>
                    <a:pt x="75" y="73"/>
                  </a:cubicBezTo>
                  <a:cubicBezTo>
                    <a:pt x="87" y="52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41"/>
            <p:cNvSpPr/>
            <p:nvPr/>
          </p:nvSpPr>
          <p:spPr>
            <a:xfrm>
              <a:off x="5234543" y="1621261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9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47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" y="276"/>
                    <a:pt x="11" y="297"/>
                    <a:pt x="11" y="308"/>
                  </a:cubicBezTo>
                  <a:cubicBezTo>
                    <a:pt x="22" y="340"/>
                    <a:pt x="44" y="373"/>
                    <a:pt x="65" y="404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15"/>
                    <a:pt x="258" y="737"/>
                  </a:cubicBezTo>
                  <a:cubicBezTo>
                    <a:pt x="258" y="758"/>
                    <a:pt x="247" y="768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79" y="737"/>
                  </a:cubicBezTo>
                  <a:cubicBezTo>
                    <a:pt x="290" y="726"/>
                    <a:pt x="290" y="694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5"/>
                    <a:pt x="236" y="544"/>
                    <a:pt x="225" y="511"/>
                  </a:cubicBezTo>
                  <a:cubicBezTo>
                    <a:pt x="204" y="490"/>
                    <a:pt x="182" y="469"/>
                    <a:pt x="172" y="437"/>
                  </a:cubicBezTo>
                  <a:cubicBezTo>
                    <a:pt x="151" y="416"/>
                    <a:pt x="129" y="394"/>
                    <a:pt x="118" y="362"/>
                  </a:cubicBezTo>
                  <a:cubicBezTo>
                    <a:pt x="97" y="340"/>
                    <a:pt x="87" y="319"/>
                    <a:pt x="75" y="287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83"/>
                    <a:pt x="75" y="73"/>
                  </a:cubicBezTo>
                  <a:cubicBezTo>
                    <a:pt x="87" y="51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41"/>
            <p:cNvSpPr/>
            <p:nvPr/>
          </p:nvSpPr>
          <p:spPr>
            <a:xfrm>
              <a:off x="5234543" y="1691126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8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47"/>
                    <a:pt x="1" y="180"/>
                    <a:pt x="1" y="211"/>
                  </a:cubicBezTo>
                  <a:lnTo>
                    <a:pt x="1" y="265"/>
                  </a:lnTo>
                  <a:cubicBezTo>
                    <a:pt x="1" y="276"/>
                    <a:pt x="11" y="297"/>
                    <a:pt x="11" y="308"/>
                  </a:cubicBezTo>
                  <a:cubicBezTo>
                    <a:pt x="22" y="340"/>
                    <a:pt x="44" y="372"/>
                    <a:pt x="65" y="404"/>
                  </a:cubicBezTo>
                  <a:cubicBezTo>
                    <a:pt x="75" y="426"/>
                    <a:pt x="97" y="447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29"/>
                    <a:pt x="247" y="651"/>
                    <a:pt x="247" y="672"/>
                  </a:cubicBezTo>
                  <a:cubicBezTo>
                    <a:pt x="258" y="694"/>
                    <a:pt x="258" y="715"/>
                    <a:pt x="258" y="736"/>
                  </a:cubicBezTo>
                  <a:cubicBezTo>
                    <a:pt x="258" y="747"/>
                    <a:pt x="247" y="768"/>
                    <a:pt x="247" y="779"/>
                  </a:cubicBezTo>
                  <a:cubicBezTo>
                    <a:pt x="236" y="790"/>
                    <a:pt x="225" y="790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36"/>
                  </a:cubicBezTo>
                  <a:cubicBezTo>
                    <a:pt x="290" y="715"/>
                    <a:pt x="290" y="694"/>
                    <a:pt x="290" y="672"/>
                  </a:cubicBezTo>
                  <a:cubicBezTo>
                    <a:pt x="279" y="640"/>
                    <a:pt x="279" y="618"/>
                    <a:pt x="268" y="587"/>
                  </a:cubicBezTo>
                  <a:cubicBezTo>
                    <a:pt x="258" y="565"/>
                    <a:pt x="236" y="533"/>
                    <a:pt x="225" y="511"/>
                  </a:cubicBezTo>
                  <a:cubicBezTo>
                    <a:pt x="204" y="490"/>
                    <a:pt x="182" y="458"/>
                    <a:pt x="172" y="437"/>
                  </a:cubicBezTo>
                  <a:cubicBezTo>
                    <a:pt x="151" y="415"/>
                    <a:pt x="129" y="394"/>
                    <a:pt x="118" y="361"/>
                  </a:cubicBezTo>
                  <a:cubicBezTo>
                    <a:pt x="97" y="340"/>
                    <a:pt x="87" y="318"/>
                    <a:pt x="75" y="287"/>
                  </a:cubicBezTo>
                  <a:cubicBezTo>
                    <a:pt x="65" y="276"/>
                    <a:pt x="65" y="265"/>
                    <a:pt x="54" y="254"/>
                  </a:cubicBezTo>
                  <a:lnTo>
                    <a:pt x="54" y="211"/>
                  </a:lnTo>
                  <a:lnTo>
                    <a:pt x="54" y="137"/>
                  </a:lnTo>
                  <a:cubicBezTo>
                    <a:pt x="65" y="104"/>
                    <a:pt x="65" y="83"/>
                    <a:pt x="75" y="73"/>
                  </a:cubicBezTo>
                  <a:cubicBezTo>
                    <a:pt x="87" y="51"/>
                    <a:pt x="97" y="30"/>
                    <a:pt x="118" y="19"/>
                  </a:cubicBezTo>
                  <a:cubicBezTo>
                    <a:pt x="126" y="19"/>
                    <a:pt x="133" y="14"/>
                    <a:pt x="140" y="14"/>
                  </a:cubicBezTo>
                  <a:cubicBezTo>
                    <a:pt x="143" y="14"/>
                    <a:pt x="147" y="15"/>
                    <a:pt x="151" y="19"/>
                  </a:cubicBezTo>
                  <a:cubicBezTo>
                    <a:pt x="161" y="19"/>
                    <a:pt x="172" y="30"/>
                    <a:pt x="172" y="30"/>
                  </a:cubicBezTo>
                  <a:cubicBezTo>
                    <a:pt x="172" y="30"/>
                    <a:pt x="172" y="8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41"/>
            <p:cNvSpPr/>
            <p:nvPr/>
          </p:nvSpPr>
          <p:spPr>
            <a:xfrm>
              <a:off x="5234543" y="1759749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0"/>
                  </a:moveTo>
                  <a:cubicBezTo>
                    <a:pt x="121" y="0"/>
                    <a:pt x="115" y="2"/>
                    <a:pt x="108" y="5"/>
                  </a:cubicBezTo>
                  <a:cubicBezTo>
                    <a:pt x="87" y="16"/>
                    <a:pt x="65" y="26"/>
                    <a:pt x="44" y="48"/>
                  </a:cubicBezTo>
                  <a:cubicBezTo>
                    <a:pt x="33" y="69"/>
                    <a:pt x="22" y="102"/>
                    <a:pt x="11" y="123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3"/>
                    <a:pt x="11" y="305"/>
                    <a:pt x="11" y="316"/>
                  </a:cubicBezTo>
                  <a:cubicBezTo>
                    <a:pt x="22" y="348"/>
                    <a:pt x="44" y="380"/>
                    <a:pt x="65" y="402"/>
                  </a:cubicBezTo>
                  <a:cubicBezTo>
                    <a:pt x="75" y="433"/>
                    <a:pt x="97" y="455"/>
                    <a:pt x="118" y="476"/>
                  </a:cubicBezTo>
                  <a:cubicBezTo>
                    <a:pt x="140" y="509"/>
                    <a:pt x="161" y="530"/>
                    <a:pt x="182" y="551"/>
                  </a:cubicBezTo>
                  <a:cubicBezTo>
                    <a:pt x="194" y="573"/>
                    <a:pt x="215" y="594"/>
                    <a:pt x="225" y="616"/>
                  </a:cubicBezTo>
                  <a:cubicBezTo>
                    <a:pt x="236" y="637"/>
                    <a:pt x="247" y="659"/>
                    <a:pt x="247" y="680"/>
                  </a:cubicBezTo>
                  <a:cubicBezTo>
                    <a:pt x="258" y="701"/>
                    <a:pt x="258" y="723"/>
                    <a:pt x="258" y="744"/>
                  </a:cubicBezTo>
                  <a:cubicBezTo>
                    <a:pt x="258" y="754"/>
                    <a:pt x="247" y="776"/>
                    <a:pt x="247" y="787"/>
                  </a:cubicBezTo>
                  <a:cubicBezTo>
                    <a:pt x="236" y="797"/>
                    <a:pt x="225" y="797"/>
                    <a:pt x="225" y="797"/>
                  </a:cubicBez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7"/>
                    <a:pt x="258" y="787"/>
                  </a:cubicBezTo>
                  <a:cubicBezTo>
                    <a:pt x="268" y="776"/>
                    <a:pt x="279" y="766"/>
                    <a:pt x="279" y="744"/>
                  </a:cubicBezTo>
                  <a:cubicBezTo>
                    <a:pt x="290" y="723"/>
                    <a:pt x="290" y="701"/>
                    <a:pt x="290" y="680"/>
                  </a:cubicBezTo>
                  <a:cubicBezTo>
                    <a:pt x="279" y="647"/>
                    <a:pt x="279" y="626"/>
                    <a:pt x="268" y="594"/>
                  </a:cubicBezTo>
                  <a:cubicBezTo>
                    <a:pt x="258" y="573"/>
                    <a:pt x="236" y="540"/>
                    <a:pt x="225" y="519"/>
                  </a:cubicBezTo>
                  <a:cubicBezTo>
                    <a:pt x="204" y="487"/>
                    <a:pt x="182" y="466"/>
                    <a:pt x="172" y="444"/>
                  </a:cubicBezTo>
                  <a:cubicBezTo>
                    <a:pt x="151" y="423"/>
                    <a:pt x="129" y="390"/>
                    <a:pt x="118" y="369"/>
                  </a:cubicBezTo>
                  <a:cubicBezTo>
                    <a:pt x="97" y="348"/>
                    <a:pt x="87" y="316"/>
                    <a:pt x="75" y="294"/>
                  </a:cubicBezTo>
                  <a:cubicBezTo>
                    <a:pt x="65" y="283"/>
                    <a:pt x="65" y="273"/>
                    <a:pt x="54" y="252"/>
                  </a:cubicBezTo>
                  <a:lnTo>
                    <a:pt x="54" y="219"/>
                  </a:lnTo>
                  <a:lnTo>
                    <a:pt x="54" y="133"/>
                  </a:lnTo>
                  <a:cubicBezTo>
                    <a:pt x="65" y="112"/>
                    <a:pt x="65" y="91"/>
                    <a:pt x="75" y="69"/>
                  </a:cubicBezTo>
                  <a:cubicBezTo>
                    <a:pt x="87" y="59"/>
                    <a:pt x="97" y="38"/>
                    <a:pt x="118" y="26"/>
                  </a:cubicBezTo>
                  <a:cubicBezTo>
                    <a:pt x="129" y="16"/>
                    <a:pt x="140" y="16"/>
                    <a:pt x="151" y="16"/>
                  </a:cubicBezTo>
                  <a:lnTo>
                    <a:pt x="172" y="38"/>
                  </a:lnTo>
                  <a:cubicBezTo>
                    <a:pt x="172" y="38"/>
                    <a:pt x="172" y="16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41"/>
            <p:cNvSpPr/>
            <p:nvPr/>
          </p:nvSpPr>
          <p:spPr>
            <a:xfrm>
              <a:off x="5234543" y="1828993"/>
              <a:ext cx="45024" cy="126222"/>
            </a:xfrm>
            <a:custGeom>
              <a:avLst/>
              <a:gdLst/>
              <a:ahLst/>
              <a:cxnLst/>
              <a:rect l="l" t="t" r="r" b="b"/>
              <a:pathLst>
                <a:path w="290" h="813" extrusionOk="0">
                  <a:moveTo>
                    <a:pt x="134" y="1"/>
                  </a:moveTo>
                  <a:cubicBezTo>
                    <a:pt x="127" y="1"/>
                    <a:pt x="119" y="4"/>
                    <a:pt x="108" y="9"/>
                  </a:cubicBezTo>
                  <a:cubicBezTo>
                    <a:pt x="87" y="20"/>
                    <a:pt x="65" y="30"/>
                    <a:pt x="44" y="52"/>
                  </a:cubicBezTo>
                  <a:cubicBezTo>
                    <a:pt x="33" y="73"/>
                    <a:pt x="22" y="105"/>
                    <a:pt x="11" y="127"/>
                  </a:cubicBezTo>
                  <a:cubicBezTo>
                    <a:pt x="1" y="159"/>
                    <a:pt x="1" y="191"/>
                    <a:pt x="1" y="223"/>
                  </a:cubicBezTo>
                  <a:lnTo>
                    <a:pt x="1" y="266"/>
                  </a:lnTo>
                  <a:cubicBezTo>
                    <a:pt x="1" y="287"/>
                    <a:pt x="11" y="298"/>
                    <a:pt x="11" y="320"/>
                  </a:cubicBezTo>
                  <a:cubicBezTo>
                    <a:pt x="22" y="351"/>
                    <a:pt x="44" y="384"/>
                    <a:pt x="65" y="405"/>
                  </a:cubicBezTo>
                  <a:cubicBezTo>
                    <a:pt x="75" y="437"/>
                    <a:pt x="97" y="458"/>
                    <a:pt x="118" y="480"/>
                  </a:cubicBezTo>
                  <a:cubicBezTo>
                    <a:pt x="140" y="501"/>
                    <a:pt x="161" y="534"/>
                    <a:pt x="182" y="555"/>
                  </a:cubicBezTo>
                  <a:cubicBezTo>
                    <a:pt x="194" y="577"/>
                    <a:pt x="215" y="598"/>
                    <a:pt x="225" y="619"/>
                  </a:cubicBezTo>
                  <a:cubicBezTo>
                    <a:pt x="236" y="641"/>
                    <a:pt x="247" y="662"/>
                    <a:pt x="247" y="684"/>
                  </a:cubicBezTo>
                  <a:cubicBezTo>
                    <a:pt x="258" y="705"/>
                    <a:pt x="258" y="727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lnTo>
                    <a:pt x="215" y="812"/>
                  </a:lnTo>
                  <a:lnTo>
                    <a:pt x="225" y="812"/>
                  </a:lnTo>
                  <a:cubicBezTo>
                    <a:pt x="236" y="812"/>
                    <a:pt x="247" y="801"/>
                    <a:pt x="258" y="791"/>
                  </a:cubicBezTo>
                  <a:cubicBezTo>
                    <a:pt x="268" y="780"/>
                    <a:pt x="279" y="769"/>
                    <a:pt x="279" y="748"/>
                  </a:cubicBezTo>
                  <a:cubicBezTo>
                    <a:pt x="290" y="727"/>
                    <a:pt x="290" y="705"/>
                    <a:pt x="290" y="673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23"/>
                  </a:cubicBezTo>
                  <a:cubicBezTo>
                    <a:pt x="204" y="491"/>
                    <a:pt x="182" y="470"/>
                    <a:pt x="172" y="448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51"/>
                    <a:pt x="87" y="320"/>
                    <a:pt x="75" y="298"/>
                  </a:cubicBezTo>
                  <a:cubicBezTo>
                    <a:pt x="65" y="287"/>
                    <a:pt x="65" y="266"/>
                    <a:pt x="54" y="255"/>
                  </a:cubicBezTo>
                  <a:lnTo>
                    <a:pt x="54" y="213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2"/>
                    <a:pt x="97" y="41"/>
                    <a:pt x="118" y="30"/>
                  </a:cubicBezTo>
                  <a:cubicBezTo>
                    <a:pt x="129" y="20"/>
                    <a:pt x="140" y="20"/>
                    <a:pt x="151" y="20"/>
                  </a:cubicBezTo>
                  <a:cubicBezTo>
                    <a:pt x="161" y="30"/>
                    <a:pt x="172" y="30"/>
                    <a:pt x="172" y="41"/>
                  </a:cubicBezTo>
                  <a:cubicBezTo>
                    <a:pt x="172" y="30"/>
                    <a:pt x="172" y="20"/>
                    <a:pt x="161" y="9"/>
                  </a:cubicBezTo>
                  <a:cubicBezTo>
                    <a:pt x="150" y="4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41"/>
            <p:cNvSpPr/>
            <p:nvPr/>
          </p:nvSpPr>
          <p:spPr>
            <a:xfrm>
              <a:off x="5234543" y="1898858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1"/>
                  </a:moveTo>
                  <a:cubicBezTo>
                    <a:pt x="127" y="1"/>
                    <a:pt x="119" y="3"/>
                    <a:pt x="108" y="8"/>
                  </a:cubicBezTo>
                  <a:cubicBezTo>
                    <a:pt x="87" y="20"/>
                    <a:pt x="65" y="30"/>
                    <a:pt x="44" y="51"/>
                  </a:cubicBezTo>
                  <a:cubicBezTo>
                    <a:pt x="33" y="73"/>
                    <a:pt x="22" y="94"/>
                    <a:pt x="11" y="127"/>
                  </a:cubicBezTo>
                  <a:cubicBezTo>
                    <a:pt x="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1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76"/>
                    <a:pt x="215" y="598"/>
                    <a:pt x="225" y="619"/>
                  </a:cubicBezTo>
                  <a:cubicBezTo>
                    <a:pt x="236" y="641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7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48"/>
                  </a:cubicBezTo>
                  <a:cubicBezTo>
                    <a:pt x="290" y="726"/>
                    <a:pt x="290" y="694"/>
                    <a:pt x="290" y="672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12"/>
                  </a:cubicBezTo>
                  <a:cubicBezTo>
                    <a:pt x="204" y="491"/>
                    <a:pt x="182" y="469"/>
                    <a:pt x="172" y="437"/>
                  </a:cubicBezTo>
                  <a:cubicBezTo>
                    <a:pt x="151" y="415"/>
                    <a:pt x="129" y="394"/>
                    <a:pt x="118" y="372"/>
                  </a:cubicBezTo>
                  <a:cubicBezTo>
                    <a:pt x="97" y="341"/>
                    <a:pt x="87" y="319"/>
                    <a:pt x="75" y="298"/>
                  </a:cubicBezTo>
                  <a:cubicBezTo>
                    <a:pt x="65" y="277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94"/>
                    <a:pt x="75" y="73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20"/>
                    <a:pt x="140" y="20"/>
                    <a:pt x="151" y="20"/>
                  </a:cubicBezTo>
                  <a:cubicBezTo>
                    <a:pt x="161" y="20"/>
                    <a:pt x="172" y="30"/>
                    <a:pt x="172" y="41"/>
                  </a:cubicBezTo>
                  <a:cubicBezTo>
                    <a:pt x="172" y="30"/>
                    <a:pt x="172" y="20"/>
                    <a:pt x="161" y="8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41"/>
            <p:cNvSpPr/>
            <p:nvPr/>
          </p:nvSpPr>
          <p:spPr>
            <a:xfrm>
              <a:off x="5234543" y="1968722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8"/>
                    <a:pt x="65" y="30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4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" y="276"/>
                    <a:pt x="11" y="298"/>
                    <a:pt x="11" y="308"/>
                  </a:cubicBezTo>
                  <a:cubicBezTo>
                    <a:pt x="22" y="340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79"/>
                  </a:cubicBezTo>
                  <a:lnTo>
                    <a:pt x="182" y="544"/>
                  </a:lnTo>
                  <a:cubicBezTo>
                    <a:pt x="194" y="565"/>
                    <a:pt x="215" y="586"/>
                    <a:pt x="225" y="608"/>
                  </a:cubicBezTo>
                  <a:cubicBezTo>
                    <a:pt x="236" y="629"/>
                    <a:pt x="247" y="662"/>
                    <a:pt x="247" y="683"/>
                  </a:cubicBezTo>
                  <a:cubicBezTo>
                    <a:pt x="258" y="705"/>
                    <a:pt x="258" y="715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8"/>
                    <a:pt x="279" y="736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5"/>
                    <a:pt x="236" y="544"/>
                    <a:pt x="225" y="512"/>
                  </a:cubicBezTo>
                  <a:cubicBezTo>
                    <a:pt x="204" y="490"/>
                    <a:pt x="182" y="458"/>
                    <a:pt x="172" y="436"/>
                  </a:cubicBezTo>
                  <a:cubicBezTo>
                    <a:pt x="151" y="415"/>
                    <a:pt x="129" y="394"/>
                    <a:pt x="118" y="362"/>
                  </a:cubicBezTo>
                  <a:cubicBezTo>
                    <a:pt x="97" y="340"/>
                    <a:pt x="87" y="319"/>
                    <a:pt x="75" y="287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84"/>
                    <a:pt x="75" y="72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41"/>
            <p:cNvSpPr/>
            <p:nvPr/>
          </p:nvSpPr>
          <p:spPr>
            <a:xfrm>
              <a:off x="5234543" y="2038122"/>
              <a:ext cx="45024" cy="124825"/>
            </a:xfrm>
            <a:custGeom>
              <a:avLst/>
              <a:gdLst/>
              <a:ahLst/>
              <a:cxnLst/>
              <a:rect l="l" t="t" r="r" b="b"/>
              <a:pathLst>
                <a:path w="290" h="804" extrusionOk="0">
                  <a:moveTo>
                    <a:pt x="108" y="1"/>
                  </a:moveTo>
                  <a:cubicBezTo>
                    <a:pt x="87" y="11"/>
                    <a:pt x="65" y="32"/>
                    <a:pt x="44" y="54"/>
                  </a:cubicBezTo>
                  <a:cubicBezTo>
                    <a:pt x="33" y="75"/>
                    <a:pt x="22" y="97"/>
                    <a:pt x="11" y="129"/>
                  </a:cubicBezTo>
                  <a:cubicBezTo>
                    <a:pt x="1" y="150"/>
                    <a:pt x="1" y="182"/>
                    <a:pt x="1" y="215"/>
                  </a:cubicBezTo>
                  <a:lnTo>
                    <a:pt x="1" y="268"/>
                  </a:lnTo>
                  <a:cubicBezTo>
                    <a:pt x="1" y="279"/>
                    <a:pt x="11" y="300"/>
                    <a:pt x="11" y="311"/>
                  </a:cubicBezTo>
                  <a:cubicBezTo>
                    <a:pt x="22" y="343"/>
                    <a:pt x="44" y="375"/>
                    <a:pt x="65" y="407"/>
                  </a:cubicBezTo>
                  <a:cubicBezTo>
                    <a:pt x="75" y="429"/>
                    <a:pt x="97" y="450"/>
                    <a:pt x="118" y="482"/>
                  </a:cubicBezTo>
                  <a:lnTo>
                    <a:pt x="182" y="546"/>
                  </a:lnTo>
                  <a:cubicBezTo>
                    <a:pt x="194" y="568"/>
                    <a:pt x="215" y="589"/>
                    <a:pt x="225" y="610"/>
                  </a:cubicBezTo>
                  <a:cubicBezTo>
                    <a:pt x="236" y="632"/>
                    <a:pt x="247" y="653"/>
                    <a:pt x="247" y="675"/>
                  </a:cubicBezTo>
                  <a:cubicBezTo>
                    <a:pt x="258" y="696"/>
                    <a:pt x="258" y="718"/>
                    <a:pt x="258" y="739"/>
                  </a:cubicBezTo>
                  <a:cubicBezTo>
                    <a:pt x="258" y="750"/>
                    <a:pt x="247" y="772"/>
                    <a:pt x="247" y="782"/>
                  </a:cubicBezTo>
                  <a:cubicBezTo>
                    <a:pt x="236" y="793"/>
                    <a:pt x="225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2"/>
                    <a:pt x="279" y="760"/>
                    <a:pt x="279" y="739"/>
                  </a:cubicBezTo>
                  <a:cubicBezTo>
                    <a:pt x="290" y="718"/>
                    <a:pt x="290" y="696"/>
                    <a:pt x="290" y="675"/>
                  </a:cubicBezTo>
                  <a:cubicBezTo>
                    <a:pt x="279" y="643"/>
                    <a:pt x="279" y="622"/>
                    <a:pt x="268" y="589"/>
                  </a:cubicBezTo>
                  <a:cubicBezTo>
                    <a:pt x="258" y="568"/>
                    <a:pt x="236" y="536"/>
                    <a:pt x="225" y="515"/>
                  </a:cubicBezTo>
                  <a:cubicBezTo>
                    <a:pt x="204" y="493"/>
                    <a:pt x="182" y="461"/>
                    <a:pt x="172" y="439"/>
                  </a:cubicBezTo>
                  <a:cubicBezTo>
                    <a:pt x="151" y="418"/>
                    <a:pt x="129" y="396"/>
                    <a:pt x="118" y="365"/>
                  </a:cubicBezTo>
                  <a:cubicBezTo>
                    <a:pt x="97" y="343"/>
                    <a:pt x="87" y="322"/>
                    <a:pt x="75" y="289"/>
                  </a:cubicBezTo>
                  <a:cubicBezTo>
                    <a:pt x="65" y="279"/>
                    <a:pt x="65" y="268"/>
                    <a:pt x="54" y="258"/>
                  </a:cubicBezTo>
                  <a:lnTo>
                    <a:pt x="54" y="215"/>
                  </a:lnTo>
                  <a:lnTo>
                    <a:pt x="54" y="139"/>
                  </a:lnTo>
                  <a:cubicBezTo>
                    <a:pt x="65" y="108"/>
                    <a:pt x="65" y="86"/>
                    <a:pt x="75" y="65"/>
                  </a:cubicBezTo>
                  <a:cubicBezTo>
                    <a:pt x="87" y="54"/>
                    <a:pt x="97" y="32"/>
                    <a:pt x="118" y="22"/>
                  </a:cubicBezTo>
                  <a:cubicBezTo>
                    <a:pt x="126" y="22"/>
                    <a:pt x="133" y="17"/>
                    <a:pt x="140" y="17"/>
                  </a:cubicBezTo>
                  <a:cubicBezTo>
                    <a:pt x="143" y="17"/>
                    <a:pt x="147" y="18"/>
                    <a:pt x="151" y="22"/>
                  </a:cubicBezTo>
                  <a:cubicBezTo>
                    <a:pt x="161" y="22"/>
                    <a:pt x="172" y="32"/>
                    <a:pt x="172" y="32"/>
                  </a:cubicBezTo>
                  <a:cubicBezTo>
                    <a:pt x="172" y="32"/>
                    <a:pt x="172" y="11"/>
                    <a:pt x="161" y="11"/>
                  </a:cubicBezTo>
                  <a:cubicBezTo>
                    <a:pt x="140" y="1"/>
                    <a:pt x="129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41"/>
            <p:cNvSpPr/>
            <p:nvPr/>
          </p:nvSpPr>
          <p:spPr>
            <a:xfrm>
              <a:off x="5234543" y="2107210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6" y="0"/>
                  </a:moveTo>
                  <a:cubicBezTo>
                    <a:pt x="121" y="0"/>
                    <a:pt x="115" y="2"/>
                    <a:pt x="108" y="5"/>
                  </a:cubicBezTo>
                  <a:cubicBezTo>
                    <a:pt x="87" y="16"/>
                    <a:pt x="65" y="27"/>
                    <a:pt x="44" y="48"/>
                  </a:cubicBezTo>
                  <a:cubicBezTo>
                    <a:pt x="33" y="70"/>
                    <a:pt x="22" y="101"/>
                    <a:pt x="11" y="123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4"/>
                    <a:pt x="11" y="305"/>
                    <a:pt x="11" y="315"/>
                  </a:cubicBezTo>
                  <a:cubicBezTo>
                    <a:pt x="22" y="348"/>
                    <a:pt x="44" y="380"/>
                    <a:pt x="65" y="401"/>
                  </a:cubicBezTo>
                  <a:cubicBezTo>
                    <a:pt x="75" y="434"/>
                    <a:pt x="97" y="455"/>
                    <a:pt x="118" y="476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194" y="572"/>
                    <a:pt x="215" y="594"/>
                    <a:pt x="225" y="615"/>
                  </a:cubicBezTo>
                  <a:cubicBezTo>
                    <a:pt x="236" y="637"/>
                    <a:pt x="247" y="658"/>
                    <a:pt x="247" y="679"/>
                  </a:cubicBezTo>
                  <a:cubicBezTo>
                    <a:pt x="258" y="701"/>
                    <a:pt x="258" y="722"/>
                    <a:pt x="258" y="744"/>
                  </a:cubicBezTo>
                  <a:cubicBezTo>
                    <a:pt x="258" y="755"/>
                    <a:pt x="247" y="776"/>
                    <a:pt x="247" y="787"/>
                  </a:cubicBezTo>
                  <a:cubicBezTo>
                    <a:pt x="236" y="798"/>
                    <a:pt x="225" y="798"/>
                    <a:pt x="225" y="798"/>
                  </a:cubicBez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8"/>
                    <a:pt x="258" y="787"/>
                  </a:cubicBezTo>
                  <a:cubicBezTo>
                    <a:pt x="268" y="776"/>
                    <a:pt x="279" y="765"/>
                    <a:pt x="279" y="744"/>
                  </a:cubicBezTo>
                  <a:cubicBezTo>
                    <a:pt x="290" y="722"/>
                    <a:pt x="290" y="701"/>
                    <a:pt x="290" y="679"/>
                  </a:cubicBezTo>
                  <a:cubicBezTo>
                    <a:pt x="279" y="648"/>
                    <a:pt x="279" y="626"/>
                    <a:pt x="268" y="594"/>
                  </a:cubicBezTo>
                  <a:cubicBezTo>
                    <a:pt x="258" y="572"/>
                    <a:pt x="236" y="541"/>
                    <a:pt x="225" y="519"/>
                  </a:cubicBezTo>
                  <a:cubicBezTo>
                    <a:pt x="204" y="487"/>
                    <a:pt x="182" y="465"/>
                    <a:pt x="172" y="444"/>
                  </a:cubicBezTo>
                  <a:cubicBezTo>
                    <a:pt x="151" y="422"/>
                    <a:pt x="129" y="391"/>
                    <a:pt x="118" y="369"/>
                  </a:cubicBezTo>
                  <a:cubicBezTo>
                    <a:pt x="97" y="348"/>
                    <a:pt x="87" y="315"/>
                    <a:pt x="75" y="294"/>
                  </a:cubicBezTo>
                  <a:cubicBezTo>
                    <a:pt x="65" y="284"/>
                    <a:pt x="65" y="273"/>
                    <a:pt x="54" y="251"/>
                  </a:cubicBezTo>
                  <a:lnTo>
                    <a:pt x="54" y="219"/>
                  </a:lnTo>
                  <a:lnTo>
                    <a:pt x="54" y="134"/>
                  </a:lnTo>
                  <a:cubicBezTo>
                    <a:pt x="65" y="112"/>
                    <a:pt x="65" y="91"/>
                    <a:pt x="75" y="70"/>
                  </a:cubicBezTo>
                  <a:cubicBezTo>
                    <a:pt x="87" y="58"/>
                    <a:pt x="97" y="37"/>
                    <a:pt x="118" y="27"/>
                  </a:cubicBezTo>
                  <a:cubicBezTo>
                    <a:pt x="129" y="16"/>
                    <a:pt x="140" y="16"/>
                    <a:pt x="151" y="16"/>
                  </a:cubicBezTo>
                  <a:lnTo>
                    <a:pt x="172" y="37"/>
                  </a:lnTo>
                  <a:cubicBezTo>
                    <a:pt x="172" y="37"/>
                    <a:pt x="172" y="16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41"/>
            <p:cNvSpPr/>
            <p:nvPr/>
          </p:nvSpPr>
          <p:spPr>
            <a:xfrm>
              <a:off x="5234543" y="2176454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4" y="1"/>
                  </a:moveTo>
                  <a:cubicBezTo>
                    <a:pt x="127" y="1"/>
                    <a:pt x="119" y="3"/>
                    <a:pt x="108" y="9"/>
                  </a:cubicBezTo>
                  <a:cubicBezTo>
                    <a:pt x="87" y="19"/>
                    <a:pt x="65" y="30"/>
                    <a:pt x="44" y="52"/>
                  </a:cubicBezTo>
                  <a:cubicBezTo>
                    <a:pt x="33" y="73"/>
                    <a:pt x="22" y="105"/>
                    <a:pt x="11" y="126"/>
                  </a:cubicBezTo>
                  <a:cubicBezTo>
                    <a:pt x="1" y="159"/>
                    <a:pt x="1" y="191"/>
                    <a:pt x="1" y="223"/>
                  </a:cubicBezTo>
                  <a:lnTo>
                    <a:pt x="1" y="266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2"/>
                    <a:pt x="44" y="383"/>
                    <a:pt x="65" y="405"/>
                  </a:cubicBezTo>
                  <a:cubicBezTo>
                    <a:pt x="75" y="437"/>
                    <a:pt x="97" y="459"/>
                    <a:pt x="118" y="480"/>
                  </a:cubicBezTo>
                  <a:cubicBezTo>
                    <a:pt x="140" y="502"/>
                    <a:pt x="161" y="523"/>
                    <a:pt x="182" y="555"/>
                  </a:cubicBezTo>
                  <a:cubicBezTo>
                    <a:pt x="194" y="576"/>
                    <a:pt x="215" y="597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7"/>
                  </a:cubicBezTo>
                  <a:cubicBezTo>
                    <a:pt x="258" y="759"/>
                    <a:pt x="247" y="769"/>
                    <a:pt x="247" y="780"/>
                  </a:cubicBezTo>
                  <a:lnTo>
                    <a:pt x="225" y="801"/>
                  </a:lnTo>
                  <a:lnTo>
                    <a:pt x="215" y="812"/>
                  </a:lnTo>
                  <a:lnTo>
                    <a:pt x="225" y="812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9"/>
                    <a:pt x="279" y="747"/>
                  </a:cubicBezTo>
                  <a:cubicBezTo>
                    <a:pt x="290" y="726"/>
                    <a:pt x="290" y="705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6"/>
                    <a:pt x="236" y="544"/>
                    <a:pt x="225" y="523"/>
                  </a:cubicBezTo>
                  <a:cubicBezTo>
                    <a:pt x="204" y="490"/>
                    <a:pt x="182" y="469"/>
                    <a:pt x="172" y="448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52"/>
                    <a:pt x="87" y="319"/>
                    <a:pt x="75" y="298"/>
                  </a:cubicBezTo>
                  <a:cubicBezTo>
                    <a:pt x="65" y="287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5"/>
                    <a:pt x="75" y="73"/>
                  </a:cubicBezTo>
                  <a:cubicBezTo>
                    <a:pt x="87" y="52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30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41"/>
            <p:cNvSpPr/>
            <p:nvPr/>
          </p:nvSpPr>
          <p:spPr>
            <a:xfrm>
              <a:off x="5234543" y="2246319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19"/>
                    <a:pt x="65" y="30"/>
                    <a:pt x="44" y="52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59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" y="287"/>
                    <a:pt x="11" y="297"/>
                    <a:pt x="11" y="319"/>
                  </a:cubicBezTo>
                  <a:cubicBezTo>
                    <a:pt x="22" y="351"/>
                    <a:pt x="44" y="373"/>
                    <a:pt x="65" y="404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66"/>
                    <a:pt x="215" y="597"/>
                    <a:pt x="225" y="619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15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79" y="747"/>
                  </a:cubicBezTo>
                  <a:cubicBezTo>
                    <a:pt x="290" y="726"/>
                    <a:pt x="290" y="694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6"/>
                    <a:pt x="236" y="544"/>
                    <a:pt x="225" y="512"/>
                  </a:cubicBezTo>
                  <a:cubicBezTo>
                    <a:pt x="204" y="490"/>
                    <a:pt x="182" y="469"/>
                    <a:pt x="172" y="437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7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2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41"/>
            <p:cNvSpPr/>
            <p:nvPr/>
          </p:nvSpPr>
          <p:spPr>
            <a:xfrm>
              <a:off x="5234543" y="2316184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8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47"/>
                    <a:pt x="1" y="180"/>
                    <a:pt x="1" y="211"/>
                  </a:cubicBezTo>
                  <a:lnTo>
                    <a:pt x="1" y="265"/>
                  </a:lnTo>
                  <a:cubicBezTo>
                    <a:pt x="1" y="276"/>
                    <a:pt x="11" y="297"/>
                    <a:pt x="11" y="308"/>
                  </a:cubicBezTo>
                  <a:cubicBezTo>
                    <a:pt x="22" y="340"/>
                    <a:pt x="44" y="373"/>
                    <a:pt x="65" y="404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29"/>
                    <a:pt x="247" y="661"/>
                    <a:pt x="247" y="672"/>
                  </a:cubicBezTo>
                  <a:cubicBezTo>
                    <a:pt x="258" y="704"/>
                    <a:pt x="258" y="715"/>
                    <a:pt x="258" y="737"/>
                  </a:cubicBezTo>
                  <a:cubicBezTo>
                    <a:pt x="258" y="758"/>
                    <a:pt x="247" y="768"/>
                    <a:pt x="247" y="779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37"/>
                  </a:cubicBezTo>
                  <a:cubicBezTo>
                    <a:pt x="290" y="725"/>
                    <a:pt x="290" y="694"/>
                    <a:pt x="290" y="672"/>
                  </a:cubicBezTo>
                  <a:cubicBezTo>
                    <a:pt x="279" y="651"/>
                    <a:pt x="279" y="618"/>
                    <a:pt x="268" y="597"/>
                  </a:cubicBezTo>
                  <a:cubicBezTo>
                    <a:pt x="258" y="565"/>
                    <a:pt x="236" y="544"/>
                    <a:pt x="225" y="511"/>
                  </a:cubicBezTo>
                  <a:cubicBezTo>
                    <a:pt x="204" y="490"/>
                    <a:pt x="182" y="458"/>
                    <a:pt x="172" y="437"/>
                  </a:cubicBezTo>
                  <a:cubicBezTo>
                    <a:pt x="151" y="415"/>
                    <a:pt x="129" y="394"/>
                    <a:pt x="118" y="361"/>
                  </a:cubicBezTo>
                  <a:cubicBezTo>
                    <a:pt x="97" y="340"/>
                    <a:pt x="87" y="319"/>
                    <a:pt x="75" y="287"/>
                  </a:cubicBezTo>
                  <a:cubicBezTo>
                    <a:pt x="65" y="276"/>
                    <a:pt x="65" y="265"/>
                    <a:pt x="54" y="254"/>
                  </a:cubicBezTo>
                  <a:lnTo>
                    <a:pt x="54" y="211"/>
                  </a:lnTo>
                  <a:lnTo>
                    <a:pt x="54" y="137"/>
                  </a:lnTo>
                  <a:cubicBezTo>
                    <a:pt x="65" y="104"/>
                    <a:pt x="65" y="83"/>
                    <a:pt x="75" y="73"/>
                  </a:cubicBezTo>
                  <a:cubicBezTo>
                    <a:pt x="87" y="51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8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41"/>
            <p:cNvSpPr/>
            <p:nvPr/>
          </p:nvSpPr>
          <p:spPr>
            <a:xfrm>
              <a:off x="5234543" y="2385583"/>
              <a:ext cx="45024" cy="124825"/>
            </a:xfrm>
            <a:custGeom>
              <a:avLst/>
              <a:gdLst/>
              <a:ahLst/>
              <a:cxnLst/>
              <a:rect l="l" t="t" r="r" b="b"/>
              <a:pathLst>
                <a:path w="290" h="804" extrusionOk="0">
                  <a:moveTo>
                    <a:pt x="108" y="0"/>
                  </a:moveTo>
                  <a:cubicBezTo>
                    <a:pt x="87" y="11"/>
                    <a:pt x="65" y="33"/>
                    <a:pt x="44" y="54"/>
                  </a:cubicBezTo>
                  <a:cubicBezTo>
                    <a:pt x="33" y="75"/>
                    <a:pt x="22" y="97"/>
                    <a:pt x="11" y="129"/>
                  </a:cubicBezTo>
                  <a:cubicBezTo>
                    <a:pt x="1" y="150"/>
                    <a:pt x="1" y="182"/>
                    <a:pt x="1" y="214"/>
                  </a:cubicBezTo>
                  <a:lnTo>
                    <a:pt x="1" y="268"/>
                  </a:lnTo>
                  <a:cubicBezTo>
                    <a:pt x="1" y="278"/>
                    <a:pt x="11" y="300"/>
                    <a:pt x="11" y="311"/>
                  </a:cubicBezTo>
                  <a:cubicBezTo>
                    <a:pt x="22" y="343"/>
                    <a:pt x="44" y="375"/>
                    <a:pt x="65" y="407"/>
                  </a:cubicBezTo>
                  <a:cubicBezTo>
                    <a:pt x="75" y="428"/>
                    <a:pt x="97" y="450"/>
                    <a:pt x="118" y="482"/>
                  </a:cubicBezTo>
                  <a:lnTo>
                    <a:pt x="182" y="547"/>
                  </a:lnTo>
                  <a:cubicBezTo>
                    <a:pt x="194" y="568"/>
                    <a:pt x="215" y="589"/>
                    <a:pt x="225" y="611"/>
                  </a:cubicBezTo>
                  <a:cubicBezTo>
                    <a:pt x="236" y="632"/>
                    <a:pt x="247" y="654"/>
                    <a:pt x="247" y="675"/>
                  </a:cubicBezTo>
                  <a:cubicBezTo>
                    <a:pt x="258" y="696"/>
                    <a:pt x="258" y="718"/>
                    <a:pt x="258" y="739"/>
                  </a:cubicBezTo>
                  <a:cubicBezTo>
                    <a:pt x="258" y="750"/>
                    <a:pt x="247" y="771"/>
                    <a:pt x="247" y="782"/>
                  </a:cubicBezTo>
                  <a:cubicBezTo>
                    <a:pt x="236" y="792"/>
                    <a:pt x="225" y="792"/>
                    <a:pt x="225" y="804"/>
                  </a:cubicBezTo>
                  <a:cubicBezTo>
                    <a:pt x="236" y="804"/>
                    <a:pt x="247" y="804"/>
                    <a:pt x="258" y="792"/>
                  </a:cubicBezTo>
                  <a:cubicBezTo>
                    <a:pt x="268" y="782"/>
                    <a:pt x="279" y="761"/>
                    <a:pt x="279" y="739"/>
                  </a:cubicBezTo>
                  <a:cubicBezTo>
                    <a:pt x="290" y="718"/>
                    <a:pt x="290" y="696"/>
                    <a:pt x="290" y="675"/>
                  </a:cubicBezTo>
                  <a:cubicBezTo>
                    <a:pt x="279" y="642"/>
                    <a:pt x="279" y="621"/>
                    <a:pt x="268" y="589"/>
                  </a:cubicBezTo>
                  <a:cubicBezTo>
                    <a:pt x="258" y="568"/>
                    <a:pt x="236" y="535"/>
                    <a:pt x="225" y="514"/>
                  </a:cubicBezTo>
                  <a:cubicBezTo>
                    <a:pt x="204" y="493"/>
                    <a:pt x="182" y="461"/>
                    <a:pt x="172" y="439"/>
                  </a:cubicBezTo>
                  <a:cubicBezTo>
                    <a:pt x="151" y="418"/>
                    <a:pt x="129" y="397"/>
                    <a:pt x="118" y="364"/>
                  </a:cubicBezTo>
                  <a:cubicBezTo>
                    <a:pt x="97" y="343"/>
                    <a:pt x="87" y="321"/>
                    <a:pt x="75" y="290"/>
                  </a:cubicBezTo>
                  <a:cubicBezTo>
                    <a:pt x="65" y="278"/>
                    <a:pt x="65" y="268"/>
                    <a:pt x="54" y="257"/>
                  </a:cubicBezTo>
                  <a:lnTo>
                    <a:pt x="54" y="214"/>
                  </a:lnTo>
                  <a:lnTo>
                    <a:pt x="54" y="140"/>
                  </a:lnTo>
                  <a:cubicBezTo>
                    <a:pt x="65" y="107"/>
                    <a:pt x="65" y="86"/>
                    <a:pt x="75" y="64"/>
                  </a:cubicBezTo>
                  <a:cubicBezTo>
                    <a:pt x="87" y="54"/>
                    <a:pt x="97" y="33"/>
                    <a:pt x="118" y="21"/>
                  </a:cubicBezTo>
                  <a:cubicBezTo>
                    <a:pt x="126" y="21"/>
                    <a:pt x="133" y="17"/>
                    <a:pt x="140" y="17"/>
                  </a:cubicBezTo>
                  <a:cubicBezTo>
                    <a:pt x="143" y="17"/>
                    <a:pt x="147" y="18"/>
                    <a:pt x="151" y="21"/>
                  </a:cubicBezTo>
                  <a:cubicBezTo>
                    <a:pt x="161" y="21"/>
                    <a:pt x="172" y="33"/>
                    <a:pt x="172" y="33"/>
                  </a:cubicBezTo>
                  <a:cubicBezTo>
                    <a:pt x="172" y="33"/>
                    <a:pt x="172" y="11"/>
                    <a:pt x="161" y="11"/>
                  </a:cubicBezTo>
                  <a:cubicBezTo>
                    <a:pt x="140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41"/>
            <p:cNvSpPr/>
            <p:nvPr/>
          </p:nvSpPr>
          <p:spPr>
            <a:xfrm>
              <a:off x="5234543" y="2454672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0"/>
                  </a:moveTo>
                  <a:cubicBezTo>
                    <a:pt x="121" y="0"/>
                    <a:pt x="115" y="1"/>
                    <a:pt x="108" y="5"/>
                  </a:cubicBezTo>
                  <a:cubicBezTo>
                    <a:pt x="87" y="16"/>
                    <a:pt x="65" y="26"/>
                    <a:pt x="44" y="48"/>
                  </a:cubicBezTo>
                  <a:cubicBezTo>
                    <a:pt x="33" y="69"/>
                    <a:pt x="22" y="102"/>
                    <a:pt x="11" y="123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3"/>
                    <a:pt x="11" y="305"/>
                    <a:pt x="11" y="316"/>
                  </a:cubicBezTo>
                  <a:cubicBezTo>
                    <a:pt x="22" y="347"/>
                    <a:pt x="44" y="380"/>
                    <a:pt x="65" y="401"/>
                  </a:cubicBezTo>
                  <a:cubicBezTo>
                    <a:pt x="75" y="433"/>
                    <a:pt x="97" y="454"/>
                    <a:pt x="118" y="476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194" y="573"/>
                    <a:pt x="215" y="594"/>
                    <a:pt x="225" y="616"/>
                  </a:cubicBezTo>
                  <a:cubicBezTo>
                    <a:pt x="236" y="637"/>
                    <a:pt x="247" y="658"/>
                    <a:pt x="247" y="680"/>
                  </a:cubicBezTo>
                  <a:cubicBezTo>
                    <a:pt x="258" y="701"/>
                    <a:pt x="258" y="723"/>
                    <a:pt x="258" y="744"/>
                  </a:cubicBezTo>
                  <a:cubicBezTo>
                    <a:pt x="258" y="754"/>
                    <a:pt x="247" y="776"/>
                    <a:pt x="247" y="787"/>
                  </a:cubicBezTo>
                  <a:cubicBezTo>
                    <a:pt x="236" y="797"/>
                    <a:pt x="225" y="797"/>
                    <a:pt x="225" y="797"/>
                  </a:cubicBez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7"/>
                    <a:pt x="258" y="787"/>
                  </a:cubicBezTo>
                  <a:cubicBezTo>
                    <a:pt x="268" y="776"/>
                    <a:pt x="279" y="765"/>
                    <a:pt x="279" y="744"/>
                  </a:cubicBezTo>
                  <a:cubicBezTo>
                    <a:pt x="290" y="723"/>
                    <a:pt x="290" y="701"/>
                    <a:pt x="290" y="680"/>
                  </a:cubicBezTo>
                  <a:cubicBezTo>
                    <a:pt x="279" y="647"/>
                    <a:pt x="279" y="626"/>
                    <a:pt x="268" y="594"/>
                  </a:cubicBezTo>
                  <a:cubicBezTo>
                    <a:pt x="258" y="573"/>
                    <a:pt x="236" y="540"/>
                    <a:pt x="225" y="519"/>
                  </a:cubicBezTo>
                  <a:cubicBezTo>
                    <a:pt x="204" y="487"/>
                    <a:pt x="182" y="466"/>
                    <a:pt x="172" y="444"/>
                  </a:cubicBezTo>
                  <a:cubicBezTo>
                    <a:pt x="151" y="423"/>
                    <a:pt x="129" y="390"/>
                    <a:pt x="118" y="369"/>
                  </a:cubicBezTo>
                  <a:cubicBezTo>
                    <a:pt x="97" y="347"/>
                    <a:pt x="87" y="316"/>
                    <a:pt x="75" y="294"/>
                  </a:cubicBezTo>
                  <a:cubicBezTo>
                    <a:pt x="65" y="283"/>
                    <a:pt x="65" y="273"/>
                    <a:pt x="54" y="251"/>
                  </a:cubicBezTo>
                  <a:lnTo>
                    <a:pt x="54" y="219"/>
                  </a:lnTo>
                  <a:lnTo>
                    <a:pt x="54" y="133"/>
                  </a:lnTo>
                  <a:cubicBezTo>
                    <a:pt x="65" y="112"/>
                    <a:pt x="65" y="90"/>
                    <a:pt x="75" y="69"/>
                  </a:cubicBezTo>
                  <a:cubicBezTo>
                    <a:pt x="87" y="59"/>
                    <a:pt x="97" y="37"/>
                    <a:pt x="118" y="26"/>
                  </a:cubicBezTo>
                  <a:cubicBezTo>
                    <a:pt x="129" y="16"/>
                    <a:pt x="140" y="16"/>
                    <a:pt x="151" y="16"/>
                  </a:cubicBezTo>
                  <a:lnTo>
                    <a:pt x="172" y="37"/>
                  </a:lnTo>
                  <a:cubicBezTo>
                    <a:pt x="172" y="37"/>
                    <a:pt x="172" y="16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41"/>
            <p:cNvSpPr/>
            <p:nvPr/>
          </p:nvSpPr>
          <p:spPr>
            <a:xfrm>
              <a:off x="5234543" y="2523916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4" y="1"/>
                  </a:moveTo>
                  <a:cubicBezTo>
                    <a:pt x="127" y="1"/>
                    <a:pt x="119" y="3"/>
                    <a:pt x="108" y="8"/>
                  </a:cubicBezTo>
                  <a:cubicBezTo>
                    <a:pt x="87" y="20"/>
                    <a:pt x="65" y="30"/>
                    <a:pt x="44" y="51"/>
                  </a:cubicBezTo>
                  <a:cubicBezTo>
                    <a:pt x="33" y="73"/>
                    <a:pt x="22" y="105"/>
                    <a:pt x="11" y="127"/>
                  </a:cubicBezTo>
                  <a:cubicBezTo>
                    <a:pt x="1" y="158"/>
                    <a:pt x="1" y="191"/>
                    <a:pt x="1" y="223"/>
                  </a:cubicBezTo>
                  <a:lnTo>
                    <a:pt x="1" y="265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1"/>
                    <a:pt x="44" y="384"/>
                    <a:pt x="65" y="405"/>
                  </a:cubicBezTo>
                  <a:cubicBezTo>
                    <a:pt x="75" y="437"/>
                    <a:pt x="97" y="458"/>
                    <a:pt x="118" y="480"/>
                  </a:cubicBezTo>
                  <a:cubicBezTo>
                    <a:pt x="140" y="501"/>
                    <a:pt x="161" y="522"/>
                    <a:pt x="182" y="555"/>
                  </a:cubicBezTo>
                  <a:cubicBezTo>
                    <a:pt x="194" y="576"/>
                    <a:pt x="215" y="598"/>
                    <a:pt x="225" y="619"/>
                  </a:cubicBezTo>
                  <a:cubicBezTo>
                    <a:pt x="236" y="641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7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1"/>
                  </a:lnTo>
                  <a:lnTo>
                    <a:pt x="215" y="812"/>
                  </a:lnTo>
                  <a:lnTo>
                    <a:pt x="225" y="812"/>
                  </a:lnTo>
                  <a:cubicBezTo>
                    <a:pt x="236" y="801"/>
                    <a:pt x="247" y="801"/>
                    <a:pt x="258" y="791"/>
                  </a:cubicBezTo>
                  <a:cubicBezTo>
                    <a:pt x="268" y="779"/>
                    <a:pt x="279" y="769"/>
                    <a:pt x="279" y="748"/>
                  </a:cubicBezTo>
                  <a:cubicBezTo>
                    <a:pt x="290" y="726"/>
                    <a:pt x="290" y="705"/>
                    <a:pt x="290" y="672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22"/>
                  </a:cubicBezTo>
                  <a:cubicBezTo>
                    <a:pt x="204" y="491"/>
                    <a:pt x="182" y="469"/>
                    <a:pt x="172" y="448"/>
                  </a:cubicBezTo>
                  <a:cubicBezTo>
                    <a:pt x="151" y="415"/>
                    <a:pt x="129" y="394"/>
                    <a:pt x="118" y="373"/>
                  </a:cubicBezTo>
                  <a:cubicBezTo>
                    <a:pt x="97" y="351"/>
                    <a:pt x="87" y="319"/>
                    <a:pt x="75" y="298"/>
                  </a:cubicBezTo>
                  <a:cubicBezTo>
                    <a:pt x="65" y="287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20"/>
                    <a:pt x="140" y="20"/>
                    <a:pt x="151" y="20"/>
                  </a:cubicBezTo>
                  <a:cubicBezTo>
                    <a:pt x="161" y="20"/>
                    <a:pt x="172" y="30"/>
                    <a:pt x="172" y="41"/>
                  </a:cubicBezTo>
                  <a:cubicBezTo>
                    <a:pt x="172" y="30"/>
                    <a:pt x="172" y="20"/>
                    <a:pt x="161" y="8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41"/>
            <p:cNvSpPr/>
            <p:nvPr/>
          </p:nvSpPr>
          <p:spPr>
            <a:xfrm>
              <a:off x="5234543" y="2593781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19"/>
                    <a:pt x="65" y="30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1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79"/>
                  </a:cubicBezTo>
                  <a:lnTo>
                    <a:pt x="182" y="544"/>
                  </a:lnTo>
                  <a:cubicBezTo>
                    <a:pt x="194" y="565"/>
                    <a:pt x="215" y="598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5"/>
                    <a:pt x="258" y="715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47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12"/>
                  </a:cubicBezTo>
                  <a:cubicBezTo>
                    <a:pt x="204" y="490"/>
                    <a:pt x="182" y="469"/>
                    <a:pt x="172" y="436"/>
                  </a:cubicBezTo>
                  <a:cubicBezTo>
                    <a:pt x="151" y="415"/>
                    <a:pt x="129" y="394"/>
                    <a:pt x="118" y="372"/>
                  </a:cubicBezTo>
                  <a:cubicBezTo>
                    <a:pt x="97" y="341"/>
                    <a:pt x="87" y="319"/>
                    <a:pt x="75" y="298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94"/>
                    <a:pt x="75" y="72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41"/>
            <p:cNvSpPr/>
            <p:nvPr/>
          </p:nvSpPr>
          <p:spPr>
            <a:xfrm>
              <a:off x="5234543" y="2663646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8"/>
                    <a:pt x="65" y="29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4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" y="276"/>
                    <a:pt x="11" y="297"/>
                    <a:pt x="11" y="308"/>
                  </a:cubicBezTo>
                  <a:cubicBezTo>
                    <a:pt x="22" y="340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79"/>
                  </a:cubicBezTo>
                  <a:lnTo>
                    <a:pt x="182" y="543"/>
                  </a:lnTo>
                  <a:cubicBezTo>
                    <a:pt x="194" y="565"/>
                    <a:pt x="215" y="586"/>
                    <a:pt x="225" y="608"/>
                  </a:cubicBezTo>
                  <a:cubicBezTo>
                    <a:pt x="236" y="629"/>
                    <a:pt x="247" y="650"/>
                    <a:pt x="247" y="672"/>
                  </a:cubicBezTo>
                  <a:cubicBezTo>
                    <a:pt x="258" y="704"/>
                    <a:pt x="258" y="715"/>
                    <a:pt x="258" y="736"/>
                  </a:cubicBezTo>
                  <a:cubicBezTo>
                    <a:pt x="258" y="757"/>
                    <a:pt x="247" y="769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7"/>
                    <a:pt x="279" y="736"/>
                  </a:cubicBezTo>
                  <a:cubicBezTo>
                    <a:pt x="290" y="715"/>
                    <a:pt x="290" y="693"/>
                    <a:pt x="290" y="672"/>
                  </a:cubicBezTo>
                  <a:cubicBezTo>
                    <a:pt x="279" y="650"/>
                    <a:pt x="279" y="619"/>
                    <a:pt x="268" y="597"/>
                  </a:cubicBezTo>
                  <a:cubicBezTo>
                    <a:pt x="258" y="565"/>
                    <a:pt x="236" y="543"/>
                    <a:pt x="225" y="512"/>
                  </a:cubicBezTo>
                  <a:cubicBezTo>
                    <a:pt x="204" y="490"/>
                    <a:pt x="182" y="458"/>
                    <a:pt x="172" y="436"/>
                  </a:cubicBezTo>
                  <a:cubicBezTo>
                    <a:pt x="151" y="415"/>
                    <a:pt x="129" y="393"/>
                    <a:pt x="118" y="362"/>
                  </a:cubicBezTo>
                  <a:cubicBezTo>
                    <a:pt x="97" y="340"/>
                    <a:pt x="87" y="319"/>
                    <a:pt x="75" y="286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6"/>
                  </a:lnTo>
                  <a:cubicBezTo>
                    <a:pt x="65" y="105"/>
                    <a:pt x="65" y="83"/>
                    <a:pt x="75" y="72"/>
                  </a:cubicBezTo>
                  <a:cubicBezTo>
                    <a:pt x="87" y="51"/>
                    <a:pt x="97" y="40"/>
                    <a:pt x="118" y="29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29"/>
                    <a:pt x="172" y="40"/>
                  </a:cubicBezTo>
                  <a:cubicBezTo>
                    <a:pt x="172" y="29"/>
                    <a:pt x="172" y="8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41"/>
            <p:cNvSpPr/>
            <p:nvPr/>
          </p:nvSpPr>
          <p:spPr>
            <a:xfrm>
              <a:off x="5234543" y="2733045"/>
              <a:ext cx="45024" cy="124670"/>
            </a:xfrm>
            <a:custGeom>
              <a:avLst/>
              <a:gdLst/>
              <a:ahLst/>
              <a:cxnLst/>
              <a:rect l="l" t="t" r="r" b="b"/>
              <a:pathLst>
                <a:path w="290" h="803" extrusionOk="0">
                  <a:moveTo>
                    <a:pt x="108" y="0"/>
                  </a:moveTo>
                  <a:cubicBezTo>
                    <a:pt x="87" y="11"/>
                    <a:pt x="65" y="32"/>
                    <a:pt x="44" y="53"/>
                  </a:cubicBezTo>
                  <a:cubicBezTo>
                    <a:pt x="33" y="75"/>
                    <a:pt x="22" y="96"/>
                    <a:pt x="11" y="129"/>
                  </a:cubicBezTo>
                  <a:cubicBezTo>
                    <a:pt x="1" y="150"/>
                    <a:pt x="1" y="182"/>
                    <a:pt x="1" y="215"/>
                  </a:cubicBezTo>
                  <a:lnTo>
                    <a:pt x="1" y="268"/>
                  </a:lnTo>
                  <a:cubicBezTo>
                    <a:pt x="1" y="279"/>
                    <a:pt x="11" y="300"/>
                    <a:pt x="11" y="310"/>
                  </a:cubicBezTo>
                  <a:cubicBezTo>
                    <a:pt x="22" y="343"/>
                    <a:pt x="44" y="375"/>
                    <a:pt x="65" y="396"/>
                  </a:cubicBezTo>
                  <a:cubicBezTo>
                    <a:pt x="75" y="429"/>
                    <a:pt x="97" y="450"/>
                    <a:pt x="118" y="482"/>
                  </a:cubicBezTo>
                  <a:lnTo>
                    <a:pt x="182" y="546"/>
                  </a:lnTo>
                  <a:cubicBezTo>
                    <a:pt x="194" y="567"/>
                    <a:pt x="215" y="589"/>
                    <a:pt x="225" y="610"/>
                  </a:cubicBezTo>
                  <a:cubicBezTo>
                    <a:pt x="236" y="632"/>
                    <a:pt x="247" y="653"/>
                    <a:pt x="247" y="675"/>
                  </a:cubicBezTo>
                  <a:cubicBezTo>
                    <a:pt x="258" y="696"/>
                    <a:pt x="258" y="717"/>
                    <a:pt x="258" y="739"/>
                  </a:cubicBezTo>
                  <a:cubicBezTo>
                    <a:pt x="258" y="750"/>
                    <a:pt x="247" y="771"/>
                    <a:pt x="247" y="782"/>
                  </a:cubicBezTo>
                  <a:cubicBezTo>
                    <a:pt x="236" y="793"/>
                    <a:pt x="225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2"/>
                    <a:pt x="279" y="760"/>
                    <a:pt x="279" y="739"/>
                  </a:cubicBezTo>
                  <a:cubicBezTo>
                    <a:pt x="290" y="717"/>
                    <a:pt x="290" y="696"/>
                    <a:pt x="290" y="675"/>
                  </a:cubicBezTo>
                  <a:cubicBezTo>
                    <a:pt x="279" y="643"/>
                    <a:pt x="279" y="621"/>
                    <a:pt x="268" y="589"/>
                  </a:cubicBezTo>
                  <a:cubicBezTo>
                    <a:pt x="258" y="567"/>
                    <a:pt x="236" y="536"/>
                    <a:pt x="225" y="514"/>
                  </a:cubicBezTo>
                  <a:cubicBezTo>
                    <a:pt x="204" y="493"/>
                    <a:pt x="182" y="460"/>
                    <a:pt x="172" y="439"/>
                  </a:cubicBezTo>
                  <a:cubicBezTo>
                    <a:pt x="151" y="418"/>
                    <a:pt x="129" y="386"/>
                    <a:pt x="118" y="364"/>
                  </a:cubicBezTo>
                  <a:cubicBezTo>
                    <a:pt x="97" y="343"/>
                    <a:pt x="87" y="322"/>
                    <a:pt x="75" y="289"/>
                  </a:cubicBezTo>
                  <a:cubicBezTo>
                    <a:pt x="65" y="279"/>
                    <a:pt x="65" y="268"/>
                    <a:pt x="54" y="257"/>
                  </a:cubicBezTo>
                  <a:lnTo>
                    <a:pt x="54" y="215"/>
                  </a:lnTo>
                  <a:lnTo>
                    <a:pt x="54" y="139"/>
                  </a:lnTo>
                  <a:cubicBezTo>
                    <a:pt x="65" y="107"/>
                    <a:pt x="65" y="86"/>
                    <a:pt x="75" y="65"/>
                  </a:cubicBezTo>
                  <a:cubicBezTo>
                    <a:pt x="87" y="53"/>
                    <a:pt x="97" y="32"/>
                    <a:pt x="118" y="22"/>
                  </a:cubicBezTo>
                  <a:cubicBezTo>
                    <a:pt x="126" y="22"/>
                    <a:pt x="133" y="17"/>
                    <a:pt x="140" y="17"/>
                  </a:cubicBezTo>
                  <a:cubicBezTo>
                    <a:pt x="143" y="17"/>
                    <a:pt x="147" y="18"/>
                    <a:pt x="151" y="22"/>
                  </a:cubicBezTo>
                  <a:cubicBezTo>
                    <a:pt x="161" y="22"/>
                    <a:pt x="172" y="32"/>
                    <a:pt x="172" y="32"/>
                  </a:cubicBezTo>
                  <a:cubicBezTo>
                    <a:pt x="172" y="32"/>
                    <a:pt x="172" y="11"/>
                    <a:pt x="161" y="11"/>
                  </a:cubicBezTo>
                  <a:cubicBezTo>
                    <a:pt x="140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41"/>
            <p:cNvSpPr/>
            <p:nvPr/>
          </p:nvSpPr>
          <p:spPr>
            <a:xfrm>
              <a:off x="5234543" y="2802134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72" y="36"/>
                  </a:moveTo>
                  <a:cubicBezTo>
                    <a:pt x="172" y="37"/>
                    <a:pt x="172" y="37"/>
                    <a:pt x="172" y="37"/>
                  </a:cubicBezTo>
                  <a:lnTo>
                    <a:pt x="172" y="37"/>
                  </a:lnTo>
                  <a:cubicBezTo>
                    <a:pt x="172" y="37"/>
                    <a:pt x="172" y="36"/>
                    <a:pt x="172" y="36"/>
                  </a:cubicBezTo>
                  <a:close/>
                  <a:moveTo>
                    <a:pt x="126" y="0"/>
                  </a:moveTo>
                  <a:cubicBezTo>
                    <a:pt x="121" y="0"/>
                    <a:pt x="115" y="1"/>
                    <a:pt x="108" y="5"/>
                  </a:cubicBezTo>
                  <a:cubicBezTo>
                    <a:pt x="87" y="15"/>
                    <a:pt x="65" y="26"/>
                    <a:pt x="44" y="48"/>
                  </a:cubicBezTo>
                  <a:cubicBezTo>
                    <a:pt x="33" y="69"/>
                    <a:pt x="22" y="101"/>
                    <a:pt x="11" y="122"/>
                  </a:cubicBezTo>
                  <a:cubicBezTo>
                    <a:pt x="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" y="283"/>
                    <a:pt x="11" y="305"/>
                    <a:pt x="11" y="315"/>
                  </a:cubicBezTo>
                  <a:cubicBezTo>
                    <a:pt x="22" y="348"/>
                    <a:pt x="44" y="379"/>
                    <a:pt x="65" y="401"/>
                  </a:cubicBezTo>
                  <a:cubicBezTo>
                    <a:pt x="75" y="433"/>
                    <a:pt x="97" y="455"/>
                    <a:pt x="118" y="476"/>
                  </a:cubicBezTo>
                  <a:cubicBezTo>
                    <a:pt x="140" y="508"/>
                    <a:pt x="161" y="529"/>
                    <a:pt x="182" y="551"/>
                  </a:cubicBezTo>
                  <a:cubicBezTo>
                    <a:pt x="194" y="572"/>
                    <a:pt x="215" y="594"/>
                    <a:pt x="225" y="615"/>
                  </a:cubicBezTo>
                  <a:cubicBezTo>
                    <a:pt x="236" y="636"/>
                    <a:pt x="247" y="658"/>
                    <a:pt x="247" y="679"/>
                  </a:cubicBezTo>
                  <a:cubicBezTo>
                    <a:pt x="258" y="701"/>
                    <a:pt x="258" y="722"/>
                    <a:pt x="258" y="743"/>
                  </a:cubicBezTo>
                  <a:cubicBezTo>
                    <a:pt x="258" y="755"/>
                    <a:pt x="247" y="776"/>
                    <a:pt x="247" y="786"/>
                  </a:cubicBezTo>
                  <a:cubicBezTo>
                    <a:pt x="236" y="797"/>
                    <a:pt x="225" y="797"/>
                    <a:pt x="225" y="797"/>
                  </a:cubicBezTo>
                  <a:lnTo>
                    <a:pt x="215" y="808"/>
                  </a:lnTo>
                  <a:lnTo>
                    <a:pt x="225" y="808"/>
                  </a:lnTo>
                  <a:cubicBezTo>
                    <a:pt x="236" y="808"/>
                    <a:pt x="247" y="797"/>
                    <a:pt x="258" y="786"/>
                  </a:cubicBezTo>
                  <a:cubicBezTo>
                    <a:pt x="268" y="776"/>
                    <a:pt x="279" y="765"/>
                    <a:pt x="279" y="743"/>
                  </a:cubicBezTo>
                  <a:cubicBezTo>
                    <a:pt x="290" y="722"/>
                    <a:pt x="290" y="701"/>
                    <a:pt x="290" y="669"/>
                  </a:cubicBezTo>
                  <a:cubicBezTo>
                    <a:pt x="279" y="648"/>
                    <a:pt x="279" y="626"/>
                    <a:pt x="268" y="594"/>
                  </a:cubicBezTo>
                  <a:cubicBezTo>
                    <a:pt x="258" y="572"/>
                    <a:pt x="236" y="540"/>
                    <a:pt x="225" y="519"/>
                  </a:cubicBezTo>
                  <a:cubicBezTo>
                    <a:pt x="204" y="486"/>
                    <a:pt x="182" y="465"/>
                    <a:pt x="172" y="444"/>
                  </a:cubicBezTo>
                  <a:cubicBezTo>
                    <a:pt x="151" y="422"/>
                    <a:pt x="129" y="391"/>
                    <a:pt x="118" y="369"/>
                  </a:cubicBezTo>
                  <a:cubicBezTo>
                    <a:pt x="97" y="348"/>
                    <a:pt x="87" y="315"/>
                    <a:pt x="75" y="294"/>
                  </a:cubicBezTo>
                  <a:cubicBezTo>
                    <a:pt x="65" y="283"/>
                    <a:pt x="65" y="272"/>
                    <a:pt x="54" y="251"/>
                  </a:cubicBezTo>
                  <a:lnTo>
                    <a:pt x="54" y="219"/>
                  </a:lnTo>
                  <a:lnTo>
                    <a:pt x="54" y="134"/>
                  </a:lnTo>
                  <a:cubicBezTo>
                    <a:pt x="65" y="112"/>
                    <a:pt x="65" y="91"/>
                    <a:pt x="75" y="69"/>
                  </a:cubicBezTo>
                  <a:cubicBezTo>
                    <a:pt x="87" y="58"/>
                    <a:pt x="97" y="37"/>
                    <a:pt x="118" y="26"/>
                  </a:cubicBezTo>
                  <a:cubicBezTo>
                    <a:pt x="129" y="15"/>
                    <a:pt x="140" y="15"/>
                    <a:pt x="151" y="15"/>
                  </a:cubicBezTo>
                  <a:cubicBezTo>
                    <a:pt x="161" y="26"/>
                    <a:pt x="172" y="26"/>
                    <a:pt x="172" y="36"/>
                  </a:cubicBezTo>
                  <a:lnTo>
                    <a:pt x="172" y="36"/>
                  </a:lnTo>
                  <a:cubicBezTo>
                    <a:pt x="172" y="33"/>
                    <a:pt x="171" y="15"/>
                    <a:pt x="161" y="5"/>
                  </a:cubicBezTo>
                  <a:cubicBezTo>
                    <a:pt x="147" y="5"/>
                    <a:pt x="137" y="0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41"/>
            <p:cNvSpPr/>
            <p:nvPr/>
          </p:nvSpPr>
          <p:spPr>
            <a:xfrm>
              <a:off x="5234543" y="2871378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19"/>
                    <a:pt x="65" y="30"/>
                    <a:pt x="44" y="52"/>
                  </a:cubicBezTo>
                  <a:cubicBezTo>
                    <a:pt x="33" y="73"/>
                    <a:pt x="22" y="105"/>
                    <a:pt x="11" y="126"/>
                  </a:cubicBezTo>
                  <a:cubicBezTo>
                    <a:pt x="1" y="159"/>
                    <a:pt x="1" y="190"/>
                    <a:pt x="1" y="223"/>
                  </a:cubicBezTo>
                  <a:lnTo>
                    <a:pt x="1" y="266"/>
                  </a:lnTo>
                  <a:cubicBezTo>
                    <a:pt x="1" y="287"/>
                    <a:pt x="11" y="297"/>
                    <a:pt x="11" y="319"/>
                  </a:cubicBezTo>
                  <a:cubicBezTo>
                    <a:pt x="22" y="351"/>
                    <a:pt x="44" y="383"/>
                    <a:pt x="65" y="405"/>
                  </a:cubicBezTo>
                  <a:cubicBezTo>
                    <a:pt x="75" y="437"/>
                    <a:pt x="97" y="459"/>
                    <a:pt x="118" y="480"/>
                  </a:cubicBezTo>
                  <a:cubicBezTo>
                    <a:pt x="140" y="501"/>
                    <a:pt x="161" y="523"/>
                    <a:pt x="182" y="554"/>
                  </a:cubicBezTo>
                  <a:cubicBezTo>
                    <a:pt x="194" y="576"/>
                    <a:pt x="215" y="597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4"/>
                    <a:pt x="258" y="726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15" y="801"/>
                    <a:pt x="215" y="811"/>
                    <a:pt x="215" y="811"/>
                  </a:cubicBezTo>
                  <a:lnTo>
                    <a:pt x="225" y="81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9"/>
                    <a:pt x="279" y="747"/>
                  </a:cubicBezTo>
                  <a:cubicBezTo>
                    <a:pt x="290" y="726"/>
                    <a:pt x="290" y="704"/>
                    <a:pt x="290" y="673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6"/>
                    <a:pt x="236" y="544"/>
                    <a:pt x="225" y="523"/>
                  </a:cubicBezTo>
                  <a:cubicBezTo>
                    <a:pt x="204" y="490"/>
                    <a:pt x="182" y="469"/>
                    <a:pt x="172" y="447"/>
                  </a:cubicBezTo>
                  <a:cubicBezTo>
                    <a:pt x="151" y="416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7"/>
                  </a:cubicBezTo>
                  <a:cubicBezTo>
                    <a:pt x="65" y="287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2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41"/>
            <p:cNvSpPr/>
            <p:nvPr/>
          </p:nvSpPr>
          <p:spPr>
            <a:xfrm>
              <a:off x="5234543" y="2941243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19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" y="287"/>
                    <a:pt x="11" y="297"/>
                    <a:pt x="11" y="319"/>
                  </a:cubicBezTo>
                  <a:cubicBezTo>
                    <a:pt x="22" y="351"/>
                    <a:pt x="44" y="373"/>
                    <a:pt x="65" y="404"/>
                  </a:cubicBezTo>
                  <a:cubicBezTo>
                    <a:pt x="75" y="426"/>
                    <a:pt x="97" y="45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18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15"/>
                    <a:pt x="258" y="737"/>
                  </a:cubicBezTo>
                  <a:cubicBezTo>
                    <a:pt x="258" y="758"/>
                    <a:pt x="247" y="768"/>
                    <a:pt x="247" y="779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79" y="747"/>
                  </a:cubicBezTo>
                  <a:cubicBezTo>
                    <a:pt x="290" y="725"/>
                    <a:pt x="290" y="694"/>
                    <a:pt x="290" y="672"/>
                  </a:cubicBezTo>
                  <a:cubicBezTo>
                    <a:pt x="279" y="651"/>
                    <a:pt x="279" y="618"/>
                    <a:pt x="268" y="597"/>
                  </a:cubicBezTo>
                  <a:cubicBezTo>
                    <a:pt x="258" y="565"/>
                    <a:pt x="236" y="544"/>
                    <a:pt x="225" y="511"/>
                  </a:cubicBezTo>
                  <a:cubicBezTo>
                    <a:pt x="204" y="490"/>
                    <a:pt x="182" y="469"/>
                    <a:pt x="172" y="437"/>
                  </a:cubicBezTo>
                  <a:cubicBezTo>
                    <a:pt x="151" y="415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7"/>
                  </a:cubicBezTo>
                  <a:cubicBezTo>
                    <a:pt x="65" y="276"/>
                    <a:pt x="65" y="265"/>
                    <a:pt x="54" y="254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1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41"/>
            <p:cNvSpPr/>
            <p:nvPr/>
          </p:nvSpPr>
          <p:spPr>
            <a:xfrm>
              <a:off x="5234543" y="3010952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4"/>
                    <a:pt x="108" y="9"/>
                  </a:cubicBezTo>
                  <a:cubicBezTo>
                    <a:pt x="87" y="9"/>
                    <a:pt x="65" y="31"/>
                    <a:pt x="44" y="52"/>
                  </a:cubicBezTo>
                  <a:cubicBezTo>
                    <a:pt x="33" y="73"/>
                    <a:pt x="22" y="95"/>
                    <a:pt x="11" y="127"/>
                  </a:cubicBezTo>
                  <a:cubicBezTo>
                    <a:pt x="1" y="148"/>
                    <a:pt x="1" y="181"/>
                    <a:pt x="1" y="212"/>
                  </a:cubicBezTo>
                  <a:lnTo>
                    <a:pt x="1" y="266"/>
                  </a:lnTo>
                  <a:cubicBezTo>
                    <a:pt x="1" y="276"/>
                    <a:pt x="11" y="298"/>
                    <a:pt x="11" y="309"/>
                  </a:cubicBezTo>
                  <a:cubicBezTo>
                    <a:pt x="22" y="341"/>
                    <a:pt x="44" y="373"/>
                    <a:pt x="65" y="405"/>
                  </a:cubicBezTo>
                  <a:cubicBezTo>
                    <a:pt x="75" y="426"/>
                    <a:pt x="97" y="459"/>
                    <a:pt x="118" y="480"/>
                  </a:cubicBezTo>
                  <a:lnTo>
                    <a:pt x="182" y="545"/>
                  </a:lnTo>
                  <a:cubicBezTo>
                    <a:pt x="194" y="566"/>
                    <a:pt x="215" y="587"/>
                    <a:pt x="225" y="609"/>
                  </a:cubicBezTo>
                  <a:cubicBezTo>
                    <a:pt x="236" y="630"/>
                    <a:pt x="247" y="652"/>
                    <a:pt x="247" y="673"/>
                  </a:cubicBezTo>
                  <a:cubicBezTo>
                    <a:pt x="258" y="695"/>
                    <a:pt x="258" y="716"/>
                    <a:pt x="258" y="737"/>
                  </a:cubicBezTo>
                  <a:cubicBezTo>
                    <a:pt x="258" y="759"/>
                    <a:pt x="247" y="769"/>
                    <a:pt x="247" y="780"/>
                  </a:cubicBezTo>
                  <a:lnTo>
                    <a:pt x="225" y="802"/>
                  </a:lnTo>
                  <a:cubicBezTo>
                    <a:pt x="236" y="802"/>
                    <a:pt x="247" y="802"/>
                    <a:pt x="258" y="790"/>
                  </a:cubicBezTo>
                  <a:cubicBezTo>
                    <a:pt x="268" y="780"/>
                    <a:pt x="279" y="759"/>
                    <a:pt x="279" y="737"/>
                  </a:cubicBezTo>
                  <a:cubicBezTo>
                    <a:pt x="290" y="716"/>
                    <a:pt x="290" y="695"/>
                    <a:pt x="290" y="673"/>
                  </a:cubicBezTo>
                  <a:cubicBezTo>
                    <a:pt x="279" y="652"/>
                    <a:pt x="279" y="619"/>
                    <a:pt x="268" y="587"/>
                  </a:cubicBezTo>
                  <a:cubicBezTo>
                    <a:pt x="258" y="566"/>
                    <a:pt x="236" y="545"/>
                    <a:pt x="225" y="512"/>
                  </a:cubicBezTo>
                  <a:cubicBezTo>
                    <a:pt x="204" y="491"/>
                    <a:pt x="182" y="459"/>
                    <a:pt x="172" y="438"/>
                  </a:cubicBezTo>
                  <a:cubicBezTo>
                    <a:pt x="151" y="416"/>
                    <a:pt x="129" y="395"/>
                    <a:pt x="118" y="362"/>
                  </a:cubicBezTo>
                  <a:cubicBezTo>
                    <a:pt x="97" y="341"/>
                    <a:pt x="87" y="319"/>
                    <a:pt x="75" y="288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8"/>
                  </a:lnTo>
                  <a:cubicBezTo>
                    <a:pt x="65" y="105"/>
                    <a:pt x="65" y="84"/>
                    <a:pt x="75" y="73"/>
                  </a:cubicBezTo>
                  <a:cubicBezTo>
                    <a:pt x="87" y="52"/>
                    <a:pt x="97" y="31"/>
                    <a:pt x="118" y="31"/>
                  </a:cubicBezTo>
                  <a:cubicBezTo>
                    <a:pt x="126" y="23"/>
                    <a:pt x="134" y="15"/>
                    <a:pt x="141" y="15"/>
                  </a:cubicBezTo>
                  <a:cubicBezTo>
                    <a:pt x="144" y="15"/>
                    <a:pt x="148" y="17"/>
                    <a:pt x="151" y="20"/>
                  </a:cubicBezTo>
                  <a:cubicBezTo>
                    <a:pt x="161" y="20"/>
                    <a:pt x="172" y="31"/>
                    <a:pt x="172" y="41"/>
                  </a:cubicBezTo>
                  <a:cubicBezTo>
                    <a:pt x="172" y="31"/>
                    <a:pt x="172" y="9"/>
                    <a:pt x="161" y="9"/>
                  </a:cubicBezTo>
                  <a:cubicBezTo>
                    <a:pt x="150" y="4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41"/>
            <p:cNvSpPr/>
            <p:nvPr/>
          </p:nvSpPr>
          <p:spPr>
            <a:xfrm>
              <a:off x="5234543" y="3080351"/>
              <a:ext cx="45024" cy="124980"/>
            </a:xfrm>
            <a:custGeom>
              <a:avLst/>
              <a:gdLst/>
              <a:ahLst/>
              <a:cxnLst/>
              <a:rect l="l" t="t" r="r" b="b"/>
              <a:pathLst>
                <a:path w="290" h="805" extrusionOk="0">
                  <a:moveTo>
                    <a:pt x="108" y="1"/>
                  </a:moveTo>
                  <a:cubicBezTo>
                    <a:pt x="87" y="12"/>
                    <a:pt x="65" y="33"/>
                    <a:pt x="44" y="55"/>
                  </a:cubicBezTo>
                  <a:cubicBezTo>
                    <a:pt x="33" y="76"/>
                    <a:pt x="22" y="98"/>
                    <a:pt x="11" y="129"/>
                  </a:cubicBezTo>
                  <a:cubicBezTo>
                    <a:pt x="1" y="151"/>
                    <a:pt x="1" y="183"/>
                    <a:pt x="1" y="215"/>
                  </a:cubicBezTo>
                  <a:lnTo>
                    <a:pt x="1" y="269"/>
                  </a:lnTo>
                  <a:cubicBezTo>
                    <a:pt x="1" y="279"/>
                    <a:pt x="11" y="301"/>
                    <a:pt x="11" y="312"/>
                  </a:cubicBezTo>
                  <a:cubicBezTo>
                    <a:pt x="22" y="343"/>
                    <a:pt x="44" y="376"/>
                    <a:pt x="65" y="397"/>
                  </a:cubicBezTo>
                  <a:cubicBezTo>
                    <a:pt x="75" y="429"/>
                    <a:pt x="97" y="451"/>
                    <a:pt x="118" y="483"/>
                  </a:cubicBezTo>
                  <a:lnTo>
                    <a:pt x="182" y="547"/>
                  </a:lnTo>
                  <a:cubicBezTo>
                    <a:pt x="194" y="569"/>
                    <a:pt x="215" y="590"/>
                    <a:pt x="225" y="612"/>
                  </a:cubicBezTo>
                  <a:cubicBezTo>
                    <a:pt x="236" y="633"/>
                    <a:pt x="247" y="654"/>
                    <a:pt x="247" y="676"/>
                  </a:cubicBezTo>
                  <a:cubicBezTo>
                    <a:pt x="258" y="697"/>
                    <a:pt x="258" y="719"/>
                    <a:pt x="258" y="740"/>
                  </a:cubicBezTo>
                  <a:cubicBezTo>
                    <a:pt x="258" y="750"/>
                    <a:pt x="247" y="772"/>
                    <a:pt x="247" y="783"/>
                  </a:cubicBezTo>
                  <a:cubicBezTo>
                    <a:pt x="236" y="793"/>
                    <a:pt x="225" y="793"/>
                    <a:pt x="225" y="804"/>
                  </a:cubicBezTo>
                  <a:cubicBezTo>
                    <a:pt x="236" y="804"/>
                    <a:pt x="247" y="804"/>
                    <a:pt x="258" y="793"/>
                  </a:cubicBezTo>
                  <a:cubicBezTo>
                    <a:pt x="268" y="783"/>
                    <a:pt x="279" y="761"/>
                    <a:pt x="279" y="740"/>
                  </a:cubicBezTo>
                  <a:cubicBezTo>
                    <a:pt x="290" y="719"/>
                    <a:pt x="290" y="697"/>
                    <a:pt x="290" y="676"/>
                  </a:cubicBezTo>
                  <a:cubicBezTo>
                    <a:pt x="279" y="643"/>
                    <a:pt x="279" y="622"/>
                    <a:pt x="268" y="590"/>
                  </a:cubicBezTo>
                  <a:cubicBezTo>
                    <a:pt x="258" y="569"/>
                    <a:pt x="236" y="536"/>
                    <a:pt x="225" y="515"/>
                  </a:cubicBezTo>
                  <a:cubicBezTo>
                    <a:pt x="204" y="493"/>
                    <a:pt x="182" y="462"/>
                    <a:pt x="172" y="440"/>
                  </a:cubicBezTo>
                  <a:cubicBezTo>
                    <a:pt x="151" y="419"/>
                    <a:pt x="129" y="386"/>
                    <a:pt x="118" y="365"/>
                  </a:cubicBezTo>
                  <a:cubicBezTo>
                    <a:pt x="97" y="343"/>
                    <a:pt x="87" y="322"/>
                    <a:pt x="75" y="290"/>
                  </a:cubicBezTo>
                  <a:cubicBezTo>
                    <a:pt x="65" y="279"/>
                    <a:pt x="65" y="269"/>
                    <a:pt x="54" y="258"/>
                  </a:cubicBezTo>
                  <a:lnTo>
                    <a:pt x="54" y="215"/>
                  </a:lnTo>
                  <a:lnTo>
                    <a:pt x="54" y="140"/>
                  </a:lnTo>
                  <a:cubicBezTo>
                    <a:pt x="65" y="108"/>
                    <a:pt x="65" y="86"/>
                    <a:pt x="75" y="65"/>
                  </a:cubicBezTo>
                  <a:cubicBezTo>
                    <a:pt x="87" y="55"/>
                    <a:pt x="97" y="33"/>
                    <a:pt x="118" y="22"/>
                  </a:cubicBezTo>
                  <a:cubicBezTo>
                    <a:pt x="126" y="22"/>
                    <a:pt x="133" y="18"/>
                    <a:pt x="140" y="18"/>
                  </a:cubicBezTo>
                  <a:cubicBezTo>
                    <a:pt x="143" y="18"/>
                    <a:pt x="147" y="19"/>
                    <a:pt x="151" y="22"/>
                  </a:cubicBezTo>
                  <a:cubicBezTo>
                    <a:pt x="161" y="22"/>
                    <a:pt x="172" y="33"/>
                    <a:pt x="172" y="33"/>
                  </a:cubicBezTo>
                  <a:cubicBezTo>
                    <a:pt x="172" y="33"/>
                    <a:pt x="172" y="12"/>
                    <a:pt x="161" y="12"/>
                  </a:cubicBezTo>
                  <a:cubicBezTo>
                    <a:pt x="140" y="1"/>
                    <a:pt x="129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41"/>
            <p:cNvSpPr/>
            <p:nvPr/>
          </p:nvSpPr>
          <p:spPr>
            <a:xfrm>
              <a:off x="5234543" y="3149440"/>
              <a:ext cx="45024" cy="125757"/>
            </a:xfrm>
            <a:custGeom>
              <a:avLst/>
              <a:gdLst/>
              <a:ahLst/>
              <a:cxnLst/>
              <a:rect l="l" t="t" r="r" b="b"/>
              <a:pathLst>
                <a:path w="290" h="810" extrusionOk="0">
                  <a:moveTo>
                    <a:pt x="172" y="38"/>
                  </a:moveTo>
                  <a:cubicBezTo>
                    <a:pt x="172" y="38"/>
                    <a:pt x="172" y="38"/>
                    <a:pt x="172" y="38"/>
                  </a:cubicBezTo>
                  <a:lnTo>
                    <a:pt x="172" y="38"/>
                  </a:lnTo>
                  <a:cubicBezTo>
                    <a:pt x="172" y="38"/>
                    <a:pt x="172" y="38"/>
                    <a:pt x="172" y="38"/>
                  </a:cubicBezTo>
                  <a:close/>
                  <a:moveTo>
                    <a:pt x="126" y="1"/>
                  </a:moveTo>
                  <a:cubicBezTo>
                    <a:pt x="121" y="1"/>
                    <a:pt x="115" y="2"/>
                    <a:pt x="108" y="6"/>
                  </a:cubicBezTo>
                  <a:cubicBezTo>
                    <a:pt x="87" y="17"/>
                    <a:pt x="65" y="27"/>
                    <a:pt x="44" y="48"/>
                  </a:cubicBezTo>
                  <a:cubicBezTo>
                    <a:pt x="33" y="70"/>
                    <a:pt x="22" y="102"/>
                    <a:pt x="11" y="124"/>
                  </a:cubicBezTo>
                  <a:cubicBezTo>
                    <a:pt x="1" y="155"/>
                    <a:pt x="1" y="188"/>
                    <a:pt x="1" y="220"/>
                  </a:cubicBezTo>
                  <a:lnTo>
                    <a:pt x="1" y="263"/>
                  </a:lnTo>
                  <a:cubicBezTo>
                    <a:pt x="1" y="284"/>
                    <a:pt x="11" y="295"/>
                    <a:pt x="11" y="316"/>
                  </a:cubicBezTo>
                  <a:cubicBezTo>
                    <a:pt x="22" y="348"/>
                    <a:pt x="44" y="381"/>
                    <a:pt x="65" y="402"/>
                  </a:cubicBezTo>
                  <a:cubicBezTo>
                    <a:pt x="75" y="434"/>
                    <a:pt x="97" y="455"/>
                    <a:pt x="118" y="477"/>
                  </a:cubicBezTo>
                  <a:cubicBezTo>
                    <a:pt x="140" y="509"/>
                    <a:pt x="161" y="531"/>
                    <a:pt x="182" y="552"/>
                  </a:cubicBezTo>
                  <a:cubicBezTo>
                    <a:pt x="194" y="573"/>
                    <a:pt x="215" y="595"/>
                    <a:pt x="225" y="616"/>
                  </a:cubicBezTo>
                  <a:cubicBezTo>
                    <a:pt x="236" y="638"/>
                    <a:pt x="247" y="659"/>
                    <a:pt x="247" y="681"/>
                  </a:cubicBezTo>
                  <a:cubicBezTo>
                    <a:pt x="258" y="702"/>
                    <a:pt x="258" y="723"/>
                    <a:pt x="258" y="745"/>
                  </a:cubicBezTo>
                  <a:cubicBezTo>
                    <a:pt x="258" y="755"/>
                    <a:pt x="247" y="776"/>
                    <a:pt x="247" y="788"/>
                  </a:cubicBezTo>
                  <a:cubicBezTo>
                    <a:pt x="236" y="798"/>
                    <a:pt x="225" y="798"/>
                    <a:pt x="225" y="798"/>
                  </a:cubicBezTo>
                  <a:lnTo>
                    <a:pt x="215" y="809"/>
                  </a:lnTo>
                  <a:lnTo>
                    <a:pt x="225" y="809"/>
                  </a:lnTo>
                  <a:cubicBezTo>
                    <a:pt x="236" y="809"/>
                    <a:pt x="247" y="798"/>
                    <a:pt x="258" y="788"/>
                  </a:cubicBezTo>
                  <a:cubicBezTo>
                    <a:pt x="268" y="776"/>
                    <a:pt x="279" y="766"/>
                    <a:pt x="279" y="745"/>
                  </a:cubicBezTo>
                  <a:cubicBezTo>
                    <a:pt x="290" y="723"/>
                    <a:pt x="290" y="702"/>
                    <a:pt x="290" y="669"/>
                  </a:cubicBezTo>
                  <a:cubicBezTo>
                    <a:pt x="279" y="648"/>
                    <a:pt x="279" y="627"/>
                    <a:pt x="268" y="595"/>
                  </a:cubicBezTo>
                  <a:cubicBezTo>
                    <a:pt x="258" y="573"/>
                    <a:pt x="236" y="541"/>
                    <a:pt x="225" y="520"/>
                  </a:cubicBezTo>
                  <a:cubicBezTo>
                    <a:pt x="204" y="488"/>
                    <a:pt x="182" y="466"/>
                    <a:pt x="172" y="445"/>
                  </a:cubicBezTo>
                  <a:cubicBezTo>
                    <a:pt x="151" y="424"/>
                    <a:pt x="129" y="391"/>
                    <a:pt x="118" y="370"/>
                  </a:cubicBezTo>
                  <a:cubicBezTo>
                    <a:pt x="97" y="348"/>
                    <a:pt x="87" y="316"/>
                    <a:pt x="75" y="295"/>
                  </a:cubicBezTo>
                  <a:cubicBezTo>
                    <a:pt x="65" y="284"/>
                    <a:pt x="65" y="274"/>
                    <a:pt x="54" y="252"/>
                  </a:cubicBezTo>
                  <a:lnTo>
                    <a:pt x="54" y="220"/>
                  </a:lnTo>
                  <a:lnTo>
                    <a:pt x="54" y="134"/>
                  </a:lnTo>
                  <a:cubicBezTo>
                    <a:pt x="65" y="113"/>
                    <a:pt x="65" y="91"/>
                    <a:pt x="75" y="70"/>
                  </a:cubicBezTo>
                  <a:cubicBezTo>
                    <a:pt x="87" y="48"/>
                    <a:pt x="97" y="38"/>
                    <a:pt x="118" y="27"/>
                  </a:cubicBezTo>
                  <a:cubicBezTo>
                    <a:pt x="129" y="17"/>
                    <a:pt x="140" y="17"/>
                    <a:pt x="151" y="17"/>
                  </a:cubicBezTo>
                  <a:cubicBezTo>
                    <a:pt x="161" y="27"/>
                    <a:pt x="172" y="27"/>
                    <a:pt x="172" y="38"/>
                  </a:cubicBezTo>
                  <a:lnTo>
                    <a:pt x="172" y="38"/>
                  </a:lnTo>
                  <a:cubicBezTo>
                    <a:pt x="172" y="34"/>
                    <a:pt x="171" y="16"/>
                    <a:pt x="161" y="6"/>
                  </a:cubicBezTo>
                  <a:cubicBezTo>
                    <a:pt x="147" y="6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41"/>
            <p:cNvSpPr/>
            <p:nvPr/>
          </p:nvSpPr>
          <p:spPr>
            <a:xfrm>
              <a:off x="5234543" y="3218839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4" y="1"/>
                  </a:moveTo>
                  <a:cubicBezTo>
                    <a:pt x="127" y="1"/>
                    <a:pt x="119" y="3"/>
                    <a:pt x="108" y="8"/>
                  </a:cubicBezTo>
                  <a:cubicBezTo>
                    <a:pt x="87" y="19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58"/>
                    <a:pt x="1" y="191"/>
                    <a:pt x="1" y="222"/>
                  </a:cubicBezTo>
                  <a:lnTo>
                    <a:pt x="1" y="265"/>
                  </a:lnTo>
                  <a:cubicBezTo>
                    <a:pt x="1" y="287"/>
                    <a:pt x="11" y="298"/>
                    <a:pt x="11" y="319"/>
                  </a:cubicBezTo>
                  <a:cubicBezTo>
                    <a:pt x="22" y="351"/>
                    <a:pt x="44" y="383"/>
                    <a:pt x="65" y="405"/>
                  </a:cubicBezTo>
                  <a:cubicBezTo>
                    <a:pt x="75" y="437"/>
                    <a:pt x="97" y="458"/>
                    <a:pt x="118" y="479"/>
                  </a:cubicBezTo>
                  <a:cubicBezTo>
                    <a:pt x="140" y="501"/>
                    <a:pt x="161" y="522"/>
                    <a:pt x="182" y="555"/>
                  </a:cubicBezTo>
                  <a:cubicBezTo>
                    <a:pt x="194" y="576"/>
                    <a:pt x="215" y="598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5"/>
                    <a:pt x="258" y="726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1"/>
                  </a:lnTo>
                  <a:cubicBezTo>
                    <a:pt x="215" y="801"/>
                    <a:pt x="215" y="812"/>
                    <a:pt x="215" y="812"/>
                  </a:cubicBezTo>
                  <a:lnTo>
                    <a:pt x="225" y="812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69"/>
                    <a:pt x="279" y="748"/>
                  </a:cubicBezTo>
                  <a:cubicBezTo>
                    <a:pt x="290" y="726"/>
                    <a:pt x="290" y="705"/>
                    <a:pt x="290" y="672"/>
                  </a:cubicBezTo>
                  <a:cubicBezTo>
                    <a:pt x="279" y="651"/>
                    <a:pt x="279" y="619"/>
                    <a:pt x="268" y="598"/>
                  </a:cubicBezTo>
                  <a:cubicBezTo>
                    <a:pt x="258" y="565"/>
                    <a:pt x="236" y="544"/>
                    <a:pt x="225" y="522"/>
                  </a:cubicBezTo>
                  <a:cubicBezTo>
                    <a:pt x="204" y="491"/>
                    <a:pt x="182" y="469"/>
                    <a:pt x="172" y="448"/>
                  </a:cubicBezTo>
                  <a:cubicBezTo>
                    <a:pt x="151" y="415"/>
                    <a:pt x="129" y="394"/>
                    <a:pt x="118" y="372"/>
                  </a:cubicBezTo>
                  <a:cubicBezTo>
                    <a:pt x="97" y="341"/>
                    <a:pt x="87" y="319"/>
                    <a:pt x="75" y="298"/>
                  </a:cubicBezTo>
                  <a:cubicBezTo>
                    <a:pt x="65" y="287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94"/>
                    <a:pt x="75" y="73"/>
                  </a:cubicBezTo>
                  <a:cubicBezTo>
                    <a:pt x="87" y="51"/>
                    <a:pt x="97" y="41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19"/>
                    <a:pt x="161" y="8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41"/>
            <p:cNvSpPr/>
            <p:nvPr/>
          </p:nvSpPr>
          <p:spPr>
            <a:xfrm>
              <a:off x="5234543" y="3288704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19"/>
                    <a:pt x="65" y="29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5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" y="286"/>
                    <a:pt x="11" y="298"/>
                    <a:pt x="11" y="319"/>
                  </a:cubicBezTo>
                  <a:cubicBezTo>
                    <a:pt x="22" y="351"/>
                    <a:pt x="44" y="372"/>
                    <a:pt x="65" y="405"/>
                  </a:cubicBezTo>
                  <a:cubicBezTo>
                    <a:pt x="75" y="426"/>
                    <a:pt x="97" y="458"/>
                    <a:pt x="118" y="479"/>
                  </a:cubicBezTo>
                  <a:lnTo>
                    <a:pt x="182" y="543"/>
                  </a:lnTo>
                  <a:cubicBezTo>
                    <a:pt x="194" y="565"/>
                    <a:pt x="215" y="586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4"/>
                    <a:pt x="258" y="715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8"/>
                    <a:pt x="279" y="736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0"/>
                    <a:pt x="279" y="619"/>
                    <a:pt x="268" y="597"/>
                  </a:cubicBezTo>
                  <a:cubicBezTo>
                    <a:pt x="258" y="565"/>
                    <a:pt x="236" y="543"/>
                    <a:pt x="225" y="512"/>
                  </a:cubicBezTo>
                  <a:cubicBezTo>
                    <a:pt x="204" y="490"/>
                    <a:pt x="182" y="469"/>
                    <a:pt x="172" y="436"/>
                  </a:cubicBezTo>
                  <a:cubicBezTo>
                    <a:pt x="151" y="415"/>
                    <a:pt x="129" y="393"/>
                    <a:pt x="118" y="372"/>
                  </a:cubicBezTo>
                  <a:cubicBezTo>
                    <a:pt x="97" y="340"/>
                    <a:pt x="87" y="319"/>
                    <a:pt x="75" y="298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6"/>
                  </a:lnTo>
                  <a:cubicBezTo>
                    <a:pt x="65" y="115"/>
                    <a:pt x="65" y="94"/>
                    <a:pt x="75" y="72"/>
                  </a:cubicBezTo>
                  <a:cubicBezTo>
                    <a:pt x="87" y="51"/>
                    <a:pt x="97" y="41"/>
                    <a:pt x="118" y="29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29"/>
                    <a:pt x="172" y="41"/>
                  </a:cubicBezTo>
                  <a:cubicBezTo>
                    <a:pt x="172" y="29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41"/>
            <p:cNvSpPr/>
            <p:nvPr/>
          </p:nvSpPr>
          <p:spPr>
            <a:xfrm>
              <a:off x="5234543" y="3358414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4"/>
                    <a:pt x="108" y="9"/>
                  </a:cubicBezTo>
                  <a:cubicBezTo>
                    <a:pt x="87" y="9"/>
                    <a:pt x="65" y="30"/>
                    <a:pt x="44" y="52"/>
                  </a:cubicBezTo>
                  <a:cubicBezTo>
                    <a:pt x="33" y="73"/>
                    <a:pt x="22" y="94"/>
                    <a:pt x="11" y="127"/>
                  </a:cubicBezTo>
                  <a:cubicBezTo>
                    <a:pt x="1" y="148"/>
                    <a:pt x="1" y="180"/>
                    <a:pt x="1" y="213"/>
                  </a:cubicBezTo>
                  <a:lnTo>
                    <a:pt x="1" y="266"/>
                  </a:lnTo>
                  <a:cubicBezTo>
                    <a:pt x="1" y="277"/>
                    <a:pt x="11" y="298"/>
                    <a:pt x="11" y="309"/>
                  </a:cubicBezTo>
                  <a:cubicBezTo>
                    <a:pt x="22" y="341"/>
                    <a:pt x="44" y="373"/>
                    <a:pt x="65" y="405"/>
                  </a:cubicBezTo>
                  <a:cubicBezTo>
                    <a:pt x="75" y="427"/>
                    <a:pt x="97" y="44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30"/>
                    <a:pt x="247" y="651"/>
                    <a:pt x="247" y="673"/>
                  </a:cubicBezTo>
                  <a:cubicBezTo>
                    <a:pt x="258" y="694"/>
                    <a:pt x="258" y="715"/>
                    <a:pt x="258" y="737"/>
                  </a:cubicBezTo>
                  <a:cubicBezTo>
                    <a:pt x="258" y="758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1"/>
                  </a:cubicBezTo>
                  <a:cubicBezTo>
                    <a:pt x="268" y="780"/>
                    <a:pt x="279" y="758"/>
                    <a:pt x="279" y="737"/>
                  </a:cubicBezTo>
                  <a:cubicBezTo>
                    <a:pt x="290" y="715"/>
                    <a:pt x="290" y="694"/>
                    <a:pt x="290" y="673"/>
                  </a:cubicBezTo>
                  <a:cubicBezTo>
                    <a:pt x="279" y="651"/>
                    <a:pt x="279" y="619"/>
                    <a:pt x="268" y="587"/>
                  </a:cubicBezTo>
                  <a:cubicBezTo>
                    <a:pt x="258" y="565"/>
                    <a:pt x="236" y="534"/>
                    <a:pt x="225" y="512"/>
                  </a:cubicBezTo>
                  <a:cubicBezTo>
                    <a:pt x="204" y="491"/>
                    <a:pt x="182" y="458"/>
                    <a:pt x="172" y="437"/>
                  </a:cubicBezTo>
                  <a:cubicBezTo>
                    <a:pt x="151" y="416"/>
                    <a:pt x="129" y="394"/>
                    <a:pt x="118" y="362"/>
                  </a:cubicBezTo>
                  <a:cubicBezTo>
                    <a:pt x="97" y="341"/>
                    <a:pt x="87" y="320"/>
                    <a:pt x="75" y="287"/>
                  </a:cubicBezTo>
                  <a:cubicBezTo>
                    <a:pt x="65" y="277"/>
                    <a:pt x="65" y="266"/>
                    <a:pt x="54" y="255"/>
                  </a:cubicBezTo>
                  <a:lnTo>
                    <a:pt x="54" y="213"/>
                  </a:lnTo>
                  <a:lnTo>
                    <a:pt x="54" y="137"/>
                  </a:lnTo>
                  <a:cubicBezTo>
                    <a:pt x="65" y="105"/>
                    <a:pt x="65" y="84"/>
                    <a:pt x="75" y="73"/>
                  </a:cubicBezTo>
                  <a:cubicBezTo>
                    <a:pt x="87" y="52"/>
                    <a:pt x="97" y="30"/>
                    <a:pt x="118" y="30"/>
                  </a:cubicBezTo>
                  <a:cubicBezTo>
                    <a:pt x="126" y="23"/>
                    <a:pt x="133" y="15"/>
                    <a:pt x="141" y="15"/>
                  </a:cubicBezTo>
                  <a:cubicBezTo>
                    <a:pt x="144" y="15"/>
                    <a:pt x="147" y="17"/>
                    <a:pt x="151" y="20"/>
                  </a:cubicBezTo>
                  <a:cubicBezTo>
                    <a:pt x="161" y="20"/>
                    <a:pt x="172" y="30"/>
                    <a:pt x="172" y="41"/>
                  </a:cubicBezTo>
                  <a:cubicBezTo>
                    <a:pt x="172" y="30"/>
                    <a:pt x="172" y="9"/>
                    <a:pt x="161" y="9"/>
                  </a:cubicBezTo>
                  <a:cubicBezTo>
                    <a:pt x="150" y="4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41"/>
            <p:cNvSpPr/>
            <p:nvPr/>
          </p:nvSpPr>
          <p:spPr>
            <a:xfrm>
              <a:off x="5234543" y="3427968"/>
              <a:ext cx="45024" cy="124670"/>
            </a:xfrm>
            <a:custGeom>
              <a:avLst/>
              <a:gdLst/>
              <a:ahLst/>
              <a:cxnLst/>
              <a:rect l="l" t="t" r="r" b="b"/>
              <a:pathLst>
                <a:path w="290" h="803" extrusionOk="0">
                  <a:moveTo>
                    <a:pt x="108" y="0"/>
                  </a:moveTo>
                  <a:cubicBezTo>
                    <a:pt x="87" y="10"/>
                    <a:pt x="65" y="32"/>
                    <a:pt x="44" y="53"/>
                  </a:cubicBezTo>
                  <a:cubicBezTo>
                    <a:pt x="33" y="64"/>
                    <a:pt x="22" y="96"/>
                    <a:pt x="11" y="129"/>
                  </a:cubicBezTo>
                  <a:cubicBezTo>
                    <a:pt x="1" y="150"/>
                    <a:pt x="1" y="182"/>
                    <a:pt x="1" y="214"/>
                  </a:cubicBezTo>
                  <a:lnTo>
                    <a:pt x="1" y="267"/>
                  </a:lnTo>
                  <a:cubicBezTo>
                    <a:pt x="1" y="279"/>
                    <a:pt x="11" y="300"/>
                    <a:pt x="11" y="310"/>
                  </a:cubicBezTo>
                  <a:cubicBezTo>
                    <a:pt x="22" y="343"/>
                    <a:pt x="44" y="374"/>
                    <a:pt x="65" y="396"/>
                  </a:cubicBezTo>
                  <a:cubicBezTo>
                    <a:pt x="75" y="428"/>
                    <a:pt x="97" y="450"/>
                    <a:pt x="118" y="482"/>
                  </a:cubicBezTo>
                  <a:lnTo>
                    <a:pt x="182" y="546"/>
                  </a:lnTo>
                  <a:cubicBezTo>
                    <a:pt x="194" y="567"/>
                    <a:pt x="215" y="589"/>
                    <a:pt x="225" y="610"/>
                  </a:cubicBezTo>
                  <a:cubicBezTo>
                    <a:pt x="236" y="631"/>
                    <a:pt x="247" y="653"/>
                    <a:pt x="247" y="674"/>
                  </a:cubicBezTo>
                  <a:cubicBezTo>
                    <a:pt x="258" y="696"/>
                    <a:pt x="258" y="717"/>
                    <a:pt x="258" y="739"/>
                  </a:cubicBezTo>
                  <a:cubicBezTo>
                    <a:pt x="258" y="750"/>
                    <a:pt x="247" y="771"/>
                    <a:pt x="247" y="781"/>
                  </a:cubicBezTo>
                  <a:cubicBezTo>
                    <a:pt x="236" y="793"/>
                    <a:pt x="225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1"/>
                    <a:pt x="279" y="760"/>
                    <a:pt x="279" y="739"/>
                  </a:cubicBezTo>
                  <a:cubicBezTo>
                    <a:pt x="290" y="717"/>
                    <a:pt x="290" y="696"/>
                    <a:pt x="290" y="674"/>
                  </a:cubicBezTo>
                  <a:cubicBezTo>
                    <a:pt x="279" y="643"/>
                    <a:pt x="279" y="621"/>
                    <a:pt x="268" y="589"/>
                  </a:cubicBezTo>
                  <a:cubicBezTo>
                    <a:pt x="258" y="567"/>
                    <a:pt x="236" y="536"/>
                    <a:pt x="225" y="514"/>
                  </a:cubicBezTo>
                  <a:cubicBezTo>
                    <a:pt x="204" y="493"/>
                    <a:pt x="182" y="460"/>
                    <a:pt x="172" y="439"/>
                  </a:cubicBezTo>
                  <a:cubicBezTo>
                    <a:pt x="151" y="417"/>
                    <a:pt x="129" y="386"/>
                    <a:pt x="118" y="364"/>
                  </a:cubicBezTo>
                  <a:cubicBezTo>
                    <a:pt x="97" y="343"/>
                    <a:pt x="87" y="321"/>
                    <a:pt x="75" y="289"/>
                  </a:cubicBezTo>
                  <a:cubicBezTo>
                    <a:pt x="65" y="279"/>
                    <a:pt x="65" y="267"/>
                    <a:pt x="54" y="246"/>
                  </a:cubicBezTo>
                  <a:lnTo>
                    <a:pt x="54" y="214"/>
                  </a:lnTo>
                  <a:lnTo>
                    <a:pt x="54" y="129"/>
                  </a:lnTo>
                  <a:cubicBezTo>
                    <a:pt x="65" y="107"/>
                    <a:pt x="65" y="86"/>
                    <a:pt x="75" y="64"/>
                  </a:cubicBezTo>
                  <a:cubicBezTo>
                    <a:pt x="87" y="53"/>
                    <a:pt x="97" y="32"/>
                    <a:pt x="118" y="22"/>
                  </a:cubicBezTo>
                  <a:cubicBezTo>
                    <a:pt x="124" y="16"/>
                    <a:pt x="129" y="13"/>
                    <a:pt x="134" y="13"/>
                  </a:cubicBezTo>
                  <a:cubicBezTo>
                    <a:pt x="140" y="13"/>
                    <a:pt x="145" y="16"/>
                    <a:pt x="151" y="22"/>
                  </a:cubicBezTo>
                  <a:cubicBezTo>
                    <a:pt x="161" y="22"/>
                    <a:pt x="172" y="32"/>
                    <a:pt x="172" y="32"/>
                  </a:cubicBezTo>
                  <a:cubicBezTo>
                    <a:pt x="172" y="32"/>
                    <a:pt x="172" y="10"/>
                    <a:pt x="161" y="10"/>
                  </a:cubicBezTo>
                  <a:cubicBezTo>
                    <a:pt x="140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41"/>
            <p:cNvSpPr/>
            <p:nvPr/>
          </p:nvSpPr>
          <p:spPr>
            <a:xfrm>
              <a:off x="5234543" y="3496902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72" y="37"/>
                  </a:moveTo>
                  <a:cubicBezTo>
                    <a:pt x="172" y="37"/>
                    <a:pt x="172" y="38"/>
                    <a:pt x="172" y="38"/>
                  </a:cubicBezTo>
                  <a:lnTo>
                    <a:pt x="172" y="38"/>
                  </a:lnTo>
                  <a:cubicBezTo>
                    <a:pt x="172" y="37"/>
                    <a:pt x="172" y="37"/>
                    <a:pt x="172" y="37"/>
                  </a:cubicBezTo>
                  <a:close/>
                  <a:moveTo>
                    <a:pt x="126" y="1"/>
                  </a:moveTo>
                  <a:cubicBezTo>
                    <a:pt x="121" y="1"/>
                    <a:pt x="115" y="2"/>
                    <a:pt x="108" y="6"/>
                  </a:cubicBezTo>
                  <a:cubicBezTo>
                    <a:pt x="87" y="16"/>
                    <a:pt x="65" y="27"/>
                    <a:pt x="44" y="49"/>
                  </a:cubicBezTo>
                  <a:cubicBezTo>
                    <a:pt x="33" y="70"/>
                    <a:pt x="22" y="102"/>
                    <a:pt x="11" y="123"/>
                  </a:cubicBezTo>
                  <a:cubicBezTo>
                    <a:pt x="1" y="156"/>
                    <a:pt x="1" y="187"/>
                    <a:pt x="1" y="220"/>
                  </a:cubicBezTo>
                  <a:lnTo>
                    <a:pt x="1" y="263"/>
                  </a:lnTo>
                  <a:cubicBezTo>
                    <a:pt x="1" y="284"/>
                    <a:pt x="11" y="295"/>
                    <a:pt x="11" y="316"/>
                  </a:cubicBezTo>
                  <a:cubicBezTo>
                    <a:pt x="22" y="349"/>
                    <a:pt x="44" y="380"/>
                    <a:pt x="65" y="402"/>
                  </a:cubicBezTo>
                  <a:cubicBezTo>
                    <a:pt x="75" y="434"/>
                    <a:pt x="97" y="456"/>
                    <a:pt x="118" y="477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194" y="573"/>
                    <a:pt x="215" y="594"/>
                    <a:pt x="225" y="616"/>
                  </a:cubicBezTo>
                  <a:cubicBezTo>
                    <a:pt x="236" y="637"/>
                    <a:pt x="247" y="659"/>
                    <a:pt x="247" y="680"/>
                  </a:cubicBezTo>
                  <a:cubicBezTo>
                    <a:pt x="258" y="701"/>
                    <a:pt x="258" y="723"/>
                    <a:pt x="258" y="744"/>
                  </a:cubicBezTo>
                  <a:cubicBezTo>
                    <a:pt x="258" y="755"/>
                    <a:pt x="247" y="777"/>
                    <a:pt x="247" y="787"/>
                  </a:cubicBezTo>
                  <a:cubicBezTo>
                    <a:pt x="236" y="798"/>
                    <a:pt x="225" y="798"/>
                    <a:pt x="225" y="798"/>
                  </a:cubicBezTo>
                  <a:lnTo>
                    <a:pt x="215" y="809"/>
                  </a:lnTo>
                  <a:lnTo>
                    <a:pt x="225" y="809"/>
                  </a:lnTo>
                  <a:cubicBezTo>
                    <a:pt x="236" y="809"/>
                    <a:pt x="247" y="798"/>
                    <a:pt x="258" y="787"/>
                  </a:cubicBezTo>
                  <a:cubicBezTo>
                    <a:pt x="268" y="777"/>
                    <a:pt x="279" y="766"/>
                    <a:pt x="279" y="744"/>
                  </a:cubicBezTo>
                  <a:cubicBezTo>
                    <a:pt x="290" y="723"/>
                    <a:pt x="290" y="701"/>
                    <a:pt x="290" y="670"/>
                  </a:cubicBezTo>
                  <a:cubicBezTo>
                    <a:pt x="279" y="648"/>
                    <a:pt x="279" y="627"/>
                    <a:pt x="268" y="594"/>
                  </a:cubicBezTo>
                  <a:cubicBezTo>
                    <a:pt x="258" y="573"/>
                    <a:pt x="236" y="541"/>
                    <a:pt x="225" y="520"/>
                  </a:cubicBezTo>
                  <a:cubicBezTo>
                    <a:pt x="204" y="487"/>
                    <a:pt x="182" y="466"/>
                    <a:pt x="172" y="444"/>
                  </a:cubicBezTo>
                  <a:cubicBezTo>
                    <a:pt x="151" y="413"/>
                    <a:pt x="129" y="391"/>
                    <a:pt x="118" y="370"/>
                  </a:cubicBezTo>
                  <a:cubicBezTo>
                    <a:pt x="97" y="349"/>
                    <a:pt x="87" y="316"/>
                    <a:pt x="75" y="295"/>
                  </a:cubicBezTo>
                  <a:cubicBezTo>
                    <a:pt x="65" y="284"/>
                    <a:pt x="65" y="263"/>
                    <a:pt x="54" y="252"/>
                  </a:cubicBezTo>
                  <a:lnTo>
                    <a:pt x="54" y="220"/>
                  </a:lnTo>
                  <a:lnTo>
                    <a:pt x="54" y="134"/>
                  </a:lnTo>
                  <a:cubicBezTo>
                    <a:pt x="65" y="113"/>
                    <a:pt x="65" y="92"/>
                    <a:pt x="75" y="70"/>
                  </a:cubicBezTo>
                  <a:cubicBezTo>
                    <a:pt x="87" y="49"/>
                    <a:pt x="97" y="38"/>
                    <a:pt x="118" y="27"/>
                  </a:cubicBezTo>
                  <a:cubicBezTo>
                    <a:pt x="129" y="16"/>
                    <a:pt x="140" y="16"/>
                    <a:pt x="151" y="16"/>
                  </a:cubicBezTo>
                  <a:cubicBezTo>
                    <a:pt x="161" y="27"/>
                    <a:pt x="172" y="27"/>
                    <a:pt x="172" y="37"/>
                  </a:cubicBezTo>
                  <a:lnTo>
                    <a:pt x="172" y="37"/>
                  </a:lnTo>
                  <a:cubicBezTo>
                    <a:pt x="172" y="34"/>
                    <a:pt x="171" y="15"/>
                    <a:pt x="161" y="6"/>
                  </a:cubicBezTo>
                  <a:cubicBezTo>
                    <a:pt x="147" y="6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41"/>
            <p:cNvSpPr/>
            <p:nvPr/>
          </p:nvSpPr>
          <p:spPr>
            <a:xfrm>
              <a:off x="5234543" y="3566301"/>
              <a:ext cx="45024" cy="125136"/>
            </a:xfrm>
            <a:custGeom>
              <a:avLst/>
              <a:gdLst/>
              <a:ahLst/>
              <a:cxnLst/>
              <a:rect l="l" t="t" r="r" b="b"/>
              <a:pathLst>
                <a:path w="290" h="806" extrusionOk="0">
                  <a:moveTo>
                    <a:pt x="134" y="0"/>
                  </a:moveTo>
                  <a:cubicBezTo>
                    <a:pt x="127" y="0"/>
                    <a:pt x="119" y="3"/>
                    <a:pt x="108" y="9"/>
                  </a:cubicBezTo>
                  <a:cubicBezTo>
                    <a:pt x="87" y="19"/>
                    <a:pt x="65" y="30"/>
                    <a:pt x="44" y="51"/>
                  </a:cubicBezTo>
                  <a:cubicBezTo>
                    <a:pt x="33" y="73"/>
                    <a:pt x="22" y="94"/>
                    <a:pt x="11" y="126"/>
                  </a:cubicBezTo>
                  <a:cubicBezTo>
                    <a:pt x="1" y="158"/>
                    <a:pt x="1" y="190"/>
                    <a:pt x="1" y="223"/>
                  </a:cubicBezTo>
                  <a:lnTo>
                    <a:pt x="1" y="266"/>
                  </a:lnTo>
                  <a:cubicBezTo>
                    <a:pt x="1" y="287"/>
                    <a:pt x="11" y="297"/>
                    <a:pt x="11" y="319"/>
                  </a:cubicBezTo>
                  <a:cubicBezTo>
                    <a:pt x="22" y="351"/>
                    <a:pt x="44" y="373"/>
                    <a:pt x="65" y="404"/>
                  </a:cubicBezTo>
                  <a:cubicBezTo>
                    <a:pt x="75" y="437"/>
                    <a:pt x="97" y="458"/>
                    <a:pt x="118" y="480"/>
                  </a:cubicBezTo>
                  <a:cubicBezTo>
                    <a:pt x="140" y="501"/>
                    <a:pt x="161" y="523"/>
                    <a:pt x="182" y="554"/>
                  </a:cubicBezTo>
                  <a:cubicBezTo>
                    <a:pt x="194" y="576"/>
                    <a:pt x="215" y="597"/>
                    <a:pt x="225" y="618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26"/>
                    <a:pt x="258" y="737"/>
                  </a:cubicBezTo>
                  <a:cubicBezTo>
                    <a:pt x="258" y="758"/>
                    <a:pt x="247" y="768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8"/>
                    <a:pt x="279" y="747"/>
                  </a:cubicBezTo>
                  <a:cubicBezTo>
                    <a:pt x="290" y="726"/>
                    <a:pt x="290" y="704"/>
                    <a:pt x="290" y="672"/>
                  </a:cubicBezTo>
                  <a:cubicBezTo>
                    <a:pt x="279" y="651"/>
                    <a:pt x="279" y="618"/>
                    <a:pt x="268" y="597"/>
                  </a:cubicBezTo>
                  <a:cubicBezTo>
                    <a:pt x="258" y="565"/>
                    <a:pt x="236" y="544"/>
                    <a:pt x="225" y="523"/>
                  </a:cubicBezTo>
                  <a:cubicBezTo>
                    <a:pt x="204" y="490"/>
                    <a:pt x="182" y="469"/>
                    <a:pt x="172" y="447"/>
                  </a:cubicBezTo>
                  <a:cubicBezTo>
                    <a:pt x="151" y="415"/>
                    <a:pt x="129" y="394"/>
                    <a:pt x="118" y="373"/>
                  </a:cubicBezTo>
                  <a:cubicBezTo>
                    <a:pt x="97" y="340"/>
                    <a:pt x="87" y="319"/>
                    <a:pt x="75" y="297"/>
                  </a:cubicBezTo>
                  <a:cubicBezTo>
                    <a:pt x="65" y="276"/>
                    <a:pt x="65" y="266"/>
                    <a:pt x="54" y="254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6"/>
                    <a:pt x="65" y="94"/>
                    <a:pt x="75" y="73"/>
                  </a:cubicBezTo>
                  <a:cubicBezTo>
                    <a:pt x="87" y="51"/>
                    <a:pt x="97" y="40"/>
                    <a:pt x="118" y="30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30"/>
                    <a:pt x="172" y="40"/>
                  </a:cubicBezTo>
                  <a:cubicBezTo>
                    <a:pt x="172" y="30"/>
                    <a:pt x="172" y="19"/>
                    <a:pt x="161" y="9"/>
                  </a:cubicBezTo>
                  <a:cubicBezTo>
                    <a:pt x="150" y="3"/>
                    <a:pt x="142" y="0"/>
                    <a:pt x="134" y="0"/>
                  </a:cubicBezTo>
                  <a:close/>
                  <a:moveTo>
                    <a:pt x="215" y="801"/>
                  </a:moveTo>
                  <a:cubicBezTo>
                    <a:pt x="215" y="801"/>
                    <a:pt x="215" y="806"/>
                    <a:pt x="218" y="806"/>
                  </a:cubicBezTo>
                  <a:cubicBezTo>
                    <a:pt x="220" y="806"/>
                    <a:pt x="222" y="804"/>
                    <a:pt x="225" y="8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41"/>
            <p:cNvSpPr/>
            <p:nvPr/>
          </p:nvSpPr>
          <p:spPr>
            <a:xfrm>
              <a:off x="5234543" y="3636011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4"/>
                    <a:pt x="108" y="9"/>
                  </a:cubicBezTo>
                  <a:cubicBezTo>
                    <a:pt x="87" y="20"/>
                    <a:pt x="65" y="31"/>
                    <a:pt x="44" y="52"/>
                  </a:cubicBezTo>
                  <a:cubicBezTo>
                    <a:pt x="33" y="74"/>
                    <a:pt x="22" y="95"/>
                    <a:pt x="11" y="127"/>
                  </a:cubicBezTo>
                  <a:cubicBezTo>
                    <a:pt x="1" y="159"/>
                    <a:pt x="1" y="181"/>
                    <a:pt x="1" y="212"/>
                  </a:cubicBezTo>
                  <a:lnTo>
                    <a:pt x="1" y="266"/>
                  </a:lnTo>
                  <a:cubicBezTo>
                    <a:pt x="1" y="277"/>
                    <a:pt x="11" y="298"/>
                    <a:pt x="11" y="319"/>
                  </a:cubicBezTo>
                  <a:cubicBezTo>
                    <a:pt x="22" y="352"/>
                    <a:pt x="44" y="373"/>
                    <a:pt x="65" y="405"/>
                  </a:cubicBezTo>
                  <a:cubicBezTo>
                    <a:pt x="75" y="426"/>
                    <a:pt x="97" y="459"/>
                    <a:pt x="118" y="480"/>
                  </a:cubicBezTo>
                  <a:lnTo>
                    <a:pt x="182" y="545"/>
                  </a:lnTo>
                  <a:cubicBezTo>
                    <a:pt x="194" y="566"/>
                    <a:pt x="215" y="588"/>
                    <a:pt x="225" y="619"/>
                  </a:cubicBezTo>
                  <a:cubicBezTo>
                    <a:pt x="236" y="641"/>
                    <a:pt x="247" y="662"/>
                    <a:pt x="247" y="683"/>
                  </a:cubicBezTo>
                  <a:cubicBezTo>
                    <a:pt x="258" y="705"/>
                    <a:pt x="258" y="716"/>
                    <a:pt x="258" y="737"/>
                  </a:cubicBezTo>
                  <a:cubicBezTo>
                    <a:pt x="258" y="759"/>
                    <a:pt x="247" y="769"/>
                    <a:pt x="247" y="780"/>
                  </a:cubicBezTo>
                  <a:lnTo>
                    <a:pt x="225" y="802"/>
                  </a:lnTo>
                  <a:cubicBezTo>
                    <a:pt x="236" y="802"/>
                    <a:pt x="247" y="802"/>
                    <a:pt x="258" y="791"/>
                  </a:cubicBezTo>
                  <a:cubicBezTo>
                    <a:pt x="268" y="780"/>
                    <a:pt x="279" y="759"/>
                    <a:pt x="279" y="737"/>
                  </a:cubicBezTo>
                  <a:cubicBezTo>
                    <a:pt x="290" y="726"/>
                    <a:pt x="290" y="695"/>
                    <a:pt x="290" y="673"/>
                  </a:cubicBezTo>
                  <a:cubicBezTo>
                    <a:pt x="279" y="652"/>
                    <a:pt x="279" y="619"/>
                    <a:pt x="268" y="598"/>
                  </a:cubicBezTo>
                  <a:cubicBezTo>
                    <a:pt x="258" y="566"/>
                    <a:pt x="236" y="545"/>
                    <a:pt x="225" y="512"/>
                  </a:cubicBezTo>
                  <a:cubicBezTo>
                    <a:pt x="204" y="491"/>
                    <a:pt x="182" y="469"/>
                    <a:pt x="172" y="438"/>
                  </a:cubicBezTo>
                  <a:cubicBezTo>
                    <a:pt x="151" y="416"/>
                    <a:pt x="129" y="395"/>
                    <a:pt x="118" y="373"/>
                  </a:cubicBezTo>
                  <a:cubicBezTo>
                    <a:pt x="97" y="341"/>
                    <a:pt x="87" y="319"/>
                    <a:pt x="75" y="288"/>
                  </a:cubicBezTo>
                  <a:cubicBezTo>
                    <a:pt x="65" y="277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8"/>
                  </a:lnTo>
                  <a:cubicBezTo>
                    <a:pt x="65" y="116"/>
                    <a:pt x="65" y="95"/>
                    <a:pt x="75" y="74"/>
                  </a:cubicBezTo>
                  <a:cubicBezTo>
                    <a:pt x="87" y="52"/>
                    <a:pt x="97" y="41"/>
                    <a:pt x="118" y="31"/>
                  </a:cubicBezTo>
                  <a:cubicBezTo>
                    <a:pt x="129" y="20"/>
                    <a:pt x="140" y="20"/>
                    <a:pt x="151" y="20"/>
                  </a:cubicBezTo>
                  <a:cubicBezTo>
                    <a:pt x="161" y="20"/>
                    <a:pt x="172" y="31"/>
                    <a:pt x="172" y="41"/>
                  </a:cubicBezTo>
                  <a:cubicBezTo>
                    <a:pt x="172" y="31"/>
                    <a:pt x="172" y="20"/>
                    <a:pt x="161" y="9"/>
                  </a:cubicBezTo>
                  <a:cubicBezTo>
                    <a:pt x="150" y="4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41"/>
            <p:cNvSpPr/>
            <p:nvPr/>
          </p:nvSpPr>
          <p:spPr>
            <a:xfrm>
              <a:off x="5234543" y="3705876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4" y="1"/>
                  </a:moveTo>
                  <a:cubicBezTo>
                    <a:pt x="127" y="1"/>
                    <a:pt x="119" y="3"/>
                    <a:pt x="108" y="9"/>
                  </a:cubicBezTo>
                  <a:cubicBezTo>
                    <a:pt x="87" y="9"/>
                    <a:pt x="65" y="30"/>
                    <a:pt x="44" y="52"/>
                  </a:cubicBezTo>
                  <a:cubicBezTo>
                    <a:pt x="33" y="73"/>
                    <a:pt x="22" y="95"/>
                    <a:pt x="11" y="126"/>
                  </a:cubicBezTo>
                  <a:cubicBezTo>
                    <a:pt x="1" y="148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" y="276"/>
                    <a:pt x="11" y="298"/>
                    <a:pt x="11" y="309"/>
                  </a:cubicBezTo>
                  <a:cubicBezTo>
                    <a:pt x="22" y="341"/>
                    <a:pt x="44" y="373"/>
                    <a:pt x="65" y="405"/>
                  </a:cubicBezTo>
                  <a:cubicBezTo>
                    <a:pt x="75" y="426"/>
                    <a:pt x="97" y="448"/>
                    <a:pt x="118" y="480"/>
                  </a:cubicBezTo>
                  <a:lnTo>
                    <a:pt x="182" y="544"/>
                  </a:lnTo>
                  <a:cubicBezTo>
                    <a:pt x="194" y="566"/>
                    <a:pt x="215" y="587"/>
                    <a:pt x="225" y="609"/>
                  </a:cubicBezTo>
                  <a:cubicBezTo>
                    <a:pt x="236" y="630"/>
                    <a:pt x="247" y="651"/>
                    <a:pt x="247" y="673"/>
                  </a:cubicBezTo>
                  <a:cubicBezTo>
                    <a:pt x="258" y="694"/>
                    <a:pt x="258" y="716"/>
                    <a:pt x="258" y="737"/>
                  </a:cubicBezTo>
                  <a:cubicBezTo>
                    <a:pt x="258" y="759"/>
                    <a:pt x="247" y="769"/>
                    <a:pt x="247" y="780"/>
                  </a:cubicBezTo>
                  <a:lnTo>
                    <a:pt x="225" y="80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9"/>
                    <a:pt x="279" y="737"/>
                  </a:cubicBezTo>
                  <a:cubicBezTo>
                    <a:pt x="290" y="716"/>
                    <a:pt x="290" y="694"/>
                    <a:pt x="290" y="673"/>
                  </a:cubicBezTo>
                  <a:cubicBezTo>
                    <a:pt x="279" y="640"/>
                    <a:pt x="279" y="619"/>
                    <a:pt x="268" y="587"/>
                  </a:cubicBezTo>
                  <a:cubicBezTo>
                    <a:pt x="258" y="566"/>
                    <a:pt x="236" y="533"/>
                    <a:pt x="225" y="512"/>
                  </a:cubicBezTo>
                  <a:cubicBezTo>
                    <a:pt x="204" y="490"/>
                    <a:pt x="182" y="459"/>
                    <a:pt x="172" y="437"/>
                  </a:cubicBezTo>
                  <a:cubicBezTo>
                    <a:pt x="151" y="416"/>
                    <a:pt x="129" y="394"/>
                    <a:pt x="118" y="362"/>
                  </a:cubicBezTo>
                  <a:cubicBezTo>
                    <a:pt x="97" y="341"/>
                    <a:pt x="87" y="319"/>
                    <a:pt x="75" y="287"/>
                  </a:cubicBezTo>
                  <a:cubicBezTo>
                    <a:pt x="65" y="276"/>
                    <a:pt x="65" y="266"/>
                    <a:pt x="54" y="255"/>
                  </a:cubicBezTo>
                  <a:lnTo>
                    <a:pt x="54" y="212"/>
                  </a:lnTo>
                  <a:lnTo>
                    <a:pt x="54" y="138"/>
                  </a:lnTo>
                  <a:cubicBezTo>
                    <a:pt x="65" y="105"/>
                    <a:pt x="65" y="84"/>
                    <a:pt x="75" y="73"/>
                  </a:cubicBezTo>
                  <a:cubicBezTo>
                    <a:pt x="87" y="52"/>
                    <a:pt x="97" y="30"/>
                    <a:pt x="118" y="30"/>
                  </a:cubicBezTo>
                  <a:cubicBezTo>
                    <a:pt x="126" y="23"/>
                    <a:pt x="134" y="15"/>
                    <a:pt x="141" y="15"/>
                  </a:cubicBezTo>
                  <a:cubicBezTo>
                    <a:pt x="144" y="15"/>
                    <a:pt x="148" y="16"/>
                    <a:pt x="151" y="19"/>
                  </a:cubicBezTo>
                  <a:cubicBezTo>
                    <a:pt x="161" y="19"/>
                    <a:pt x="172" y="30"/>
                    <a:pt x="172" y="41"/>
                  </a:cubicBezTo>
                  <a:cubicBezTo>
                    <a:pt x="172" y="30"/>
                    <a:pt x="172" y="9"/>
                    <a:pt x="161" y="9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41"/>
            <p:cNvSpPr/>
            <p:nvPr/>
          </p:nvSpPr>
          <p:spPr>
            <a:xfrm>
              <a:off x="5234543" y="3775275"/>
              <a:ext cx="45024" cy="124980"/>
            </a:xfrm>
            <a:custGeom>
              <a:avLst/>
              <a:gdLst/>
              <a:ahLst/>
              <a:cxnLst/>
              <a:rect l="l" t="t" r="r" b="b"/>
              <a:pathLst>
                <a:path w="290" h="805" extrusionOk="0">
                  <a:moveTo>
                    <a:pt x="108" y="1"/>
                  </a:moveTo>
                  <a:cubicBezTo>
                    <a:pt x="87" y="12"/>
                    <a:pt x="65" y="33"/>
                    <a:pt x="44" y="55"/>
                  </a:cubicBezTo>
                  <a:cubicBezTo>
                    <a:pt x="33" y="65"/>
                    <a:pt x="22" y="97"/>
                    <a:pt x="11" y="119"/>
                  </a:cubicBezTo>
                  <a:cubicBezTo>
                    <a:pt x="1" y="151"/>
                    <a:pt x="1" y="183"/>
                    <a:pt x="1" y="215"/>
                  </a:cubicBezTo>
                  <a:lnTo>
                    <a:pt x="1" y="269"/>
                  </a:lnTo>
                  <a:cubicBezTo>
                    <a:pt x="1" y="279"/>
                    <a:pt x="11" y="300"/>
                    <a:pt x="11" y="312"/>
                  </a:cubicBezTo>
                  <a:cubicBezTo>
                    <a:pt x="22" y="343"/>
                    <a:pt x="44" y="376"/>
                    <a:pt x="65" y="397"/>
                  </a:cubicBezTo>
                  <a:cubicBezTo>
                    <a:pt x="75" y="429"/>
                    <a:pt x="97" y="450"/>
                    <a:pt x="118" y="472"/>
                  </a:cubicBezTo>
                  <a:cubicBezTo>
                    <a:pt x="140" y="504"/>
                    <a:pt x="161" y="526"/>
                    <a:pt x="182" y="547"/>
                  </a:cubicBezTo>
                  <a:cubicBezTo>
                    <a:pt x="194" y="569"/>
                    <a:pt x="215" y="590"/>
                    <a:pt x="225" y="611"/>
                  </a:cubicBezTo>
                  <a:cubicBezTo>
                    <a:pt x="236" y="633"/>
                    <a:pt x="247" y="654"/>
                    <a:pt x="247" y="676"/>
                  </a:cubicBezTo>
                  <a:cubicBezTo>
                    <a:pt x="258" y="697"/>
                    <a:pt x="258" y="718"/>
                    <a:pt x="258" y="740"/>
                  </a:cubicBezTo>
                  <a:cubicBezTo>
                    <a:pt x="258" y="750"/>
                    <a:pt x="247" y="772"/>
                    <a:pt x="247" y="783"/>
                  </a:cubicBezTo>
                  <a:cubicBezTo>
                    <a:pt x="236" y="793"/>
                    <a:pt x="225" y="793"/>
                    <a:pt x="225" y="804"/>
                  </a:cubicBezTo>
                  <a:cubicBezTo>
                    <a:pt x="236" y="804"/>
                    <a:pt x="247" y="804"/>
                    <a:pt x="258" y="783"/>
                  </a:cubicBezTo>
                  <a:cubicBezTo>
                    <a:pt x="268" y="772"/>
                    <a:pt x="279" y="761"/>
                    <a:pt x="279" y="740"/>
                  </a:cubicBezTo>
                  <a:cubicBezTo>
                    <a:pt x="290" y="718"/>
                    <a:pt x="290" y="697"/>
                    <a:pt x="290" y="676"/>
                  </a:cubicBezTo>
                  <a:cubicBezTo>
                    <a:pt x="279" y="643"/>
                    <a:pt x="279" y="622"/>
                    <a:pt x="268" y="590"/>
                  </a:cubicBezTo>
                  <a:cubicBezTo>
                    <a:pt x="258" y="569"/>
                    <a:pt x="236" y="536"/>
                    <a:pt x="225" y="515"/>
                  </a:cubicBezTo>
                  <a:cubicBezTo>
                    <a:pt x="204" y="493"/>
                    <a:pt x="182" y="461"/>
                    <a:pt x="172" y="440"/>
                  </a:cubicBezTo>
                  <a:cubicBezTo>
                    <a:pt x="151" y="419"/>
                    <a:pt x="129" y="386"/>
                    <a:pt x="118" y="365"/>
                  </a:cubicBezTo>
                  <a:cubicBezTo>
                    <a:pt x="97" y="343"/>
                    <a:pt x="87" y="312"/>
                    <a:pt x="75" y="290"/>
                  </a:cubicBezTo>
                  <a:cubicBezTo>
                    <a:pt x="65" y="279"/>
                    <a:pt x="65" y="269"/>
                    <a:pt x="54" y="247"/>
                  </a:cubicBezTo>
                  <a:lnTo>
                    <a:pt x="54" y="215"/>
                  </a:lnTo>
                  <a:lnTo>
                    <a:pt x="54" y="129"/>
                  </a:lnTo>
                  <a:cubicBezTo>
                    <a:pt x="65" y="108"/>
                    <a:pt x="65" y="86"/>
                    <a:pt x="75" y="65"/>
                  </a:cubicBezTo>
                  <a:cubicBezTo>
                    <a:pt x="87" y="55"/>
                    <a:pt x="97" y="33"/>
                    <a:pt x="118" y="22"/>
                  </a:cubicBezTo>
                  <a:cubicBezTo>
                    <a:pt x="124" y="17"/>
                    <a:pt x="129" y="14"/>
                    <a:pt x="134" y="14"/>
                  </a:cubicBezTo>
                  <a:cubicBezTo>
                    <a:pt x="140" y="14"/>
                    <a:pt x="145" y="17"/>
                    <a:pt x="151" y="22"/>
                  </a:cubicBezTo>
                  <a:cubicBezTo>
                    <a:pt x="161" y="22"/>
                    <a:pt x="172" y="33"/>
                    <a:pt x="172" y="33"/>
                  </a:cubicBezTo>
                  <a:cubicBezTo>
                    <a:pt x="172" y="33"/>
                    <a:pt x="172" y="12"/>
                    <a:pt x="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41"/>
            <p:cNvSpPr/>
            <p:nvPr/>
          </p:nvSpPr>
          <p:spPr>
            <a:xfrm>
              <a:off x="5234543" y="3844363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1"/>
                  </a:moveTo>
                  <a:cubicBezTo>
                    <a:pt x="121" y="1"/>
                    <a:pt x="115" y="2"/>
                    <a:pt x="108" y="5"/>
                  </a:cubicBezTo>
                  <a:cubicBezTo>
                    <a:pt x="87" y="16"/>
                    <a:pt x="65" y="27"/>
                    <a:pt x="44" y="48"/>
                  </a:cubicBezTo>
                  <a:cubicBezTo>
                    <a:pt x="33" y="70"/>
                    <a:pt x="22" y="102"/>
                    <a:pt x="11" y="124"/>
                  </a:cubicBezTo>
                  <a:cubicBezTo>
                    <a:pt x="1" y="155"/>
                    <a:pt x="1" y="188"/>
                    <a:pt x="1" y="219"/>
                  </a:cubicBezTo>
                  <a:lnTo>
                    <a:pt x="1" y="262"/>
                  </a:lnTo>
                  <a:cubicBezTo>
                    <a:pt x="1" y="284"/>
                    <a:pt x="11" y="295"/>
                    <a:pt x="11" y="316"/>
                  </a:cubicBezTo>
                  <a:cubicBezTo>
                    <a:pt x="22" y="348"/>
                    <a:pt x="44" y="381"/>
                    <a:pt x="65" y="402"/>
                  </a:cubicBezTo>
                  <a:cubicBezTo>
                    <a:pt x="75" y="434"/>
                    <a:pt x="97" y="455"/>
                    <a:pt x="118" y="476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194" y="573"/>
                    <a:pt x="215" y="595"/>
                    <a:pt x="225" y="616"/>
                  </a:cubicBezTo>
                  <a:cubicBezTo>
                    <a:pt x="236" y="638"/>
                    <a:pt x="247" y="659"/>
                    <a:pt x="247" y="680"/>
                  </a:cubicBezTo>
                  <a:cubicBezTo>
                    <a:pt x="258" y="702"/>
                    <a:pt x="258" y="723"/>
                    <a:pt x="258" y="733"/>
                  </a:cubicBezTo>
                  <a:cubicBezTo>
                    <a:pt x="258" y="755"/>
                    <a:pt x="247" y="776"/>
                    <a:pt x="247" y="787"/>
                  </a:cubicBezTo>
                  <a:cubicBezTo>
                    <a:pt x="236" y="798"/>
                    <a:pt x="225" y="798"/>
                    <a:pt x="225" y="798"/>
                  </a:cubicBezTo>
                  <a:lnTo>
                    <a:pt x="215" y="809"/>
                  </a:lnTo>
                  <a:lnTo>
                    <a:pt x="225" y="809"/>
                  </a:lnTo>
                  <a:cubicBezTo>
                    <a:pt x="236" y="809"/>
                    <a:pt x="247" y="798"/>
                    <a:pt x="258" y="787"/>
                  </a:cubicBezTo>
                  <a:cubicBezTo>
                    <a:pt x="268" y="776"/>
                    <a:pt x="279" y="766"/>
                    <a:pt x="279" y="745"/>
                  </a:cubicBezTo>
                  <a:cubicBezTo>
                    <a:pt x="290" y="723"/>
                    <a:pt x="290" y="702"/>
                    <a:pt x="290" y="669"/>
                  </a:cubicBezTo>
                  <a:cubicBezTo>
                    <a:pt x="279" y="648"/>
                    <a:pt x="279" y="626"/>
                    <a:pt x="268" y="595"/>
                  </a:cubicBezTo>
                  <a:cubicBezTo>
                    <a:pt x="258" y="573"/>
                    <a:pt x="236" y="541"/>
                    <a:pt x="225" y="519"/>
                  </a:cubicBezTo>
                  <a:cubicBezTo>
                    <a:pt x="204" y="488"/>
                    <a:pt x="182" y="466"/>
                    <a:pt x="172" y="445"/>
                  </a:cubicBezTo>
                  <a:cubicBezTo>
                    <a:pt x="151" y="412"/>
                    <a:pt x="129" y="391"/>
                    <a:pt x="118" y="369"/>
                  </a:cubicBezTo>
                  <a:cubicBezTo>
                    <a:pt x="97" y="348"/>
                    <a:pt x="87" y="316"/>
                    <a:pt x="75" y="295"/>
                  </a:cubicBezTo>
                  <a:cubicBezTo>
                    <a:pt x="65" y="284"/>
                    <a:pt x="65" y="262"/>
                    <a:pt x="54" y="252"/>
                  </a:cubicBezTo>
                  <a:lnTo>
                    <a:pt x="54" y="219"/>
                  </a:lnTo>
                  <a:lnTo>
                    <a:pt x="54" y="134"/>
                  </a:lnTo>
                  <a:cubicBezTo>
                    <a:pt x="65" y="112"/>
                    <a:pt x="65" y="91"/>
                    <a:pt x="75" y="70"/>
                  </a:cubicBezTo>
                  <a:cubicBezTo>
                    <a:pt x="87" y="48"/>
                    <a:pt x="97" y="38"/>
                    <a:pt x="118" y="27"/>
                  </a:cubicBezTo>
                  <a:cubicBezTo>
                    <a:pt x="129" y="16"/>
                    <a:pt x="140" y="16"/>
                    <a:pt x="151" y="16"/>
                  </a:cubicBezTo>
                  <a:cubicBezTo>
                    <a:pt x="161" y="27"/>
                    <a:pt x="172" y="27"/>
                    <a:pt x="172" y="38"/>
                  </a:cubicBezTo>
                  <a:cubicBezTo>
                    <a:pt x="172" y="27"/>
                    <a:pt x="172" y="16"/>
                    <a:pt x="161" y="5"/>
                  </a:cubicBezTo>
                  <a:cubicBezTo>
                    <a:pt x="147" y="5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41"/>
            <p:cNvSpPr/>
            <p:nvPr/>
          </p:nvSpPr>
          <p:spPr>
            <a:xfrm>
              <a:off x="5234543" y="3913763"/>
              <a:ext cx="45024" cy="125136"/>
            </a:xfrm>
            <a:custGeom>
              <a:avLst/>
              <a:gdLst/>
              <a:ahLst/>
              <a:cxnLst/>
              <a:rect l="l" t="t" r="r" b="b"/>
              <a:pathLst>
                <a:path w="290" h="806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19"/>
                    <a:pt x="65" y="29"/>
                    <a:pt x="44" y="51"/>
                  </a:cubicBezTo>
                  <a:cubicBezTo>
                    <a:pt x="33" y="72"/>
                    <a:pt x="22" y="94"/>
                    <a:pt x="11" y="126"/>
                  </a:cubicBezTo>
                  <a:cubicBezTo>
                    <a:pt x="1" y="158"/>
                    <a:pt x="1" y="179"/>
                    <a:pt x="1" y="222"/>
                  </a:cubicBezTo>
                  <a:lnTo>
                    <a:pt x="1" y="265"/>
                  </a:lnTo>
                  <a:cubicBezTo>
                    <a:pt x="1" y="286"/>
                    <a:pt x="11" y="298"/>
                    <a:pt x="11" y="319"/>
                  </a:cubicBezTo>
                  <a:cubicBezTo>
                    <a:pt x="22" y="351"/>
                    <a:pt x="44" y="372"/>
                    <a:pt x="65" y="405"/>
                  </a:cubicBezTo>
                  <a:cubicBezTo>
                    <a:pt x="75" y="436"/>
                    <a:pt x="97" y="458"/>
                    <a:pt x="118" y="479"/>
                  </a:cubicBezTo>
                  <a:lnTo>
                    <a:pt x="182" y="543"/>
                  </a:lnTo>
                  <a:cubicBezTo>
                    <a:pt x="194" y="576"/>
                    <a:pt x="215" y="597"/>
                    <a:pt x="225" y="619"/>
                  </a:cubicBezTo>
                  <a:cubicBezTo>
                    <a:pt x="236" y="640"/>
                    <a:pt x="247" y="662"/>
                    <a:pt x="247" y="683"/>
                  </a:cubicBezTo>
                  <a:cubicBezTo>
                    <a:pt x="258" y="704"/>
                    <a:pt x="258" y="726"/>
                    <a:pt x="258" y="736"/>
                  </a:cubicBezTo>
                  <a:cubicBezTo>
                    <a:pt x="258" y="758"/>
                    <a:pt x="247" y="769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69"/>
                    <a:pt x="279" y="747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1"/>
                    <a:pt x="279" y="619"/>
                    <a:pt x="268" y="597"/>
                  </a:cubicBezTo>
                  <a:cubicBezTo>
                    <a:pt x="258" y="565"/>
                    <a:pt x="236" y="543"/>
                    <a:pt x="225" y="512"/>
                  </a:cubicBezTo>
                  <a:cubicBezTo>
                    <a:pt x="204" y="490"/>
                    <a:pt x="182" y="469"/>
                    <a:pt x="172" y="447"/>
                  </a:cubicBezTo>
                  <a:cubicBezTo>
                    <a:pt x="151" y="415"/>
                    <a:pt x="129" y="394"/>
                    <a:pt x="118" y="372"/>
                  </a:cubicBezTo>
                  <a:cubicBezTo>
                    <a:pt x="97" y="340"/>
                    <a:pt x="87" y="319"/>
                    <a:pt x="75" y="298"/>
                  </a:cubicBezTo>
                  <a:cubicBezTo>
                    <a:pt x="65" y="276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15"/>
                    <a:pt x="65" y="94"/>
                    <a:pt x="75" y="72"/>
                  </a:cubicBezTo>
                  <a:cubicBezTo>
                    <a:pt x="87" y="51"/>
                    <a:pt x="97" y="41"/>
                    <a:pt x="118" y="29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29"/>
                    <a:pt x="172" y="41"/>
                  </a:cubicBezTo>
                  <a:cubicBezTo>
                    <a:pt x="172" y="29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  <a:moveTo>
                    <a:pt x="215" y="800"/>
                  </a:moveTo>
                  <a:cubicBezTo>
                    <a:pt x="215" y="800"/>
                    <a:pt x="215" y="805"/>
                    <a:pt x="218" y="805"/>
                  </a:cubicBezTo>
                  <a:cubicBezTo>
                    <a:pt x="220" y="805"/>
                    <a:pt x="222" y="804"/>
                    <a:pt x="225" y="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41"/>
            <p:cNvSpPr/>
            <p:nvPr/>
          </p:nvSpPr>
          <p:spPr>
            <a:xfrm>
              <a:off x="5234543" y="3983627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4" y="0"/>
                  </a:moveTo>
                  <a:cubicBezTo>
                    <a:pt x="127" y="0"/>
                    <a:pt x="119" y="3"/>
                    <a:pt x="108" y="8"/>
                  </a:cubicBezTo>
                  <a:cubicBezTo>
                    <a:pt x="87" y="19"/>
                    <a:pt x="65" y="29"/>
                    <a:pt x="44" y="51"/>
                  </a:cubicBezTo>
                  <a:cubicBezTo>
                    <a:pt x="33" y="72"/>
                    <a:pt x="22" y="93"/>
                    <a:pt x="11" y="126"/>
                  </a:cubicBezTo>
                  <a:cubicBezTo>
                    <a:pt x="1" y="15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" y="276"/>
                    <a:pt x="11" y="297"/>
                    <a:pt x="11" y="319"/>
                  </a:cubicBezTo>
                  <a:cubicBezTo>
                    <a:pt x="22" y="340"/>
                    <a:pt x="44" y="372"/>
                    <a:pt x="65" y="404"/>
                  </a:cubicBezTo>
                  <a:cubicBezTo>
                    <a:pt x="75" y="426"/>
                    <a:pt x="97" y="457"/>
                    <a:pt x="118" y="479"/>
                  </a:cubicBezTo>
                  <a:lnTo>
                    <a:pt x="182" y="543"/>
                  </a:lnTo>
                  <a:cubicBezTo>
                    <a:pt x="194" y="565"/>
                    <a:pt x="215" y="586"/>
                    <a:pt x="225" y="607"/>
                  </a:cubicBezTo>
                  <a:cubicBezTo>
                    <a:pt x="236" y="640"/>
                    <a:pt x="247" y="661"/>
                    <a:pt x="247" y="683"/>
                  </a:cubicBezTo>
                  <a:cubicBezTo>
                    <a:pt x="258" y="704"/>
                    <a:pt x="258" y="714"/>
                    <a:pt x="258" y="736"/>
                  </a:cubicBezTo>
                  <a:cubicBezTo>
                    <a:pt x="258" y="757"/>
                    <a:pt x="247" y="768"/>
                    <a:pt x="247" y="779"/>
                  </a:cubicBezTo>
                  <a:lnTo>
                    <a:pt x="225" y="800"/>
                  </a:ln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7"/>
                    <a:pt x="279" y="736"/>
                  </a:cubicBezTo>
                  <a:cubicBezTo>
                    <a:pt x="290" y="726"/>
                    <a:pt x="290" y="693"/>
                    <a:pt x="290" y="672"/>
                  </a:cubicBezTo>
                  <a:cubicBezTo>
                    <a:pt x="279" y="650"/>
                    <a:pt x="279" y="619"/>
                    <a:pt x="268" y="597"/>
                  </a:cubicBezTo>
                  <a:cubicBezTo>
                    <a:pt x="258" y="565"/>
                    <a:pt x="236" y="543"/>
                    <a:pt x="225" y="511"/>
                  </a:cubicBezTo>
                  <a:cubicBezTo>
                    <a:pt x="204" y="490"/>
                    <a:pt x="182" y="469"/>
                    <a:pt x="172" y="436"/>
                  </a:cubicBezTo>
                  <a:cubicBezTo>
                    <a:pt x="151" y="415"/>
                    <a:pt x="129" y="393"/>
                    <a:pt x="118" y="362"/>
                  </a:cubicBezTo>
                  <a:cubicBezTo>
                    <a:pt x="97" y="340"/>
                    <a:pt x="87" y="319"/>
                    <a:pt x="75" y="286"/>
                  </a:cubicBezTo>
                  <a:cubicBezTo>
                    <a:pt x="65" y="276"/>
                    <a:pt x="65" y="265"/>
                    <a:pt x="54" y="254"/>
                  </a:cubicBezTo>
                  <a:lnTo>
                    <a:pt x="54" y="212"/>
                  </a:lnTo>
                  <a:lnTo>
                    <a:pt x="54" y="136"/>
                  </a:lnTo>
                  <a:cubicBezTo>
                    <a:pt x="65" y="115"/>
                    <a:pt x="65" y="93"/>
                    <a:pt x="75" y="72"/>
                  </a:cubicBezTo>
                  <a:cubicBezTo>
                    <a:pt x="87" y="51"/>
                    <a:pt x="97" y="40"/>
                    <a:pt x="118" y="29"/>
                  </a:cubicBezTo>
                  <a:cubicBezTo>
                    <a:pt x="129" y="19"/>
                    <a:pt x="140" y="19"/>
                    <a:pt x="151" y="19"/>
                  </a:cubicBezTo>
                  <a:cubicBezTo>
                    <a:pt x="161" y="19"/>
                    <a:pt x="172" y="29"/>
                    <a:pt x="172" y="40"/>
                  </a:cubicBezTo>
                  <a:cubicBezTo>
                    <a:pt x="172" y="29"/>
                    <a:pt x="172" y="19"/>
                    <a:pt x="161" y="8"/>
                  </a:cubicBezTo>
                  <a:cubicBezTo>
                    <a:pt x="150" y="3"/>
                    <a:pt x="142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41"/>
            <p:cNvSpPr/>
            <p:nvPr/>
          </p:nvSpPr>
          <p:spPr>
            <a:xfrm>
              <a:off x="5234543" y="4053337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72" y="30"/>
                  </a:moveTo>
                  <a:cubicBezTo>
                    <a:pt x="172" y="34"/>
                    <a:pt x="172" y="38"/>
                    <a:pt x="172" y="41"/>
                  </a:cubicBezTo>
                  <a:lnTo>
                    <a:pt x="172" y="30"/>
                  </a:lnTo>
                  <a:cubicBezTo>
                    <a:pt x="172" y="30"/>
                    <a:pt x="172" y="30"/>
                    <a:pt x="172" y="30"/>
                  </a:cubicBezTo>
                  <a:close/>
                  <a:moveTo>
                    <a:pt x="134" y="1"/>
                  </a:moveTo>
                  <a:cubicBezTo>
                    <a:pt x="127" y="1"/>
                    <a:pt x="119" y="3"/>
                    <a:pt x="108" y="8"/>
                  </a:cubicBezTo>
                  <a:cubicBezTo>
                    <a:pt x="87" y="8"/>
                    <a:pt x="65" y="30"/>
                    <a:pt x="44" y="51"/>
                  </a:cubicBezTo>
                  <a:cubicBezTo>
                    <a:pt x="33" y="73"/>
                    <a:pt x="22" y="94"/>
                    <a:pt x="11" y="127"/>
                  </a:cubicBezTo>
                  <a:cubicBezTo>
                    <a:pt x="1" y="14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" y="277"/>
                    <a:pt x="11" y="298"/>
                    <a:pt x="11" y="308"/>
                  </a:cubicBezTo>
                  <a:cubicBezTo>
                    <a:pt x="22" y="341"/>
                    <a:pt x="44" y="373"/>
                    <a:pt x="65" y="405"/>
                  </a:cubicBezTo>
                  <a:cubicBezTo>
                    <a:pt x="75" y="427"/>
                    <a:pt x="97" y="448"/>
                    <a:pt x="118" y="480"/>
                  </a:cubicBezTo>
                  <a:lnTo>
                    <a:pt x="182" y="544"/>
                  </a:lnTo>
                  <a:cubicBezTo>
                    <a:pt x="194" y="565"/>
                    <a:pt x="215" y="587"/>
                    <a:pt x="225" y="608"/>
                  </a:cubicBezTo>
                  <a:cubicBezTo>
                    <a:pt x="236" y="630"/>
                    <a:pt x="247" y="651"/>
                    <a:pt x="247" y="672"/>
                  </a:cubicBezTo>
                  <a:cubicBezTo>
                    <a:pt x="258" y="694"/>
                    <a:pt x="258" y="715"/>
                    <a:pt x="258" y="737"/>
                  </a:cubicBezTo>
                  <a:cubicBezTo>
                    <a:pt x="258" y="758"/>
                    <a:pt x="247" y="769"/>
                    <a:pt x="247" y="779"/>
                  </a:cubicBezTo>
                  <a:cubicBezTo>
                    <a:pt x="236" y="791"/>
                    <a:pt x="225" y="791"/>
                    <a:pt x="225" y="801"/>
                  </a:cubicBezTo>
                  <a:cubicBezTo>
                    <a:pt x="236" y="801"/>
                    <a:pt x="247" y="801"/>
                    <a:pt x="258" y="791"/>
                  </a:cubicBezTo>
                  <a:cubicBezTo>
                    <a:pt x="268" y="779"/>
                    <a:pt x="279" y="758"/>
                    <a:pt x="279" y="737"/>
                  </a:cubicBezTo>
                  <a:cubicBezTo>
                    <a:pt x="290" y="715"/>
                    <a:pt x="290" y="694"/>
                    <a:pt x="290" y="672"/>
                  </a:cubicBezTo>
                  <a:cubicBezTo>
                    <a:pt x="279" y="641"/>
                    <a:pt x="279" y="619"/>
                    <a:pt x="268" y="587"/>
                  </a:cubicBezTo>
                  <a:cubicBezTo>
                    <a:pt x="258" y="565"/>
                    <a:pt x="236" y="534"/>
                    <a:pt x="225" y="512"/>
                  </a:cubicBezTo>
                  <a:cubicBezTo>
                    <a:pt x="204" y="491"/>
                    <a:pt x="182" y="458"/>
                    <a:pt x="172" y="437"/>
                  </a:cubicBezTo>
                  <a:cubicBezTo>
                    <a:pt x="151" y="415"/>
                    <a:pt x="129" y="394"/>
                    <a:pt x="118" y="362"/>
                  </a:cubicBezTo>
                  <a:cubicBezTo>
                    <a:pt x="97" y="341"/>
                    <a:pt x="87" y="319"/>
                    <a:pt x="75" y="287"/>
                  </a:cubicBezTo>
                  <a:cubicBezTo>
                    <a:pt x="65" y="277"/>
                    <a:pt x="65" y="265"/>
                    <a:pt x="54" y="255"/>
                  </a:cubicBezTo>
                  <a:lnTo>
                    <a:pt x="54" y="212"/>
                  </a:lnTo>
                  <a:lnTo>
                    <a:pt x="54" y="137"/>
                  </a:lnTo>
                  <a:cubicBezTo>
                    <a:pt x="65" y="105"/>
                    <a:pt x="65" y="84"/>
                    <a:pt x="75" y="73"/>
                  </a:cubicBezTo>
                  <a:cubicBezTo>
                    <a:pt x="87" y="51"/>
                    <a:pt x="97" y="30"/>
                    <a:pt x="118" y="30"/>
                  </a:cubicBezTo>
                  <a:cubicBezTo>
                    <a:pt x="126" y="23"/>
                    <a:pt x="133" y="15"/>
                    <a:pt x="141" y="15"/>
                  </a:cubicBezTo>
                  <a:cubicBezTo>
                    <a:pt x="144" y="15"/>
                    <a:pt x="147" y="16"/>
                    <a:pt x="151" y="20"/>
                  </a:cubicBezTo>
                  <a:cubicBezTo>
                    <a:pt x="160" y="20"/>
                    <a:pt x="170" y="28"/>
                    <a:pt x="172" y="30"/>
                  </a:cubicBezTo>
                  <a:lnTo>
                    <a:pt x="172" y="30"/>
                  </a:lnTo>
                  <a:cubicBezTo>
                    <a:pt x="171" y="19"/>
                    <a:pt x="169" y="8"/>
                    <a:pt x="161" y="8"/>
                  </a:cubicBezTo>
                  <a:cubicBezTo>
                    <a:pt x="150" y="3"/>
                    <a:pt x="142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41"/>
            <p:cNvSpPr/>
            <p:nvPr/>
          </p:nvSpPr>
          <p:spPr>
            <a:xfrm>
              <a:off x="5234543" y="4121960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6" y="1"/>
                  </a:moveTo>
                  <a:cubicBezTo>
                    <a:pt x="121" y="1"/>
                    <a:pt x="115" y="2"/>
                    <a:pt x="108" y="6"/>
                  </a:cubicBezTo>
                  <a:cubicBezTo>
                    <a:pt x="87" y="16"/>
                    <a:pt x="65" y="38"/>
                    <a:pt x="44" y="59"/>
                  </a:cubicBezTo>
                  <a:cubicBezTo>
                    <a:pt x="33" y="70"/>
                    <a:pt x="22" y="102"/>
                    <a:pt x="11" y="123"/>
                  </a:cubicBezTo>
                  <a:cubicBezTo>
                    <a:pt x="1" y="156"/>
                    <a:pt x="1" y="188"/>
                    <a:pt x="1" y="220"/>
                  </a:cubicBezTo>
                  <a:lnTo>
                    <a:pt x="1" y="273"/>
                  </a:lnTo>
                  <a:cubicBezTo>
                    <a:pt x="1" y="284"/>
                    <a:pt x="11" y="306"/>
                    <a:pt x="11" y="316"/>
                  </a:cubicBezTo>
                  <a:cubicBezTo>
                    <a:pt x="22" y="349"/>
                    <a:pt x="44" y="380"/>
                    <a:pt x="65" y="402"/>
                  </a:cubicBezTo>
                  <a:cubicBezTo>
                    <a:pt x="75" y="434"/>
                    <a:pt x="97" y="456"/>
                    <a:pt x="118" y="477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194" y="573"/>
                    <a:pt x="215" y="594"/>
                    <a:pt x="225" y="616"/>
                  </a:cubicBezTo>
                  <a:cubicBezTo>
                    <a:pt x="236" y="637"/>
                    <a:pt x="247" y="659"/>
                    <a:pt x="247" y="680"/>
                  </a:cubicBezTo>
                  <a:cubicBezTo>
                    <a:pt x="258" y="701"/>
                    <a:pt x="258" y="723"/>
                    <a:pt x="258" y="744"/>
                  </a:cubicBezTo>
                  <a:cubicBezTo>
                    <a:pt x="258" y="755"/>
                    <a:pt x="247" y="777"/>
                    <a:pt x="247" y="787"/>
                  </a:cubicBezTo>
                  <a:cubicBezTo>
                    <a:pt x="236" y="798"/>
                    <a:pt x="225" y="798"/>
                    <a:pt x="225" y="809"/>
                  </a:cubicBezTo>
                  <a:cubicBezTo>
                    <a:pt x="236" y="809"/>
                    <a:pt x="247" y="798"/>
                    <a:pt x="258" y="787"/>
                  </a:cubicBezTo>
                  <a:cubicBezTo>
                    <a:pt x="268" y="777"/>
                    <a:pt x="279" y="766"/>
                    <a:pt x="279" y="744"/>
                  </a:cubicBezTo>
                  <a:cubicBezTo>
                    <a:pt x="290" y="723"/>
                    <a:pt x="290" y="701"/>
                    <a:pt x="290" y="680"/>
                  </a:cubicBezTo>
                  <a:cubicBezTo>
                    <a:pt x="279" y="648"/>
                    <a:pt x="279" y="627"/>
                    <a:pt x="268" y="594"/>
                  </a:cubicBezTo>
                  <a:cubicBezTo>
                    <a:pt x="258" y="573"/>
                    <a:pt x="236" y="541"/>
                    <a:pt x="225" y="520"/>
                  </a:cubicBezTo>
                  <a:cubicBezTo>
                    <a:pt x="204" y="498"/>
                    <a:pt x="182" y="466"/>
                    <a:pt x="172" y="445"/>
                  </a:cubicBezTo>
                  <a:cubicBezTo>
                    <a:pt x="151" y="423"/>
                    <a:pt x="129" y="391"/>
                    <a:pt x="118" y="370"/>
                  </a:cubicBezTo>
                  <a:cubicBezTo>
                    <a:pt x="97" y="349"/>
                    <a:pt x="87" y="316"/>
                    <a:pt x="75" y="295"/>
                  </a:cubicBezTo>
                  <a:cubicBezTo>
                    <a:pt x="65" y="284"/>
                    <a:pt x="65" y="273"/>
                    <a:pt x="54" y="252"/>
                  </a:cubicBezTo>
                  <a:lnTo>
                    <a:pt x="54" y="220"/>
                  </a:lnTo>
                  <a:lnTo>
                    <a:pt x="54" y="134"/>
                  </a:lnTo>
                  <a:cubicBezTo>
                    <a:pt x="65" y="113"/>
                    <a:pt x="65" y="92"/>
                    <a:pt x="75" y="70"/>
                  </a:cubicBezTo>
                  <a:cubicBezTo>
                    <a:pt x="87" y="59"/>
                    <a:pt x="97" y="38"/>
                    <a:pt x="118" y="27"/>
                  </a:cubicBezTo>
                  <a:cubicBezTo>
                    <a:pt x="124" y="22"/>
                    <a:pt x="129" y="19"/>
                    <a:pt x="134" y="19"/>
                  </a:cubicBezTo>
                  <a:cubicBezTo>
                    <a:pt x="140" y="19"/>
                    <a:pt x="145" y="22"/>
                    <a:pt x="151" y="27"/>
                  </a:cubicBezTo>
                  <a:cubicBezTo>
                    <a:pt x="161" y="27"/>
                    <a:pt x="172" y="38"/>
                    <a:pt x="172" y="38"/>
                  </a:cubicBezTo>
                  <a:cubicBezTo>
                    <a:pt x="172" y="38"/>
                    <a:pt x="172" y="16"/>
                    <a:pt x="161" y="6"/>
                  </a:cubicBezTo>
                  <a:cubicBezTo>
                    <a:pt x="147" y="6"/>
                    <a:pt x="137" y="1"/>
                    <a:pt x="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41"/>
            <p:cNvSpPr/>
            <p:nvPr/>
          </p:nvSpPr>
          <p:spPr>
            <a:xfrm>
              <a:off x="2335303" y="1412287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1"/>
                  </a:moveTo>
                  <a:cubicBezTo>
                    <a:pt x="122" y="1"/>
                    <a:pt x="115" y="2"/>
                    <a:pt x="108" y="5"/>
                  </a:cubicBezTo>
                  <a:cubicBezTo>
                    <a:pt x="86" y="16"/>
                    <a:pt x="65" y="37"/>
                    <a:pt x="54" y="48"/>
                  </a:cubicBezTo>
                  <a:cubicBezTo>
                    <a:pt x="32" y="70"/>
                    <a:pt x="22" y="101"/>
                    <a:pt x="11" y="123"/>
                  </a:cubicBezTo>
                  <a:cubicBezTo>
                    <a:pt x="11" y="155"/>
                    <a:pt x="1" y="187"/>
                    <a:pt x="1" y="220"/>
                  </a:cubicBezTo>
                  <a:lnTo>
                    <a:pt x="1" y="262"/>
                  </a:lnTo>
                  <a:cubicBezTo>
                    <a:pt x="11" y="284"/>
                    <a:pt x="11" y="305"/>
                    <a:pt x="22" y="316"/>
                  </a:cubicBezTo>
                  <a:cubicBezTo>
                    <a:pt x="32" y="348"/>
                    <a:pt x="44" y="380"/>
                    <a:pt x="65" y="401"/>
                  </a:cubicBezTo>
                  <a:cubicBezTo>
                    <a:pt x="86" y="434"/>
                    <a:pt x="108" y="455"/>
                    <a:pt x="129" y="477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204" y="573"/>
                    <a:pt x="215" y="594"/>
                    <a:pt x="225" y="615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5"/>
                    <a:pt x="258" y="776"/>
                    <a:pt x="247" y="787"/>
                  </a:cubicBezTo>
                  <a:cubicBezTo>
                    <a:pt x="247" y="798"/>
                    <a:pt x="236" y="798"/>
                    <a:pt x="225" y="808"/>
                  </a:cubicBezTo>
                  <a:cubicBezTo>
                    <a:pt x="236" y="808"/>
                    <a:pt x="247" y="798"/>
                    <a:pt x="258" y="787"/>
                  </a:cubicBezTo>
                  <a:cubicBezTo>
                    <a:pt x="268" y="776"/>
                    <a:pt x="279" y="765"/>
                    <a:pt x="289" y="744"/>
                  </a:cubicBezTo>
                  <a:lnTo>
                    <a:pt x="289" y="680"/>
                  </a:lnTo>
                  <a:cubicBezTo>
                    <a:pt x="289" y="648"/>
                    <a:pt x="279" y="627"/>
                    <a:pt x="268" y="594"/>
                  </a:cubicBezTo>
                  <a:cubicBezTo>
                    <a:pt x="258" y="573"/>
                    <a:pt x="247" y="541"/>
                    <a:pt x="225" y="519"/>
                  </a:cubicBezTo>
                  <a:cubicBezTo>
                    <a:pt x="215" y="487"/>
                    <a:pt x="194" y="465"/>
                    <a:pt x="172" y="444"/>
                  </a:cubicBezTo>
                  <a:cubicBezTo>
                    <a:pt x="151" y="423"/>
                    <a:pt x="140" y="391"/>
                    <a:pt x="118" y="370"/>
                  </a:cubicBezTo>
                  <a:cubicBezTo>
                    <a:pt x="97" y="348"/>
                    <a:pt x="86" y="316"/>
                    <a:pt x="75" y="294"/>
                  </a:cubicBezTo>
                  <a:cubicBezTo>
                    <a:pt x="75" y="284"/>
                    <a:pt x="65" y="273"/>
                    <a:pt x="65" y="251"/>
                  </a:cubicBezTo>
                  <a:cubicBezTo>
                    <a:pt x="65" y="241"/>
                    <a:pt x="54" y="230"/>
                    <a:pt x="54" y="220"/>
                  </a:cubicBezTo>
                  <a:cubicBezTo>
                    <a:pt x="54" y="187"/>
                    <a:pt x="54" y="166"/>
                    <a:pt x="65" y="134"/>
                  </a:cubicBezTo>
                  <a:cubicBezTo>
                    <a:pt x="65" y="113"/>
                    <a:pt x="75" y="91"/>
                    <a:pt x="86" y="70"/>
                  </a:cubicBezTo>
                  <a:cubicBezTo>
                    <a:pt x="86" y="59"/>
                    <a:pt x="108" y="37"/>
                    <a:pt x="118" y="27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7"/>
                    <a:pt x="172" y="37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37"/>
                    <a:pt x="182" y="16"/>
                    <a:pt x="161" y="5"/>
                  </a:cubicBezTo>
                  <a:cubicBezTo>
                    <a:pt x="154" y="5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41"/>
            <p:cNvSpPr/>
            <p:nvPr/>
          </p:nvSpPr>
          <p:spPr>
            <a:xfrm>
              <a:off x="2335303" y="1482152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9" y="0"/>
                  </a:moveTo>
                  <a:cubicBezTo>
                    <a:pt x="122" y="0"/>
                    <a:pt x="115" y="2"/>
                    <a:pt x="108" y="5"/>
                  </a:cubicBezTo>
                  <a:cubicBezTo>
                    <a:pt x="86" y="15"/>
                    <a:pt x="65" y="27"/>
                    <a:pt x="54" y="48"/>
                  </a:cubicBezTo>
                  <a:cubicBezTo>
                    <a:pt x="32" y="69"/>
                    <a:pt x="22" y="101"/>
                    <a:pt x="11" y="123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4"/>
                    <a:pt x="11" y="294"/>
                    <a:pt x="22" y="315"/>
                  </a:cubicBezTo>
                  <a:cubicBezTo>
                    <a:pt x="32" y="348"/>
                    <a:pt x="44" y="380"/>
                    <a:pt x="65" y="401"/>
                  </a:cubicBezTo>
                  <a:cubicBezTo>
                    <a:pt x="86" y="434"/>
                    <a:pt x="108" y="455"/>
                    <a:pt x="129" y="476"/>
                  </a:cubicBezTo>
                  <a:cubicBezTo>
                    <a:pt x="140" y="498"/>
                    <a:pt x="161" y="529"/>
                    <a:pt x="182" y="551"/>
                  </a:cubicBezTo>
                  <a:cubicBezTo>
                    <a:pt x="204" y="572"/>
                    <a:pt x="215" y="594"/>
                    <a:pt x="225" y="615"/>
                  </a:cubicBezTo>
                  <a:lnTo>
                    <a:pt x="258" y="679"/>
                  </a:lnTo>
                  <a:lnTo>
                    <a:pt x="258" y="733"/>
                  </a:lnTo>
                  <a:cubicBezTo>
                    <a:pt x="258" y="755"/>
                    <a:pt x="258" y="776"/>
                    <a:pt x="247" y="776"/>
                  </a:cubicBezTo>
                  <a:cubicBezTo>
                    <a:pt x="247" y="786"/>
                    <a:pt x="236" y="798"/>
                    <a:pt x="225" y="798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8"/>
                    <a:pt x="258" y="786"/>
                  </a:cubicBezTo>
                  <a:cubicBezTo>
                    <a:pt x="268" y="776"/>
                    <a:pt x="279" y="765"/>
                    <a:pt x="289" y="744"/>
                  </a:cubicBezTo>
                  <a:lnTo>
                    <a:pt x="289" y="669"/>
                  </a:lnTo>
                  <a:cubicBezTo>
                    <a:pt x="289" y="648"/>
                    <a:pt x="279" y="615"/>
                    <a:pt x="268" y="594"/>
                  </a:cubicBezTo>
                  <a:cubicBezTo>
                    <a:pt x="258" y="562"/>
                    <a:pt x="247" y="541"/>
                    <a:pt x="225" y="519"/>
                  </a:cubicBezTo>
                  <a:cubicBezTo>
                    <a:pt x="215" y="487"/>
                    <a:pt x="194" y="465"/>
                    <a:pt x="172" y="444"/>
                  </a:cubicBezTo>
                  <a:cubicBezTo>
                    <a:pt x="151" y="412"/>
                    <a:pt x="140" y="391"/>
                    <a:pt x="118" y="369"/>
                  </a:cubicBezTo>
                  <a:cubicBezTo>
                    <a:pt x="97" y="348"/>
                    <a:pt x="86" y="315"/>
                    <a:pt x="75" y="294"/>
                  </a:cubicBezTo>
                  <a:cubicBezTo>
                    <a:pt x="75" y="284"/>
                    <a:pt x="65" y="262"/>
                    <a:pt x="65" y="251"/>
                  </a:cubicBezTo>
                  <a:cubicBezTo>
                    <a:pt x="65" y="241"/>
                    <a:pt x="54" y="230"/>
                    <a:pt x="54" y="208"/>
                  </a:cubicBezTo>
                  <a:cubicBezTo>
                    <a:pt x="54" y="187"/>
                    <a:pt x="54" y="155"/>
                    <a:pt x="65" y="134"/>
                  </a:cubicBezTo>
                  <a:cubicBezTo>
                    <a:pt x="65" y="112"/>
                    <a:pt x="75" y="91"/>
                    <a:pt x="86" y="69"/>
                  </a:cubicBezTo>
                  <a:cubicBezTo>
                    <a:pt x="86" y="48"/>
                    <a:pt x="108" y="37"/>
                    <a:pt x="118" y="27"/>
                  </a:cubicBezTo>
                  <a:cubicBezTo>
                    <a:pt x="129" y="15"/>
                    <a:pt x="151" y="15"/>
                    <a:pt x="161" y="15"/>
                  </a:cubicBezTo>
                  <a:cubicBezTo>
                    <a:pt x="172" y="27"/>
                    <a:pt x="172" y="27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27"/>
                    <a:pt x="182" y="15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41"/>
            <p:cNvSpPr/>
            <p:nvPr/>
          </p:nvSpPr>
          <p:spPr>
            <a:xfrm>
              <a:off x="2335303" y="1551396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3"/>
                    <a:pt x="108" y="9"/>
                  </a:cubicBezTo>
                  <a:cubicBezTo>
                    <a:pt x="86" y="19"/>
                    <a:pt x="65" y="30"/>
                    <a:pt x="54" y="52"/>
                  </a:cubicBezTo>
                  <a:cubicBezTo>
                    <a:pt x="32" y="73"/>
                    <a:pt x="22" y="95"/>
                    <a:pt x="11" y="126"/>
                  </a:cubicBezTo>
                  <a:cubicBezTo>
                    <a:pt x="11" y="159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2"/>
                    <a:pt x="44" y="373"/>
                    <a:pt x="65" y="405"/>
                  </a:cubicBezTo>
                  <a:cubicBezTo>
                    <a:pt x="86" y="426"/>
                    <a:pt x="108" y="459"/>
                    <a:pt x="129" y="480"/>
                  </a:cubicBezTo>
                  <a:cubicBezTo>
                    <a:pt x="140" y="501"/>
                    <a:pt x="161" y="523"/>
                    <a:pt x="182" y="544"/>
                  </a:cubicBezTo>
                  <a:cubicBezTo>
                    <a:pt x="204" y="57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89" y="74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6"/>
                    <a:pt x="247" y="544"/>
                    <a:pt x="225" y="512"/>
                  </a:cubicBezTo>
                  <a:cubicBezTo>
                    <a:pt x="215" y="490"/>
                    <a:pt x="194" y="469"/>
                    <a:pt x="172" y="437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8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45"/>
                    <a:pt x="54" y="233"/>
                    <a:pt x="54" y="212"/>
                  </a:cubicBezTo>
                  <a:cubicBezTo>
                    <a:pt x="54" y="191"/>
                    <a:pt x="54" y="159"/>
                    <a:pt x="65" y="137"/>
                  </a:cubicBezTo>
                  <a:cubicBezTo>
                    <a:pt x="65" y="116"/>
                    <a:pt x="75" y="95"/>
                    <a:pt x="86" y="73"/>
                  </a:cubicBezTo>
                  <a:cubicBezTo>
                    <a:pt x="86" y="52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2"/>
                  </a:lnTo>
                  <a:lnTo>
                    <a:pt x="182" y="41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41"/>
            <p:cNvSpPr/>
            <p:nvPr/>
          </p:nvSpPr>
          <p:spPr>
            <a:xfrm>
              <a:off x="2335303" y="1621261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9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47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1" y="276"/>
                    <a:pt x="11" y="297"/>
                    <a:pt x="22" y="308"/>
                  </a:cubicBezTo>
                  <a:cubicBezTo>
                    <a:pt x="32" y="340"/>
                    <a:pt x="44" y="373"/>
                    <a:pt x="65" y="404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3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cubicBezTo>
                    <a:pt x="236" y="640"/>
                    <a:pt x="247" y="661"/>
                    <a:pt x="258" y="683"/>
                  </a:cubicBezTo>
                  <a:lnTo>
                    <a:pt x="258" y="737"/>
                  </a:lnTo>
                  <a:cubicBezTo>
                    <a:pt x="258" y="758"/>
                    <a:pt x="258" y="768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89" y="73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5"/>
                    <a:pt x="247" y="544"/>
                    <a:pt x="225" y="511"/>
                  </a:cubicBezTo>
                  <a:cubicBezTo>
                    <a:pt x="215" y="490"/>
                    <a:pt x="194" y="469"/>
                    <a:pt x="172" y="437"/>
                  </a:cubicBezTo>
                  <a:cubicBezTo>
                    <a:pt x="151" y="416"/>
                    <a:pt x="140" y="394"/>
                    <a:pt x="118" y="362"/>
                  </a:cubicBezTo>
                  <a:cubicBezTo>
                    <a:pt x="97" y="340"/>
                    <a:pt x="86" y="319"/>
                    <a:pt x="75" y="287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33"/>
                    <a:pt x="54" y="233"/>
                    <a:pt x="54" y="212"/>
                  </a:cubicBezTo>
                  <a:cubicBezTo>
                    <a:pt x="54" y="190"/>
                    <a:pt x="54" y="159"/>
                    <a:pt x="65" y="137"/>
                  </a:cubicBezTo>
                  <a:cubicBezTo>
                    <a:pt x="65" y="116"/>
                    <a:pt x="75" y="83"/>
                    <a:pt x="86" y="73"/>
                  </a:cubicBezTo>
                  <a:cubicBezTo>
                    <a:pt x="86" y="51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1"/>
                  </a:lnTo>
                  <a:cubicBezTo>
                    <a:pt x="172" y="51"/>
                    <a:pt x="172" y="40"/>
                    <a:pt x="182" y="40"/>
                  </a:cubicBez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41"/>
            <p:cNvSpPr/>
            <p:nvPr/>
          </p:nvSpPr>
          <p:spPr>
            <a:xfrm>
              <a:off x="2335303" y="1691126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8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47"/>
                    <a:pt x="1" y="180"/>
                    <a:pt x="1" y="211"/>
                  </a:cubicBezTo>
                  <a:lnTo>
                    <a:pt x="1" y="265"/>
                  </a:lnTo>
                  <a:cubicBezTo>
                    <a:pt x="11" y="276"/>
                    <a:pt x="11" y="297"/>
                    <a:pt x="22" y="308"/>
                  </a:cubicBezTo>
                  <a:cubicBezTo>
                    <a:pt x="32" y="340"/>
                    <a:pt x="44" y="372"/>
                    <a:pt x="65" y="404"/>
                  </a:cubicBezTo>
                  <a:cubicBezTo>
                    <a:pt x="86" y="426"/>
                    <a:pt x="108" y="447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lnTo>
                    <a:pt x="258" y="672"/>
                  </a:lnTo>
                  <a:lnTo>
                    <a:pt x="258" y="736"/>
                  </a:lnTo>
                  <a:cubicBezTo>
                    <a:pt x="258" y="747"/>
                    <a:pt x="258" y="768"/>
                    <a:pt x="247" y="779"/>
                  </a:cubicBezTo>
                  <a:cubicBezTo>
                    <a:pt x="247" y="790"/>
                    <a:pt x="236" y="790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36"/>
                  </a:cubicBezTo>
                  <a:lnTo>
                    <a:pt x="289" y="672"/>
                  </a:lnTo>
                  <a:cubicBezTo>
                    <a:pt x="289" y="640"/>
                    <a:pt x="279" y="618"/>
                    <a:pt x="268" y="587"/>
                  </a:cubicBezTo>
                  <a:cubicBezTo>
                    <a:pt x="258" y="565"/>
                    <a:pt x="247" y="533"/>
                    <a:pt x="225" y="511"/>
                  </a:cubicBezTo>
                  <a:cubicBezTo>
                    <a:pt x="215" y="490"/>
                    <a:pt x="194" y="458"/>
                    <a:pt x="172" y="437"/>
                  </a:cubicBezTo>
                  <a:cubicBezTo>
                    <a:pt x="151" y="415"/>
                    <a:pt x="140" y="394"/>
                    <a:pt x="118" y="361"/>
                  </a:cubicBezTo>
                  <a:cubicBezTo>
                    <a:pt x="97" y="340"/>
                    <a:pt x="86" y="318"/>
                    <a:pt x="75" y="287"/>
                  </a:cubicBezTo>
                  <a:cubicBezTo>
                    <a:pt x="75" y="276"/>
                    <a:pt x="65" y="265"/>
                    <a:pt x="65" y="254"/>
                  </a:cubicBezTo>
                  <a:cubicBezTo>
                    <a:pt x="65" y="233"/>
                    <a:pt x="54" y="223"/>
                    <a:pt x="54" y="211"/>
                  </a:cubicBezTo>
                  <a:cubicBezTo>
                    <a:pt x="54" y="180"/>
                    <a:pt x="54" y="158"/>
                    <a:pt x="65" y="137"/>
                  </a:cubicBezTo>
                  <a:cubicBezTo>
                    <a:pt x="65" y="104"/>
                    <a:pt x="75" y="83"/>
                    <a:pt x="86" y="73"/>
                  </a:cubicBezTo>
                  <a:cubicBezTo>
                    <a:pt x="86" y="51"/>
                    <a:pt x="108" y="30"/>
                    <a:pt x="118" y="19"/>
                  </a:cubicBezTo>
                  <a:cubicBezTo>
                    <a:pt x="126" y="19"/>
                    <a:pt x="138" y="14"/>
                    <a:pt x="148" y="14"/>
                  </a:cubicBezTo>
                  <a:cubicBezTo>
                    <a:pt x="153" y="14"/>
                    <a:pt x="158" y="15"/>
                    <a:pt x="161" y="19"/>
                  </a:cubicBezTo>
                  <a:cubicBezTo>
                    <a:pt x="172" y="19"/>
                    <a:pt x="172" y="30"/>
                    <a:pt x="172" y="30"/>
                  </a:cubicBezTo>
                  <a:lnTo>
                    <a:pt x="172" y="40"/>
                  </a:lnTo>
                  <a:lnTo>
                    <a:pt x="182" y="30"/>
                  </a:lnTo>
                  <a:cubicBezTo>
                    <a:pt x="182" y="30"/>
                    <a:pt x="182" y="8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41"/>
            <p:cNvSpPr/>
            <p:nvPr/>
          </p:nvSpPr>
          <p:spPr>
            <a:xfrm>
              <a:off x="2335303" y="1759749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0"/>
                  </a:moveTo>
                  <a:cubicBezTo>
                    <a:pt x="122" y="0"/>
                    <a:pt x="115" y="2"/>
                    <a:pt x="108" y="5"/>
                  </a:cubicBezTo>
                  <a:cubicBezTo>
                    <a:pt x="86" y="16"/>
                    <a:pt x="65" y="26"/>
                    <a:pt x="54" y="48"/>
                  </a:cubicBezTo>
                  <a:cubicBezTo>
                    <a:pt x="32" y="69"/>
                    <a:pt x="22" y="102"/>
                    <a:pt x="11" y="123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3"/>
                    <a:pt x="11" y="305"/>
                    <a:pt x="22" y="316"/>
                  </a:cubicBezTo>
                  <a:cubicBezTo>
                    <a:pt x="32" y="348"/>
                    <a:pt x="44" y="380"/>
                    <a:pt x="65" y="402"/>
                  </a:cubicBezTo>
                  <a:cubicBezTo>
                    <a:pt x="86" y="433"/>
                    <a:pt x="108" y="455"/>
                    <a:pt x="129" y="476"/>
                  </a:cubicBezTo>
                  <a:cubicBezTo>
                    <a:pt x="140" y="509"/>
                    <a:pt x="161" y="530"/>
                    <a:pt x="182" y="551"/>
                  </a:cubicBezTo>
                  <a:cubicBezTo>
                    <a:pt x="204" y="573"/>
                    <a:pt x="215" y="594"/>
                    <a:pt x="225" y="616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4"/>
                    <a:pt x="258" y="776"/>
                    <a:pt x="247" y="787"/>
                  </a:cubicBezTo>
                  <a:cubicBezTo>
                    <a:pt x="247" y="797"/>
                    <a:pt x="236" y="797"/>
                    <a:pt x="225" y="797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7"/>
                    <a:pt x="258" y="787"/>
                  </a:cubicBezTo>
                  <a:cubicBezTo>
                    <a:pt x="268" y="776"/>
                    <a:pt x="279" y="766"/>
                    <a:pt x="289" y="744"/>
                  </a:cubicBezTo>
                  <a:lnTo>
                    <a:pt x="289" y="680"/>
                  </a:lnTo>
                  <a:cubicBezTo>
                    <a:pt x="289" y="647"/>
                    <a:pt x="279" y="626"/>
                    <a:pt x="268" y="594"/>
                  </a:cubicBezTo>
                  <a:cubicBezTo>
                    <a:pt x="258" y="573"/>
                    <a:pt x="247" y="540"/>
                    <a:pt x="225" y="519"/>
                  </a:cubicBezTo>
                  <a:cubicBezTo>
                    <a:pt x="215" y="487"/>
                    <a:pt x="194" y="466"/>
                    <a:pt x="172" y="444"/>
                  </a:cubicBezTo>
                  <a:cubicBezTo>
                    <a:pt x="151" y="423"/>
                    <a:pt x="140" y="390"/>
                    <a:pt x="118" y="369"/>
                  </a:cubicBezTo>
                  <a:cubicBezTo>
                    <a:pt x="97" y="348"/>
                    <a:pt x="86" y="316"/>
                    <a:pt x="75" y="294"/>
                  </a:cubicBezTo>
                  <a:cubicBezTo>
                    <a:pt x="75" y="283"/>
                    <a:pt x="65" y="273"/>
                    <a:pt x="65" y="252"/>
                  </a:cubicBezTo>
                  <a:cubicBezTo>
                    <a:pt x="65" y="241"/>
                    <a:pt x="54" y="230"/>
                    <a:pt x="54" y="219"/>
                  </a:cubicBezTo>
                  <a:cubicBezTo>
                    <a:pt x="54" y="187"/>
                    <a:pt x="54" y="166"/>
                    <a:pt x="65" y="133"/>
                  </a:cubicBezTo>
                  <a:cubicBezTo>
                    <a:pt x="65" y="112"/>
                    <a:pt x="75" y="91"/>
                    <a:pt x="86" y="69"/>
                  </a:cubicBezTo>
                  <a:cubicBezTo>
                    <a:pt x="86" y="59"/>
                    <a:pt x="108" y="38"/>
                    <a:pt x="118" y="26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6"/>
                    <a:pt x="172" y="38"/>
                    <a:pt x="172" y="38"/>
                  </a:cubicBezTo>
                  <a:lnTo>
                    <a:pt x="172" y="48"/>
                  </a:lnTo>
                  <a:lnTo>
                    <a:pt x="182" y="38"/>
                  </a:lnTo>
                  <a:cubicBezTo>
                    <a:pt x="182" y="38"/>
                    <a:pt x="182" y="16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41"/>
            <p:cNvSpPr/>
            <p:nvPr/>
          </p:nvSpPr>
          <p:spPr>
            <a:xfrm>
              <a:off x="2335303" y="1828993"/>
              <a:ext cx="45024" cy="126222"/>
            </a:xfrm>
            <a:custGeom>
              <a:avLst/>
              <a:gdLst/>
              <a:ahLst/>
              <a:cxnLst/>
              <a:rect l="l" t="t" r="r" b="b"/>
              <a:pathLst>
                <a:path w="290" h="813" extrusionOk="0">
                  <a:moveTo>
                    <a:pt x="139" y="1"/>
                  </a:moveTo>
                  <a:cubicBezTo>
                    <a:pt x="129" y="1"/>
                    <a:pt x="119" y="4"/>
                    <a:pt x="108" y="9"/>
                  </a:cubicBezTo>
                  <a:cubicBezTo>
                    <a:pt x="86" y="20"/>
                    <a:pt x="65" y="30"/>
                    <a:pt x="54" y="52"/>
                  </a:cubicBezTo>
                  <a:cubicBezTo>
                    <a:pt x="32" y="73"/>
                    <a:pt x="22" y="105"/>
                    <a:pt x="11" y="127"/>
                  </a:cubicBezTo>
                  <a:cubicBezTo>
                    <a:pt x="11" y="159"/>
                    <a:pt x="1" y="191"/>
                    <a:pt x="1" y="223"/>
                  </a:cubicBezTo>
                  <a:lnTo>
                    <a:pt x="1" y="266"/>
                  </a:lnTo>
                  <a:cubicBezTo>
                    <a:pt x="11" y="287"/>
                    <a:pt x="11" y="298"/>
                    <a:pt x="22" y="320"/>
                  </a:cubicBezTo>
                  <a:cubicBezTo>
                    <a:pt x="32" y="351"/>
                    <a:pt x="44" y="384"/>
                    <a:pt x="65" y="405"/>
                  </a:cubicBezTo>
                  <a:cubicBezTo>
                    <a:pt x="86" y="437"/>
                    <a:pt x="108" y="458"/>
                    <a:pt x="129" y="480"/>
                  </a:cubicBezTo>
                  <a:cubicBezTo>
                    <a:pt x="140" y="501"/>
                    <a:pt x="161" y="534"/>
                    <a:pt x="182" y="555"/>
                  </a:cubicBezTo>
                  <a:cubicBezTo>
                    <a:pt x="204" y="577"/>
                    <a:pt x="215" y="598"/>
                    <a:pt x="225" y="619"/>
                  </a:cubicBezTo>
                  <a:lnTo>
                    <a:pt x="258" y="684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1"/>
                    <a:pt x="236" y="801"/>
                    <a:pt x="225" y="801"/>
                  </a:cubicBezTo>
                  <a:cubicBezTo>
                    <a:pt x="225" y="812"/>
                    <a:pt x="215" y="812"/>
                    <a:pt x="215" y="812"/>
                  </a:cubicBezTo>
                  <a:lnTo>
                    <a:pt x="225" y="812"/>
                  </a:lnTo>
                  <a:cubicBezTo>
                    <a:pt x="236" y="812"/>
                    <a:pt x="247" y="801"/>
                    <a:pt x="258" y="791"/>
                  </a:cubicBezTo>
                  <a:cubicBezTo>
                    <a:pt x="268" y="780"/>
                    <a:pt x="279" y="769"/>
                    <a:pt x="289" y="748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23"/>
                  </a:cubicBezTo>
                  <a:cubicBezTo>
                    <a:pt x="215" y="491"/>
                    <a:pt x="194" y="470"/>
                    <a:pt x="172" y="448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51"/>
                    <a:pt x="86" y="320"/>
                    <a:pt x="75" y="298"/>
                  </a:cubicBezTo>
                  <a:cubicBezTo>
                    <a:pt x="75" y="287"/>
                    <a:pt x="65" y="266"/>
                    <a:pt x="65" y="255"/>
                  </a:cubicBezTo>
                  <a:cubicBezTo>
                    <a:pt x="65" y="244"/>
                    <a:pt x="54" y="234"/>
                    <a:pt x="54" y="213"/>
                  </a:cubicBezTo>
                  <a:cubicBezTo>
                    <a:pt x="54" y="191"/>
                    <a:pt x="54" y="159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2"/>
                    <a:pt x="108" y="41"/>
                    <a:pt x="118" y="30"/>
                  </a:cubicBezTo>
                  <a:cubicBezTo>
                    <a:pt x="129" y="20"/>
                    <a:pt x="151" y="20"/>
                    <a:pt x="161" y="20"/>
                  </a:cubicBezTo>
                  <a:cubicBezTo>
                    <a:pt x="172" y="30"/>
                    <a:pt x="172" y="30"/>
                    <a:pt x="172" y="41"/>
                  </a:cubicBezTo>
                  <a:lnTo>
                    <a:pt x="172" y="52"/>
                  </a:lnTo>
                  <a:lnTo>
                    <a:pt x="182" y="41"/>
                  </a:lnTo>
                  <a:cubicBezTo>
                    <a:pt x="182" y="30"/>
                    <a:pt x="182" y="20"/>
                    <a:pt x="161" y="9"/>
                  </a:cubicBezTo>
                  <a:cubicBezTo>
                    <a:pt x="156" y="4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41"/>
            <p:cNvSpPr/>
            <p:nvPr/>
          </p:nvSpPr>
          <p:spPr>
            <a:xfrm>
              <a:off x="2335303" y="1898858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1"/>
                  </a:moveTo>
                  <a:cubicBezTo>
                    <a:pt x="129" y="1"/>
                    <a:pt x="119" y="3"/>
                    <a:pt x="108" y="8"/>
                  </a:cubicBezTo>
                  <a:cubicBezTo>
                    <a:pt x="86" y="20"/>
                    <a:pt x="65" y="30"/>
                    <a:pt x="54" y="51"/>
                  </a:cubicBezTo>
                  <a:cubicBezTo>
                    <a:pt x="32" y="73"/>
                    <a:pt x="22" y="94"/>
                    <a:pt x="11" y="127"/>
                  </a:cubicBezTo>
                  <a:cubicBezTo>
                    <a:pt x="1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1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76"/>
                    <a:pt x="215" y="598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48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12"/>
                  </a:cubicBezTo>
                  <a:cubicBezTo>
                    <a:pt x="215" y="491"/>
                    <a:pt x="194" y="469"/>
                    <a:pt x="172" y="437"/>
                  </a:cubicBezTo>
                  <a:cubicBezTo>
                    <a:pt x="151" y="415"/>
                    <a:pt x="140" y="394"/>
                    <a:pt x="118" y="372"/>
                  </a:cubicBezTo>
                  <a:cubicBezTo>
                    <a:pt x="97" y="341"/>
                    <a:pt x="86" y="319"/>
                    <a:pt x="75" y="298"/>
                  </a:cubicBezTo>
                  <a:cubicBezTo>
                    <a:pt x="75" y="277"/>
                    <a:pt x="65" y="265"/>
                    <a:pt x="65" y="255"/>
                  </a:cubicBezTo>
                  <a:cubicBezTo>
                    <a:pt x="65" y="244"/>
                    <a:pt x="54" y="234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94"/>
                    <a:pt x="86" y="73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20"/>
                    <a:pt x="151" y="20"/>
                    <a:pt x="161" y="20"/>
                  </a:cubicBezTo>
                  <a:cubicBezTo>
                    <a:pt x="172" y="20"/>
                    <a:pt x="172" y="30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30"/>
                    <a:pt x="182" y="20"/>
                    <a:pt x="161" y="8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41"/>
            <p:cNvSpPr/>
            <p:nvPr/>
          </p:nvSpPr>
          <p:spPr>
            <a:xfrm>
              <a:off x="2335303" y="1968722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8"/>
                    <a:pt x="65" y="30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4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1" y="276"/>
                    <a:pt x="11" y="298"/>
                    <a:pt x="22" y="308"/>
                  </a:cubicBezTo>
                  <a:cubicBezTo>
                    <a:pt x="32" y="340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6"/>
                    <a:pt x="225" y="608"/>
                  </a:cubicBezTo>
                  <a:cubicBezTo>
                    <a:pt x="236" y="629"/>
                    <a:pt x="247" y="662"/>
                    <a:pt x="258" y="683"/>
                  </a:cubicBez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8"/>
                    <a:pt x="289" y="736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5"/>
                    <a:pt x="247" y="544"/>
                    <a:pt x="225" y="512"/>
                  </a:cubicBezTo>
                  <a:cubicBezTo>
                    <a:pt x="215" y="490"/>
                    <a:pt x="194" y="458"/>
                    <a:pt x="172" y="436"/>
                  </a:cubicBezTo>
                  <a:cubicBezTo>
                    <a:pt x="151" y="415"/>
                    <a:pt x="140" y="394"/>
                    <a:pt x="118" y="362"/>
                  </a:cubicBezTo>
                  <a:cubicBezTo>
                    <a:pt x="97" y="340"/>
                    <a:pt x="86" y="319"/>
                    <a:pt x="75" y="287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33"/>
                    <a:pt x="54" y="233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84"/>
                    <a:pt x="86" y="72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1"/>
                  </a:lnTo>
                  <a:cubicBezTo>
                    <a:pt x="172" y="51"/>
                    <a:pt x="172" y="41"/>
                    <a:pt x="182" y="41"/>
                  </a:cubicBezTo>
                  <a:cubicBezTo>
                    <a:pt x="182" y="30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41"/>
            <p:cNvSpPr/>
            <p:nvPr/>
          </p:nvSpPr>
          <p:spPr>
            <a:xfrm>
              <a:off x="2335303" y="2038122"/>
              <a:ext cx="45024" cy="124825"/>
            </a:xfrm>
            <a:custGeom>
              <a:avLst/>
              <a:gdLst/>
              <a:ahLst/>
              <a:cxnLst/>
              <a:rect l="l" t="t" r="r" b="b"/>
              <a:pathLst>
                <a:path w="290" h="804" extrusionOk="0">
                  <a:moveTo>
                    <a:pt x="108" y="1"/>
                  </a:moveTo>
                  <a:cubicBezTo>
                    <a:pt x="86" y="11"/>
                    <a:pt x="65" y="32"/>
                    <a:pt x="54" y="54"/>
                  </a:cubicBezTo>
                  <a:cubicBezTo>
                    <a:pt x="32" y="75"/>
                    <a:pt x="22" y="97"/>
                    <a:pt x="11" y="129"/>
                  </a:cubicBezTo>
                  <a:cubicBezTo>
                    <a:pt x="11" y="150"/>
                    <a:pt x="1" y="182"/>
                    <a:pt x="1" y="215"/>
                  </a:cubicBezTo>
                  <a:lnTo>
                    <a:pt x="1" y="268"/>
                  </a:lnTo>
                  <a:cubicBezTo>
                    <a:pt x="11" y="279"/>
                    <a:pt x="11" y="300"/>
                    <a:pt x="22" y="311"/>
                  </a:cubicBezTo>
                  <a:cubicBezTo>
                    <a:pt x="32" y="343"/>
                    <a:pt x="44" y="375"/>
                    <a:pt x="65" y="407"/>
                  </a:cubicBezTo>
                  <a:cubicBezTo>
                    <a:pt x="86" y="429"/>
                    <a:pt x="108" y="450"/>
                    <a:pt x="129" y="482"/>
                  </a:cubicBezTo>
                  <a:cubicBezTo>
                    <a:pt x="140" y="503"/>
                    <a:pt x="161" y="525"/>
                    <a:pt x="182" y="546"/>
                  </a:cubicBezTo>
                  <a:cubicBezTo>
                    <a:pt x="204" y="568"/>
                    <a:pt x="215" y="589"/>
                    <a:pt x="225" y="610"/>
                  </a:cubicBezTo>
                  <a:lnTo>
                    <a:pt x="258" y="675"/>
                  </a:lnTo>
                  <a:lnTo>
                    <a:pt x="258" y="739"/>
                  </a:lnTo>
                  <a:cubicBezTo>
                    <a:pt x="258" y="750"/>
                    <a:pt x="258" y="772"/>
                    <a:pt x="247" y="782"/>
                  </a:cubicBezTo>
                  <a:cubicBezTo>
                    <a:pt x="247" y="793"/>
                    <a:pt x="236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2"/>
                    <a:pt x="279" y="760"/>
                    <a:pt x="289" y="739"/>
                  </a:cubicBezTo>
                  <a:lnTo>
                    <a:pt x="289" y="675"/>
                  </a:lnTo>
                  <a:cubicBezTo>
                    <a:pt x="289" y="643"/>
                    <a:pt x="279" y="622"/>
                    <a:pt x="268" y="589"/>
                  </a:cubicBezTo>
                  <a:cubicBezTo>
                    <a:pt x="258" y="568"/>
                    <a:pt x="247" y="536"/>
                    <a:pt x="225" y="515"/>
                  </a:cubicBezTo>
                  <a:cubicBezTo>
                    <a:pt x="215" y="493"/>
                    <a:pt x="194" y="461"/>
                    <a:pt x="172" y="439"/>
                  </a:cubicBezTo>
                  <a:cubicBezTo>
                    <a:pt x="151" y="418"/>
                    <a:pt x="140" y="396"/>
                    <a:pt x="118" y="365"/>
                  </a:cubicBezTo>
                  <a:cubicBezTo>
                    <a:pt x="97" y="343"/>
                    <a:pt x="86" y="322"/>
                    <a:pt x="75" y="289"/>
                  </a:cubicBezTo>
                  <a:cubicBezTo>
                    <a:pt x="75" y="279"/>
                    <a:pt x="65" y="268"/>
                    <a:pt x="65" y="258"/>
                  </a:cubicBezTo>
                  <a:cubicBezTo>
                    <a:pt x="65" y="236"/>
                    <a:pt x="54" y="225"/>
                    <a:pt x="54" y="215"/>
                  </a:cubicBezTo>
                  <a:cubicBezTo>
                    <a:pt x="54" y="182"/>
                    <a:pt x="54" y="161"/>
                    <a:pt x="65" y="139"/>
                  </a:cubicBezTo>
                  <a:cubicBezTo>
                    <a:pt x="65" y="108"/>
                    <a:pt x="75" y="86"/>
                    <a:pt x="86" y="65"/>
                  </a:cubicBezTo>
                  <a:cubicBezTo>
                    <a:pt x="86" y="54"/>
                    <a:pt x="108" y="32"/>
                    <a:pt x="118" y="22"/>
                  </a:cubicBezTo>
                  <a:cubicBezTo>
                    <a:pt x="126" y="22"/>
                    <a:pt x="138" y="17"/>
                    <a:pt x="148" y="17"/>
                  </a:cubicBezTo>
                  <a:cubicBezTo>
                    <a:pt x="153" y="17"/>
                    <a:pt x="158" y="18"/>
                    <a:pt x="161" y="22"/>
                  </a:cubicBezTo>
                  <a:cubicBezTo>
                    <a:pt x="172" y="22"/>
                    <a:pt x="172" y="32"/>
                    <a:pt x="172" y="32"/>
                  </a:cubicBezTo>
                  <a:lnTo>
                    <a:pt x="172" y="43"/>
                  </a:lnTo>
                  <a:lnTo>
                    <a:pt x="182" y="32"/>
                  </a:lnTo>
                  <a:cubicBezTo>
                    <a:pt x="182" y="32"/>
                    <a:pt x="182" y="11"/>
                    <a:pt x="161" y="11"/>
                  </a:cubicBezTo>
                  <a:cubicBezTo>
                    <a:pt x="151" y="1"/>
                    <a:pt x="129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41"/>
            <p:cNvSpPr/>
            <p:nvPr/>
          </p:nvSpPr>
          <p:spPr>
            <a:xfrm>
              <a:off x="2335303" y="2107210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9" y="0"/>
                  </a:moveTo>
                  <a:cubicBezTo>
                    <a:pt x="122" y="0"/>
                    <a:pt x="115" y="2"/>
                    <a:pt x="108" y="5"/>
                  </a:cubicBezTo>
                  <a:cubicBezTo>
                    <a:pt x="86" y="16"/>
                    <a:pt x="65" y="27"/>
                    <a:pt x="54" y="48"/>
                  </a:cubicBezTo>
                  <a:cubicBezTo>
                    <a:pt x="32" y="70"/>
                    <a:pt x="22" y="101"/>
                    <a:pt x="11" y="123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4"/>
                    <a:pt x="11" y="305"/>
                    <a:pt x="22" y="315"/>
                  </a:cubicBezTo>
                  <a:cubicBezTo>
                    <a:pt x="32" y="348"/>
                    <a:pt x="44" y="380"/>
                    <a:pt x="65" y="401"/>
                  </a:cubicBezTo>
                  <a:cubicBezTo>
                    <a:pt x="86" y="434"/>
                    <a:pt x="108" y="455"/>
                    <a:pt x="129" y="476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204" y="572"/>
                    <a:pt x="215" y="594"/>
                    <a:pt x="225" y="615"/>
                  </a:cubicBezTo>
                  <a:lnTo>
                    <a:pt x="258" y="679"/>
                  </a:lnTo>
                  <a:lnTo>
                    <a:pt x="258" y="744"/>
                  </a:lnTo>
                  <a:cubicBezTo>
                    <a:pt x="258" y="755"/>
                    <a:pt x="258" y="776"/>
                    <a:pt x="247" y="787"/>
                  </a:cubicBezTo>
                  <a:cubicBezTo>
                    <a:pt x="247" y="798"/>
                    <a:pt x="236" y="798"/>
                    <a:pt x="225" y="798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8"/>
                    <a:pt x="258" y="787"/>
                  </a:cubicBezTo>
                  <a:cubicBezTo>
                    <a:pt x="268" y="776"/>
                    <a:pt x="279" y="765"/>
                    <a:pt x="289" y="744"/>
                  </a:cubicBezTo>
                  <a:lnTo>
                    <a:pt x="289" y="679"/>
                  </a:lnTo>
                  <a:cubicBezTo>
                    <a:pt x="289" y="648"/>
                    <a:pt x="279" y="626"/>
                    <a:pt x="268" y="594"/>
                  </a:cubicBezTo>
                  <a:cubicBezTo>
                    <a:pt x="258" y="572"/>
                    <a:pt x="247" y="541"/>
                    <a:pt x="225" y="519"/>
                  </a:cubicBezTo>
                  <a:cubicBezTo>
                    <a:pt x="215" y="487"/>
                    <a:pt x="194" y="465"/>
                    <a:pt x="172" y="444"/>
                  </a:cubicBezTo>
                  <a:cubicBezTo>
                    <a:pt x="151" y="422"/>
                    <a:pt x="140" y="391"/>
                    <a:pt x="118" y="369"/>
                  </a:cubicBezTo>
                  <a:cubicBezTo>
                    <a:pt x="97" y="348"/>
                    <a:pt x="86" y="315"/>
                    <a:pt x="75" y="294"/>
                  </a:cubicBezTo>
                  <a:cubicBezTo>
                    <a:pt x="75" y="284"/>
                    <a:pt x="65" y="273"/>
                    <a:pt x="65" y="251"/>
                  </a:cubicBezTo>
                  <a:cubicBezTo>
                    <a:pt x="65" y="241"/>
                    <a:pt x="54" y="230"/>
                    <a:pt x="54" y="219"/>
                  </a:cubicBezTo>
                  <a:cubicBezTo>
                    <a:pt x="54" y="187"/>
                    <a:pt x="54" y="165"/>
                    <a:pt x="65" y="134"/>
                  </a:cubicBezTo>
                  <a:cubicBezTo>
                    <a:pt x="65" y="112"/>
                    <a:pt x="75" y="91"/>
                    <a:pt x="86" y="70"/>
                  </a:cubicBezTo>
                  <a:cubicBezTo>
                    <a:pt x="86" y="58"/>
                    <a:pt x="108" y="37"/>
                    <a:pt x="118" y="27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7"/>
                    <a:pt x="172" y="37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37"/>
                    <a:pt x="182" y="16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41"/>
            <p:cNvSpPr/>
            <p:nvPr/>
          </p:nvSpPr>
          <p:spPr>
            <a:xfrm>
              <a:off x="2335303" y="2176454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9" y="1"/>
                  </a:moveTo>
                  <a:cubicBezTo>
                    <a:pt x="129" y="1"/>
                    <a:pt x="119" y="3"/>
                    <a:pt x="108" y="9"/>
                  </a:cubicBezTo>
                  <a:cubicBezTo>
                    <a:pt x="86" y="19"/>
                    <a:pt x="65" y="30"/>
                    <a:pt x="54" y="52"/>
                  </a:cubicBezTo>
                  <a:cubicBezTo>
                    <a:pt x="32" y="73"/>
                    <a:pt x="22" y="105"/>
                    <a:pt x="11" y="126"/>
                  </a:cubicBezTo>
                  <a:cubicBezTo>
                    <a:pt x="11" y="159"/>
                    <a:pt x="1" y="191"/>
                    <a:pt x="1" y="223"/>
                  </a:cubicBezTo>
                  <a:lnTo>
                    <a:pt x="1" y="266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2"/>
                    <a:pt x="44" y="383"/>
                    <a:pt x="65" y="405"/>
                  </a:cubicBezTo>
                  <a:cubicBezTo>
                    <a:pt x="86" y="437"/>
                    <a:pt x="108" y="459"/>
                    <a:pt x="129" y="480"/>
                  </a:cubicBezTo>
                  <a:cubicBezTo>
                    <a:pt x="140" y="502"/>
                    <a:pt x="161" y="523"/>
                    <a:pt x="182" y="555"/>
                  </a:cubicBezTo>
                  <a:cubicBezTo>
                    <a:pt x="204" y="57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9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25" y="812"/>
                    <a:pt x="215" y="812"/>
                    <a:pt x="215" y="812"/>
                  </a:cubicBezTo>
                  <a:lnTo>
                    <a:pt x="225" y="812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9"/>
                    <a:pt x="289" y="74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6"/>
                    <a:pt x="247" y="544"/>
                    <a:pt x="225" y="523"/>
                  </a:cubicBezTo>
                  <a:cubicBezTo>
                    <a:pt x="215" y="490"/>
                    <a:pt x="194" y="469"/>
                    <a:pt x="172" y="448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52"/>
                    <a:pt x="86" y="319"/>
                    <a:pt x="75" y="298"/>
                  </a:cubicBezTo>
                  <a:cubicBezTo>
                    <a:pt x="75" y="287"/>
                    <a:pt x="65" y="266"/>
                    <a:pt x="65" y="255"/>
                  </a:cubicBezTo>
                  <a:cubicBezTo>
                    <a:pt x="65" y="245"/>
                    <a:pt x="54" y="233"/>
                    <a:pt x="54" y="212"/>
                  </a:cubicBezTo>
                  <a:cubicBezTo>
                    <a:pt x="54" y="191"/>
                    <a:pt x="54" y="159"/>
                    <a:pt x="65" y="137"/>
                  </a:cubicBezTo>
                  <a:cubicBezTo>
                    <a:pt x="65" y="116"/>
                    <a:pt x="75" y="95"/>
                    <a:pt x="86" y="73"/>
                  </a:cubicBezTo>
                  <a:cubicBezTo>
                    <a:pt x="86" y="52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30"/>
                    <a:pt x="172" y="30"/>
                    <a:pt x="172" y="41"/>
                  </a:cubicBezTo>
                  <a:lnTo>
                    <a:pt x="172" y="52"/>
                  </a:lnTo>
                  <a:lnTo>
                    <a:pt x="182" y="41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41"/>
            <p:cNvSpPr/>
            <p:nvPr/>
          </p:nvSpPr>
          <p:spPr>
            <a:xfrm>
              <a:off x="2335303" y="2246319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19"/>
                    <a:pt x="65" y="30"/>
                    <a:pt x="54" y="52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59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1" y="287"/>
                    <a:pt x="11" y="297"/>
                    <a:pt x="22" y="319"/>
                  </a:cubicBezTo>
                  <a:cubicBezTo>
                    <a:pt x="32" y="351"/>
                    <a:pt x="44" y="373"/>
                    <a:pt x="65" y="404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3"/>
                    <a:pt x="182" y="544"/>
                  </a:cubicBezTo>
                  <a:cubicBezTo>
                    <a:pt x="204" y="56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8"/>
                    <a:pt x="289" y="74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6"/>
                    <a:pt x="247" y="544"/>
                    <a:pt x="225" y="512"/>
                  </a:cubicBezTo>
                  <a:cubicBezTo>
                    <a:pt x="215" y="490"/>
                    <a:pt x="194" y="469"/>
                    <a:pt x="172" y="437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7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9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2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2"/>
                  </a:lnTo>
                  <a:lnTo>
                    <a:pt x="182" y="40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41"/>
            <p:cNvSpPr/>
            <p:nvPr/>
          </p:nvSpPr>
          <p:spPr>
            <a:xfrm>
              <a:off x="2335303" y="2316184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8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47"/>
                    <a:pt x="1" y="180"/>
                    <a:pt x="1" y="211"/>
                  </a:cubicBezTo>
                  <a:lnTo>
                    <a:pt x="1" y="265"/>
                  </a:lnTo>
                  <a:cubicBezTo>
                    <a:pt x="11" y="276"/>
                    <a:pt x="11" y="297"/>
                    <a:pt x="22" y="308"/>
                  </a:cubicBezTo>
                  <a:cubicBezTo>
                    <a:pt x="32" y="340"/>
                    <a:pt x="44" y="373"/>
                    <a:pt x="65" y="404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cubicBezTo>
                    <a:pt x="236" y="629"/>
                    <a:pt x="247" y="661"/>
                    <a:pt x="258" y="672"/>
                  </a:cubicBezTo>
                  <a:lnTo>
                    <a:pt x="258" y="737"/>
                  </a:lnTo>
                  <a:cubicBezTo>
                    <a:pt x="258" y="758"/>
                    <a:pt x="258" y="768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37"/>
                  </a:cubicBezTo>
                  <a:lnTo>
                    <a:pt x="289" y="672"/>
                  </a:lnTo>
                  <a:cubicBezTo>
                    <a:pt x="289" y="651"/>
                    <a:pt x="279" y="618"/>
                    <a:pt x="268" y="597"/>
                  </a:cubicBezTo>
                  <a:cubicBezTo>
                    <a:pt x="258" y="565"/>
                    <a:pt x="247" y="544"/>
                    <a:pt x="225" y="511"/>
                  </a:cubicBezTo>
                  <a:cubicBezTo>
                    <a:pt x="215" y="490"/>
                    <a:pt x="194" y="458"/>
                    <a:pt x="172" y="437"/>
                  </a:cubicBezTo>
                  <a:cubicBezTo>
                    <a:pt x="151" y="415"/>
                    <a:pt x="140" y="394"/>
                    <a:pt x="118" y="361"/>
                  </a:cubicBezTo>
                  <a:cubicBezTo>
                    <a:pt x="97" y="340"/>
                    <a:pt x="86" y="319"/>
                    <a:pt x="75" y="287"/>
                  </a:cubicBezTo>
                  <a:cubicBezTo>
                    <a:pt x="75" y="276"/>
                    <a:pt x="65" y="265"/>
                    <a:pt x="65" y="254"/>
                  </a:cubicBezTo>
                  <a:cubicBezTo>
                    <a:pt x="65" y="233"/>
                    <a:pt x="54" y="233"/>
                    <a:pt x="54" y="211"/>
                  </a:cubicBezTo>
                  <a:cubicBezTo>
                    <a:pt x="54" y="190"/>
                    <a:pt x="54" y="158"/>
                    <a:pt x="65" y="137"/>
                  </a:cubicBezTo>
                  <a:cubicBezTo>
                    <a:pt x="65" y="104"/>
                    <a:pt x="75" y="83"/>
                    <a:pt x="86" y="73"/>
                  </a:cubicBezTo>
                  <a:cubicBezTo>
                    <a:pt x="86" y="51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1"/>
                  </a:lnTo>
                  <a:cubicBezTo>
                    <a:pt x="172" y="51"/>
                    <a:pt x="172" y="40"/>
                    <a:pt x="182" y="40"/>
                  </a:cubicBezTo>
                  <a:cubicBezTo>
                    <a:pt x="182" y="30"/>
                    <a:pt x="182" y="8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41"/>
            <p:cNvSpPr/>
            <p:nvPr/>
          </p:nvSpPr>
          <p:spPr>
            <a:xfrm>
              <a:off x="2335303" y="2385583"/>
              <a:ext cx="45024" cy="124825"/>
            </a:xfrm>
            <a:custGeom>
              <a:avLst/>
              <a:gdLst/>
              <a:ahLst/>
              <a:cxnLst/>
              <a:rect l="l" t="t" r="r" b="b"/>
              <a:pathLst>
                <a:path w="290" h="804" extrusionOk="0">
                  <a:moveTo>
                    <a:pt x="108" y="0"/>
                  </a:moveTo>
                  <a:cubicBezTo>
                    <a:pt x="86" y="11"/>
                    <a:pt x="65" y="33"/>
                    <a:pt x="54" y="54"/>
                  </a:cubicBezTo>
                  <a:cubicBezTo>
                    <a:pt x="32" y="75"/>
                    <a:pt x="22" y="97"/>
                    <a:pt x="11" y="129"/>
                  </a:cubicBezTo>
                  <a:cubicBezTo>
                    <a:pt x="11" y="150"/>
                    <a:pt x="1" y="182"/>
                    <a:pt x="1" y="214"/>
                  </a:cubicBezTo>
                  <a:lnTo>
                    <a:pt x="1" y="268"/>
                  </a:lnTo>
                  <a:cubicBezTo>
                    <a:pt x="11" y="278"/>
                    <a:pt x="11" y="300"/>
                    <a:pt x="22" y="311"/>
                  </a:cubicBezTo>
                  <a:cubicBezTo>
                    <a:pt x="32" y="343"/>
                    <a:pt x="44" y="375"/>
                    <a:pt x="65" y="407"/>
                  </a:cubicBezTo>
                  <a:cubicBezTo>
                    <a:pt x="86" y="428"/>
                    <a:pt x="108" y="450"/>
                    <a:pt x="129" y="482"/>
                  </a:cubicBezTo>
                  <a:cubicBezTo>
                    <a:pt x="140" y="504"/>
                    <a:pt x="161" y="525"/>
                    <a:pt x="182" y="547"/>
                  </a:cubicBezTo>
                  <a:cubicBezTo>
                    <a:pt x="204" y="568"/>
                    <a:pt x="215" y="589"/>
                    <a:pt x="225" y="611"/>
                  </a:cubicBezTo>
                  <a:lnTo>
                    <a:pt x="258" y="675"/>
                  </a:lnTo>
                  <a:lnTo>
                    <a:pt x="258" y="739"/>
                  </a:lnTo>
                  <a:cubicBezTo>
                    <a:pt x="258" y="750"/>
                    <a:pt x="258" y="771"/>
                    <a:pt x="247" y="782"/>
                  </a:cubicBezTo>
                  <a:cubicBezTo>
                    <a:pt x="247" y="792"/>
                    <a:pt x="236" y="792"/>
                    <a:pt x="225" y="804"/>
                  </a:cubicBezTo>
                  <a:cubicBezTo>
                    <a:pt x="236" y="804"/>
                    <a:pt x="247" y="804"/>
                    <a:pt x="258" y="792"/>
                  </a:cubicBezTo>
                  <a:cubicBezTo>
                    <a:pt x="268" y="782"/>
                    <a:pt x="279" y="761"/>
                    <a:pt x="289" y="739"/>
                  </a:cubicBezTo>
                  <a:lnTo>
                    <a:pt x="289" y="675"/>
                  </a:lnTo>
                  <a:cubicBezTo>
                    <a:pt x="289" y="642"/>
                    <a:pt x="279" y="621"/>
                    <a:pt x="268" y="589"/>
                  </a:cubicBezTo>
                  <a:cubicBezTo>
                    <a:pt x="258" y="568"/>
                    <a:pt x="247" y="535"/>
                    <a:pt x="225" y="514"/>
                  </a:cubicBezTo>
                  <a:cubicBezTo>
                    <a:pt x="215" y="493"/>
                    <a:pt x="194" y="461"/>
                    <a:pt x="172" y="439"/>
                  </a:cubicBezTo>
                  <a:cubicBezTo>
                    <a:pt x="151" y="418"/>
                    <a:pt x="140" y="397"/>
                    <a:pt x="118" y="364"/>
                  </a:cubicBezTo>
                  <a:cubicBezTo>
                    <a:pt x="97" y="343"/>
                    <a:pt x="86" y="321"/>
                    <a:pt x="75" y="290"/>
                  </a:cubicBezTo>
                  <a:cubicBezTo>
                    <a:pt x="75" y="278"/>
                    <a:pt x="65" y="268"/>
                    <a:pt x="65" y="257"/>
                  </a:cubicBezTo>
                  <a:cubicBezTo>
                    <a:pt x="65" y="236"/>
                    <a:pt x="54" y="225"/>
                    <a:pt x="54" y="214"/>
                  </a:cubicBezTo>
                  <a:cubicBezTo>
                    <a:pt x="54" y="182"/>
                    <a:pt x="54" y="161"/>
                    <a:pt x="65" y="140"/>
                  </a:cubicBezTo>
                  <a:cubicBezTo>
                    <a:pt x="65" y="107"/>
                    <a:pt x="75" y="86"/>
                    <a:pt x="86" y="64"/>
                  </a:cubicBezTo>
                  <a:cubicBezTo>
                    <a:pt x="86" y="54"/>
                    <a:pt x="108" y="33"/>
                    <a:pt x="118" y="21"/>
                  </a:cubicBezTo>
                  <a:cubicBezTo>
                    <a:pt x="126" y="21"/>
                    <a:pt x="138" y="17"/>
                    <a:pt x="148" y="17"/>
                  </a:cubicBezTo>
                  <a:cubicBezTo>
                    <a:pt x="153" y="17"/>
                    <a:pt x="158" y="18"/>
                    <a:pt x="161" y="21"/>
                  </a:cubicBezTo>
                  <a:cubicBezTo>
                    <a:pt x="172" y="21"/>
                    <a:pt x="172" y="33"/>
                    <a:pt x="172" y="33"/>
                  </a:cubicBezTo>
                  <a:lnTo>
                    <a:pt x="172" y="43"/>
                  </a:lnTo>
                  <a:lnTo>
                    <a:pt x="182" y="33"/>
                  </a:lnTo>
                  <a:cubicBezTo>
                    <a:pt x="182" y="33"/>
                    <a:pt x="182" y="11"/>
                    <a:pt x="161" y="11"/>
                  </a:cubicBezTo>
                  <a:cubicBezTo>
                    <a:pt x="151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41"/>
            <p:cNvSpPr/>
            <p:nvPr/>
          </p:nvSpPr>
          <p:spPr>
            <a:xfrm>
              <a:off x="2335303" y="2454672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0"/>
                  </a:moveTo>
                  <a:cubicBezTo>
                    <a:pt x="122" y="0"/>
                    <a:pt x="115" y="1"/>
                    <a:pt x="108" y="5"/>
                  </a:cubicBezTo>
                  <a:cubicBezTo>
                    <a:pt x="86" y="16"/>
                    <a:pt x="65" y="26"/>
                    <a:pt x="54" y="48"/>
                  </a:cubicBezTo>
                  <a:cubicBezTo>
                    <a:pt x="32" y="69"/>
                    <a:pt x="22" y="102"/>
                    <a:pt x="11" y="123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3"/>
                    <a:pt x="11" y="305"/>
                    <a:pt x="22" y="316"/>
                  </a:cubicBezTo>
                  <a:cubicBezTo>
                    <a:pt x="32" y="347"/>
                    <a:pt x="44" y="380"/>
                    <a:pt x="65" y="401"/>
                  </a:cubicBezTo>
                  <a:cubicBezTo>
                    <a:pt x="86" y="433"/>
                    <a:pt x="108" y="454"/>
                    <a:pt x="129" y="476"/>
                  </a:cubicBezTo>
                  <a:cubicBezTo>
                    <a:pt x="140" y="508"/>
                    <a:pt x="161" y="530"/>
                    <a:pt x="182" y="551"/>
                  </a:cubicBezTo>
                  <a:cubicBezTo>
                    <a:pt x="204" y="573"/>
                    <a:pt x="215" y="594"/>
                    <a:pt x="225" y="616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4"/>
                    <a:pt x="258" y="776"/>
                    <a:pt x="247" y="787"/>
                  </a:cubicBezTo>
                  <a:cubicBezTo>
                    <a:pt x="247" y="797"/>
                    <a:pt x="236" y="797"/>
                    <a:pt x="225" y="797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7"/>
                    <a:pt x="258" y="787"/>
                  </a:cubicBezTo>
                  <a:cubicBezTo>
                    <a:pt x="268" y="776"/>
                    <a:pt x="279" y="765"/>
                    <a:pt x="289" y="744"/>
                  </a:cubicBezTo>
                  <a:lnTo>
                    <a:pt x="289" y="680"/>
                  </a:lnTo>
                  <a:cubicBezTo>
                    <a:pt x="289" y="647"/>
                    <a:pt x="279" y="626"/>
                    <a:pt x="268" y="594"/>
                  </a:cubicBezTo>
                  <a:cubicBezTo>
                    <a:pt x="258" y="573"/>
                    <a:pt x="247" y="540"/>
                    <a:pt x="225" y="519"/>
                  </a:cubicBezTo>
                  <a:cubicBezTo>
                    <a:pt x="215" y="487"/>
                    <a:pt x="194" y="466"/>
                    <a:pt x="172" y="444"/>
                  </a:cubicBezTo>
                  <a:cubicBezTo>
                    <a:pt x="151" y="423"/>
                    <a:pt x="140" y="390"/>
                    <a:pt x="118" y="369"/>
                  </a:cubicBezTo>
                  <a:cubicBezTo>
                    <a:pt x="97" y="347"/>
                    <a:pt x="86" y="316"/>
                    <a:pt x="75" y="294"/>
                  </a:cubicBezTo>
                  <a:cubicBezTo>
                    <a:pt x="75" y="283"/>
                    <a:pt x="65" y="273"/>
                    <a:pt x="65" y="251"/>
                  </a:cubicBezTo>
                  <a:cubicBezTo>
                    <a:pt x="65" y="240"/>
                    <a:pt x="54" y="230"/>
                    <a:pt x="54" y="219"/>
                  </a:cubicBezTo>
                  <a:cubicBezTo>
                    <a:pt x="54" y="187"/>
                    <a:pt x="54" y="166"/>
                    <a:pt x="65" y="133"/>
                  </a:cubicBezTo>
                  <a:cubicBezTo>
                    <a:pt x="65" y="112"/>
                    <a:pt x="75" y="90"/>
                    <a:pt x="86" y="69"/>
                  </a:cubicBezTo>
                  <a:cubicBezTo>
                    <a:pt x="86" y="59"/>
                    <a:pt x="108" y="37"/>
                    <a:pt x="118" y="26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6"/>
                    <a:pt x="172" y="37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37"/>
                    <a:pt x="182" y="16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41"/>
            <p:cNvSpPr/>
            <p:nvPr/>
          </p:nvSpPr>
          <p:spPr>
            <a:xfrm>
              <a:off x="2335303" y="2523916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9" y="1"/>
                  </a:moveTo>
                  <a:cubicBezTo>
                    <a:pt x="129" y="1"/>
                    <a:pt x="119" y="3"/>
                    <a:pt x="108" y="8"/>
                  </a:cubicBezTo>
                  <a:cubicBezTo>
                    <a:pt x="86" y="20"/>
                    <a:pt x="65" y="30"/>
                    <a:pt x="54" y="51"/>
                  </a:cubicBezTo>
                  <a:cubicBezTo>
                    <a:pt x="32" y="73"/>
                    <a:pt x="22" y="105"/>
                    <a:pt x="11" y="127"/>
                  </a:cubicBezTo>
                  <a:cubicBezTo>
                    <a:pt x="11" y="158"/>
                    <a:pt x="1" y="191"/>
                    <a:pt x="1" y="223"/>
                  </a:cubicBezTo>
                  <a:lnTo>
                    <a:pt x="1" y="265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1"/>
                    <a:pt x="44" y="384"/>
                    <a:pt x="65" y="405"/>
                  </a:cubicBezTo>
                  <a:cubicBezTo>
                    <a:pt x="86" y="437"/>
                    <a:pt x="108" y="458"/>
                    <a:pt x="129" y="480"/>
                  </a:cubicBezTo>
                  <a:cubicBezTo>
                    <a:pt x="140" y="501"/>
                    <a:pt x="161" y="522"/>
                    <a:pt x="182" y="555"/>
                  </a:cubicBezTo>
                  <a:cubicBezTo>
                    <a:pt x="204" y="576"/>
                    <a:pt x="215" y="598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1"/>
                    <a:pt x="236" y="801"/>
                    <a:pt x="225" y="801"/>
                  </a:cubicBezTo>
                  <a:cubicBezTo>
                    <a:pt x="225" y="812"/>
                    <a:pt x="215" y="812"/>
                    <a:pt x="215" y="812"/>
                  </a:cubicBezTo>
                  <a:lnTo>
                    <a:pt x="225" y="812"/>
                  </a:lnTo>
                  <a:cubicBezTo>
                    <a:pt x="236" y="801"/>
                    <a:pt x="247" y="801"/>
                    <a:pt x="258" y="791"/>
                  </a:cubicBezTo>
                  <a:cubicBezTo>
                    <a:pt x="268" y="779"/>
                    <a:pt x="279" y="769"/>
                    <a:pt x="289" y="748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22"/>
                  </a:cubicBezTo>
                  <a:cubicBezTo>
                    <a:pt x="215" y="491"/>
                    <a:pt x="194" y="469"/>
                    <a:pt x="172" y="448"/>
                  </a:cubicBezTo>
                  <a:cubicBezTo>
                    <a:pt x="151" y="415"/>
                    <a:pt x="140" y="394"/>
                    <a:pt x="118" y="373"/>
                  </a:cubicBezTo>
                  <a:cubicBezTo>
                    <a:pt x="97" y="351"/>
                    <a:pt x="86" y="319"/>
                    <a:pt x="75" y="298"/>
                  </a:cubicBezTo>
                  <a:cubicBezTo>
                    <a:pt x="75" y="287"/>
                    <a:pt x="65" y="265"/>
                    <a:pt x="65" y="255"/>
                  </a:cubicBezTo>
                  <a:cubicBezTo>
                    <a:pt x="65" y="244"/>
                    <a:pt x="54" y="234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20"/>
                    <a:pt x="151" y="20"/>
                    <a:pt x="161" y="20"/>
                  </a:cubicBezTo>
                  <a:cubicBezTo>
                    <a:pt x="172" y="20"/>
                    <a:pt x="172" y="30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30"/>
                    <a:pt x="182" y="20"/>
                    <a:pt x="161" y="8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41"/>
            <p:cNvSpPr/>
            <p:nvPr/>
          </p:nvSpPr>
          <p:spPr>
            <a:xfrm>
              <a:off x="2335303" y="2593781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19"/>
                    <a:pt x="65" y="30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1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98"/>
                    <a:pt x="225" y="619"/>
                  </a:cubicBezTo>
                  <a:lnTo>
                    <a:pt x="258" y="683"/>
                  </a:ln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47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12"/>
                  </a:cubicBezTo>
                  <a:cubicBezTo>
                    <a:pt x="215" y="490"/>
                    <a:pt x="194" y="469"/>
                    <a:pt x="172" y="436"/>
                  </a:cubicBezTo>
                  <a:cubicBezTo>
                    <a:pt x="151" y="415"/>
                    <a:pt x="140" y="394"/>
                    <a:pt x="118" y="372"/>
                  </a:cubicBezTo>
                  <a:cubicBezTo>
                    <a:pt x="97" y="341"/>
                    <a:pt x="86" y="319"/>
                    <a:pt x="75" y="298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94"/>
                    <a:pt x="86" y="72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30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41"/>
            <p:cNvSpPr/>
            <p:nvPr/>
          </p:nvSpPr>
          <p:spPr>
            <a:xfrm>
              <a:off x="2335303" y="2663646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8"/>
                    <a:pt x="65" y="29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4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1" y="276"/>
                    <a:pt x="11" y="297"/>
                    <a:pt x="22" y="308"/>
                  </a:cubicBezTo>
                  <a:cubicBezTo>
                    <a:pt x="32" y="340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79"/>
                  </a:cubicBezTo>
                  <a:cubicBezTo>
                    <a:pt x="140" y="500"/>
                    <a:pt x="161" y="522"/>
                    <a:pt x="182" y="543"/>
                  </a:cubicBezTo>
                  <a:cubicBezTo>
                    <a:pt x="204" y="565"/>
                    <a:pt x="215" y="586"/>
                    <a:pt x="225" y="608"/>
                  </a:cubicBezTo>
                  <a:lnTo>
                    <a:pt x="258" y="672"/>
                  </a:lnTo>
                  <a:lnTo>
                    <a:pt x="258" y="736"/>
                  </a:lnTo>
                  <a:cubicBezTo>
                    <a:pt x="258" y="757"/>
                    <a:pt x="258" y="769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7"/>
                    <a:pt x="289" y="736"/>
                  </a:cubicBezTo>
                  <a:lnTo>
                    <a:pt x="289" y="672"/>
                  </a:lnTo>
                  <a:cubicBezTo>
                    <a:pt x="289" y="650"/>
                    <a:pt x="279" y="619"/>
                    <a:pt x="268" y="597"/>
                  </a:cubicBezTo>
                  <a:cubicBezTo>
                    <a:pt x="258" y="565"/>
                    <a:pt x="247" y="543"/>
                    <a:pt x="225" y="512"/>
                  </a:cubicBezTo>
                  <a:cubicBezTo>
                    <a:pt x="215" y="490"/>
                    <a:pt x="194" y="458"/>
                    <a:pt x="172" y="436"/>
                  </a:cubicBezTo>
                  <a:cubicBezTo>
                    <a:pt x="151" y="415"/>
                    <a:pt x="140" y="393"/>
                    <a:pt x="118" y="362"/>
                  </a:cubicBezTo>
                  <a:cubicBezTo>
                    <a:pt x="97" y="340"/>
                    <a:pt x="86" y="319"/>
                    <a:pt x="75" y="286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33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6"/>
                  </a:cubicBezTo>
                  <a:cubicBezTo>
                    <a:pt x="65" y="105"/>
                    <a:pt x="75" y="83"/>
                    <a:pt x="86" y="72"/>
                  </a:cubicBezTo>
                  <a:cubicBezTo>
                    <a:pt x="86" y="51"/>
                    <a:pt x="108" y="40"/>
                    <a:pt x="118" y="29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29"/>
                    <a:pt x="172" y="40"/>
                  </a:cubicBezTo>
                  <a:lnTo>
                    <a:pt x="172" y="51"/>
                  </a:lnTo>
                  <a:cubicBezTo>
                    <a:pt x="172" y="51"/>
                    <a:pt x="172" y="40"/>
                    <a:pt x="182" y="40"/>
                  </a:cubicBezTo>
                  <a:cubicBezTo>
                    <a:pt x="182" y="29"/>
                    <a:pt x="182" y="8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41"/>
            <p:cNvSpPr/>
            <p:nvPr/>
          </p:nvSpPr>
          <p:spPr>
            <a:xfrm>
              <a:off x="2335303" y="2733045"/>
              <a:ext cx="45024" cy="124670"/>
            </a:xfrm>
            <a:custGeom>
              <a:avLst/>
              <a:gdLst/>
              <a:ahLst/>
              <a:cxnLst/>
              <a:rect l="l" t="t" r="r" b="b"/>
              <a:pathLst>
                <a:path w="290" h="803" extrusionOk="0">
                  <a:moveTo>
                    <a:pt x="108" y="0"/>
                  </a:moveTo>
                  <a:cubicBezTo>
                    <a:pt x="86" y="11"/>
                    <a:pt x="65" y="32"/>
                    <a:pt x="54" y="53"/>
                  </a:cubicBezTo>
                  <a:cubicBezTo>
                    <a:pt x="32" y="75"/>
                    <a:pt x="22" y="96"/>
                    <a:pt x="11" y="129"/>
                  </a:cubicBezTo>
                  <a:cubicBezTo>
                    <a:pt x="11" y="150"/>
                    <a:pt x="1" y="182"/>
                    <a:pt x="1" y="215"/>
                  </a:cubicBezTo>
                  <a:lnTo>
                    <a:pt x="1" y="268"/>
                  </a:lnTo>
                  <a:cubicBezTo>
                    <a:pt x="11" y="279"/>
                    <a:pt x="11" y="300"/>
                    <a:pt x="22" y="310"/>
                  </a:cubicBezTo>
                  <a:cubicBezTo>
                    <a:pt x="32" y="343"/>
                    <a:pt x="44" y="375"/>
                    <a:pt x="65" y="396"/>
                  </a:cubicBezTo>
                  <a:cubicBezTo>
                    <a:pt x="86" y="429"/>
                    <a:pt x="108" y="450"/>
                    <a:pt x="129" y="482"/>
                  </a:cubicBezTo>
                  <a:cubicBezTo>
                    <a:pt x="140" y="503"/>
                    <a:pt x="161" y="525"/>
                    <a:pt x="182" y="546"/>
                  </a:cubicBezTo>
                  <a:cubicBezTo>
                    <a:pt x="204" y="567"/>
                    <a:pt x="215" y="589"/>
                    <a:pt x="225" y="610"/>
                  </a:cubicBezTo>
                  <a:lnTo>
                    <a:pt x="258" y="675"/>
                  </a:lnTo>
                  <a:lnTo>
                    <a:pt x="258" y="739"/>
                  </a:lnTo>
                  <a:cubicBezTo>
                    <a:pt x="258" y="750"/>
                    <a:pt x="258" y="771"/>
                    <a:pt x="247" y="782"/>
                  </a:cubicBezTo>
                  <a:cubicBezTo>
                    <a:pt x="247" y="793"/>
                    <a:pt x="236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2"/>
                    <a:pt x="279" y="760"/>
                    <a:pt x="289" y="739"/>
                  </a:cubicBezTo>
                  <a:lnTo>
                    <a:pt x="289" y="675"/>
                  </a:lnTo>
                  <a:cubicBezTo>
                    <a:pt x="289" y="643"/>
                    <a:pt x="279" y="621"/>
                    <a:pt x="268" y="589"/>
                  </a:cubicBezTo>
                  <a:cubicBezTo>
                    <a:pt x="258" y="567"/>
                    <a:pt x="247" y="536"/>
                    <a:pt x="225" y="514"/>
                  </a:cubicBezTo>
                  <a:cubicBezTo>
                    <a:pt x="215" y="493"/>
                    <a:pt x="194" y="460"/>
                    <a:pt x="172" y="439"/>
                  </a:cubicBezTo>
                  <a:cubicBezTo>
                    <a:pt x="151" y="418"/>
                    <a:pt x="140" y="386"/>
                    <a:pt x="118" y="364"/>
                  </a:cubicBezTo>
                  <a:cubicBezTo>
                    <a:pt x="97" y="343"/>
                    <a:pt x="86" y="322"/>
                    <a:pt x="75" y="289"/>
                  </a:cubicBezTo>
                  <a:cubicBezTo>
                    <a:pt x="75" y="279"/>
                    <a:pt x="65" y="268"/>
                    <a:pt x="65" y="257"/>
                  </a:cubicBezTo>
                  <a:cubicBezTo>
                    <a:pt x="65" y="236"/>
                    <a:pt x="54" y="225"/>
                    <a:pt x="54" y="215"/>
                  </a:cubicBezTo>
                  <a:cubicBezTo>
                    <a:pt x="54" y="182"/>
                    <a:pt x="54" y="161"/>
                    <a:pt x="65" y="139"/>
                  </a:cubicBezTo>
                  <a:cubicBezTo>
                    <a:pt x="65" y="107"/>
                    <a:pt x="75" y="86"/>
                    <a:pt x="86" y="65"/>
                  </a:cubicBezTo>
                  <a:cubicBezTo>
                    <a:pt x="86" y="53"/>
                    <a:pt x="108" y="32"/>
                    <a:pt x="118" y="22"/>
                  </a:cubicBezTo>
                  <a:cubicBezTo>
                    <a:pt x="126" y="22"/>
                    <a:pt x="138" y="17"/>
                    <a:pt x="148" y="17"/>
                  </a:cubicBezTo>
                  <a:cubicBezTo>
                    <a:pt x="153" y="17"/>
                    <a:pt x="158" y="18"/>
                    <a:pt x="161" y="22"/>
                  </a:cubicBezTo>
                  <a:cubicBezTo>
                    <a:pt x="172" y="22"/>
                    <a:pt x="172" y="32"/>
                    <a:pt x="172" y="32"/>
                  </a:cubicBezTo>
                  <a:lnTo>
                    <a:pt x="172" y="43"/>
                  </a:lnTo>
                  <a:lnTo>
                    <a:pt x="182" y="32"/>
                  </a:lnTo>
                  <a:cubicBezTo>
                    <a:pt x="182" y="32"/>
                    <a:pt x="182" y="11"/>
                    <a:pt x="161" y="11"/>
                  </a:cubicBezTo>
                  <a:cubicBezTo>
                    <a:pt x="151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41"/>
            <p:cNvSpPr/>
            <p:nvPr/>
          </p:nvSpPr>
          <p:spPr>
            <a:xfrm>
              <a:off x="2335303" y="2802134"/>
              <a:ext cx="45024" cy="125446"/>
            </a:xfrm>
            <a:custGeom>
              <a:avLst/>
              <a:gdLst/>
              <a:ahLst/>
              <a:cxnLst/>
              <a:rect l="l" t="t" r="r" b="b"/>
              <a:pathLst>
                <a:path w="290" h="808" extrusionOk="0">
                  <a:moveTo>
                    <a:pt x="129" y="0"/>
                  </a:moveTo>
                  <a:cubicBezTo>
                    <a:pt x="122" y="0"/>
                    <a:pt x="115" y="1"/>
                    <a:pt x="108" y="5"/>
                  </a:cubicBezTo>
                  <a:cubicBezTo>
                    <a:pt x="86" y="15"/>
                    <a:pt x="65" y="26"/>
                    <a:pt x="54" y="48"/>
                  </a:cubicBezTo>
                  <a:cubicBezTo>
                    <a:pt x="32" y="69"/>
                    <a:pt x="22" y="101"/>
                    <a:pt x="11" y="122"/>
                  </a:cubicBezTo>
                  <a:cubicBezTo>
                    <a:pt x="11" y="155"/>
                    <a:pt x="1" y="187"/>
                    <a:pt x="1" y="219"/>
                  </a:cubicBezTo>
                  <a:lnTo>
                    <a:pt x="1" y="262"/>
                  </a:lnTo>
                  <a:cubicBezTo>
                    <a:pt x="11" y="283"/>
                    <a:pt x="11" y="305"/>
                    <a:pt x="22" y="315"/>
                  </a:cubicBezTo>
                  <a:cubicBezTo>
                    <a:pt x="32" y="348"/>
                    <a:pt x="44" y="379"/>
                    <a:pt x="65" y="401"/>
                  </a:cubicBezTo>
                  <a:cubicBezTo>
                    <a:pt x="86" y="433"/>
                    <a:pt x="108" y="455"/>
                    <a:pt x="129" y="476"/>
                  </a:cubicBezTo>
                  <a:cubicBezTo>
                    <a:pt x="140" y="508"/>
                    <a:pt x="161" y="529"/>
                    <a:pt x="182" y="551"/>
                  </a:cubicBezTo>
                  <a:cubicBezTo>
                    <a:pt x="204" y="572"/>
                    <a:pt x="215" y="594"/>
                    <a:pt x="225" y="615"/>
                  </a:cubicBezTo>
                  <a:lnTo>
                    <a:pt x="258" y="679"/>
                  </a:lnTo>
                  <a:lnTo>
                    <a:pt x="258" y="743"/>
                  </a:lnTo>
                  <a:cubicBezTo>
                    <a:pt x="258" y="755"/>
                    <a:pt x="258" y="776"/>
                    <a:pt x="247" y="786"/>
                  </a:cubicBezTo>
                  <a:cubicBezTo>
                    <a:pt x="247" y="797"/>
                    <a:pt x="236" y="797"/>
                    <a:pt x="225" y="797"/>
                  </a:cubicBezTo>
                  <a:cubicBezTo>
                    <a:pt x="225" y="808"/>
                    <a:pt x="215" y="808"/>
                    <a:pt x="215" y="808"/>
                  </a:cubicBezTo>
                  <a:lnTo>
                    <a:pt x="225" y="808"/>
                  </a:lnTo>
                  <a:cubicBezTo>
                    <a:pt x="236" y="808"/>
                    <a:pt x="247" y="797"/>
                    <a:pt x="258" y="786"/>
                  </a:cubicBezTo>
                  <a:cubicBezTo>
                    <a:pt x="268" y="776"/>
                    <a:pt x="279" y="765"/>
                    <a:pt x="289" y="743"/>
                  </a:cubicBezTo>
                  <a:lnTo>
                    <a:pt x="289" y="669"/>
                  </a:lnTo>
                  <a:cubicBezTo>
                    <a:pt x="289" y="648"/>
                    <a:pt x="279" y="626"/>
                    <a:pt x="268" y="594"/>
                  </a:cubicBezTo>
                  <a:cubicBezTo>
                    <a:pt x="258" y="572"/>
                    <a:pt x="247" y="540"/>
                    <a:pt x="225" y="519"/>
                  </a:cubicBezTo>
                  <a:cubicBezTo>
                    <a:pt x="215" y="486"/>
                    <a:pt x="194" y="465"/>
                    <a:pt x="172" y="444"/>
                  </a:cubicBezTo>
                  <a:cubicBezTo>
                    <a:pt x="151" y="422"/>
                    <a:pt x="140" y="391"/>
                    <a:pt x="118" y="369"/>
                  </a:cubicBezTo>
                  <a:cubicBezTo>
                    <a:pt x="97" y="348"/>
                    <a:pt x="86" y="315"/>
                    <a:pt x="75" y="294"/>
                  </a:cubicBezTo>
                  <a:cubicBezTo>
                    <a:pt x="75" y="283"/>
                    <a:pt x="65" y="272"/>
                    <a:pt x="65" y="251"/>
                  </a:cubicBezTo>
                  <a:cubicBezTo>
                    <a:pt x="65" y="241"/>
                    <a:pt x="54" y="230"/>
                    <a:pt x="54" y="219"/>
                  </a:cubicBezTo>
                  <a:cubicBezTo>
                    <a:pt x="54" y="187"/>
                    <a:pt x="54" y="165"/>
                    <a:pt x="65" y="134"/>
                  </a:cubicBezTo>
                  <a:cubicBezTo>
                    <a:pt x="65" y="112"/>
                    <a:pt x="75" y="91"/>
                    <a:pt x="86" y="69"/>
                  </a:cubicBezTo>
                  <a:cubicBezTo>
                    <a:pt x="86" y="58"/>
                    <a:pt x="108" y="37"/>
                    <a:pt x="118" y="26"/>
                  </a:cubicBezTo>
                  <a:cubicBezTo>
                    <a:pt x="129" y="15"/>
                    <a:pt x="151" y="15"/>
                    <a:pt x="161" y="15"/>
                  </a:cubicBezTo>
                  <a:cubicBezTo>
                    <a:pt x="172" y="26"/>
                    <a:pt x="172" y="26"/>
                    <a:pt x="172" y="37"/>
                  </a:cubicBezTo>
                  <a:lnTo>
                    <a:pt x="172" y="48"/>
                  </a:lnTo>
                  <a:lnTo>
                    <a:pt x="182" y="37"/>
                  </a:lnTo>
                  <a:cubicBezTo>
                    <a:pt x="182" y="37"/>
                    <a:pt x="182" y="15"/>
                    <a:pt x="161" y="5"/>
                  </a:cubicBezTo>
                  <a:cubicBezTo>
                    <a:pt x="154" y="5"/>
                    <a:pt x="142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1"/>
            <p:cNvSpPr/>
            <p:nvPr/>
          </p:nvSpPr>
          <p:spPr>
            <a:xfrm>
              <a:off x="2335303" y="2871378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19"/>
                    <a:pt x="65" y="30"/>
                    <a:pt x="54" y="52"/>
                  </a:cubicBezTo>
                  <a:cubicBezTo>
                    <a:pt x="32" y="73"/>
                    <a:pt x="22" y="105"/>
                    <a:pt x="11" y="126"/>
                  </a:cubicBezTo>
                  <a:cubicBezTo>
                    <a:pt x="11" y="159"/>
                    <a:pt x="1" y="190"/>
                    <a:pt x="1" y="223"/>
                  </a:cubicBezTo>
                  <a:lnTo>
                    <a:pt x="1" y="266"/>
                  </a:lnTo>
                  <a:cubicBezTo>
                    <a:pt x="11" y="287"/>
                    <a:pt x="11" y="297"/>
                    <a:pt x="22" y="319"/>
                  </a:cubicBezTo>
                  <a:cubicBezTo>
                    <a:pt x="32" y="351"/>
                    <a:pt x="44" y="383"/>
                    <a:pt x="65" y="405"/>
                  </a:cubicBezTo>
                  <a:cubicBezTo>
                    <a:pt x="86" y="437"/>
                    <a:pt x="108" y="459"/>
                    <a:pt x="129" y="480"/>
                  </a:cubicBezTo>
                  <a:cubicBezTo>
                    <a:pt x="140" y="501"/>
                    <a:pt x="161" y="523"/>
                    <a:pt x="182" y="554"/>
                  </a:cubicBezTo>
                  <a:cubicBezTo>
                    <a:pt x="204" y="57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lnTo>
                    <a:pt x="215" y="811"/>
                  </a:lnTo>
                  <a:lnTo>
                    <a:pt x="225" y="811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9"/>
                    <a:pt x="289" y="74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6"/>
                    <a:pt x="247" y="544"/>
                    <a:pt x="225" y="523"/>
                  </a:cubicBezTo>
                  <a:cubicBezTo>
                    <a:pt x="215" y="490"/>
                    <a:pt x="194" y="469"/>
                    <a:pt x="172" y="447"/>
                  </a:cubicBezTo>
                  <a:cubicBezTo>
                    <a:pt x="151" y="416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7"/>
                  </a:cubicBezTo>
                  <a:cubicBezTo>
                    <a:pt x="75" y="287"/>
                    <a:pt x="65" y="266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9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2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2"/>
                  </a:lnTo>
                  <a:lnTo>
                    <a:pt x="182" y="40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1"/>
            <p:cNvSpPr/>
            <p:nvPr/>
          </p:nvSpPr>
          <p:spPr>
            <a:xfrm>
              <a:off x="2335303" y="2941243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19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5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1" y="287"/>
                    <a:pt x="11" y="297"/>
                    <a:pt x="22" y="319"/>
                  </a:cubicBezTo>
                  <a:cubicBezTo>
                    <a:pt x="32" y="351"/>
                    <a:pt x="44" y="373"/>
                    <a:pt x="65" y="404"/>
                  </a:cubicBezTo>
                  <a:cubicBezTo>
                    <a:pt x="86" y="426"/>
                    <a:pt x="108" y="458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7"/>
                    <a:pt x="225" y="618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8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58"/>
                    <a:pt x="289" y="747"/>
                  </a:cubicBezTo>
                  <a:lnTo>
                    <a:pt x="289" y="672"/>
                  </a:lnTo>
                  <a:cubicBezTo>
                    <a:pt x="289" y="651"/>
                    <a:pt x="279" y="618"/>
                    <a:pt x="268" y="597"/>
                  </a:cubicBezTo>
                  <a:cubicBezTo>
                    <a:pt x="258" y="565"/>
                    <a:pt x="247" y="544"/>
                    <a:pt x="225" y="511"/>
                  </a:cubicBezTo>
                  <a:cubicBezTo>
                    <a:pt x="215" y="490"/>
                    <a:pt x="194" y="469"/>
                    <a:pt x="172" y="437"/>
                  </a:cubicBezTo>
                  <a:cubicBezTo>
                    <a:pt x="151" y="415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7"/>
                  </a:cubicBezTo>
                  <a:cubicBezTo>
                    <a:pt x="75" y="276"/>
                    <a:pt x="65" y="265"/>
                    <a:pt x="65" y="254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1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1"/>
                  </a:lnTo>
                  <a:lnTo>
                    <a:pt x="182" y="40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41"/>
            <p:cNvSpPr/>
            <p:nvPr/>
          </p:nvSpPr>
          <p:spPr>
            <a:xfrm>
              <a:off x="2335303" y="3010952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4"/>
                    <a:pt x="108" y="9"/>
                  </a:cubicBezTo>
                  <a:cubicBezTo>
                    <a:pt x="86" y="9"/>
                    <a:pt x="65" y="31"/>
                    <a:pt x="54" y="52"/>
                  </a:cubicBezTo>
                  <a:cubicBezTo>
                    <a:pt x="32" y="73"/>
                    <a:pt x="22" y="95"/>
                    <a:pt x="11" y="127"/>
                  </a:cubicBezTo>
                  <a:cubicBezTo>
                    <a:pt x="11" y="148"/>
                    <a:pt x="1" y="181"/>
                    <a:pt x="1" y="212"/>
                  </a:cubicBezTo>
                  <a:lnTo>
                    <a:pt x="1" y="266"/>
                  </a:lnTo>
                  <a:cubicBezTo>
                    <a:pt x="11" y="276"/>
                    <a:pt x="11" y="298"/>
                    <a:pt x="22" y="309"/>
                  </a:cubicBezTo>
                  <a:cubicBezTo>
                    <a:pt x="32" y="341"/>
                    <a:pt x="44" y="373"/>
                    <a:pt x="65" y="405"/>
                  </a:cubicBezTo>
                  <a:cubicBezTo>
                    <a:pt x="86" y="426"/>
                    <a:pt x="108" y="459"/>
                    <a:pt x="129" y="480"/>
                  </a:cubicBezTo>
                  <a:cubicBezTo>
                    <a:pt x="140" y="502"/>
                    <a:pt x="161" y="523"/>
                    <a:pt x="182" y="545"/>
                  </a:cubicBezTo>
                  <a:cubicBezTo>
                    <a:pt x="204" y="566"/>
                    <a:pt x="215" y="587"/>
                    <a:pt x="225" y="609"/>
                  </a:cubicBezTo>
                  <a:lnTo>
                    <a:pt x="258" y="673"/>
                  </a:lnTo>
                  <a:lnTo>
                    <a:pt x="258" y="737"/>
                  </a:lnTo>
                  <a:cubicBezTo>
                    <a:pt x="258" y="759"/>
                    <a:pt x="258" y="769"/>
                    <a:pt x="247" y="780"/>
                  </a:cubicBezTo>
                  <a:cubicBezTo>
                    <a:pt x="247" y="790"/>
                    <a:pt x="236" y="802"/>
                    <a:pt x="225" y="802"/>
                  </a:cubicBezTo>
                  <a:cubicBezTo>
                    <a:pt x="236" y="802"/>
                    <a:pt x="247" y="802"/>
                    <a:pt x="258" y="790"/>
                  </a:cubicBezTo>
                  <a:cubicBezTo>
                    <a:pt x="268" y="780"/>
                    <a:pt x="279" y="759"/>
                    <a:pt x="289" y="737"/>
                  </a:cubicBezTo>
                  <a:lnTo>
                    <a:pt x="289" y="673"/>
                  </a:lnTo>
                  <a:cubicBezTo>
                    <a:pt x="289" y="652"/>
                    <a:pt x="279" y="619"/>
                    <a:pt x="268" y="587"/>
                  </a:cubicBezTo>
                  <a:cubicBezTo>
                    <a:pt x="258" y="566"/>
                    <a:pt x="247" y="545"/>
                    <a:pt x="225" y="512"/>
                  </a:cubicBezTo>
                  <a:cubicBezTo>
                    <a:pt x="215" y="491"/>
                    <a:pt x="194" y="459"/>
                    <a:pt x="172" y="438"/>
                  </a:cubicBezTo>
                  <a:cubicBezTo>
                    <a:pt x="151" y="416"/>
                    <a:pt x="140" y="395"/>
                    <a:pt x="118" y="362"/>
                  </a:cubicBezTo>
                  <a:cubicBezTo>
                    <a:pt x="97" y="341"/>
                    <a:pt x="86" y="319"/>
                    <a:pt x="75" y="288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34"/>
                    <a:pt x="54" y="223"/>
                    <a:pt x="54" y="212"/>
                  </a:cubicBezTo>
                  <a:cubicBezTo>
                    <a:pt x="54" y="191"/>
                    <a:pt x="54" y="159"/>
                    <a:pt x="65" y="138"/>
                  </a:cubicBezTo>
                  <a:cubicBezTo>
                    <a:pt x="65" y="105"/>
                    <a:pt x="75" y="84"/>
                    <a:pt x="86" y="73"/>
                  </a:cubicBezTo>
                  <a:cubicBezTo>
                    <a:pt x="86" y="52"/>
                    <a:pt x="108" y="31"/>
                    <a:pt x="118" y="31"/>
                  </a:cubicBezTo>
                  <a:cubicBezTo>
                    <a:pt x="126" y="23"/>
                    <a:pt x="139" y="15"/>
                    <a:pt x="150" y="15"/>
                  </a:cubicBezTo>
                  <a:cubicBezTo>
                    <a:pt x="154" y="15"/>
                    <a:pt x="158" y="17"/>
                    <a:pt x="161" y="20"/>
                  </a:cubicBezTo>
                  <a:cubicBezTo>
                    <a:pt x="172" y="20"/>
                    <a:pt x="172" y="31"/>
                    <a:pt x="172" y="41"/>
                  </a:cubicBezTo>
                  <a:lnTo>
                    <a:pt x="172" y="52"/>
                  </a:lnTo>
                  <a:cubicBezTo>
                    <a:pt x="172" y="52"/>
                    <a:pt x="172" y="41"/>
                    <a:pt x="182" y="41"/>
                  </a:cubicBezTo>
                  <a:cubicBezTo>
                    <a:pt x="182" y="31"/>
                    <a:pt x="182" y="9"/>
                    <a:pt x="161" y="9"/>
                  </a:cubicBezTo>
                  <a:cubicBezTo>
                    <a:pt x="156" y="4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41"/>
            <p:cNvSpPr/>
            <p:nvPr/>
          </p:nvSpPr>
          <p:spPr>
            <a:xfrm>
              <a:off x="2335303" y="3080351"/>
              <a:ext cx="45024" cy="124980"/>
            </a:xfrm>
            <a:custGeom>
              <a:avLst/>
              <a:gdLst/>
              <a:ahLst/>
              <a:cxnLst/>
              <a:rect l="l" t="t" r="r" b="b"/>
              <a:pathLst>
                <a:path w="290" h="805" extrusionOk="0">
                  <a:moveTo>
                    <a:pt x="108" y="1"/>
                  </a:moveTo>
                  <a:cubicBezTo>
                    <a:pt x="86" y="12"/>
                    <a:pt x="65" y="33"/>
                    <a:pt x="54" y="55"/>
                  </a:cubicBezTo>
                  <a:cubicBezTo>
                    <a:pt x="32" y="76"/>
                    <a:pt x="22" y="98"/>
                    <a:pt x="11" y="129"/>
                  </a:cubicBezTo>
                  <a:cubicBezTo>
                    <a:pt x="11" y="151"/>
                    <a:pt x="1" y="183"/>
                    <a:pt x="1" y="215"/>
                  </a:cubicBezTo>
                  <a:lnTo>
                    <a:pt x="1" y="269"/>
                  </a:lnTo>
                  <a:cubicBezTo>
                    <a:pt x="11" y="279"/>
                    <a:pt x="11" y="301"/>
                    <a:pt x="22" y="312"/>
                  </a:cubicBezTo>
                  <a:cubicBezTo>
                    <a:pt x="32" y="343"/>
                    <a:pt x="44" y="376"/>
                    <a:pt x="65" y="397"/>
                  </a:cubicBezTo>
                  <a:cubicBezTo>
                    <a:pt x="86" y="429"/>
                    <a:pt x="108" y="451"/>
                    <a:pt x="129" y="483"/>
                  </a:cubicBezTo>
                  <a:cubicBezTo>
                    <a:pt x="140" y="505"/>
                    <a:pt x="161" y="526"/>
                    <a:pt x="182" y="547"/>
                  </a:cubicBezTo>
                  <a:cubicBezTo>
                    <a:pt x="204" y="569"/>
                    <a:pt x="215" y="590"/>
                    <a:pt x="225" y="612"/>
                  </a:cubicBezTo>
                  <a:lnTo>
                    <a:pt x="258" y="676"/>
                  </a:lnTo>
                  <a:lnTo>
                    <a:pt x="258" y="740"/>
                  </a:lnTo>
                  <a:cubicBezTo>
                    <a:pt x="258" y="750"/>
                    <a:pt x="258" y="772"/>
                    <a:pt x="247" y="783"/>
                  </a:cubicBezTo>
                  <a:cubicBezTo>
                    <a:pt x="247" y="793"/>
                    <a:pt x="236" y="793"/>
                    <a:pt x="225" y="804"/>
                  </a:cubicBezTo>
                  <a:cubicBezTo>
                    <a:pt x="236" y="804"/>
                    <a:pt x="247" y="804"/>
                    <a:pt x="258" y="793"/>
                  </a:cubicBezTo>
                  <a:cubicBezTo>
                    <a:pt x="268" y="783"/>
                    <a:pt x="279" y="761"/>
                    <a:pt x="289" y="740"/>
                  </a:cubicBezTo>
                  <a:lnTo>
                    <a:pt x="289" y="676"/>
                  </a:lnTo>
                  <a:cubicBezTo>
                    <a:pt x="289" y="643"/>
                    <a:pt x="279" y="622"/>
                    <a:pt x="268" y="590"/>
                  </a:cubicBezTo>
                  <a:cubicBezTo>
                    <a:pt x="258" y="569"/>
                    <a:pt x="247" y="536"/>
                    <a:pt x="225" y="515"/>
                  </a:cubicBezTo>
                  <a:cubicBezTo>
                    <a:pt x="215" y="493"/>
                    <a:pt x="194" y="462"/>
                    <a:pt x="172" y="440"/>
                  </a:cubicBezTo>
                  <a:cubicBezTo>
                    <a:pt x="151" y="419"/>
                    <a:pt x="140" y="386"/>
                    <a:pt x="118" y="365"/>
                  </a:cubicBezTo>
                  <a:cubicBezTo>
                    <a:pt x="97" y="343"/>
                    <a:pt x="86" y="322"/>
                    <a:pt x="75" y="290"/>
                  </a:cubicBezTo>
                  <a:cubicBezTo>
                    <a:pt x="75" y="279"/>
                    <a:pt x="65" y="269"/>
                    <a:pt x="65" y="258"/>
                  </a:cubicBezTo>
                  <a:cubicBezTo>
                    <a:pt x="65" y="236"/>
                    <a:pt x="54" y="226"/>
                    <a:pt x="54" y="215"/>
                  </a:cubicBezTo>
                  <a:cubicBezTo>
                    <a:pt x="54" y="183"/>
                    <a:pt x="54" y="162"/>
                    <a:pt x="65" y="140"/>
                  </a:cubicBezTo>
                  <a:cubicBezTo>
                    <a:pt x="65" y="108"/>
                    <a:pt x="75" y="86"/>
                    <a:pt x="86" y="65"/>
                  </a:cubicBezTo>
                  <a:cubicBezTo>
                    <a:pt x="86" y="55"/>
                    <a:pt x="108" y="33"/>
                    <a:pt x="118" y="22"/>
                  </a:cubicBezTo>
                  <a:cubicBezTo>
                    <a:pt x="126" y="22"/>
                    <a:pt x="138" y="18"/>
                    <a:pt x="148" y="18"/>
                  </a:cubicBezTo>
                  <a:cubicBezTo>
                    <a:pt x="153" y="18"/>
                    <a:pt x="158" y="19"/>
                    <a:pt x="161" y="22"/>
                  </a:cubicBezTo>
                  <a:cubicBezTo>
                    <a:pt x="172" y="22"/>
                    <a:pt x="172" y="33"/>
                    <a:pt x="172" y="33"/>
                  </a:cubicBezTo>
                  <a:lnTo>
                    <a:pt x="172" y="44"/>
                  </a:lnTo>
                  <a:lnTo>
                    <a:pt x="182" y="33"/>
                  </a:lnTo>
                  <a:cubicBezTo>
                    <a:pt x="182" y="33"/>
                    <a:pt x="182" y="12"/>
                    <a:pt x="161" y="12"/>
                  </a:cubicBezTo>
                  <a:cubicBezTo>
                    <a:pt x="151" y="1"/>
                    <a:pt x="129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1"/>
            <p:cNvSpPr/>
            <p:nvPr/>
          </p:nvSpPr>
          <p:spPr>
            <a:xfrm>
              <a:off x="2335303" y="3149440"/>
              <a:ext cx="45024" cy="125757"/>
            </a:xfrm>
            <a:custGeom>
              <a:avLst/>
              <a:gdLst/>
              <a:ahLst/>
              <a:cxnLst/>
              <a:rect l="l" t="t" r="r" b="b"/>
              <a:pathLst>
                <a:path w="290" h="810" extrusionOk="0">
                  <a:moveTo>
                    <a:pt x="129" y="1"/>
                  </a:moveTo>
                  <a:cubicBezTo>
                    <a:pt x="122" y="1"/>
                    <a:pt x="115" y="2"/>
                    <a:pt x="108" y="6"/>
                  </a:cubicBezTo>
                  <a:cubicBezTo>
                    <a:pt x="86" y="17"/>
                    <a:pt x="65" y="27"/>
                    <a:pt x="54" y="48"/>
                  </a:cubicBezTo>
                  <a:cubicBezTo>
                    <a:pt x="32" y="70"/>
                    <a:pt x="22" y="102"/>
                    <a:pt x="11" y="124"/>
                  </a:cubicBezTo>
                  <a:cubicBezTo>
                    <a:pt x="11" y="155"/>
                    <a:pt x="1" y="188"/>
                    <a:pt x="1" y="220"/>
                  </a:cubicBezTo>
                  <a:lnTo>
                    <a:pt x="1" y="263"/>
                  </a:lnTo>
                  <a:cubicBezTo>
                    <a:pt x="11" y="284"/>
                    <a:pt x="11" y="295"/>
                    <a:pt x="22" y="316"/>
                  </a:cubicBezTo>
                  <a:cubicBezTo>
                    <a:pt x="32" y="348"/>
                    <a:pt x="44" y="381"/>
                    <a:pt x="65" y="402"/>
                  </a:cubicBezTo>
                  <a:cubicBezTo>
                    <a:pt x="86" y="434"/>
                    <a:pt x="108" y="455"/>
                    <a:pt x="129" y="477"/>
                  </a:cubicBezTo>
                  <a:cubicBezTo>
                    <a:pt x="140" y="509"/>
                    <a:pt x="161" y="531"/>
                    <a:pt x="182" y="552"/>
                  </a:cubicBezTo>
                  <a:cubicBezTo>
                    <a:pt x="204" y="573"/>
                    <a:pt x="215" y="595"/>
                    <a:pt x="225" y="616"/>
                  </a:cubicBezTo>
                  <a:lnTo>
                    <a:pt x="258" y="681"/>
                  </a:lnTo>
                  <a:lnTo>
                    <a:pt x="258" y="745"/>
                  </a:lnTo>
                  <a:cubicBezTo>
                    <a:pt x="258" y="755"/>
                    <a:pt x="258" y="776"/>
                    <a:pt x="247" y="788"/>
                  </a:cubicBezTo>
                  <a:cubicBezTo>
                    <a:pt x="247" y="798"/>
                    <a:pt x="236" y="798"/>
                    <a:pt x="225" y="798"/>
                  </a:cubicBezTo>
                  <a:cubicBezTo>
                    <a:pt x="225" y="809"/>
                    <a:pt x="215" y="809"/>
                    <a:pt x="215" y="809"/>
                  </a:cubicBezTo>
                  <a:lnTo>
                    <a:pt x="225" y="809"/>
                  </a:lnTo>
                  <a:cubicBezTo>
                    <a:pt x="236" y="809"/>
                    <a:pt x="247" y="798"/>
                    <a:pt x="258" y="788"/>
                  </a:cubicBezTo>
                  <a:cubicBezTo>
                    <a:pt x="268" y="776"/>
                    <a:pt x="279" y="766"/>
                    <a:pt x="289" y="745"/>
                  </a:cubicBezTo>
                  <a:lnTo>
                    <a:pt x="289" y="669"/>
                  </a:lnTo>
                  <a:cubicBezTo>
                    <a:pt x="289" y="648"/>
                    <a:pt x="279" y="627"/>
                    <a:pt x="268" y="595"/>
                  </a:cubicBezTo>
                  <a:cubicBezTo>
                    <a:pt x="258" y="573"/>
                    <a:pt x="247" y="541"/>
                    <a:pt x="225" y="520"/>
                  </a:cubicBezTo>
                  <a:cubicBezTo>
                    <a:pt x="215" y="488"/>
                    <a:pt x="194" y="466"/>
                    <a:pt x="172" y="445"/>
                  </a:cubicBezTo>
                  <a:cubicBezTo>
                    <a:pt x="151" y="424"/>
                    <a:pt x="140" y="391"/>
                    <a:pt x="118" y="370"/>
                  </a:cubicBezTo>
                  <a:cubicBezTo>
                    <a:pt x="97" y="348"/>
                    <a:pt x="86" y="316"/>
                    <a:pt x="75" y="295"/>
                  </a:cubicBezTo>
                  <a:cubicBezTo>
                    <a:pt x="75" y="284"/>
                    <a:pt x="65" y="274"/>
                    <a:pt x="65" y="252"/>
                  </a:cubicBezTo>
                  <a:cubicBezTo>
                    <a:pt x="65" y="241"/>
                    <a:pt x="54" y="231"/>
                    <a:pt x="54" y="220"/>
                  </a:cubicBezTo>
                  <a:cubicBezTo>
                    <a:pt x="54" y="188"/>
                    <a:pt x="54" y="167"/>
                    <a:pt x="65" y="134"/>
                  </a:cubicBezTo>
                  <a:cubicBezTo>
                    <a:pt x="65" y="113"/>
                    <a:pt x="75" y="91"/>
                    <a:pt x="86" y="70"/>
                  </a:cubicBezTo>
                  <a:cubicBezTo>
                    <a:pt x="86" y="48"/>
                    <a:pt x="108" y="38"/>
                    <a:pt x="118" y="27"/>
                  </a:cubicBezTo>
                  <a:cubicBezTo>
                    <a:pt x="129" y="17"/>
                    <a:pt x="151" y="17"/>
                    <a:pt x="161" y="17"/>
                  </a:cubicBezTo>
                  <a:cubicBezTo>
                    <a:pt x="172" y="27"/>
                    <a:pt x="172" y="27"/>
                    <a:pt x="172" y="38"/>
                  </a:cubicBezTo>
                  <a:lnTo>
                    <a:pt x="172" y="48"/>
                  </a:lnTo>
                  <a:lnTo>
                    <a:pt x="182" y="38"/>
                  </a:lnTo>
                  <a:cubicBezTo>
                    <a:pt x="182" y="38"/>
                    <a:pt x="182" y="17"/>
                    <a:pt x="161" y="6"/>
                  </a:cubicBezTo>
                  <a:cubicBezTo>
                    <a:pt x="154" y="6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1"/>
            <p:cNvSpPr/>
            <p:nvPr/>
          </p:nvSpPr>
          <p:spPr>
            <a:xfrm>
              <a:off x="2335303" y="3218839"/>
              <a:ext cx="45024" cy="126067"/>
            </a:xfrm>
            <a:custGeom>
              <a:avLst/>
              <a:gdLst/>
              <a:ahLst/>
              <a:cxnLst/>
              <a:rect l="l" t="t" r="r" b="b"/>
              <a:pathLst>
                <a:path w="290" h="812" extrusionOk="0">
                  <a:moveTo>
                    <a:pt x="139" y="1"/>
                  </a:moveTo>
                  <a:cubicBezTo>
                    <a:pt x="129" y="1"/>
                    <a:pt x="119" y="3"/>
                    <a:pt x="108" y="8"/>
                  </a:cubicBezTo>
                  <a:cubicBezTo>
                    <a:pt x="86" y="19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58"/>
                    <a:pt x="1" y="191"/>
                    <a:pt x="1" y="222"/>
                  </a:cubicBezTo>
                  <a:lnTo>
                    <a:pt x="1" y="265"/>
                  </a:lnTo>
                  <a:cubicBezTo>
                    <a:pt x="11" y="287"/>
                    <a:pt x="11" y="298"/>
                    <a:pt x="22" y="319"/>
                  </a:cubicBezTo>
                  <a:cubicBezTo>
                    <a:pt x="32" y="351"/>
                    <a:pt x="44" y="383"/>
                    <a:pt x="65" y="405"/>
                  </a:cubicBezTo>
                  <a:cubicBezTo>
                    <a:pt x="86" y="437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55"/>
                  </a:cubicBezTo>
                  <a:cubicBezTo>
                    <a:pt x="204" y="576"/>
                    <a:pt x="215" y="598"/>
                    <a:pt x="225" y="619"/>
                  </a:cubicBezTo>
                  <a:lnTo>
                    <a:pt x="258" y="683"/>
                  </a:ln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1"/>
                    <a:pt x="225" y="801"/>
                  </a:cubicBezTo>
                  <a:lnTo>
                    <a:pt x="215" y="812"/>
                  </a:lnTo>
                  <a:lnTo>
                    <a:pt x="225" y="812"/>
                  </a:lnTo>
                  <a:cubicBezTo>
                    <a:pt x="236" y="801"/>
                    <a:pt x="247" y="801"/>
                    <a:pt x="258" y="790"/>
                  </a:cubicBezTo>
                  <a:cubicBezTo>
                    <a:pt x="268" y="779"/>
                    <a:pt x="279" y="769"/>
                    <a:pt x="289" y="748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8"/>
                  </a:cubicBezTo>
                  <a:cubicBezTo>
                    <a:pt x="258" y="565"/>
                    <a:pt x="247" y="544"/>
                    <a:pt x="225" y="522"/>
                  </a:cubicBezTo>
                  <a:cubicBezTo>
                    <a:pt x="215" y="491"/>
                    <a:pt x="194" y="469"/>
                    <a:pt x="172" y="448"/>
                  </a:cubicBezTo>
                  <a:cubicBezTo>
                    <a:pt x="151" y="415"/>
                    <a:pt x="140" y="394"/>
                    <a:pt x="118" y="372"/>
                  </a:cubicBezTo>
                  <a:cubicBezTo>
                    <a:pt x="97" y="341"/>
                    <a:pt x="86" y="319"/>
                    <a:pt x="75" y="298"/>
                  </a:cubicBezTo>
                  <a:cubicBezTo>
                    <a:pt x="75" y="287"/>
                    <a:pt x="65" y="265"/>
                    <a:pt x="65" y="255"/>
                  </a:cubicBezTo>
                  <a:cubicBezTo>
                    <a:pt x="65" y="244"/>
                    <a:pt x="54" y="234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94"/>
                    <a:pt x="86" y="73"/>
                  </a:cubicBezTo>
                  <a:cubicBezTo>
                    <a:pt x="86" y="51"/>
                    <a:pt x="108" y="41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30"/>
                    <a:pt x="182" y="19"/>
                    <a:pt x="161" y="8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1"/>
            <p:cNvSpPr/>
            <p:nvPr/>
          </p:nvSpPr>
          <p:spPr>
            <a:xfrm>
              <a:off x="2335303" y="3288704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19"/>
                    <a:pt x="65" y="29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5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1" y="286"/>
                    <a:pt x="11" y="298"/>
                    <a:pt x="22" y="319"/>
                  </a:cubicBezTo>
                  <a:cubicBezTo>
                    <a:pt x="32" y="351"/>
                    <a:pt x="44" y="372"/>
                    <a:pt x="65" y="405"/>
                  </a:cubicBezTo>
                  <a:cubicBezTo>
                    <a:pt x="86" y="426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43"/>
                  </a:cubicBezTo>
                  <a:cubicBezTo>
                    <a:pt x="204" y="565"/>
                    <a:pt x="215" y="586"/>
                    <a:pt x="225" y="619"/>
                  </a:cubicBezTo>
                  <a:lnTo>
                    <a:pt x="258" y="683"/>
                  </a:ln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8"/>
                    <a:pt x="289" y="736"/>
                  </a:cubicBezTo>
                  <a:lnTo>
                    <a:pt x="289" y="672"/>
                  </a:lnTo>
                  <a:cubicBezTo>
                    <a:pt x="289" y="650"/>
                    <a:pt x="279" y="619"/>
                    <a:pt x="268" y="597"/>
                  </a:cubicBezTo>
                  <a:cubicBezTo>
                    <a:pt x="258" y="565"/>
                    <a:pt x="247" y="543"/>
                    <a:pt x="225" y="512"/>
                  </a:cubicBezTo>
                  <a:cubicBezTo>
                    <a:pt x="215" y="490"/>
                    <a:pt x="194" y="469"/>
                    <a:pt x="172" y="436"/>
                  </a:cubicBezTo>
                  <a:cubicBezTo>
                    <a:pt x="151" y="415"/>
                    <a:pt x="140" y="393"/>
                    <a:pt x="118" y="372"/>
                  </a:cubicBezTo>
                  <a:cubicBezTo>
                    <a:pt x="97" y="340"/>
                    <a:pt x="86" y="319"/>
                    <a:pt x="75" y="298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6"/>
                  </a:cubicBezTo>
                  <a:cubicBezTo>
                    <a:pt x="65" y="115"/>
                    <a:pt x="75" y="94"/>
                    <a:pt x="86" y="72"/>
                  </a:cubicBezTo>
                  <a:cubicBezTo>
                    <a:pt x="86" y="51"/>
                    <a:pt x="108" y="41"/>
                    <a:pt x="118" y="29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29"/>
                    <a:pt x="172" y="41"/>
                  </a:cubicBezTo>
                  <a:lnTo>
                    <a:pt x="172" y="51"/>
                  </a:lnTo>
                  <a:cubicBezTo>
                    <a:pt x="172" y="51"/>
                    <a:pt x="172" y="41"/>
                    <a:pt x="182" y="41"/>
                  </a:cubicBezTo>
                  <a:cubicBezTo>
                    <a:pt x="182" y="29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1"/>
            <p:cNvSpPr/>
            <p:nvPr/>
          </p:nvSpPr>
          <p:spPr>
            <a:xfrm>
              <a:off x="2335303" y="3358414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4"/>
                    <a:pt x="108" y="9"/>
                  </a:cubicBezTo>
                  <a:cubicBezTo>
                    <a:pt x="86" y="9"/>
                    <a:pt x="65" y="30"/>
                    <a:pt x="54" y="52"/>
                  </a:cubicBezTo>
                  <a:cubicBezTo>
                    <a:pt x="32" y="73"/>
                    <a:pt x="22" y="94"/>
                    <a:pt x="11" y="127"/>
                  </a:cubicBezTo>
                  <a:cubicBezTo>
                    <a:pt x="11" y="148"/>
                    <a:pt x="1" y="180"/>
                    <a:pt x="1" y="213"/>
                  </a:cubicBezTo>
                  <a:lnTo>
                    <a:pt x="1" y="266"/>
                  </a:lnTo>
                  <a:cubicBezTo>
                    <a:pt x="11" y="277"/>
                    <a:pt x="11" y="298"/>
                    <a:pt x="22" y="309"/>
                  </a:cubicBezTo>
                  <a:cubicBezTo>
                    <a:pt x="32" y="341"/>
                    <a:pt x="44" y="373"/>
                    <a:pt x="65" y="405"/>
                  </a:cubicBezTo>
                  <a:cubicBezTo>
                    <a:pt x="86" y="427"/>
                    <a:pt x="108" y="448"/>
                    <a:pt x="129" y="480"/>
                  </a:cubicBezTo>
                  <a:cubicBezTo>
                    <a:pt x="140" y="501"/>
                    <a:pt x="161" y="523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lnTo>
                    <a:pt x="258" y="673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80"/>
                  </a:cubicBezTo>
                  <a:cubicBezTo>
                    <a:pt x="247" y="791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1"/>
                  </a:cubicBezTo>
                  <a:cubicBezTo>
                    <a:pt x="268" y="780"/>
                    <a:pt x="279" y="758"/>
                    <a:pt x="289" y="737"/>
                  </a:cubicBezTo>
                  <a:lnTo>
                    <a:pt x="289" y="673"/>
                  </a:lnTo>
                  <a:cubicBezTo>
                    <a:pt x="289" y="651"/>
                    <a:pt x="279" y="619"/>
                    <a:pt x="268" y="587"/>
                  </a:cubicBezTo>
                  <a:cubicBezTo>
                    <a:pt x="258" y="565"/>
                    <a:pt x="247" y="534"/>
                    <a:pt x="225" y="512"/>
                  </a:cubicBezTo>
                  <a:cubicBezTo>
                    <a:pt x="215" y="491"/>
                    <a:pt x="194" y="458"/>
                    <a:pt x="172" y="437"/>
                  </a:cubicBezTo>
                  <a:cubicBezTo>
                    <a:pt x="151" y="416"/>
                    <a:pt x="140" y="394"/>
                    <a:pt x="118" y="362"/>
                  </a:cubicBezTo>
                  <a:cubicBezTo>
                    <a:pt x="97" y="341"/>
                    <a:pt x="86" y="320"/>
                    <a:pt x="75" y="287"/>
                  </a:cubicBezTo>
                  <a:cubicBezTo>
                    <a:pt x="75" y="277"/>
                    <a:pt x="65" y="266"/>
                    <a:pt x="65" y="255"/>
                  </a:cubicBezTo>
                  <a:cubicBezTo>
                    <a:pt x="65" y="234"/>
                    <a:pt x="54" y="223"/>
                    <a:pt x="54" y="213"/>
                  </a:cubicBezTo>
                  <a:cubicBezTo>
                    <a:pt x="54" y="191"/>
                    <a:pt x="54" y="159"/>
                    <a:pt x="65" y="137"/>
                  </a:cubicBezTo>
                  <a:cubicBezTo>
                    <a:pt x="65" y="105"/>
                    <a:pt x="75" y="84"/>
                    <a:pt x="86" y="73"/>
                  </a:cubicBezTo>
                  <a:cubicBezTo>
                    <a:pt x="86" y="52"/>
                    <a:pt x="108" y="30"/>
                    <a:pt x="118" y="30"/>
                  </a:cubicBezTo>
                  <a:cubicBezTo>
                    <a:pt x="126" y="23"/>
                    <a:pt x="139" y="15"/>
                    <a:pt x="149" y="15"/>
                  </a:cubicBezTo>
                  <a:cubicBezTo>
                    <a:pt x="154" y="15"/>
                    <a:pt x="158" y="17"/>
                    <a:pt x="161" y="20"/>
                  </a:cubicBezTo>
                  <a:cubicBezTo>
                    <a:pt x="172" y="20"/>
                    <a:pt x="172" y="30"/>
                    <a:pt x="172" y="41"/>
                  </a:cubicBezTo>
                  <a:lnTo>
                    <a:pt x="172" y="52"/>
                  </a:lnTo>
                  <a:cubicBezTo>
                    <a:pt x="172" y="52"/>
                    <a:pt x="172" y="41"/>
                    <a:pt x="182" y="41"/>
                  </a:cubicBezTo>
                  <a:cubicBezTo>
                    <a:pt x="182" y="30"/>
                    <a:pt x="182" y="9"/>
                    <a:pt x="161" y="9"/>
                  </a:cubicBezTo>
                  <a:cubicBezTo>
                    <a:pt x="156" y="4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1"/>
            <p:cNvSpPr/>
            <p:nvPr/>
          </p:nvSpPr>
          <p:spPr>
            <a:xfrm>
              <a:off x="2335303" y="3427968"/>
              <a:ext cx="45024" cy="124670"/>
            </a:xfrm>
            <a:custGeom>
              <a:avLst/>
              <a:gdLst/>
              <a:ahLst/>
              <a:cxnLst/>
              <a:rect l="l" t="t" r="r" b="b"/>
              <a:pathLst>
                <a:path w="290" h="803" extrusionOk="0">
                  <a:moveTo>
                    <a:pt x="108" y="0"/>
                  </a:moveTo>
                  <a:cubicBezTo>
                    <a:pt x="86" y="10"/>
                    <a:pt x="65" y="32"/>
                    <a:pt x="54" y="53"/>
                  </a:cubicBezTo>
                  <a:cubicBezTo>
                    <a:pt x="32" y="64"/>
                    <a:pt x="22" y="96"/>
                    <a:pt x="11" y="129"/>
                  </a:cubicBezTo>
                  <a:cubicBezTo>
                    <a:pt x="11" y="150"/>
                    <a:pt x="1" y="182"/>
                    <a:pt x="1" y="214"/>
                  </a:cubicBezTo>
                  <a:lnTo>
                    <a:pt x="1" y="267"/>
                  </a:lnTo>
                  <a:cubicBezTo>
                    <a:pt x="11" y="279"/>
                    <a:pt x="11" y="300"/>
                    <a:pt x="22" y="310"/>
                  </a:cubicBezTo>
                  <a:cubicBezTo>
                    <a:pt x="32" y="343"/>
                    <a:pt x="44" y="374"/>
                    <a:pt x="65" y="396"/>
                  </a:cubicBezTo>
                  <a:cubicBezTo>
                    <a:pt x="86" y="428"/>
                    <a:pt x="108" y="450"/>
                    <a:pt x="129" y="482"/>
                  </a:cubicBezTo>
                  <a:cubicBezTo>
                    <a:pt x="140" y="503"/>
                    <a:pt x="161" y="524"/>
                    <a:pt x="182" y="546"/>
                  </a:cubicBezTo>
                  <a:cubicBezTo>
                    <a:pt x="204" y="567"/>
                    <a:pt x="215" y="589"/>
                    <a:pt x="225" y="610"/>
                  </a:cubicBezTo>
                  <a:lnTo>
                    <a:pt x="258" y="674"/>
                  </a:lnTo>
                  <a:lnTo>
                    <a:pt x="258" y="739"/>
                  </a:lnTo>
                  <a:cubicBezTo>
                    <a:pt x="258" y="750"/>
                    <a:pt x="258" y="771"/>
                    <a:pt x="247" y="781"/>
                  </a:cubicBezTo>
                  <a:cubicBezTo>
                    <a:pt x="247" y="793"/>
                    <a:pt x="236" y="793"/>
                    <a:pt x="225" y="803"/>
                  </a:cubicBezTo>
                  <a:cubicBezTo>
                    <a:pt x="236" y="803"/>
                    <a:pt x="247" y="803"/>
                    <a:pt x="258" y="793"/>
                  </a:cubicBezTo>
                  <a:cubicBezTo>
                    <a:pt x="268" y="781"/>
                    <a:pt x="279" y="760"/>
                    <a:pt x="289" y="739"/>
                  </a:cubicBezTo>
                  <a:lnTo>
                    <a:pt x="289" y="674"/>
                  </a:lnTo>
                  <a:cubicBezTo>
                    <a:pt x="289" y="643"/>
                    <a:pt x="279" y="621"/>
                    <a:pt x="268" y="589"/>
                  </a:cubicBezTo>
                  <a:cubicBezTo>
                    <a:pt x="258" y="567"/>
                    <a:pt x="247" y="536"/>
                    <a:pt x="225" y="514"/>
                  </a:cubicBezTo>
                  <a:cubicBezTo>
                    <a:pt x="215" y="493"/>
                    <a:pt x="194" y="460"/>
                    <a:pt x="172" y="439"/>
                  </a:cubicBezTo>
                  <a:cubicBezTo>
                    <a:pt x="151" y="417"/>
                    <a:pt x="140" y="386"/>
                    <a:pt x="118" y="364"/>
                  </a:cubicBezTo>
                  <a:cubicBezTo>
                    <a:pt x="97" y="343"/>
                    <a:pt x="86" y="321"/>
                    <a:pt x="75" y="289"/>
                  </a:cubicBezTo>
                  <a:cubicBezTo>
                    <a:pt x="75" y="279"/>
                    <a:pt x="65" y="267"/>
                    <a:pt x="65" y="246"/>
                  </a:cubicBezTo>
                  <a:cubicBezTo>
                    <a:pt x="65" y="236"/>
                    <a:pt x="54" y="225"/>
                    <a:pt x="54" y="214"/>
                  </a:cubicBezTo>
                  <a:cubicBezTo>
                    <a:pt x="54" y="182"/>
                    <a:pt x="54" y="160"/>
                    <a:pt x="65" y="129"/>
                  </a:cubicBezTo>
                  <a:cubicBezTo>
                    <a:pt x="65" y="107"/>
                    <a:pt x="75" y="86"/>
                    <a:pt x="86" y="64"/>
                  </a:cubicBezTo>
                  <a:cubicBezTo>
                    <a:pt x="86" y="53"/>
                    <a:pt x="108" y="32"/>
                    <a:pt x="118" y="22"/>
                  </a:cubicBezTo>
                  <a:cubicBezTo>
                    <a:pt x="124" y="16"/>
                    <a:pt x="132" y="13"/>
                    <a:pt x="140" y="13"/>
                  </a:cubicBezTo>
                  <a:cubicBezTo>
                    <a:pt x="148" y="13"/>
                    <a:pt x="156" y="16"/>
                    <a:pt x="161" y="22"/>
                  </a:cubicBezTo>
                  <a:cubicBezTo>
                    <a:pt x="172" y="22"/>
                    <a:pt x="172" y="32"/>
                    <a:pt x="172" y="32"/>
                  </a:cubicBezTo>
                  <a:lnTo>
                    <a:pt x="172" y="43"/>
                  </a:lnTo>
                  <a:lnTo>
                    <a:pt x="182" y="32"/>
                  </a:lnTo>
                  <a:cubicBezTo>
                    <a:pt x="182" y="32"/>
                    <a:pt x="182" y="10"/>
                    <a:pt x="161" y="10"/>
                  </a:cubicBezTo>
                  <a:cubicBezTo>
                    <a:pt x="151" y="0"/>
                    <a:pt x="129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1"/>
            <p:cNvSpPr/>
            <p:nvPr/>
          </p:nvSpPr>
          <p:spPr>
            <a:xfrm>
              <a:off x="2335303" y="3496902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1"/>
                  </a:moveTo>
                  <a:cubicBezTo>
                    <a:pt x="122" y="1"/>
                    <a:pt x="115" y="2"/>
                    <a:pt x="108" y="6"/>
                  </a:cubicBezTo>
                  <a:cubicBezTo>
                    <a:pt x="86" y="16"/>
                    <a:pt x="65" y="27"/>
                    <a:pt x="54" y="49"/>
                  </a:cubicBezTo>
                  <a:cubicBezTo>
                    <a:pt x="32" y="70"/>
                    <a:pt x="22" y="102"/>
                    <a:pt x="11" y="123"/>
                  </a:cubicBezTo>
                  <a:cubicBezTo>
                    <a:pt x="11" y="156"/>
                    <a:pt x="1" y="187"/>
                    <a:pt x="1" y="220"/>
                  </a:cubicBezTo>
                  <a:lnTo>
                    <a:pt x="1" y="263"/>
                  </a:lnTo>
                  <a:cubicBezTo>
                    <a:pt x="11" y="284"/>
                    <a:pt x="11" y="295"/>
                    <a:pt x="22" y="316"/>
                  </a:cubicBezTo>
                  <a:cubicBezTo>
                    <a:pt x="32" y="349"/>
                    <a:pt x="44" y="380"/>
                    <a:pt x="65" y="402"/>
                  </a:cubicBezTo>
                  <a:cubicBezTo>
                    <a:pt x="86" y="434"/>
                    <a:pt x="108" y="456"/>
                    <a:pt x="129" y="477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204" y="573"/>
                    <a:pt x="215" y="594"/>
                    <a:pt x="225" y="616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5"/>
                    <a:pt x="258" y="777"/>
                    <a:pt x="247" y="787"/>
                  </a:cubicBezTo>
                  <a:cubicBezTo>
                    <a:pt x="247" y="798"/>
                    <a:pt x="236" y="798"/>
                    <a:pt x="225" y="798"/>
                  </a:cubicBezTo>
                  <a:cubicBezTo>
                    <a:pt x="225" y="809"/>
                    <a:pt x="215" y="809"/>
                    <a:pt x="215" y="809"/>
                  </a:cubicBezTo>
                  <a:lnTo>
                    <a:pt x="225" y="809"/>
                  </a:lnTo>
                  <a:cubicBezTo>
                    <a:pt x="236" y="809"/>
                    <a:pt x="247" y="798"/>
                    <a:pt x="258" y="787"/>
                  </a:cubicBezTo>
                  <a:cubicBezTo>
                    <a:pt x="268" y="777"/>
                    <a:pt x="279" y="766"/>
                    <a:pt x="289" y="744"/>
                  </a:cubicBezTo>
                  <a:lnTo>
                    <a:pt x="289" y="670"/>
                  </a:lnTo>
                  <a:cubicBezTo>
                    <a:pt x="289" y="648"/>
                    <a:pt x="279" y="627"/>
                    <a:pt x="268" y="594"/>
                  </a:cubicBezTo>
                  <a:cubicBezTo>
                    <a:pt x="258" y="573"/>
                    <a:pt x="247" y="541"/>
                    <a:pt x="225" y="520"/>
                  </a:cubicBezTo>
                  <a:cubicBezTo>
                    <a:pt x="215" y="487"/>
                    <a:pt x="194" y="466"/>
                    <a:pt x="172" y="444"/>
                  </a:cubicBezTo>
                  <a:cubicBezTo>
                    <a:pt x="151" y="413"/>
                    <a:pt x="140" y="391"/>
                    <a:pt x="118" y="370"/>
                  </a:cubicBezTo>
                  <a:cubicBezTo>
                    <a:pt x="97" y="349"/>
                    <a:pt x="86" y="316"/>
                    <a:pt x="75" y="295"/>
                  </a:cubicBezTo>
                  <a:cubicBezTo>
                    <a:pt x="75" y="284"/>
                    <a:pt x="65" y="263"/>
                    <a:pt x="65" y="252"/>
                  </a:cubicBezTo>
                  <a:cubicBezTo>
                    <a:pt x="65" y="241"/>
                    <a:pt x="54" y="230"/>
                    <a:pt x="54" y="220"/>
                  </a:cubicBezTo>
                  <a:cubicBezTo>
                    <a:pt x="54" y="187"/>
                    <a:pt x="54" y="166"/>
                    <a:pt x="65" y="134"/>
                  </a:cubicBezTo>
                  <a:cubicBezTo>
                    <a:pt x="65" y="113"/>
                    <a:pt x="75" y="92"/>
                    <a:pt x="86" y="70"/>
                  </a:cubicBezTo>
                  <a:cubicBezTo>
                    <a:pt x="86" y="49"/>
                    <a:pt x="108" y="38"/>
                    <a:pt x="118" y="27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7"/>
                    <a:pt x="172" y="27"/>
                    <a:pt x="172" y="38"/>
                  </a:cubicBezTo>
                  <a:lnTo>
                    <a:pt x="172" y="49"/>
                  </a:lnTo>
                  <a:lnTo>
                    <a:pt x="182" y="38"/>
                  </a:lnTo>
                  <a:cubicBezTo>
                    <a:pt x="182" y="38"/>
                    <a:pt x="182" y="16"/>
                    <a:pt x="161" y="6"/>
                  </a:cubicBezTo>
                  <a:cubicBezTo>
                    <a:pt x="154" y="6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1"/>
            <p:cNvSpPr/>
            <p:nvPr/>
          </p:nvSpPr>
          <p:spPr>
            <a:xfrm>
              <a:off x="2335303" y="3566301"/>
              <a:ext cx="45024" cy="125136"/>
            </a:xfrm>
            <a:custGeom>
              <a:avLst/>
              <a:gdLst/>
              <a:ahLst/>
              <a:cxnLst/>
              <a:rect l="l" t="t" r="r" b="b"/>
              <a:pathLst>
                <a:path w="290" h="806" extrusionOk="0">
                  <a:moveTo>
                    <a:pt x="139" y="0"/>
                  </a:moveTo>
                  <a:cubicBezTo>
                    <a:pt x="129" y="0"/>
                    <a:pt x="119" y="3"/>
                    <a:pt x="108" y="9"/>
                  </a:cubicBezTo>
                  <a:cubicBezTo>
                    <a:pt x="86" y="19"/>
                    <a:pt x="65" y="30"/>
                    <a:pt x="54" y="51"/>
                  </a:cubicBezTo>
                  <a:cubicBezTo>
                    <a:pt x="32" y="73"/>
                    <a:pt x="22" y="94"/>
                    <a:pt x="11" y="126"/>
                  </a:cubicBezTo>
                  <a:cubicBezTo>
                    <a:pt x="11" y="158"/>
                    <a:pt x="1" y="190"/>
                    <a:pt x="1" y="223"/>
                  </a:cubicBezTo>
                  <a:lnTo>
                    <a:pt x="1" y="266"/>
                  </a:lnTo>
                  <a:cubicBezTo>
                    <a:pt x="11" y="287"/>
                    <a:pt x="11" y="297"/>
                    <a:pt x="22" y="319"/>
                  </a:cubicBezTo>
                  <a:cubicBezTo>
                    <a:pt x="32" y="351"/>
                    <a:pt x="44" y="373"/>
                    <a:pt x="65" y="404"/>
                  </a:cubicBezTo>
                  <a:cubicBezTo>
                    <a:pt x="86" y="437"/>
                    <a:pt x="108" y="458"/>
                    <a:pt x="129" y="480"/>
                  </a:cubicBezTo>
                  <a:cubicBezTo>
                    <a:pt x="140" y="501"/>
                    <a:pt x="161" y="523"/>
                    <a:pt x="182" y="554"/>
                  </a:cubicBezTo>
                  <a:cubicBezTo>
                    <a:pt x="204" y="576"/>
                    <a:pt x="215" y="597"/>
                    <a:pt x="225" y="618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8"/>
                    <a:pt x="258" y="768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68"/>
                    <a:pt x="289" y="747"/>
                  </a:cubicBezTo>
                  <a:lnTo>
                    <a:pt x="289" y="672"/>
                  </a:lnTo>
                  <a:cubicBezTo>
                    <a:pt x="289" y="651"/>
                    <a:pt x="279" y="618"/>
                    <a:pt x="268" y="597"/>
                  </a:cubicBezTo>
                  <a:cubicBezTo>
                    <a:pt x="258" y="565"/>
                    <a:pt x="247" y="544"/>
                    <a:pt x="225" y="523"/>
                  </a:cubicBezTo>
                  <a:cubicBezTo>
                    <a:pt x="215" y="490"/>
                    <a:pt x="194" y="469"/>
                    <a:pt x="172" y="447"/>
                  </a:cubicBezTo>
                  <a:cubicBezTo>
                    <a:pt x="151" y="415"/>
                    <a:pt x="140" y="394"/>
                    <a:pt x="118" y="373"/>
                  </a:cubicBezTo>
                  <a:cubicBezTo>
                    <a:pt x="97" y="340"/>
                    <a:pt x="86" y="319"/>
                    <a:pt x="75" y="297"/>
                  </a:cubicBezTo>
                  <a:cubicBezTo>
                    <a:pt x="75" y="276"/>
                    <a:pt x="65" y="266"/>
                    <a:pt x="65" y="254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7"/>
                  </a:cubicBezTo>
                  <a:cubicBezTo>
                    <a:pt x="65" y="116"/>
                    <a:pt x="75" y="94"/>
                    <a:pt x="86" y="73"/>
                  </a:cubicBezTo>
                  <a:cubicBezTo>
                    <a:pt x="86" y="51"/>
                    <a:pt x="108" y="40"/>
                    <a:pt x="118" y="30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30"/>
                    <a:pt x="172" y="40"/>
                  </a:cubicBezTo>
                  <a:lnTo>
                    <a:pt x="172" y="51"/>
                  </a:lnTo>
                  <a:lnTo>
                    <a:pt x="182" y="40"/>
                  </a:lnTo>
                  <a:cubicBezTo>
                    <a:pt x="182" y="30"/>
                    <a:pt x="182" y="19"/>
                    <a:pt x="161" y="9"/>
                  </a:cubicBezTo>
                  <a:cubicBezTo>
                    <a:pt x="156" y="3"/>
                    <a:pt x="148" y="0"/>
                    <a:pt x="139" y="0"/>
                  </a:cubicBezTo>
                  <a:close/>
                  <a:moveTo>
                    <a:pt x="215" y="801"/>
                  </a:moveTo>
                  <a:cubicBezTo>
                    <a:pt x="215" y="801"/>
                    <a:pt x="219" y="806"/>
                    <a:pt x="223" y="806"/>
                  </a:cubicBezTo>
                  <a:cubicBezTo>
                    <a:pt x="224" y="806"/>
                    <a:pt x="225" y="804"/>
                    <a:pt x="225" y="8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1"/>
            <p:cNvSpPr/>
            <p:nvPr/>
          </p:nvSpPr>
          <p:spPr>
            <a:xfrm>
              <a:off x="2335303" y="3636011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4"/>
                    <a:pt x="108" y="9"/>
                  </a:cubicBezTo>
                  <a:cubicBezTo>
                    <a:pt x="86" y="20"/>
                    <a:pt x="65" y="31"/>
                    <a:pt x="54" y="52"/>
                  </a:cubicBezTo>
                  <a:cubicBezTo>
                    <a:pt x="32" y="74"/>
                    <a:pt x="22" y="95"/>
                    <a:pt x="11" y="127"/>
                  </a:cubicBezTo>
                  <a:cubicBezTo>
                    <a:pt x="11" y="159"/>
                    <a:pt x="1" y="181"/>
                    <a:pt x="1" y="212"/>
                  </a:cubicBezTo>
                  <a:lnTo>
                    <a:pt x="1" y="266"/>
                  </a:lnTo>
                  <a:cubicBezTo>
                    <a:pt x="11" y="277"/>
                    <a:pt x="11" y="298"/>
                    <a:pt x="22" y="319"/>
                  </a:cubicBezTo>
                  <a:cubicBezTo>
                    <a:pt x="32" y="352"/>
                    <a:pt x="44" y="373"/>
                    <a:pt x="65" y="405"/>
                  </a:cubicBezTo>
                  <a:cubicBezTo>
                    <a:pt x="86" y="426"/>
                    <a:pt x="108" y="459"/>
                    <a:pt x="129" y="480"/>
                  </a:cubicBezTo>
                  <a:cubicBezTo>
                    <a:pt x="140" y="502"/>
                    <a:pt x="161" y="523"/>
                    <a:pt x="182" y="545"/>
                  </a:cubicBezTo>
                  <a:cubicBezTo>
                    <a:pt x="204" y="566"/>
                    <a:pt x="215" y="588"/>
                    <a:pt x="225" y="619"/>
                  </a:cubicBezTo>
                  <a:lnTo>
                    <a:pt x="258" y="683"/>
                  </a:lnTo>
                  <a:lnTo>
                    <a:pt x="258" y="737"/>
                  </a:lnTo>
                  <a:cubicBezTo>
                    <a:pt x="258" y="759"/>
                    <a:pt x="258" y="769"/>
                    <a:pt x="247" y="780"/>
                  </a:cubicBezTo>
                  <a:cubicBezTo>
                    <a:pt x="247" y="791"/>
                    <a:pt x="236" y="802"/>
                    <a:pt x="225" y="802"/>
                  </a:cubicBezTo>
                  <a:cubicBezTo>
                    <a:pt x="236" y="802"/>
                    <a:pt x="247" y="802"/>
                    <a:pt x="258" y="791"/>
                  </a:cubicBezTo>
                  <a:cubicBezTo>
                    <a:pt x="268" y="780"/>
                    <a:pt x="279" y="759"/>
                    <a:pt x="289" y="737"/>
                  </a:cubicBezTo>
                  <a:lnTo>
                    <a:pt x="289" y="673"/>
                  </a:lnTo>
                  <a:cubicBezTo>
                    <a:pt x="289" y="652"/>
                    <a:pt x="279" y="619"/>
                    <a:pt x="268" y="598"/>
                  </a:cubicBezTo>
                  <a:cubicBezTo>
                    <a:pt x="258" y="566"/>
                    <a:pt x="247" y="545"/>
                    <a:pt x="225" y="512"/>
                  </a:cubicBezTo>
                  <a:cubicBezTo>
                    <a:pt x="215" y="491"/>
                    <a:pt x="194" y="469"/>
                    <a:pt x="172" y="438"/>
                  </a:cubicBezTo>
                  <a:cubicBezTo>
                    <a:pt x="151" y="416"/>
                    <a:pt x="140" y="395"/>
                    <a:pt x="118" y="373"/>
                  </a:cubicBezTo>
                  <a:cubicBezTo>
                    <a:pt x="97" y="341"/>
                    <a:pt x="86" y="319"/>
                    <a:pt x="75" y="288"/>
                  </a:cubicBezTo>
                  <a:cubicBezTo>
                    <a:pt x="75" y="277"/>
                    <a:pt x="65" y="266"/>
                    <a:pt x="65" y="255"/>
                  </a:cubicBezTo>
                  <a:cubicBezTo>
                    <a:pt x="65" y="245"/>
                    <a:pt x="54" y="234"/>
                    <a:pt x="54" y="212"/>
                  </a:cubicBezTo>
                  <a:cubicBezTo>
                    <a:pt x="54" y="191"/>
                    <a:pt x="54" y="159"/>
                    <a:pt x="65" y="138"/>
                  </a:cubicBezTo>
                  <a:cubicBezTo>
                    <a:pt x="65" y="116"/>
                    <a:pt x="75" y="95"/>
                    <a:pt x="86" y="74"/>
                  </a:cubicBezTo>
                  <a:cubicBezTo>
                    <a:pt x="86" y="52"/>
                    <a:pt x="108" y="41"/>
                    <a:pt x="118" y="31"/>
                  </a:cubicBezTo>
                  <a:cubicBezTo>
                    <a:pt x="129" y="20"/>
                    <a:pt x="151" y="20"/>
                    <a:pt x="161" y="20"/>
                  </a:cubicBezTo>
                  <a:cubicBezTo>
                    <a:pt x="172" y="20"/>
                    <a:pt x="172" y="31"/>
                    <a:pt x="172" y="41"/>
                  </a:cubicBezTo>
                  <a:lnTo>
                    <a:pt x="172" y="52"/>
                  </a:lnTo>
                  <a:cubicBezTo>
                    <a:pt x="172" y="52"/>
                    <a:pt x="172" y="41"/>
                    <a:pt x="182" y="41"/>
                  </a:cubicBezTo>
                  <a:cubicBezTo>
                    <a:pt x="182" y="31"/>
                    <a:pt x="182" y="20"/>
                    <a:pt x="161" y="9"/>
                  </a:cubicBezTo>
                  <a:cubicBezTo>
                    <a:pt x="156" y="4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1"/>
            <p:cNvSpPr/>
            <p:nvPr/>
          </p:nvSpPr>
          <p:spPr>
            <a:xfrm>
              <a:off x="2335303" y="3705876"/>
              <a:ext cx="45024" cy="124515"/>
            </a:xfrm>
            <a:custGeom>
              <a:avLst/>
              <a:gdLst/>
              <a:ahLst/>
              <a:cxnLst/>
              <a:rect l="l" t="t" r="r" b="b"/>
              <a:pathLst>
                <a:path w="290" h="802" extrusionOk="0">
                  <a:moveTo>
                    <a:pt x="139" y="1"/>
                  </a:moveTo>
                  <a:cubicBezTo>
                    <a:pt x="129" y="1"/>
                    <a:pt x="119" y="3"/>
                    <a:pt x="108" y="9"/>
                  </a:cubicBezTo>
                  <a:cubicBezTo>
                    <a:pt x="86" y="9"/>
                    <a:pt x="65" y="30"/>
                    <a:pt x="54" y="52"/>
                  </a:cubicBezTo>
                  <a:cubicBezTo>
                    <a:pt x="32" y="73"/>
                    <a:pt x="22" y="95"/>
                    <a:pt x="11" y="126"/>
                  </a:cubicBezTo>
                  <a:cubicBezTo>
                    <a:pt x="11" y="148"/>
                    <a:pt x="1" y="180"/>
                    <a:pt x="1" y="212"/>
                  </a:cubicBezTo>
                  <a:lnTo>
                    <a:pt x="1" y="266"/>
                  </a:lnTo>
                  <a:cubicBezTo>
                    <a:pt x="11" y="276"/>
                    <a:pt x="11" y="298"/>
                    <a:pt x="22" y="309"/>
                  </a:cubicBezTo>
                  <a:cubicBezTo>
                    <a:pt x="32" y="341"/>
                    <a:pt x="44" y="373"/>
                    <a:pt x="65" y="405"/>
                  </a:cubicBezTo>
                  <a:cubicBezTo>
                    <a:pt x="86" y="426"/>
                    <a:pt x="108" y="448"/>
                    <a:pt x="129" y="480"/>
                  </a:cubicBezTo>
                  <a:cubicBezTo>
                    <a:pt x="140" y="502"/>
                    <a:pt x="161" y="523"/>
                    <a:pt x="182" y="544"/>
                  </a:cubicBezTo>
                  <a:cubicBezTo>
                    <a:pt x="204" y="566"/>
                    <a:pt x="215" y="587"/>
                    <a:pt x="225" y="609"/>
                  </a:cubicBezTo>
                  <a:lnTo>
                    <a:pt x="258" y="673"/>
                  </a:lnTo>
                  <a:lnTo>
                    <a:pt x="258" y="737"/>
                  </a:lnTo>
                  <a:cubicBezTo>
                    <a:pt x="258" y="759"/>
                    <a:pt x="258" y="769"/>
                    <a:pt x="247" y="780"/>
                  </a:cubicBezTo>
                  <a:cubicBezTo>
                    <a:pt x="247" y="790"/>
                    <a:pt x="236" y="801"/>
                    <a:pt x="225" y="801"/>
                  </a:cubicBezTo>
                  <a:cubicBezTo>
                    <a:pt x="236" y="801"/>
                    <a:pt x="247" y="801"/>
                    <a:pt x="258" y="790"/>
                  </a:cubicBezTo>
                  <a:cubicBezTo>
                    <a:pt x="268" y="780"/>
                    <a:pt x="279" y="759"/>
                    <a:pt x="289" y="737"/>
                  </a:cubicBezTo>
                  <a:lnTo>
                    <a:pt x="289" y="673"/>
                  </a:lnTo>
                  <a:cubicBezTo>
                    <a:pt x="289" y="640"/>
                    <a:pt x="279" y="619"/>
                    <a:pt x="268" y="587"/>
                  </a:cubicBezTo>
                  <a:cubicBezTo>
                    <a:pt x="258" y="566"/>
                    <a:pt x="247" y="533"/>
                    <a:pt x="225" y="512"/>
                  </a:cubicBezTo>
                  <a:cubicBezTo>
                    <a:pt x="215" y="490"/>
                    <a:pt x="194" y="459"/>
                    <a:pt x="172" y="437"/>
                  </a:cubicBezTo>
                  <a:cubicBezTo>
                    <a:pt x="151" y="416"/>
                    <a:pt x="140" y="394"/>
                    <a:pt x="118" y="362"/>
                  </a:cubicBezTo>
                  <a:cubicBezTo>
                    <a:pt x="97" y="341"/>
                    <a:pt x="86" y="319"/>
                    <a:pt x="75" y="287"/>
                  </a:cubicBezTo>
                  <a:cubicBezTo>
                    <a:pt x="75" y="276"/>
                    <a:pt x="65" y="266"/>
                    <a:pt x="65" y="255"/>
                  </a:cubicBezTo>
                  <a:cubicBezTo>
                    <a:pt x="65" y="233"/>
                    <a:pt x="54" y="223"/>
                    <a:pt x="54" y="212"/>
                  </a:cubicBezTo>
                  <a:cubicBezTo>
                    <a:pt x="54" y="191"/>
                    <a:pt x="54" y="159"/>
                    <a:pt x="65" y="138"/>
                  </a:cubicBezTo>
                  <a:cubicBezTo>
                    <a:pt x="65" y="105"/>
                    <a:pt x="75" y="84"/>
                    <a:pt x="86" y="73"/>
                  </a:cubicBezTo>
                  <a:cubicBezTo>
                    <a:pt x="86" y="52"/>
                    <a:pt x="108" y="30"/>
                    <a:pt x="118" y="30"/>
                  </a:cubicBezTo>
                  <a:cubicBezTo>
                    <a:pt x="126" y="23"/>
                    <a:pt x="139" y="15"/>
                    <a:pt x="150" y="15"/>
                  </a:cubicBezTo>
                  <a:cubicBezTo>
                    <a:pt x="154" y="15"/>
                    <a:pt x="158" y="16"/>
                    <a:pt x="161" y="19"/>
                  </a:cubicBezTo>
                  <a:cubicBezTo>
                    <a:pt x="172" y="19"/>
                    <a:pt x="172" y="30"/>
                    <a:pt x="172" y="41"/>
                  </a:cubicBezTo>
                  <a:lnTo>
                    <a:pt x="172" y="52"/>
                  </a:lnTo>
                  <a:cubicBezTo>
                    <a:pt x="172" y="41"/>
                    <a:pt x="172" y="41"/>
                    <a:pt x="182" y="41"/>
                  </a:cubicBezTo>
                  <a:cubicBezTo>
                    <a:pt x="182" y="30"/>
                    <a:pt x="182" y="9"/>
                    <a:pt x="161" y="9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1"/>
            <p:cNvSpPr/>
            <p:nvPr/>
          </p:nvSpPr>
          <p:spPr>
            <a:xfrm>
              <a:off x="2335303" y="3775275"/>
              <a:ext cx="45024" cy="124980"/>
            </a:xfrm>
            <a:custGeom>
              <a:avLst/>
              <a:gdLst/>
              <a:ahLst/>
              <a:cxnLst/>
              <a:rect l="l" t="t" r="r" b="b"/>
              <a:pathLst>
                <a:path w="290" h="805" extrusionOk="0">
                  <a:moveTo>
                    <a:pt x="108" y="1"/>
                  </a:moveTo>
                  <a:cubicBezTo>
                    <a:pt x="86" y="12"/>
                    <a:pt x="65" y="33"/>
                    <a:pt x="54" y="55"/>
                  </a:cubicBezTo>
                  <a:cubicBezTo>
                    <a:pt x="32" y="65"/>
                    <a:pt x="22" y="97"/>
                    <a:pt x="11" y="119"/>
                  </a:cubicBezTo>
                  <a:cubicBezTo>
                    <a:pt x="11" y="151"/>
                    <a:pt x="1" y="183"/>
                    <a:pt x="1" y="215"/>
                  </a:cubicBezTo>
                  <a:lnTo>
                    <a:pt x="1" y="269"/>
                  </a:lnTo>
                  <a:cubicBezTo>
                    <a:pt x="11" y="279"/>
                    <a:pt x="11" y="300"/>
                    <a:pt x="22" y="312"/>
                  </a:cubicBezTo>
                  <a:cubicBezTo>
                    <a:pt x="32" y="343"/>
                    <a:pt x="44" y="376"/>
                    <a:pt x="65" y="397"/>
                  </a:cubicBezTo>
                  <a:cubicBezTo>
                    <a:pt x="86" y="429"/>
                    <a:pt x="108" y="450"/>
                    <a:pt x="129" y="472"/>
                  </a:cubicBezTo>
                  <a:cubicBezTo>
                    <a:pt x="140" y="504"/>
                    <a:pt x="161" y="526"/>
                    <a:pt x="182" y="547"/>
                  </a:cubicBezTo>
                  <a:cubicBezTo>
                    <a:pt x="204" y="569"/>
                    <a:pt x="215" y="590"/>
                    <a:pt x="225" y="611"/>
                  </a:cubicBezTo>
                  <a:lnTo>
                    <a:pt x="258" y="676"/>
                  </a:lnTo>
                  <a:lnTo>
                    <a:pt x="258" y="740"/>
                  </a:lnTo>
                  <a:cubicBezTo>
                    <a:pt x="258" y="750"/>
                    <a:pt x="258" y="772"/>
                    <a:pt x="247" y="783"/>
                  </a:cubicBezTo>
                  <a:cubicBezTo>
                    <a:pt x="247" y="793"/>
                    <a:pt x="236" y="793"/>
                    <a:pt x="225" y="804"/>
                  </a:cubicBezTo>
                  <a:cubicBezTo>
                    <a:pt x="236" y="804"/>
                    <a:pt x="247" y="804"/>
                    <a:pt x="258" y="783"/>
                  </a:cubicBezTo>
                  <a:cubicBezTo>
                    <a:pt x="268" y="772"/>
                    <a:pt x="279" y="761"/>
                    <a:pt x="289" y="740"/>
                  </a:cubicBezTo>
                  <a:lnTo>
                    <a:pt x="289" y="676"/>
                  </a:lnTo>
                  <a:cubicBezTo>
                    <a:pt x="289" y="643"/>
                    <a:pt x="279" y="622"/>
                    <a:pt x="268" y="590"/>
                  </a:cubicBezTo>
                  <a:cubicBezTo>
                    <a:pt x="258" y="569"/>
                    <a:pt x="247" y="536"/>
                    <a:pt x="225" y="515"/>
                  </a:cubicBezTo>
                  <a:cubicBezTo>
                    <a:pt x="215" y="493"/>
                    <a:pt x="194" y="461"/>
                    <a:pt x="172" y="440"/>
                  </a:cubicBezTo>
                  <a:cubicBezTo>
                    <a:pt x="151" y="419"/>
                    <a:pt x="140" y="386"/>
                    <a:pt x="118" y="365"/>
                  </a:cubicBezTo>
                  <a:cubicBezTo>
                    <a:pt x="97" y="343"/>
                    <a:pt x="86" y="312"/>
                    <a:pt x="75" y="290"/>
                  </a:cubicBezTo>
                  <a:cubicBezTo>
                    <a:pt x="75" y="279"/>
                    <a:pt x="65" y="269"/>
                    <a:pt x="65" y="247"/>
                  </a:cubicBezTo>
                  <a:cubicBezTo>
                    <a:pt x="65" y="236"/>
                    <a:pt x="54" y="226"/>
                    <a:pt x="54" y="215"/>
                  </a:cubicBezTo>
                  <a:cubicBezTo>
                    <a:pt x="54" y="183"/>
                    <a:pt x="54" y="162"/>
                    <a:pt x="65" y="129"/>
                  </a:cubicBezTo>
                  <a:cubicBezTo>
                    <a:pt x="65" y="108"/>
                    <a:pt x="75" y="86"/>
                    <a:pt x="86" y="65"/>
                  </a:cubicBezTo>
                  <a:cubicBezTo>
                    <a:pt x="86" y="55"/>
                    <a:pt x="108" y="33"/>
                    <a:pt x="118" y="22"/>
                  </a:cubicBezTo>
                  <a:cubicBezTo>
                    <a:pt x="124" y="17"/>
                    <a:pt x="132" y="14"/>
                    <a:pt x="140" y="14"/>
                  </a:cubicBezTo>
                  <a:cubicBezTo>
                    <a:pt x="148" y="14"/>
                    <a:pt x="156" y="17"/>
                    <a:pt x="161" y="22"/>
                  </a:cubicBezTo>
                  <a:cubicBezTo>
                    <a:pt x="172" y="22"/>
                    <a:pt x="172" y="33"/>
                    <a:pt x="172" y="33"/>
                  </a:cubicBezTo>
                  <a:lnTo>
                    <a:pt x="172" y="43"/>
                  </a:lnTo>
                  <a:lnTo>
                    <a:pt x="182" y="33"/>
                  </a:lnTo>
                  <a:cubicBezTo>
                    <a:pt x="182" y="33"/>
                    <a:pt x="182" y="12"/>
                    <a:pt x="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1"/>
            <p:cNvSpPr/>
            <p:nvPr/>
          </p:nvSpPr>
          <p:spPr>
            <a:xfrm>
              <a:off x="2335303" y="3844363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1"/>
                  </a:moveTo>
                  <a:cubicBezTo>
                    <a:pt x="122" y="1"/>
                    <a:pt x="115" y="2"/>
                    <a:pt x="108" y="5"/>
                  </a:cubicBezTo>
                  <a:cubicBezTo>
                    <a:pt x="86" y="16"/>
                    <a:pt x="65" y="27"/>
                    <a:pt x="54" y="48"/>
                  </a:cubicBezTo>
                  <a:cubicBezTo>
                    <a:pt x="32" y="70"/>
                    <a:pt x="22" y="102"/>
                    <a:pt x="11" y="124"/>
                  </a:cubicBezTo>
                  <a:cubicBezTo>
                    <a:pt x="11" y="155"/>
                    <a:pt x="1" y="188"/>
                    <a:pt x="1" y="219"/>
                  </a:cubicBezTo>
                  <a:lnTo>
                    <a:pt x="1" y="262"/>
                  </a:lnTo>
                  <a:cubicBezTo>
                    <a:pt x="11" y="284"/>
                    <a:pt x="11" y="295"/>
                    <a:pt x="22" y="316"/>
                  </a:cubicBezTo>
                  <a:cubicBezTo>
                    <a:pt x="32" y="348"/>
                    <a:pt x="44" y="381"/>
                    <a:pt x="65" y="402"/>
                  </a:cubicBezTo>
                  <a:cubicBezTo>
                    <a:pt x="86" y="434"/>
                    <a:pt x="108" y="455"/>
                    <a:pt x="129" y="476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204" y="573"/>
                    <a:pt x="215" y="595"/>
                    <a:pt x="225" y="616"/>
                  </a:cubicBezTo>
                  <a:lnTo>
                    <a:pt x="258" y="680"/>
                  </a:lnTo>
                  <a:lnTo>
                    <a:pt x="258" y="733"/>
                  </a:lnTo>
                  <a:cubicBezTo>
                    <a:pt x="258" y="755"/>
                    <a:pt x="258" y="776"/>
                    <a:pt x="247" y="787"/>
                  </a:cubicBezTo>
                  <a:cubicBezTo>
                    <a:pt x="247" y="798"/>
                    <a:pt x="236" y="798"/>
                    <a:pt x="225" y="798"/>
                  </a:cubicBezTo>
                  <a:cubicBezTo>
                    <a:pt x="225" y="809"/>
                    <a:pt x="215" y="809"/>
                    <a:pt x="215" y="809"/>
                  </a:cubicBezTo>
                  <a:lnTo>
                    <a:pt x="225" y="809"/>
                  </a:lnTo>
                  <a:cubicBezTo>
                    <a:pt x="236" y="809"/>
                    <a:pt x="247" y="798"/>
                    <a:pt x="258" y="787"/>
                  </a:cubicBezTo>
                  <a:cubicBezTo>
                    <a:pt x="268" y="776"/>
                    <a:pt x="279" y="766"/>
                    <a:pt x="289" y="745"/>
                  </a:cubicBezTo>
                  <a:lnTo>
                    <a:pt x="289" y="669"/>
                  </a:lnTo>
                  <a:cubicBezTo>
                    <a:pt x="289" y="648"/>
                    <a:pt x="279" y="626"/>
                    <a:pt x="268" y="595"/>
                  </a:cubicBezTo>
                  <a:cubicBezTo>
                    <a:pt x="258" y="573"/>
                    <a:pt x="247" y="541"/>
                    <a:pt x="225" y="519"/>
                  </a:cubicBezTo>
                  <a:cubicBezTo>
                    <a:pt x="215" y="488"/>
                    <a:pt x="194" y="466"/>
                    <a:pt x="172" y="445"/>
                  </a:cubicBezTo>
                  <a:cubicBezTo>
                    <a:pt x="151" y="412"/>
                    <a:pt x="140" y="391"/>
                    <a:pt x="118" y="369"/>
                  </a:cubicBezTo>
                  <a:cubicBezTo>
                    <a:pt x="97" y="348"/>
                    <a:pt x="86" y="316"/>
                    <a:pt x="75" y="295"/>
                  </a:cubicBezTo>
                  <a:cubicBezTo>
                    <a:pt x="75" y="284"/>
                    <a:pt x="65" y="262"/>
                    <a:pt x="65" y="252"/>
                  </a:cubicBezTo>
                  <a:cubicBezTo>
                    <a:pt x="65" y="241"/>
                    <a:pt x="54" y="231"/>
                    <a:pt x="54" y="219"/>
                  </a:cubicBezTo>
                  <a:cubicBezTo>
                    <a:pt x="54" y="188"/>
                    <a:pt x="54" y="166"/>
                    <a:pt x="65" y="134"/>
                  </a:cubicBezTo>
                  <a:cubicBezTo>
                    <a:pt x="65" y="112"/>
                    <a:pt x="75" y="91"/>
                    <a:pt x="86" y="70"/>
                  </a:cubicBezTo>
                  <a:cubicBezTo>
                    <a:pt x="86" y="48"/>
                    <a:pt x="108" y="38"/>
                    <a:pt x="118" y="27"/>
                  </a:cubicBezTo>
                  <a:cubicBezTo>
                    <a:pt x="129" y="16"/>
                    <a:pt x="151" y="16"/>
                    <a:pt x="161" y="16"/>
                  </a:cubicBezTo>
                  <a:cubicBezTo>
                    <a:pt x="172" y="27"/>
                    <a:pt x="172" y="27"/>
                    <a:pt x="172" y="38"/>
                  </a:cubicBezTo>
                  <a:lnTo>
                    <a:pt x="172" y="48"/>
                  </a:lnTo>
                  <a:lnTo>
                    <a:pt x="182" y="38"/>
                  </a:lnTo>
                  <a:cubicBezTo>
                    <a:pt x="182" y="27"/>
                    <a:pt x="182" y="16"/>
                    <a:pt x="161" y="5"/>
                  </a:cubicBezTo>
                  <a:cubicBezTo>
                    <a:pt x="154" y="5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1"/>
            <p:cNvSpPr/>
            <p:nvPr/>
          </p:nvSpPr>
          <p:spPr>
            <a:xfrm>
              <a:off x="2335303" y="3913763"/>
              <a:ext cx="45024" cy="125136"/>
            </a:xfrm>
            <a:custGeom>
              <a:avLst/>
              <a:gdLst/>
              <a:ahLst/>
              <a:cxnLst/>
              <a:rect l="l" t="t" r="r" b="b"/>
              <a:pathLst>
                <a:path w="290" h="806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19"/>
                    <a:pt x="65" y="29"/>
                    <a:pt x="54" y="51"/>
                  </a:cubicBezTo>
                  <a:cubicBezTo>
                    <a:pt x="32" y="72"/>
                    <a:pt x="22" y="94"/>
                    <a:pt x="11" y="126"/>
                  </a:cubicBezTo>
                  <a:cubicBezTo>
                    <a:pt x="11" y="158"/>
                    <a:pt x="1" y="179"/>
                    <a:pt x="1" y="222"/>
                  </a:cubicBezTo>
                  <a:lnTo>
                    <a:pt x="1" y="265"/>
                  </a:lnTo>
                  <a:cubicBezTo>
                    <a:pt x="11" y="286"/>
                    <a:pt x="11" y="298"/>
                    <a:pt x="22" y="319"/>
                  </a:cubicBezTo>
                  <a:cubicBezTo>
                    <a:pt x="32" y="351"/>
                    <a:pt x="44" y="372"/>
                    <a:pt x="65" y="405"/>
                  </a:cubicBezTo>
                  <a:cubicBezTo>
                    <a:pt x="86" y="436"/>
                    <a:pt x="108" y="458"/>
                    <a:pt x="129" y="479"/>
                  </a:cubicBezTo>
                  <a:cubicBezTo>
                    <a:pt x="140" y="501"/>
                    <a:pt x="161" y="522"/>
                    <a:pt x="182" y="543"/>
                  </a:cubicBezTo>
                  <a:cubicBezTo>
                    <a:pt x="204" y="576"/>
                    <a:pt x="215" y="597"/>
                    <a:pt x="225" y="619"/>
                  </a:cubicBezTo>
                  <a:lnTo>
                    <a:pt x="258" y="683"/>
                  </a:lnTo>
                  <a:lnTo>
                    <a:pt x="258" y="736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69"/>
                    <a:pt x="289" y="747"/>
                  </a:cubicBezTo>
                  <a:lnTo>
                    <a:pt x="289" y="672"/>
                  </a:lnTo>
                  <a:cubicBezTo>
                    <a:pt x="289" y="651"/>
                    <a:pt x="279" y="619"/>
                    <a:pt x="268" y="597"/>
                  </a:cubicBezTo>
                  <a:cubicBezTo>
                    <a:pt x="258" y="565"/>
                    <a:pt x="247" y="543"/>
                    <a:pt x="225" y="512"/>
                  </a:cubicBezTo>
                  <a:cubicBezTo>
                    <a:pt x="215" y="490"/>
                    <a:pt x="194" y="469"/>
                    <a:pt x="172" y="447"/>
                  </a:cubicBezTo>
                  <a:cubicBezTo>
                    <a:pt x="151" y="415"/>
                    <a:pt x="140" y="394"/>
                    <a:pt x="118" y="372"/>
                  </a:cubicBezTo>
                  <a:cubicBezTo>
                    <a:pt x="97" y="340"/>
                    <a:pt x="86" y="319"/>
                    <a:pt x="75" y="298"/>
                  </a:cubicBezTo>
                  <a:cubicBezTo>
                    <a:pt x="75" y="276"/>
                    <a:pt x="65" y="265"/>
                    <a:pt x="65" y="255"/>
                  </a:cubicBezTo>
                  <a:cubicBezTo>
                    <a:pt x="65" y="244"/>
                    <a:pt x="54" y="233"/>
                    <a:pt x="54" y="212"/>
                  </a:cubicBezTo>
                  <a:cubicBezTo>
                    <a:pt x="54" y="191"/>
                    <a:pt x="54" y="158"/>
                    <a:pt x="65" y="137"/>
                  </a:cubicBezTo>
                  <a:cubicBezTo>
                    <a:pt x="65" y="115"/>
                    <a:pt x="75" y="94"/>
                    <a:pt x="86" y="72"/>
                  </a:cubicBezTo>
                  <a:cubicBezTo>
                    <a:pt x="86" y="51"/>
                    <a:pt x="108" y="41"/>
                    <a:pt x="118" y="29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29"/>
                    <a:pt x="172" y="41"/>
                  </a:cubicBezTo>
                  <a:lnTo>
                    <a:pt x="172" y="51"/>
                  </a:lnTo>
                  <a:lnTo>
                    <a:pt x="182" y="41"/>
                  </a:lnTo>
                  <a:cubicBezTo>
                    <a:pt x="182" y="29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  <a:moveTo>
                    <a:pt x="215" y="800"/>
                  </a:moveTo>
                  <a:cubicBezTo>
                    <a:pt x="215" y="800"/>
                    <a:pt x="219" y="805"/>
                    <a:pt x="223" y="805"/>
                  </a:cubicBezTo>
                  <a:cubicBezTo>
                    <a:pt x="224" y="805"/>
                    <a:pt x="225" y="804"/>
                    <a:pt x="225" y="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1"/>
            <p:cNvSpPr/>
            <p:nvPr/>
          </p:nvSpPr>
          <p:spPr>
            <a:xfrm>
              <a:off x="2335303" y="3983627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0"/>
                  </a:moveTo>
                  <a:cubicBezTo>
                    <a:pt x="129" y="0"/>
                    <a:pt x="119" y="3"/>
                    <a:pt x="108" y="8"/>
                  </a:cubicBezTo>
                  <a:cubicBezTo>
                    <a:pt x="86" y="19"/>
                    <a:pt x="65" y="29"/>
                    <a:pt x="54" y="51"/>
                  </a:cubicBezTo>
                  <a:cubicBezTo>
                    <a:pt x="32" y="72"/>
                    <a:pt x="22" y="93"/>
                    <a:pt x="11" y="126"/>
                  </a:cubicBezTo>
                  <a:cubicBezTo>
                    <a:pt x="11" y="158"/>
                    <a:pt x="1" y="179"/>
                    <a:pt x="1" y="212"/>
                  </a:cubicBezTo>
                  <a:lnTo>
                    <a:pt x="1" y="265"/>
                  </a:lnTo>
                  <a:cubicBezTo>
                    <a:pt x="11" y="276"/>
                    <a:pt x="11" y="297"/>
                    <a:pt x="22" y="319"/>
                  </a:cubicBezTo>
                  <a:cubicBezTo>
                    <a:pt x="32" y="340"/>
                    <a:pt x="44" y="372"/>
                    <a:pt x="65" y="404"/>
                  </a:cubicBezTo>
                  <a:cubicBezTo>
                    <a:pt x="86" y="426"/>
                    <a:pt x="108" y="457"/>
                    <a:pt x="129" y="479"/>
                  </a:cubicBezTo>
                  <a:cubicBezTo>
                    <a:pt x="140" y="500"/>
                    <a:pt x="161" y="522"/>
                    <a:pt x="182" y="543"/>
                  </a:cubicBezTo>
                  <a:cubicBezTo>
                    <a:pt x="204" y="565"/>
                    <a:pt x="215" y="586"/>
                    <a:pt x="225" y="607"/>
                  </a:cubicBezTo>
                  <a:cubicBezTo>
                    <a:pt x="236" y="640"/>
                    <a:pt x="247" y="661"/>
                    <a:pt x="258" y="683"/>
                  </a:cubicBezTo>
                  <a:lnTo>
                    <a:pt x="258" y="736"/>
                  </a:lnTo>
                  <a:cubicBezTo>
                    <a:pt x="258" y="757"/>
                    <a:pt x="258" y="768"/>
                    <a:pt x="247" y="779"/>
                  </a:cubicBezTo>
                  <a:cubicBezTo>
                    <a:pt x="247" y="790"/>
                    <a:pt x="236" y="800"/>
                    <a:pt x="225" y="800"/>
                  </a:cubicBezTo>
                  <a:cubicBezTo>
                    <a:pt x="236" y="800"/>
                    <a:pt x="247" y="800"/>
                    <a:pt x="258" y="790"/>
                  </a:cubicBezTo>
                  <a:cubicBezTo>
                    <a:pt x="268" y="779"/>
                    <a:pt x="279" y="757"/>
                    <a:pt x="289" y="736"/>
                  </a:cubicBezTo>
                  <a:lnTo>
                    <a:pt x="289" y="672"/>
                  </a:lnTo>
                  <a:cubicBezTo>
                    <a:pt x="289" y="650"/>
                    <a:pt x="279" y="619"/>
                    <a:pt x="268" y="597"/>
                  </a:cubicBezTo>
                  <a:cubicBezTo>
                    <a:pt x="258" y="565"/>
                    <a:pt x="247" y="543"/>
                    <a:pt x="225" y="511"/>
                  </a:cubicBezTo>
                  <a:cubicBezTo>
                    <a:pt x="215" y="490"/>
                    <a:pt x="194" y="469"/>
                    <a:pt x="172" y="436"/>
                  </a:cubicBezTo>
                  <a:cubicBezTo>
                    <a:pt x="151" y="415"/>
                    <a:pt x="140" y="393"/>
                    <a:pt x="118" y="362"/>
                  </a:cubicBezTo>
                  <a:cubicBezTo>
                    <a:pt x="97" y="340"/>
                    <a:pt x="86" y="319"/>
                    <a:pt x="75" y="286"/>
                  </a:cubicBezTo>
                  <a:cubicBezTo>
                    <a:pt x="75" y="276"/>
                    <a:pt x="65" y="265"/>
                    <a:pt x="65" y="254"/>
                  </a:cubicBezTo>
                  <a:cubicBezTo>
                    <a:pt x="65" y="243"/>
                    <a:pt x="54" y="233"/>
                    <a:pt x="54" y="212"/>
                  </a:cubicBezTo>
                  <a:cubicBezTo>
                    <a:pt x="54" y="190"/>
                    <a:pt x="54" y="158"/>
                    <a:pt x="65" y="136"/>
                  </a:cubicBezTo>
                  <a:cubicBezTo>
                    <a:pt x="65" y="115"/>
                    <a:pt x="75" y="93"/>
                    <a:pt x="86" y="72"/>
                  </a:cubicBezTo>
                  <a:cubicBezTo>
                    <a:pt x="86" y="51"/>
                    <a:pt x="108" y="40"/>
                    <a:pt x="118" y="29"/>
                  </a:cubicBezTo>
                  <a:cubicBezTo>
                    <a:pt x="129" y="19"/>
                    <a:pt x="151" y="19"/>
                    <a:pt x="161" y="19"/>
                  </a:cubicBezTo>
                  <a:cubicBezTo>
                    <a:pt x="172" y="19"/>
                    <a:pt x="172" y="29"/>
                    <a:pt x="172" y="40"/>
                  </a:cubicBezTo>
                  <a:lnTo>
                    <a:pt x="172" y="51"/>
                  </a:lnTo>
                  <a:cubicBezTo>
                    <a:pt x="172" y="51"/>
                    <a:pt x="172" y="40"/>
                    <a:pt x="182" y="40"/>
                  </a:cubicBezTo>
                  <a:cubicBezTo>
                    <a:pt x="182" y="29"/>
                    <a:pt x="182" y="19"/>
                    <a:pt x="161" y="8"/>
                  </a:cubicBezTo>
                  <a:cubicBezTo>
                    <a:pt x="156" y="3"/>
                    <a:pt x="148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1"/>
            <p:cNvSpPr/>
            <p:nvPr/>
          </p:nvSpPr>
          <p:spPr>
            <a:xfrm>
              <a:off x="2335303" y="4053337"/>
              <a:ext cx="45024" cy="124359"/>
            </a:xfrm>
            <a:custGeom>
              <a:avLst/>
              <a:gdLst/>
              <a:ahLst/>
              <a:cxnLst/>
              <a:rect l="l" t="t" r="r" b="b"/>
              <a:pathLst>
                <a:path w="290" h="801" extrusionOk="0">
                  <a:moveTo>
                    <a:pt x="139" y="1"/>
                  </a:moveTo>
                  <a:cubicBezTo>
                    <a:pt x="129" y="1"/>
                    <a:pt x="119" y="3"/>
                    <a:pt x="108" y="8"/>
                  </a:cubicBezTo>
                  <a:cubicBezTo>
                    <a:pt x="86" y="8"/>
                    <a:pt x="65" y="30"/>
                    <a:pt x="54" y="51"/>
                  </a:cubicBezTo>
                  <a:cubicBezTo>
                    <a:pt x="32" y="73"/>
                    <a:pt x="22" y="94"/>
                    <a:pt x="11" y="127"/>
                  </a:cubicBezTo>
                  <a:cubicBezTo>
                    <a:pt x="11" y="148"/>
                    <a:pt x="1" y="180"/>
                    <a:pt x="1" y="212"/>
                  </a:cubicBezTo>
                  <a:lnTo>
                    <a:pt x="1" y="265"/>
                  </a:lnTo>
                  <a:cubicBezTo>
                    <a:pt x="11" y="277"/>
                    <a:pt x="11" y="298"/>
                    <a:pt x="22" y="308"/>
                  </a:cubicBezTo>
                  <a:cubicBezTo>
                    <a:pt x="32" y="341"/>
                    <a:pt x="44" y="373"/>
                    <a:pt x="65" y="405"/>
                  </a:cubicBezTo>
                  <a:cubicBezTo>
                    <a:pt x="86" y="427"/>
                    <a:pt x="108" y="448"/>
                    <a:pt x="129" y="480"/>
                  </a:cubicBezTo>
                  <a:cubicBezTo>
                    <a:pt x="140" y="501"/>
                    <a:pt x="161" y="522"/>
                    <a:pt x="182" y="544"/>
                  </a:cubicBezTo>
                  <a:cubicBezTo>
                    <a:pt x="204" y="565"/>
                    <a:pt x="215" y="587"/>
                    <a:pt x="225" y="608"/>
                  </a:cubicBezTo>
                  <a:lnTo>
                    <a:pt x="258" y="672"/>
                  </a:lnTo>
                  <a:lnTo>
                    <a:pt x="258" y="737"/>
                  </a:lnTo>
                  <a:cubicBezTo>
                    <a:pt x="258" y="758"/>
                    <a:pt x="258" y="769"/>
                    <a:pt x="247" y="779"/>
                  </a:cubicBezTo>
                  <a:cubicBezTo>
                    <a:pt x="247" y="791"/>
                    <a:pt x="236" y="791"/>
                    <a:pt x="225" y="801"/>
                  </a:cubicBezTo>
                  <a:cubicBezTo>
                    <a:pt x="236" y="801"/>
                    <a:pt x="247" y="801"/>
                    <a:pt x="258" y="791"/>
                  </a:cubicBezTo>
                  <a:cubicBezTo>
                    <a:pt x="268" y="779"/>
                    <a:pt x="279" y="758"/>
                    <a:pt x="289" y="737"/>
                  </a:cubicBezTo>
                  <a:lnTo>
                    <a:pt x="289" y="672"/>
                  </a:lnTo>
                  <a:cubicBezTo>
                    <a:pt x="289" y="641"/>
                    <a:pt x="279" y="619"/>
                    <a:pt x="268" y="587"/>
                  </a:cubicBezTo>
                  <a:cubicBezTo>
                    <a:pt x="258" y="565"/>
                    <a:pt x="247" y="534"/>
                    <a:pt x="225" y="512"/>
                  </a:cubicBezTo>
                  <a:cubicBezTo>
                    <a:pt x="215" y="491"/>
                    <a:pt x="194" y="458"/>
                    <a:pt x="172" y="437"/>
                  </a:cubicBezTo>
                  <a:cubicBezTo>
                    <a:pt x="151" y="415"/>
                    <a:pt x="140" y="394"/>
                    <a:pt x="118" y="362"/>
                  </a:cubicBezTo>
                  <a:cubicBezTo>
                    <a:pt x="97" y="341"/>
                    <a:pt x="86" y="319"/>
                    <a:pt x="75" y="287"/>
                  </a:cubicBezTo>
                  <a:cubicBezTo>
                    <a:pt x="75" y="277"/>
                    <a:pt x="65" y="265"/>
                    <a:pt x="65" y="255"/>
                  </a:cubicBezTo>
                  <a:cubicBezTo>
                    <a:pt x="65" y="234"/>
                    <a:pt x="54" y="223"/>
                    <a:pt x="54" y="212"/>
                  </a:cubicBezTo>
                  <a:cubicBezTo>
                    <a:pt x="54" y="180"/>
                    <a:pt x="54" y="158"/>
                    <a:pt x="65" y="137"/>
                  </a:cubicBezTo>
                  <a:cubicBezTo>
                    <a:pt x="65" y="105"/>
                    <a:pt x="75" y="84"/>
                    <a:pt x="86" y="73"/>
                  </a:cubicBezTo>
                  <a:cubicBezTo>
                    <a:pt x="86" y="51"/>
                    <a:pt x="108" y="30"/>
                    <a:pt x="118" y="30"/>
                  </a:cubicBezTo>
                  <a:cubicBezTo>
                    <a:pt x="126" y="23"/>
                    <a:pt x="139" y="15"/>
                    <a:pt x="149" y="15"/>
                  </a:cubicBezTo>
                  <a:cubicBezTo>
                    <a:pt x="154" y="15"/>
                    <a:pt x="158" y="16"/>
                    <a:pt x="161" y="20"/>
                  </a:cubicBezTo>
                  <a:cubicBezTo>
                    <a:pt x="172" y="20"/>
                    <a:pt x="172" y="30"/>
                    <a:pt x="172" y="30"/>
                  </a:cubicBezTo>
                  <a:lnTo>
                    <a:pt x="172" y="41"/>
                  </a:lnTo>
                  <a:lnTo>
                    <a:pt x="182" y="41"/>
                  </a:lnTo>
                  <a:cubicBezTo>
                    <a:pt x="182" y="30"/>
                    <a:pt x="182" y="8"/>
                    <a:pt x="161" y="8"/>
                  </a:cubicBezTo>
                  <a:cubicBezTo>
                    <a:pt x="156" y="3"/>
                    <a:pt x="148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41"/>
            <p:cNvSpPr/>
            <p:nvPr/>
          </p:nvSpPr>
          <p:spPr>
            <a:xfrm>
              <a:off x="2335303" y="4121960"/>
              <a:ext cx="45024" cy="125601"/>
            </a:xfrm>
            <a:custGeom>
              <a:avLst/>
              <a:gdLst/>
              <a:ahLst/>
              <a:cxnLst/>
              <a:rect l="l" t="t" r="r" b="b"/>
              <a:pathLst>
                <a:path w="290" h="809" extrusionOk="0">
                  <a:moveTo>
                    <a:pt x="129" y="1"/>
                  </a:moveTo>
                  <a:cubicBezTo>
                    <a:pt x="122" y="1"/>
                    <a:pt x="115" y="2"/>
                    <a:pt x="108" y="6"/>
                  </a:cubicBezTo>
                  <a:cubicBezTo>
                    <a:pt x="86" y="16"/>
                    <a:pt x="65" y="38"/>
                    <a:pt x="54" y="59"/>
                  </a:cubicBezTo>
                  <a:cubicBezTo>
                    <a:pt x="32" y="70"/>
                    <a:pt x="22" y="102"/>
                    <a:pt x="11" y="123"/>
                  </a:cubicBezTo>
                  <a:cubicBezTo>
                    <a:pt x="11" y="156"/>
                    <a:pt x="1" y="188"/>
                    <a:pt x="1" y="220"/>
                  </a:cubicBezTo>
                  <a:lnTo>
                    <a:pt x="1" y="273"/>
                  </a:lnTo>
                  <a:cubicBezTo>
                    <a:pt x="11" y="284"/>
                    <a:pt x="11" y="306"/>
                    <a:pt x="22" y="316"/>
                  </a:cubicBezTo>
                  <a:cubicBezTo>
                    <a:pt x="32" y="349"/>
                    <a:pt x="44" y="380"/>
                    <a:pt x="65" y="402"/>
                  </a:cubicBezTo>
                  <a:cubicBezTo>
                    <a:pt x="86" y="434"/>
                    <a:pt x="108" y="456"/>
                    <a:pt x="129" y="477"/>
                  </a:cubicBezTo>
                  <a:cubicBezTo>
                    <a:pt x="140" y="509"/>
                    <a:pt x="161" y="530"/>
                    <a:pt x="182" y="552"/>
                  </a:cubicBezTo>
                  <a:cubicBezTo>
                    <a:pt x="204" y="573"/>
                    <a:pt x="215" y="594"/>
                    <a:pt x="225" y="616"/>
                  </a:cubicBezTo>
                  <a:lnTo>
                    <a:pt x="258" y="680"/>
                  </a:lnTo>
                  <a:lnTo>
                    <a:pt x="258" y="744"/>
                  </a:lnTo>
                  <a:cubicBezTo>
                    <a:pt x="258" y="755"/>
                    <a:pt x="258" y="777"/>
                    <a:pt x="247" y="787"/>
                  </a:cubicBezTo>
                  <a:cubicBezTo>
                    <a:pt x="247" y="798"/>
                    <a:pt x="236" y="798"/>
                    <a:pt x="225" y="809"/>
                  </a:cubicBezTo>
                  <a:cubicBezTo>
                    <a:pt x="236" y="809"/>
                    <a:pt x="247" y="798"/>
                    <a:pt x="258" y="787"/>
                  </a:cubicBezTo>
                  <a:cubicBezTo>
                    <a:pt x="268" y="777"/>
                    <a:pt x="279" y="766"/>
                    <a:pt x="289" y="744"/>
                  </a:cubicBezTo>
                  <a:lnTo>
                    <a:pt x="289" y="680"/>
                  </a:lnTo>
                  <a:cubicBezTo>
                    <a:pt x="289" y="648"/>
                    <a:pt x="279" y="627"/>
                    <a:pt x="268" y="594"/>
                  </a:cubicBezTo>
                  <a:cubicBezTo>
                    <a:pt x="258" y="573"/>
                    <a:pt x="247" y="541"/>
                    <a:pt x="225" y="520"/>
                  </a:cubicBezTo>
                  <a:cubicBezTo>
                    <a:pt x="215" y="498"/>
                    <a:pt x="194" y="466"/>
                    <a:pt x="172" y="445"/>
                  </a:cubicBezTo>
                  <a:cubicBezTo>
                    <a:pt x="151" y="423"/>
                    <a:pt x="140" y="391"/>
                    <a:pt x="118" y="370"/>
                  </a:cubicBezTo>
                  <a:cubicBezTo>
                    <a:pt x="97" y="349"/>
                    <a:pt x="86" y="316"/>
                    <a:pt x="75" y="295"/>
                  </a:cubicBezTo>
                  <a:cubicBezTo>
                    <a:pt x="75" y="284"/>
                    <a:pt x="65" y="273"/>
                    <a:pt x="65" y="252"/>
                  </a:cubicBezTo>
                  <a:cubicBezTo>
                    <a:pt x="65" y="242"/>
                    <a:pt x="54" y="230"/>
                    <a:pt x="54" y="220"/>
                  </a:cubicBezTo>
                  <a:cubicBezTo>
                    <a:pt x="54" y="188"/>
                    <a:pt x="54" y="166"/>
                    <a:pt x="65" y="134"/>
                  </a:cubicBezTo>
                  <a:cubicBezTo>
                    <a:pt x="65" y="113"/>
                    <a:pt x="75" y="92"/>
                    <a:pt x="86" y="70"/>
                  </a:cubicBezTo>
                  <a:cubicBezTo>
                    <a:pt x="86" y="59"/>
                    <a:pt x="108" y="38"/>
                    <a:pt x="118" y="27"/>
                  </a:cubicBezTo>
                  <a:cubicBezTo>
                    <a:pt x="124" y="22"/>
                    <a:pt x="132" y="19"/>
                    <a:pt x="140" y="19"/>
                  </a:cubicBezTo>
                  <a:cubicBezTo>
                    <a:pt x="148" y="19"/>
                    <a:pt x="156" y="22"/>
                    <a:pt x="161" y="27"/>
                  </a:cubicBezTo>
                  <a:cubicBezTo>
                    <a:pt x="172" y="27"/>
                    <a:pt x="172" y="38"/>
                    <a:pt x="172" y="38"/>
                  </a:cubicBezTo>
                  <a:lnTo>
                    <a:pt x="172" y="49"/>
                  </a:lnTo>
                  <a:lnTo>
                    <a:pt x="182" y="38"/>
                  </a:lnTo>
                  <a:cubicBezTo>
                    <a:pt x="182" y="38"/>
                    <a:pt x="182" y="16"/>
                    <a:pt x="161" y="6"/>
                  </a:cubicBezTo>
                  <a:cubicBezTo>
                    <a:pt x="154" y="6"/>
                    <a:pt x="142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41"/>
            <p:cNvSpPr/>
            <p:nvPr/>
          </p:nvSpPr>
          <p:spPr>
            <a:xfrm>
              <a:off x="5166386" y="1283425"/>
              <a:ext cx="104952" cy="99829"/>
            </a:xfrm>
            <a:custGeom>
              <a:avLst/>
              <a:gdLst/>
              <a:ahLst/>
              <a:cxnLst/>
              <a:rect l="l" t="t" r="r" b="b"/>
              <a:pathLst>
                <a:path w="676" h="643" extrusionOk="0">
                  <a:moveTo>
                    <a:pt x="429" y="450"/>
                  </a:moveTo>
                  <a:lnTo>
                    <a:pt x="440" y="460"/>
                  </a:lnTo>
                  <a:cubicBezTo>
                    <a:pt x="440" y="450"/>
                    <a:pt x="429" y="450"/>
                    <a:pt x="429" y="450"/>
                  </a:cubicBezTo>
                  <a:close/>
                  <a:moveTo>
                    <a:pt x="504" y="439"/>
                  </a:moveTo>
                  <a:cubicBezTo>
                    <a:pt x="493" y="450"/>
                    <a:pt x="483" y="450"/>
                    <a:pt x="472" y="460"/>
                  </a:cubicBezTo>
                  <a:lnTo>
                    <a:pt x="450" y="460"/>
                  </a:lnTo>
                  <a:cubicBezTo>
                    <a:pt x="458" y="460"/>
                    <a:pt x="465" y="465"/>
                    <a:pt x="472" y="465"/>
                  </a:cubicBezTo>
                  <a:cubicBezTo>
                    <a:pt x="475" y="465"/>
                    <a:pt x="479" y="464"/>
                    <a:pt x="483" y="460"/>
                  </a:cubicBezTo>
                  <a:cubicBezTo>
                    <a:pt x="493" y="460"/>
                    <a:pt x="504" y="450"/>
                    <a:pt x="504" y="439"/>
                  </a:cubicBezTo>
                  <a:close/>
                  <a:moveTo>
                    <a:pt x="12" y="0"/>
                  </a:moveTo>
                  <a:cubicBezTo>
                    <a:pt x="0" y="0"/>
                    <a:pt x="0" y="11"/>
                    <a:pt x="0" y="22"/>
                  </a:cubicBezTo>
                  <a:lnTo>
                    <a:pt x="0" y="43"/>
                  </a:lnTo>
                  <a:cubicBezTo>
                    <a:pt x="12" y="53"/>
                    <a:pt x="12" y="65"/>
                    <a:pt x="22" y="75"/>
                  </a:cubicBezTo>
                  <a:cubicBezTo>
                    <a:pt x="43" y="96"/>
                    <a:pt x="76" y="107"/>
                    <a:pt x="107" y="118"/>
                  </a:cubicBezTo>
                  <a:lnTo>
                    <a:pt x="311" y="118"/>
                  </a:lnTo>
                  <a:cubicBezTo>
                    <a:pt x="333" y="118"/>
                    <a:pt x="354" y="129"/>
                    <a:pt x="376" y="129"/>
                  </a:cubicBezTo>
                  <a:cubicBezTo>
                    <a:pt x="429" y="139"/>
                    <a:pt x="472" y="172"/>
                    <a:pt x="514" y="203"/>
                  </a:cubicBezTo>
                  <a:cubicBezTo>
                    <a:pt x="547" y="236"/>
                    <a:pt x="579" y="279"/>
                    <a:pt x="600" y="332"/>
                  </a:cubicBezTo>
                  <a:cubicBezTo>
                    <a:pt x="621" y="375"/>
                    <a:pt x="621" y="439"/>
                    <a:pt x="600" y="493"/>
                  </a:cubicBezTo>
                  <a:cubicBezTo>
                    <a:pt x="590" y="514"/>
                    <a:pt x="579" y="536"/>
                    <a:pt x="557" y="546"/>
                  </a:cubicBezTo>
                  <a:cubicBezTo>
                    <a:pt x="547" y="567"/>
                    <a:pt x="514" y="579"/>
                    <a:pt x="493" y="589"/>
                  </a:cubicBezTo>
                  <a:cubicBezTo>
                    <a:pt x="482" y="592"/>
                    <a:pt x="470" y="593"/>
                    <a:pt x="457" y="593"/>
                  </a:cubicBezTo>
                  <a:cubicBezTo>
                    <a:pt x="420" y="593"/>
                    <a:pt x="378" y="581"/>
                    <a:pt x="354" y="557"/>
                  </a:cubicBezTo>
                  <a:cubicBezTo>
                    <a:pt x="343" y="557"/>
                    <a:pt x="333" y="546"/>
                    <a:pt x="322" y="536"/>
                  </a:cubicBezTo>
                  <a:lnTo>
                    <a:pt x="322" y="525"/>
                  </a:lnTo>
                  <a:lnTo>
                    <a:pt x="311" y="525"/>
                  </a:lnTo>
                  <a:lnTo>
                    <a:pt x="311" y="503"/>
                  </a:lnTo>
                  <a:cubicBezTo>
                    <a:pt x="300" y="482"/>
                    <a:pt x="300" y="460"/>
                    <a:pt x="300" y="439"/>
                  </a:cubicBezTo>
                  <a:cubicBezTo>
                    <a:pt x="311" y="396"/>
                    <a:pt x="343" y="364"/>
                    <a:pt x="376" y="343"/>
                  </a:cubicBezTo>
                  <a:cubicBezTo>
                    <a:pt x="397" y="332"/>
                    <a:pt x="418" y="332"/>
                    <a:pt x="429" y="332"/>
                  </a:cubicBezTo>
                  <a:cubicBezTo>
                    <a:pt x="450" y="343"/>
                    <a:pt x="461" y="353"/>
                    <a:pt x="472" y="364"/>
                  </a:cubicBezTo>
                  <a:lnTo>
                    <a:pt x="483" y="364"/>
                  </a:lnTo>
                  <a:lnTo>
                    <a:pt x="493" y="375"/>
                  </a:lnTo>
                  <a:cubicBezTo>
                    <a:pt x="493" y="386"/>
                    <a:pt x="504" y="386"/>
                    <a:pt x="504" y="396"/>
                  </a:cubicBezTo>
                  <a:lnTo>
                    <a:pt x="504" y="439"/>
                  </a:lnTo>
                  <a:cubicBezTo>
                    <a:pt x="514" y="429"/>
                    <a:pt x="526" y="407"/>
                    <a:pt x="514" y="396"/>
                  </a:cubicBezTo>
                  <a:cubicBezTo>
                    <a:pt x="514" y="386"/>
                    <a:pt x="514" y="375"/>
                    <a:pt x="504" y="364"/>
                  </a:cubicBezTo>
                  <a:lnTo>
                    <a:pt x="504" y="353"/>
                  </a:lnTo>
                  <a:cubicBezTo>
                    <a:pt x="493" y="353"/>
                    <a:pt x="493" y="343"/>
                    <a:pt x="493" y="343"/>
                  </a:cubicBezTo>
                  <a:cubicBezTo>
                    <a:pt x="483" y="332"/>
                    <a:pt x="461" y="322"/>
                    <a:pt x="440" y="310"/>
                  </a:cubicBezTo>
                  <a:cubicBezTo>
                    <a:pt x="429" y="305"/>
                    <a:pt x="416" y="303"/>
                    <a:pt x="402" y="303"/>
                  </a:cubicBezTo>
                  <a:cubicBezTo>
                    <a:pt x="389" y="303"/>
                    <a:pt x="375" y="305"/>
                    <a:pt x="364" y="310"/>
                  </a:cubicBezTo>
                  <a:cubicBezTo>
                    <a:pt x="322" y="332"/>
                    <a:pt x="279" y="375"/>
                    <a:pt x="257" y="429"/>
                  </a:cubicBezTo>
                  <a:cubicBezTo>
                    <a:pt x="257" y="460"/>
                    <a:pt x="257" y="493"/>
                    <a:pt x="269" y="525"/>
                  </a:cubicBezTo>
                  <a:cubicBezTo>
                    <a:pt x="269" y="536"/>
                    <a:pt x="269" y="536"/>
                    <a:pt x="279" y="546"/>
                  </a:cubicBezTo>
                  <a:lnTo>
                    <a:pt x="279" y="557"/>
                  </a:lnTo>
                  <a:lnTo>
                    <a:pt x="290" y="557"/>
                  </a:lnTo>
                  <a:lnTo>
                    <a:pt x="290" y="567"/>
                  </a:lnTo>
                  <a:lnTo>
                    <a:pt x="322" y="600"/>
                  </a:lnTo>
                  <a:cubicBezTo>
                    <a:pt x="343" y="621"/>
                    <a:pt x="376" y="632"/>
                    <a:pt x="407" y="643"/>
                  </a:cubicBezTo>
                  <a:lnTo>
                    <a:pt x="504" y="643"/>
                  </a:lnTo>
                  <a:cubicBezTo>
                    <a:pt x="568" y="621"/>
                    <a:pt x="633" y="567"/>
                    <a:pt x="654" y="503"/>
                  </a:cubicBezTo>
                  <a:cubicBezTo>
                    <a:pt x="675" y="439"/>
                    <a:pt x="675" y="375"/>
                    <a:pt x="654" y="310"/>
                  </a:cubicBezTo>
                  <a:cubicBezTo>
                    <a:pt x="633" y="246"/>
                    <a:pt x="590" y="203"/>
                    <a:pt x="536" y="160"/>
                  </a:cubicBezTo>
                  <a:cubicBezTo>
                    <a:pt x="493" y="129"/>
                    <a:pt x="440" y="107"/>
                    <a:pt x="386" y="96"/>
                  </a:cubicBezTo>
                  <a:cubicBezTo>
                    <a:pt x="354" y="86"/>
                    <a:pt x="333" y="86"/>
                    <a:pt x="311" y="86"/>
                  </a:cubicBezTo>
                  <a:lnTo>
                    <a:pt x="236" y="86"/>
                  </a:lnTo>
                  <a:cubicBezTo>
                    <a:pt x="193" y="96"/>
                    <a:pt x="150" y="96"/>
                    <a:pt x="119" y="96"/>
                  </a:cubicBezTo>
                  <a:cubicBezTo>
                    <a:pt x="76" y="86"/>
                    <a:pt x="43" y="86"/>
                    <a:pt x="33" y="65"/>
                  </a:cubicBezTo>
                  <a:cubicBezTo>
                    <a:pt x="12" y="53"/>
                    <a:pt x="12" y="32"/>
                    <a:pt x="12" y="22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41"/>
            <p:cNvSpPr/>
            <p:nvPr/>
          </p:nvSpPr>
          <p:spPr>
            <a:xfrm>
              <a:off x="5188121" y="1298330"/>
              <a:ext cx="68157" cy="25151"/>
            </a:xfrm>
            <a:custGeom>
              <a:avLst/>
              <a:gdLst/>
              <a:ahLst/>
              <a:cxnLst/>
              <a:rect l="l" t="t" r="r" b="b"/>
              <a:pathLst>
                <a:path w="439" h="162" extrusionOk="0">
                  <a:moveTo>
                    <a:pt x="0" y="0"/>
                  </a:moveTo>
                  <a:lnTo>
                    <a:pt x="0" y="22"/>
                  </a:lnTo>
                  <a:cubicBezTo>
                    <a:pt x="10" y="33"/>
                    <a:pt x="10" y="33"/>
                    <a:pt x="10" y="43"/>
                  </a:cubicBezTo>
                  <a:cubicBezTo>
                    <a:pt x="10" y="54"/>
                    <a:pt x="10" y="64"/>
                    <a:pt x="21" y="76"/>
                  </a:cubicBezTo>
                  <a:cubicBezTo>
                    <a:pt x="32" y="86"/>
                    <a:pt x="32" y="107"/>
                    <a:pt x="43" y="118"/>
                  </a:cubicBezTo>
                  <a:cubicBezTo>
                    <a:pt x="53" y="129"/>
                    <a:pt x="75" y="140"/>
                    <a:pt x="86" y="150"/>
                  </a:cubicBezTo>
                  <a:cubicBezTo>
                    <a:pt x="96" y="150"/>
                    <a:pt x="117" y="161"/>
                    <a:pt x="139" y="161"/>
                  </a:cubicBezTo>
                  <a:lnTo>
                    <a:pt x="236" y="161"/>
                  </a:lnTo>
                  <a:cubicBezTo>
                    <a:pt x="257" y="150"/>
                    <a:pt x="267" y="150"/>
                    <a:pt x="278" y="150"/>
                  </a:cubicBezTo>
                  <a:lnTo>
                    <a:pt x="321" y="150"/>
                  </a:lnTo>
                  <a:cubicBezTo>
                    <a:pt x="328" y="150"/>
                    <a:pt x="335" y="146"/>
                    <a:pt x="342" y="146"/>
                  </a:cubicBezTo>
                  <a:cubicBezTo>
                    <a:pt x="346" y="146"/>
                    <a:pt x="350" y="147"/>
                    <a:pt x="353" y="150"/>
                  </a:cubicBezTo>
                  <a:lnTo>
                    <a:pt x="407" y="150"/>
                  </a:lnTo>
                  <a:cubicBezTo>
                    <a:pt x="426" y="150"/>
                    <a:pt x="436" y="159"/>
                    <a:pt x="438" y="161"/>
                  </a:cubicBezTo>
                  <a:lnTo>
                    <a:pt x="438" y="161"/>
                  </a:lnTo>
                  <a:lnTo>
                    <a:pt x="417" y="140"/>
                  </a:lnTo>
                  <a:lnTo>
                    <a:pt x="407" y="140"/>
                  </a:lnTo>
                  <a:cubicBezTo>
                    <a:pt x="407" y="129"/>
                    <a:pt x="396" y="129"/>
                    <a:pt x="396" y="129"/>
                  </a:cubicBezTo>
                  <a:cubicBezTo>
                    <a:pt x="386" y="129"/>
                    <a:pt x="386" y="118"/>
                    <a:pt x="374" y="118"/>
                  </a:cubicBezTo>
                  <a:lnTo>
                    <a:pt x="364" y="118"/>
                  </a:lnTo>
                  <a:cubicBezTo>
                    <a:pt x="353" y="107"/>
                    <a:pt x="332" y="107"/>
                    <a:pt x="321" y="107"/>
                  </a:cubicBezTo>
                  <a:cubicBezTo>
                    <a:pt x="310" y="107"/>
                    <a:pt x="289" y="97"/>
                    <a:pt x="278" y="97"/>
                  </a:cubicBezTo>
                  <a:cubicBezTo>
                    <a:pt x="257" y="97"/>
                    <a:pt x="246" y="107"/>
                    <a:pt x="224" y="107"/>
                  </a:cubicBezTo>
                  <a:lnTo>
                    <a:pt x="129" y="107"/>
                  </a:lnTo>
                  <a:cubicBezTo>
                    <a:pt x="117" y="107"/>
                    <a:pt x="107" y="107"/>
                    <a:pt x="107" y="97"/>
                  </a:cubicBezTo>
                  <a:cubicBezTo>
                    <a:pt x="96" y="97"/>
                    <a:pt x="86" y="86"/>
                    <a:pt x="75" y="86"/>
                  </a:cubicBezTo>
                  <a:lnTo>
                    <a:pt x="64" y="76"/>
                  </a:lnTo>
                  <a:lnTo>
                    <a:pt x="53" y="64"/>
                  </a:lnTo>
                  <a:lnTo>
                    <a:pt x="43" y="54"/>
                  </a:lnTo>
                  <a:lnTo>
                    <a:pt x="32" y="43"/>
                  </a:lnTo>
                  <a:cubicBezTo>
                    <a:pt x="21" y="33"/>
                    <a:pt x="21" y="22"/>
                    <a:pt x="10" y="22"/>
                  </a:cubicBezTo>
                  <a:cubicBezTo>
                    <a:pt x="10" y="0"/>
                    <a:pt x="0" y="0"/>
                    <a:pt x="0" y="0"/>
                  </a:cubicBezTo>
                  <a:close/>
                  <a:moveTo>
                    <a:pt x="438" y="161"/>
                  </a:moveTo>
                  <a:lnTo>
                    <a:pt x="439" y="161"/>
                  </a:lnTo>
                  <a:cubicBezTo>
                    <a:pt x="439" y="161"/>
                    <a:pt x="438" y="161"/>
                    <a:pt x="438" y="1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41"/>
            <p:cNvSpPr/>
            <p:nvPr/>
          </p:nvSpPr>
          <p:spPr>
            <a:xfrm>
              <a:off x="5247895" y="1362295"/>
              <a:ext cx="101537" cy="104176"/>
            </a:xfrm>
            <a:custGeom>
              <a:avLst/>
              <a:gdLst/>
              <a:ahLst/>
              <a:cxnLst/>
              <a:rect l="l" t="t" r="r" b="b"/>
              <a:pathLst>
                <a:path w="654" h="671" extrusionOk="0">
                  <a:moveTo>
                    <a:pt x="215" y="166"/>
                  </a:moveTo>
                  <a:cubicBezTo>
                    <a:pt x="204" y="166"/>
                    <a:pt x="193" y="178"/>
                    <a:pt x="193" y="188"/>
                  </a:cubicBezTo>
                  <a:cubicBezTo>
                    <a:pt x="204" y="188"/>
                    <a:pt x="204" y="178"/>
                    <a:pt x="215" y="166"/>
                  </a:cubicBezTo>
                  <a:close/>
                  <a:moveTo>
                    <a:pt x="193" y="188"/>
                  </a:moveTo>
                  <a:cubicBezTo>
                    <a:pt x="182" y="199"/>
                    <a:pt x="182" y="209"/>
                    <a:pt x="193" y="220"/>
                  </a:cubicBezTo>
                  <a:lnTo>
                    <a:pt x="193" y="188"/>
                  </a:lnTo>
                  <a:close/>
                  <a:moveTo>
                    <a:pt x="247" y="0"/>
                  </a:moveTo>
                  <a:cubicBezTo>
                    <a:pt x="215" y="0"/>
                    <a:pt x="183" y="6"/>
                    <a:pt x="150" y="17"/>
                  </a:cubicBezTo>
                  <a:cubicBezTo>
                    <a:pt x="86" y="38"/>
                    <a:pt x="32" y="92"/>
                    <a:pt x="11" y="166"/>
                  </a:cubicBezTo>
                  <a:cubicBezTo>
                    <a:pt x="11" y="199"/>
                    <a:pt x="1" y="231"/>
                    <a:pt x="11" y="263"/>
                  </a:cubicBezTo>
                  <a:cubicBezTo>
                    <a:pt x="22" y="295"/>
                    <a:pt x="32" y="327"/>
                    <a:pt x="54" y="349"/>
                  </a:cubicBezTo>
                  <a:lnTo>
                    <a:pt x="86" y="381"/>
                  </a:lnTo>
                  <a:lnTo>
                    <a:pt x="96" y="381"/>
                  </a:lnTo>
                  <a:lnTo>
                    <a:pt x="96" y="392"/>
                  </a:lnTo>
                  <a:lnTo>
                    <a:pt x="108" y="392"/>
                  </a:lnTo>
                  <a:cubicBezTo>
                    <a:pt x="118" y="402"/>
                    <a:pt x="118" y="402"/>
                    <a:pt x="129" y="402"/>
                  </a:cubicBezTo>
                  <a:cubicBezTo>
                    <a:pt x="161" y="413"/>
                    <a:pt x="193" y="413"/>
                    <a:pt x="225" y="413"/>
                  </a:cubicBezTo>
                  <a:cubicBezTo>
                    <a:pt x="279" y="392"/>
                    <a:pt x="322" y="349"/>
                    <a:pt x="343" y="306"/>
                  </a:cubicBezTo>
                  <a:cubicBezTo>
                    <a:pt x="343" y="285"/>
                    <a:pt x="353" y="252"/>
                    <a:pt x="343" y="231"/>
                  </a:cubicBezTo>
                  <a:cubicBezTo>
                    <a:pt x="332" y="209"/>
                    <a:pt x="322" y="188"/>
                    <a:pt x="311" y="178"/>
                  </a:cubicBezTo>
                  <a:cubicBezTo>
                    <a:pt x="300" y="178"/>
                    <a:pt x="300" y="178"/>
                    <a:pt x="300" y="166"/>
                  </a:cubicBezTo>
                  <a:lnTo>
                    <a:pt x="289" y="166"/>
                  </a:lnTo>
                  <a:cubicBezTo>
                    <a:pt x="279" y="156"/>
                    <a:pt x="268" y="156"/>
                    <a:pt x="257" y="156"/>
                  </a:cubicBezTo>
                  <a:cubicBezTo>
                    <a:pt x="254" y="153"/>
                    <a:pt x="250" y="152"/>
                    <a:pt x="245" y="152"/>
                  </a:cubicBezTo>
                  <a:cubicBezTo>
                    <a:pt x="235" y="152"/>
                    <a:pt x="222" y="159"/>
                    <a:pt x="215" y="166"/>
                  </a:cubicBezTo>
                  <a:lnTo>
                    <a:pt x="257" y="166"/>
                  </a:lnTo>
                  <a:cubicBezTo>
                    <a:pt x="268" y="166"/>
                    <a:pt x="268" y="178"/>
                    <a:pt x="279" y="178"/>
                  </a:cubicBezTo>
                  <a:cubicBezTo>
                    <a:pt x="279" y="178"/>
                    <a:pt x="279" y="188"/>
                    <a:pt x="289" y="188"/>
                  </a:cubicBezTo>
                  <a:lnTo>
                    <a:pt x="289" y="199"/>
                  </a:lnTo>
                  <a:cubicBezTo>
                    <a:pt x="300" y="209"/>
                    <a:pt x="311" y="220"/>
                    <a:pt x="322" y="242"/>
                  </a:cubicBezTo>
                  <a:cubicBezTo>
                    <a:pt x="322" y="252"/>
                    <a:pt x="322" y="274"/>
                    <a:pt x="311" y="295"/>
                  </a:cubicBezTo>
                  <a:cubicBezTo>
                    <a:pt x="289" y="327"/>
                    <a:pt x="257" y="359"/>
                    <a:pt x="215" y="370"/>
                  </a:cubicBezTo>
                  <a:cubicBezTo>
                    <a:pt x="193" y="370"/>
                    <a:pt x="172" y="370"/>
                    <a:pt x="150" y="359"/>
                  </a:cubicBezTo>
                  <a:cubicBezTo>
                    <a:pt x="139" y="359"/>
                    <a:pt x="139" y="359"/>
                    <a:pt x="129" y="349"/>
                  </a:cubicBezTo>
                  <a:lnTo>
                    <a:pt x="118" y="349"/>
                  </a:lnTo>
                  <a:lnTo>
                    <a:pt x="118" y="338"/>
                  </a:lnTo>
                  <a:cubicBezTo>
                    <a:pt x="108" y="338"/>
                    <a:pt x="96" y="327"/>
                    <a:pt x="96" y="316"/>
                  </a:cubicBezTo>
                  <a:cubicBezTo>
                    <a:pt x="65" y="274"/>
                    <a:pt x="54" y="220"/>
                    <a:pt x="65" y="178"/>
                  </a:cubicBezTo>
                  <a:cubicBezTo>
                    <a:pt x="75" y="156"/>
                    <a:pt x="86" y="124"/>
                    <a:pt x="108" y="113"/>
                  </a:cubicBezTo>
                  <a:cubicBezTo>
                    <a:pt x="118" y="92"/>
                    <a:pt x="139" y="71"/>
                    <a:pt x="161" y="71"/>
                  </a:cubicBezTo>
                  <a:cubicBezTo>
                    <a:pt x="188" y="60"/>
                    <a:pt x="214" y="54"/>
                    <a:pt x="241" y="54"/>
                  </a:cubicBezTo>
                  <a:cubicBezTo>
                    <a:pt x="268" y="54"/>
                    <a:pt x="295" y="60"/>
                    <a:pt x="322" y="71"/>
                  </a:cubicBezTo>
                  <a:cubicBezTo>
                    <a:pt x="375" y="81"/>
                    <a:pt x="418" y="124"/>
                    <a:pt x="450" y="156"/>
                  </a:cubicBezTo>
                  <a:cubicBezTo>
                    <a:pt x="482" y="199"/>
                    <a:pt x="514" y="242"/>
                    <a:pt x="525" y="295"/>
                  </a:cubicBezTo>
                  <a:cubicBezTo>
                    <a:pt x="525" y="316"/>
                    <a:pt x="536" y="338"/>
                    <a:pt x="536" y="359"/>
                  </a:cubicBezTo>
                  <a:lnTo>
                    <a:pt x="536" y="381"/>
                  </a:lnTo>
                  <a:lnTo>
                    <a:pt x="536" y="392"/>
                  </a:lnTo>
                  <a:lnTo>
                    <a:pt x="536" y="402"/>
                  </a:lnTo>
                  <a:lnTo>
                    <a:pt x="536" y="435"/>
                  </a:lnTo>
                  <a:lnTo>
                    <a:pt x="536" y="552"/>
                  </a:lnTo>
                  <a:cubicBezTo>
                    <a:pt x="546" y="595"/>
                    <a:pt x="557" y="627"/>
                    <a:pt x="579" y="649"/>
                  </a:cubicBezTo>
                  <a:cubicBezTo>
                    <a:pt x="589" y="659"/>
                    <a:pt x="600" y="659"/>
                    <a:pt x="610" y="670"/>
                  </a:cubicBezTo>
                  <a:lnTo>
                    <a:pt x="632" y="670"/>
                  </a:lnTo>
                  <a:cubicBezTo>
                    <a:pt x="643" y="670"/>
                    <a:pt x="653" y="659"/>
                    <a:pt x="653" y="659"/>
                  </a:cubicBezTo>
                  <a:lnTo>
                    <a:pt x="632" y="659"/>
                  </a:lnTo>
                  <a:cubicBezTo>
                    <a:pt x="622" y="659"/>
                    <a:pt x="600" y="659"/>
                    <a:pt x="589" y="638"/>
                  </a:cubicBezTo>
                  <a:cubicBezTo>
                    <a:pt x="568" y="616"/>
                    <a:pt x="568" y="595"/>
                    <a:pt x="557" y="552"/>
                  </a:cubicBezTo>
                  <a:cubicBezTo>
                    <a:pt x="557" y="520"/>
                    <a:pt x="557" y="477"/>
                    <a:pt x="568" y="435"/>
                  </a:cubicBezTo>
                  <a:lnTo>
                    <a:pt x="568" y="402"/>
                  </a:lnTo>
                  <a:lnTo>
                    <a:pt x="568" y="392"/>
                  </a:lnTo>
                  <a:lnTo>
                    <a:pt x="568" y="381"/>
                  </a:lnTo>
                  <a:lnTo>
                    <a:pt x="568" y="359"/>
                  </a:lnTo>
                  <a:cubicBezTo>
                    <a:pt x="568" y="338"/>
                    <a:pt x="568" y="316"/>
                    <a:pt x="557" y="285"/>
                  </a:cubicBezTo>
                  <a:cubicBezTo>
                    <a:pt x="546" y="231"/>
                    <a:pt x="525" y="178"/>
                    <a:pt x="493" y="124"/>
                  </a:cubicBezTo>
                  <a:cubicBezTo>
                    <a:pt x="450" y="81"/>
                    <a:pt x="407" y="38"/>
                    <a:pt x="343" y="17"/>
                  </a:cubicBezTo>
                  <a:cubicBezTo>
                    <a:pt x="311" y="6"/>
                    <a:pt x="279" y="0"/>
                    <a:pt x="2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41"/>
            <p:cNvSpPr/>
            <p:nvPr/>
          </p:nvSpPr>
          <p:spPr>
            <a:xfrm>
              <a:off x="5307668" y="1376423"/>
              <a:ext cx="26859" cy="66760"/>
            </a:xfrm>
            <a:custGeom>
              <a:avLst/>
              <a:gdLst/>
              <a:ahLst/>
              <a:cxnLst/>
              <a:rect l="l" t="t" r="r" b="b"/>
              <a:pathLst>
                <a:path w="173" h="430" extrusionOk="0">
                  <a:moveTo>
                    <a:pt x="11" y="1"/>
                  </a:moveTo>
                  <a:lnTo>
                    <a:pt x="22" y="22"/>
                  </a:lnTo>
                  <a:lnTo>
                    <a:pt x="22" y="44"/>
                  </a:lnTo>
                  <a:lnTo>
                    <a:pt x="22" y="54"/>
                  </a:lnTo>
                  <a:lnTo>
                    <a:pt x="22" y="75"/>
                  </a:lnTo>
                  <a:lnTo>
                    <a:pt x="22" y="108"/>
                  </a:lnTo>
                  <a:lnTo>
                    <a:pt x="22" y="151"/>
                  </a:lnTo>
                  <a:cubicBezTo>
                    <a:pt x="22" y="161"/>
                    <a:pt x="11" y="183"/>
                    <a:pt x="11" y="194"/>
                  </a:cubicBezTo>
                  <a:cubicBezTo>
                    <a:pt x="11" y="204"/>
                    <a:pt x="11" y="225"/>
                    <a:pt x="1" y="236"/>
                  </a:cubicBezTo>
                  <a:cubicBezTo>
                    <a:pt x="1" y="258"/>
                    <a:pt x="1" y="279"/>
                    <a:pt x="11" y="290"/>
                  </a:cubicBezTo>
                  <a:cubicBezTo>
                    <a:pt x="11" y="311"/>
                    <a:pt x="11" y="332"/>
                    <a:pt x="22" y="344"/>
                  </a:cubicBezTo>
                  <a:cubicBezTo>
                    <a:pt x="33" y="365"/>
                    <a:pt x="44" y="375"/>
                    <a:pt x="54" y="386"/>
                  </a:cubicBezTo>
                  <a:cubicBezTo>
                    <a:pt x="65" y="397"/>
                    <a:pt x="76" y="408"/>
                    <a:pt x="87" y="408"/>
                  </a:cubicBezTo>
                  <a:cubicBezTo>
                    <a:pt x="108" y="418"/>
                    <a:pt x="118" y="418"/>
                    <a:pt x="118" y="418"/>
                  </a:cubicBezTo>
                  <a:cubicBezTo>
                    <a:pt x="129" y="418"/>
                    <a:pt x="140" y="429"/>
                    <a:pt x="151" y="429"/>
                  </a:cubicBezTo>
                  <a:lnTo>
                    <a:pt x="172" y="429"/>
                  </a:lnTo>
                  <a:cubicBezTo>
                    <a:pt x="172" y="429"/>
                    <a:pt x="161" y="418"/>
                    <a:pt x="151" y="418"/>
                  </a:cubicBezTo>
                  <a:cubicBezTo>
                    <a:pt x="151" y="408"/>
                    <a:pt x="140" y="408"/>
                    <a:pt x="129" y="397"/>
                  </a:cubicBezTo>
                  <a:lnTo>
                    <a:pt x="118" y="397"/>
                  </a:lnTo>
                  <a:cubicBezTo>
                    <a:pt x="118" y="386"/>
                    <a:pt x="108" y="386"/>
                    <a:pt x="108" y="386"/>
                  </a:cubicBezTo>
                  <a:cubicBezTo>
                    <a:pt x="108" y="375"/>
                    <a:pt x="97" y="375"/>
                    <a:pt x="97" y="365"/>
                  </a:cubicBezTo>
                  <a:cubicBezTo>
                    <a:pt x="97" y="365"/>
                    <a:pt x="87" y="365"/>
                    <a:pt x="87" y="354"/>
                  </a:cubicBezTo>
                  <a:cubicBezTo>
                    <a:pt x="76" y="344"/>
                    <a:pt x="76" y="332"/>
                    <a:pt x="65" y="322"/>
                  </a:cubicBezTo>
                  <a:lnTo>
                    <a:pt x="65" y="311"/>
                  </a:lnTo>
                  <a:lnTo>
                    <a:pt x="65" y="290"/>
                  </a:lnTo>
                  <a:cubicBezTo>
                    <a:pt x="54" y="279"/>
                    <a:pt x="65" y="258"/>
                    <a:pt x="65" y="247"/>
                  </a:cubicBezTo>
                  <a:lnTo>
                    <a:pt x="65" y="204"/>
                  </a:lnTo>
                  <a:lnTo>
                    <a:pt x="65" y="151"/>
                  </a:lnTo>
                  <a:lnTo>
                    <a:pt x="65" y="108"/>
                  </a:lnTo>
                  <a:cubicBezTo>
                    <a:pt x="65" y="97"/>
                    <a:pt x="65" y="75"/>
                    <a:pt x="54" y="65"/>
                  </a:cubicBezTo>
                  <a:lnTo>
                    <a:pt x="54" y="54"/>
                  </a:lnTo>
                  <a:cubicBezTo>
                    <a:pt x="44" y="44"/>
                    <a:pt x="44" y="44"/>
                    <a:pt x="44" y="33"/>
                  </a:cubicBezTo>
                  <a:lnTo>
                    <a:pt x="33" y="22"/>
                  </a:lnTo>
                  <a:lnTo>
                    <a:pt x="33" y="11"/>
                  </a:lnTo>
                  <a:cubicBezTo>
                    <a:pt x="22" y="1"/>
                    <a:pt x="11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41"/>
            <p:cNvSpPr/>
            <p:nvPr/>
          </p:nvSpPr>
          <p:spPr>
            <a:xfrm>
              <a:off x="5231282" y="1345217"/>
              <a:ext cx="10092" cy="9315"/>
            </a:xfrm>
            <a:custGeom>
              <a:avLst/>
              <a:gdLst/>
              <a:ahLst/>
              <a:cxnLst/>
              <a:rect l="l" t="t" r="r" b="b"/>
              <a:pathLst>
                <a:path w="65" h="60" extrusionOk="0">
                  <a:moveTo>
                    <a:pt x="32" y="1"/>
                  </a:moveTo>
                  <a:cubicBezTo>
                    <a:pt x="24" y="1"/>
                    <a:pt x="16" y="4"/>
                    <a:pt x="11" y="9"/>
                  </a:cubicBezTo>
                  <a:cubicBezTo>
                    <a:pt x="0" y="19"/>
                    <a:pt x="0" y="41"/>
                    <a:pt x="11" y="52"/>
                  </a:cubicBezTo>
                  <a:cubicBezTo>
                    <a:pt x="16" y="57"/>
                    <a:pt x="24" y="60"/>
                    <a:pt x="32" y="60"/>
                  </a:cubicBezTo>
                  <a:cubicBezTo>
                    <a:pt x="40" y="60"/>
                    <a:pt x="48" y="57"/>
                    <a:pt x="54" y="52"/>
                  </a:cubicBezTo>
                  <a:cubicBezTo>
                    <a:pt x="65" y="41"/>
                    <a:pt x="65" y="19"/>
                    <a:pt x="54" y="9"/>
                  </a:cubicBezTo>
                  <a:cubicBezTo>
                    <a:pt x="48" y="4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41"/>
            <p:cNvSpPr/>
            <p:nvPr/>
          </p:nvSpPr>
          <p:spPr>
            <a:xfrm>
              <a:off x="5277859" y="1391793"/>
              <a:ext cx="10092" cy="9315"/>
            </a:xfrm>
            <a:custGeom>
              <a:avLst/>
              <a:gdLst/>
              <a:ahLst/>
              <a:cxnLst/>
              <a:rect l="l" t="t" r="r" b="b"/>
              <a:pathLst>
                <a:path w="65" h="60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19"/>
                    <a:pt x="0" y="41"/>
                    <a:pt x="11" y="52"/>
                  </a:cubicBezTo>
                  <a:cubicBezTo>
                    <a:pt x="16" y="57"/>
                    <a:pt x="24" y="60"/>
                    <a:pt x="32" y="60"/>
                  </a:cubicBezTo>
                  <a:cubicBezTo>
                    <a:pt x="40" y="60"/>
                    <a:pt x="48" y="57"/>
                    <a:pt x="53" y="52"/>
                  </a:cubicBezTo>
                  <a:cubicBezTo>
                    <a:pt x="64" y="41"/>
                    <a:pt x="64" y="19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41"/>
            <p:cNvSpPr/>
            <p:nvPr/>
          </p:nvSpPr>
          <p:spPr>
            <a:xfrm>
              <a:off x="2265593" y="1362295"/>
              <a:ext cx="99829" cy="104176"/>
            </a:xfrm>
            <a:custGeom>
              <a:avLst/>
              <a:gdLst/>
              <a:ahLst/>
              <a:cxnLst/>
              <a:rect l="l" t="t" r="r" b="b"/>
              <a:pathLst>
                <a:path w="643" h="671" extrusionOk="0">
                  <a:moveTo>
                    <a:pt x="460" y="220"/>
                  </a:moveTo>
                  <a:cubicBezTo>
                    <a:pt x="460" y="220"/>
                    <a:pt x="460" y="231"/>
                    <a:pt x="450" y="231"/>
                  </a:cubicBezTo>
                  <a:lnTo>
                    <a:pt x="450" y="242"/>
                  </a:lnTo>
                  <a:cubicBezTo>
                    <a:pt x="450" y="242"/>
                    <a:pt x="450" y="231"/>
                    <a:pt x="460" y="231"/>
                  </a:cubicBezTo>
                  <a:lnTo>
                    <a:pt x="460" y="220"/>
                  </a:lnTo>
                  <a:close/>
                  <a:moveTo>
                    <a:pt x="407" y="0"/>
                  </a:moveTo>
                  <a:cubicBezTo>
                    <a:pt x="374" y="0"/>
                    <a:pt x="342" y="6"/>
                    <a:pt x="310" y="17"/>
                  </a:cubicBezTo>
                  <a:cubicBezTo>
                    <a:pt x="246" y="38"/>
                    <a:pt x="203" y="81"/>
                    <a:pt x="160" y="124"/>
                  </a:cubicBezTo>
                  <a:cubicBezTo>
                    <a:pt x="129" y="178"/>
                    <a:pt x="96" y="231"/>
                    <a:pt x="86" y="285"/>
                  </a:cubicBezTo>
                  <a:lnTo>
                    <a:pt x="86" y="359"/>
                  </a:lnTo>
                  <a:lnTo>
                    <a:pt x="86" y="381"/>
                  </a:lnTo>
                  <a:lnTo>
                    <a:pt x="86" y="392"/>
                  </a:lnTo>
                  <a:lnTo>
                    <a:pt x="86" y="402"/>
                  </a:lnTo>
                  <a:lnTo>
                    <a:pt x="86" y="435"/>
                  </a:lnTo>
                  <a:cubicBezTo>
                    <a:pt x="86" y="477"/>
                    <a:pt x="96" y="520"/>
                    <a:pt x="86" y="552"/>
                  </a:cubicBezTo>
                  <a:cubicBezTo>
                    <a:pt x="86" y="595"/>
                    <a:pt x="86" y="616"/>
                    <a:pt x="64" y="638"/>
                  </a:cubicBezTo>
                  <a:cubicBezTo>
                    <a:pt x="53" y="659"/>
                    <a:pt x="32" y="659"/>
                    <a:pt x="10" y="659"/>
                  </a:cubicBezTo>
                  <a:lnTo>
                    <a:pt x="0" y="659"/>
                  </a:lnTo>
                  <a:lnTo>
                    <a:pt x="10" y="670"/>
                  </a:lnTo>
                  <a:lnTo>
                    <a:pt x="43" y="670"/>
                  </a:lnTo>
                  <a:cubicBezTo>
                    <a:pt x="53" y="659"/>
                    <a:pt x="64" y="659"/>
                    <a:pt x="75" y="649"/>
                  </a:cubicBezTo>
                  <a:cubicBezTo>
                    <a:pt x="96" y="627"/>
                    <a:pt x="107" y="595"/>
                    <a:pt x="107" y="552"/>
                  </a:cubicBezTo>
                  <a:cubicBezTo>
                    <a:pt x="117" y="520"/>
                    <a:pt x="117" y="477"/>
                    <a:pt x="117" y="435"/>
                  </a:cubicBezTo>
                  <a:lnTo>
                    <a:pt x="117" y="402"/>
                  </a:lnTo>
                  <a:lnTo>
                    <a:pt x="117" y="392"/>
                  </a:lnTo>
                  <a:lnTo>
                    <a:pt x="117" y="381"/>
                  </a:lnTo>
                  <a:lnTo>
                    <a:pt x="117" y="359"/>
                  </a:lnTo>
                  <a:cubicBezTo>
                    <a:pt x="117" y="338"/>
                    <a:pt x="129" y="316"/>
                    <a:pt x="129" y="295"/>
                  </a:cubicBezTo>
                  <a:cubicBezTo>
                    <a:pt x="139" y="242"/>
                    <a:pt x="160" y="199"/>
                    <a:pt x="203" y="156"/>
                  </a:cubicBezTo>
                  <a:cubicBezTo>
                    <a:pt x="236" y="124"/>
                    <a:pt x="278" y="81"/>
                    <a:pt x="332" y="71"/>
                  </a:cubicBezTo>
                  <a:cubicBezTo>
                    <a:pt x="353" y="60"/>
                    <a:pt x="380" y="54"/>
                    <a:pt x="407" y="54"/>
                  </a:cubicBezTo>
                  <a:cubicBezTo>
                    <a:pt x="433" y="54"/>
                    <a:pt x="460" y="60"/>
                    <a:pt x="481" y="71"/>
                  </a:cubicBezTo>
                  <a:cubicBezTo>
                    <a:pt x="503" y="71"/>
                    <a:pt x="535" y="92"/>
                    <a:pt x="546" y="113"/>
                  </a:cubicBezTo>
                  <a:cubicBezTo>
                    <a:pt x="567" y="124"/>
                    <a:pt x="578" y="145"/>
                    <a:pt x="589" y="178"/>
                  </a:cubicBezTo>
                  <a:cubicBezTo>
                    <a:pt x="600" y="220"/>
                    <a:pt x="589" y="274"/>
                    <a:pt x="557" y="316"/>
                  </a:cubicBezTo>
                  <a:cubicBezTo>
                    <a:pt x="546" y="327"/>
                    <a:pt x="546" y="338"/>
                    <a:pt x="535" y="338"/>
                  </a:cubicBezTo>
                  <a:lnTo>
                    <a:pt x="524" y="349"/>
                  </a:lnTo>
                  <a:lnTo>
                    <a:pt x="514" y="349"/>
                  </a:lnTo>
                  <a:cubicBezTo>
                    <a:pt x="514" y="359"/>
                    <a:pt x="514" y="359"/>
                    <a:pt x="503" y="359"/>
                  </a:cubicBezTo>
                  <a:cubicBezTo>
                    <a:pt x="481" y="370"/>
                    <a:pt x="460" y="370"/>
                    <a:pt x="439" y="370"/>
                  </a:cubicBezTo>
                  <a:cubicBezTo>
                    <a:pt x="396" y="359"/>
                    <a:pt x="353" y="327"/>
                    <a:pt x="343" y="295"/>
                  </a:cubicBezTo>
                  <a:cubicBezTo>
                    <a:pt x="332" y="274"/>
                    <a:pt x="332" y="252"/>
                    <a:pt x="332" y="242"/>
                  </a:cubicBezTo>
                  <a:cubicBezTo>
                    <a:pt x="343" y="220"/>
                    <a:pt x="343" y="209"/>
                    <a:pt x="353" y="199"/>
                  </a:cubicBezTo>
                  <a:lnTo>
                    <a:pt x="364" y="188"/>
                  </a:lnTo>
                  <a:lnTo>
                    <a:pt x="374" y="178"/>
                  </a:lnTo>
                  <a:cubicBezTo>
                    <a:pt x="386" y="178"/>
                    <a:pt x="386" y="166"/>
                    <a:pt x="396" y="166"/>
                  </a:cubicBezTo>
                  <a:lnTo>
                    <a:pt x="428" y="166"/>
                  </a:lnTo>
                  <a:lnTo>
                    <a:pt x="450" y="188"/>
                  </a:lnTo>
                  <a:cubicBezTo>
                    <a:pt x="460" y="199"/>
                    <a:pt x="460" y="209"/>
                    <a:pt x="460" y="220"/>
                  </a:cubicBezTo>
                  <a:lnTo>
                    <a:pt x="460" y="188"/>
                  </a:lnTo>
                  <a:cubicBezTo>
                    <a:pt x="460" y="178"/>
                    <a:pt x="450" y="166"/>
                    <a:pt x="439" y="166"/>
                  </a:cubicBezTo>
                  <a:cubicBezTo>
                    <a:pt x="431" y="159"/>
                    <a:pt x="419" y="152"/>
                    <a:pt x="408" y="152"/>
                  </a:cubicBezTo>
                  <a:cubicBezTo>
                    <a:pt x="403" y="152"/>
                    <a:pt x="399" y="153"/>
                    <a:pt x="396" y="156"/>
                  </a:cubicBezTo>
                  <a:cubicBezTo>
                    <a:pt x="386" y="156"/>
                    <a:pt x="374" y="156"/>
                    <a:pt x="364" y="166"/>
                  </a:cubicBezTo>
                  <a:lnTo>
                    <a:pt x="353" y="166"/>
                  </a:lnTo>
                  <a:cubicBezTo>
                    <a:pt x="353" y="178"/>
                    <a:pt x="343" y="178"/>
                    <a:pt x="343" y="178"/>
                  </a:cubicBezTo>
                  <a:cubicBezTo>
                    <a:pt x="332" y="188"/>
                    <a:pt x="310" y="209"/>
                    <a:pt x="310" y="231"/>
                  </a:cubicBezTo>
                  <a:cubicBezTo>
                    <a:pt x="300" y="252"/>
                    <a:pt x="300" y="285"/>
                    <a:pt x="310" y="306"/>
                  </a:cubicBezTo>
                  <a:cubicBezTo>
                    <a:pt x="332" y="349"/>
                    <a:pt x="374" y="392"/>
                    <a:pt x="428" y="413"/>
                  </a:cubicBezTo>
                  <a:cubicBezTo>
                    <a:pt x="460" y="413"/>
                    <a:pt x="493" y="413"/>
                    <a:pt x="524" y="402"/>
                  </a:cubicBezTo>
                  <a:cubicBezTo>
                    <a:pt x="524" y="402"/>
                    <a:pt x="535" y="402"/>
                    <a:pt x="546" y="392"/>
                  </a:cubicBezTo>
                  <a:lnTo>
                    <a:pt x="557" y="392"/>
                  </a:lnTo>
                  <a:lnTo>
                    <a:pt x="557" y="381"/>
                  </a:lnTo>
                  <a:lnTo>
                    <a:pt x="567" y="381"/>
                  </a:lnTo>
                  <a:lnTo>
                    <a:pt x="600" y="349"/>
                  </a:lnTo>
                  <a:cubicBezTo>
                    <a:pt x="621" y="327"/>
                    <a:pt x="631" y="295"/>
                    <a:pt x="643" y="263"/>
                  </a:cubicBezTo>
                  <a:cubicBezTo>
                    <a:pt x="643" y="231"/>
                    <a:pt x="643" y="199"/>
                    <a:pt x="631" y="166"/>
                  </a:cubicBezTo>
                  <a:cubicBezTo>
                    <a:pt x="621" y="92"/>
                    <a:pt x="567" y="38"/>
                    <a:pt x="503" y="17"/>
                  </a:cubicBezTo>
                  <a:cubicBezTo>
                    <a:pt x="471" y="6"/>
                    <a:pt x="439" y="0"/>
                    <a:pt x="4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41"/>
            <p:cNvSpPr/>
            <p:nvPr/>
          </p:nvSpPr>
          <p:spPr>
            <a:xfrm>
              <a:off x="2280342" y="1376423"/>
              <a:ext cx="25307" cy="68312"/>
            </a:xfrm>
            <a:custGeom>
              <a:avLst/>
              <a:gdLst/>
              <a:ahLst/>
              <a:cxnLst/>
              <a:rect l="l" t="t" r="r" b="b"/>
              <a:pathLst>
                <a:path w="163" h="440" extrusionOk="0">
                  <a:moveTo>
                    <a:pt x="151" y="1"/>
                  </a:moveTo>
                  <a:cubicBezTo>
                    <a:pt x="151" y="1"/>
                    <a:pt x="151" y="11"/>
                    <a:pt x="141" y="22"/>
                  </a:cubicBezTo>
                  <a:cubicBezTo>
                    <a:pt x="141" y="22"/>
                    <a:pt x="141" y="33"/>
                    <a:pt x="129" y="33"/>
                  </a:cubicBezTo>
                  <a:lnTo>
                    <a:pt x="129" y="44"/>
                  </a:lnTo>
                  <a:cubicBezTo>
                    <a:pt x="129" y="54"/>
                    <a:pt x="119" y="54"/>
                    <a:pt x="119" y="54"/>
                  </a:cubicBezTo>
                  <a:cubicBezTo>
                    <a:pt x="119" y="65"/>
                    <a:pt x="119" y="75"/>
                    <a:pt x="108" y="75"/>
                  </a:cubicBezTo>
                  <a:lnTo>
                    <a:pt x="108" y="118"/>
                  </a:lnTo>
                  <a:cubicBezTo>
                    <a:pt x="98" y="129"/>
                    <a:pt x="98" y="151"/>
                    <a:pt x="98" y="161"/>
                  </a:cubicBezTo>
                  <a:cubicBezTo>
                    <a:pt x="98" y="183"/>
                    <a:pt x="98" y="194"/>
                    <a:pt x="108" y="215"/>
                  </a:cubicBezTo>
                  <a:lnTo>
                    <a:pt x="108" y="258"/>
                  </a:lnTo>
                  <a:lnTo>
                    <a:pt x="108" y="301"/>
                  </a:lnTo>
                  <a:lnTo>
                    <a:pt x="108" y="311"/>
                  </a:lnTo>
                  <a:cubicBezTo>
                    <a:pt x="108" y="322"/>
                    <a:pt x="98" y="332"/>
                    <a:pt x="98" y="332"/>
                  </a:cubicBezTo>
                  <a:cubicBezTo>
                    <a:pt x="98" y="344"/>
                    <a:pt x="87" y="354"/>
                    <a:pt x="87" y="365"/>
                  </a:cubicBezTo>
                  <a:cubicBezTo>
                    <a:pt x="76" y="365"/>
                    <a:pt x="76" y="375"/>
                    <a:pt x="76" y="375"/>
                  </a:cubicBezTo>
                  <a:lnTo>
                    <a:pt x="65" y="386"/>
                  </a:lnTo>
                  <a:cubicBezTo>
                    <a:pt x="55" y="397"/>
                    <a:pt x="55" y="397"/>
                    <a:pt x="44" y="397"/>
                  </a:cubicBezTo>
                  <a:cubicBezTo>
                    <a:pt x="44" y="408"/>
                    <a:pt x="44" y="408"/>
                    <a:pt x="34" y="408"/>
                  </a:cubicBezTo>
                  <a:cubicBezTo>
                    <a:pt x="34" y="418"/>
                    <a:pt x="22" y="418"/>
                    <a:pt x="12" y="418"/>
                  </a:cubicBezTo>
                  <a:cubicBezTo>
                    <a:pt x="1" y="429"/>
                    <a:pt x="1" y="440"/>
                    <a:pt x="1" y="440"/>
                  </a:cubicBezTo>
                  <a:cubicBezTo>
                    <a:pt x="12" y="440"/>
                    <a:pt x="12" y="440"/>
                    <a:pt x="22" y="429"/>
                  </a:cubicBezTo>
                  <a:lnTo>
                    <a:pt x="44" y="429"/>
                  </a:lnTo>
                  <a:cubicBezTo>
                    <a:pt x="55" y="429"/>
                    <a:pt x="65" y="418"/>
                    <a:pt x="76" y="418"/>
                  </a:cubicBezTo>
                  <a:cubicBezTo>
                    <a:pt x="87" y="408"/>
                    <a:pt x="98" y="408"/>
                    <a:pt x="119" y="397"/>
                  </a:cubicBezTo>
                  <a:cubicBezTo>
                    <a:pt x="129" y="386"/>
                    <a:pt x="141" y="365"/>
                    <a:pt x="141" y="354"/>
                  </a:cubicBezTo>
                  <a:cubicBezTo>
                    <a:pt x="151" y="344"/>
                    <a:pt x="162" y="322"/>
                    <a:pt x="162" y="301"/>
                  </a:cubicBezTo>
                  <a:lnTo>
                    <a:pt x="162" y="247"/>
                  </a:lnTo>
                  <a:lnTo>
                    <a:pt x="162" y="204"/>
                  </a:lnTo>
                  <a:cubicBezTo>
                    <a:pt x="151" y="183"/>
                    <a:pt x="151" y="172"/>
                    <a:pt x="151" y="161"/>
                  </a:cubicBezTo>
                  <a:cubicBezTo>
                    <a:pt x="151" y="140"/>
                    <a:pt x="151" y="129"/>
                    <a:pt x="141" y="118"/>
                  </a:cubicBezTo>
                  <a:lnTo>
                    <a:pt x="141" y="87"/>
                  </a:lnTo>
                  <a:lnTo>
                    <a:pt x="141" y="65"/>
                  </a:lnTo>
                  <a:lnTo>
                    <a:pt x="151" y="54"/>
                  </a:lnTo>
                  <a:lnTo>
                    <a:pt x="151" y="22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41"/>
            <p:cNvSpPr/>
            <p:nvPr/>
          </p:nvSpPr>
          <p:spPr>
            <a:xfrm>
              <a:off x="2343531" y="1286685"/>
              <a:ext cx="104952" cy="96569"/>
            </a:xfrm>
            <a:custGeom>
              <a:avLst/>
              <a:gdLst/>
              <a:ahLst/>
              <a:cxnLst/>
              <a:rect l="l" t="t" r="r" b="b"/>
              <a:pathLst>
                <a:path w="676" h="622" extrusionOk="0">
                  <a:moveTo>
                    <a:pt x="194" y="439"/>
                  </a:moveTo>
                  <a:cubicBezTo>
                    <a:pt x="197" y="443"/>
                    <a:pt x="201" y="444"/>
                    <a:pt x="205" y="444"/>
                  </a:cubicBezTo>
                  <a:cubicBezTo>
                    <a:pt x="212" y="444"/>
                    <a:pt x="219" y="439"/>
                    <a:pt x="226" y="439"/>
                  </a:cubicBezTo>
                  <a:close/>
                  <a:moveTo>
                    <a:pt x="665" y="1"/>
                  </a:moveTo>
                  <a:cubicBezTo>
                    <a:pt x="665" y="11"/>
                    <a:pt x="665" y="32"/>
                    <a:pt x="643" y="44"/>
                  </a:cubicBezTo>
                  <a:cubicBezTo>
                    <a:pt x="622" y="65"/>
                    <a:pt x="590" y="65"/>
                    <a:pt x="558" y="75"/>
                  </a:cubicBezTo>
                  <a:cubicBezTo>
                    <a:pt x="526" y="75"/>
                    <a:pt x="483" y="75"/>
                    <a:pt x="440" y="65"/>
                  </a:cubicBezTo>
                  <a:lnTo>
                    <a:pt x="365" y="65"/>
                  </a:lnTo>
                  <a:cubicBezTo>
                    <a:pt x="344" y="65"/>
                    <a:pt x="312" y="65"/>
                    <a:pt x="290" y="75"/>
                  </a:cubicBezTo>
                  <a:cubicBezTo>
                    <a:pt x="236" y="86"/>
                    <a:pt x="183" y="108"/>
                    <a:pt x="129" y="139"/>
                  </a:cubicBezTo>
                  <a:cubicBezTo>
                    <a:pt x="87" y="182"/>
                    <a:pt x="44" y="225"/>
                    <a:pt x="22" y="289"/>
                  </a:cubicBezTo>
                  <a:cubicBezTo>
                    <a:pt x="1" y="354"/>
                    <a:pt x="1" y="418"/>
                    <a:pt x="22" y="482"/>
                  </a:cubicBezTo>
                  <a:cubicBezTo>
                    <a:pt x="44" y="546"/>
                    <a:pt x="98" y="600"/>
                    <a:pt x="162" y="622"/>
                  </a:cubicBezTo>
                  <a:lnTo>
                    <a:pt x="269" y="622"/>
                  </a:lnTo>
                  <a:cubicBezTo>
                    <a:pt x="301" y="611"/>
                    <a:pt x="322" y="600"/>
                    <a:pt x="355" y="579"/>
                  </a:cubicBezTo>
                  <a:lnTo>
                    <a:pt x="386" y="546"/>
                  </a:lnTo>
                  <a:lnTo>
                    <a:pt x="386" y="536"/>
                  </a:lnTo>
                  <a:lnTo>
                    <a:pt x="397" y="536"/>
                  </a:lnTo>
                  <a:lnTo>
                    <a:pt x="397" y="525"/>
                  </a:lnTo>
                  <a:cubicBezTo>
                    <a:pt x="397" y="515"/>
                    <a:pt x="408" y="515"/>
                    <a:pt x="408" y="504"/>
                  </a:cubicBezTo>
                  <a:cubicBezTo>
                    <a:pt x="419" y="472"/>
                    <a:pt x="419" y="439"/>
                    <a:pt x="419" y="408"/>
                  </a:cubicBezTo>
                  <a:cubicBezTo>
                    <a:pt x="397" y="354"/>
                    <a:pt x="355" y="311"/>
                    <a:pt x="312" y="289"/>
                  </a:cubicBezTo>
                  <a:cubicBezTo>
                    <a:pt x="301" y="284"/>
                    <a:pt x="288" y="282"/>
                    <a:pt x="274" y="282"/>
                  </a:cubicBezTo>
                  <a:cubicBezTo>
                    <a:pt x="261" y="282"/>
                    <a:pt x="247" y="284"/>
                    <a:pt x="236" y="289"/>
                  </a:cubicBezTo>
                  <a:cubicBezTo>
                    <a:pt x="215" y="301"/>
                    <a:pt x="194" y="311"/>
                    <a:pt x="183" y="322"/>
                  </a:cubicBezTo>
                  <a:lnTo>
                    <a:pt x="172" y="332"/>
                  </a:lnTo>
                  <a:lnTo>
                    <a:pt x="172" y="343"/>
                  </a:lnTo>
                  <a:lnTo>
                    <a:pt x="162" y="343"/>
                  </a:lnTo>
                  <a:lnTo>
                    <a:pt x="162" y="375"/>
                  </a:lnTo>
                  <a:cubicBezTo>
                    <a:pt x="151" y="386"/>
                    <a:pt x="162" y="408"/>
                    <a:pt x="162" y="418"/>
                  </a:cubicBezTo>
                  <a:cubicBezTo>
                    <a:pt x="172" y="429"/>
                    <a:pt x="183" y="439"/>
                    <a:pt x="194" y="439"/>
                  </a:cubicBezTo>
                  <a:cubicBezTo>
                    <a:pt x="194" y="429"/>
                    <a:pt x="183" y="429"/>
                    <a:pt x="172" y="418"/>
                  </a:cubicBezTo>
                  <a:lnTo>
                    <a:pt x="172" y="375"/>
                  </a:lnTo>
                  <a:cubicBezTo>
                    <a:pt x="172" y="365"/>
                    <a:pt x="172" y="365"/>
                    <a:pt x="183" y="354"/>
                  </a:cubicBezTo>
                  <a:cubicBezTo>
                    <a:pt x="183" y="354"/>
                    <a:pt x="183" y="343"/>
                    <a:pt x="194" y="343"/>
                  </a:cubicBezTo>
                  <a:cubicBezTo>
                    <a:pt x="215" y="322"/>
                    <a:pt x="226" y="322"/>
                    <a:pt x="248" y="311"/>
                  </a:cubicBezTo>
                  <a:cubicBezTo>
                    <a:pt x="258" y="311"/>
                    <a:pt x="279" y="311"/>
                    <a:pt x="301" y="322"/>
                  </a:cubicBezTo>
                  <a:cubicBezTo>
                    <a:pt x="333" y="343"/>
                    <a:pt x="365" y="375"/>
                    <a:pt x="376" y="418"/>
                  </a:cubicBezTo>
                  <a:cubicBezTo>
                    <a:pt x="376" y="439"/>
                    <a:pt x="376" y="461"/>
                    <a:pt x="365" y="482"/>
                  </a:cubicBezTo>
                  <a:cubicBezTo>
                    <a:pt x="365" y="493"/>
                    <a:pt x="365" y="493"/>
                    <a:pt x="355" y="504"/>
                  </a:cubicBezTo>
                  <a:lnTo>
                    <a:pt x="355" y="515"/>
                  </a:lnTo>
                  <a:lnTo>
                    <a:pt x="344" y="515"/>
                  </a:lnTo>
                  <a:cubicBezTo>
                    <a:pt x="344" y="525"/>
                    <a:pt x="333" y="536"/>
                    <a:pt x="322" y="536"/>
                  </a:cubicBezTo>
                  <a:cubicBezTo>
                    <a:pt x="290" y="560"/>
                    <a:pt x="252" y="572"/>
                    <a:pt x="217" y="572"/>
                  </a:cubicBezTo>
                  <a:cubicBezTo>
                    <a:pt x="206" y="572"/>
                    <a:pt x="194" y="571"/>
                    <a:pt x="183" y="568"/>
                  </a:cubicBezTo>
                  <a:cubicBezTo>
                    <a:pt x="151" y="558"/>
                    <a:pt x="129" y="546"/>
                    <a:pt x="108" y="525"/>
                  </a:cubicBezTo>
                  <a:cubicBezTo>
                    <a:pt x="98" y="515"/>
                    <a:pt x="76" y="493"/>
                    <a:pt x="76" y="472"/>
                  </a:cubicBezTo>
                  <a:cubicBezTo>
                    <a:pt x="55" y="418"/>
                    <a:pt x="55" y="354"/>
                    <a:pt x="76" y="311"/>
                  </a:cubicBezTo>
                  <a:cubicBezTo>
                    <a:pt x="87" y="258"/>
                    <a:pt x="119" y="215"/>
                    <a:pt x="162" y="182"/>
                  </a:cubicBezTo>
                  <a:cubicBezTo>
                    <a:pt x="205" y="151"/>
                    <a:pt x="248" y="118"/>
                    <a:pt x="301" y="108"/>
                  </a:cubicBezTo>
                  <a:cubicBezTo>
                    <a:pt x="322" y="108"/>
                    <a:pt x="344" y="97"/>
                    <a:pt x="365" y="97"/>
                  </a:cubicBezTo>
                  <a:lnTo>
                    <a:pt x="558" y="97"/>
                  </a:lnTo>
                  <a:cubicBezTo>
                    <a:pt x="600" y="86"/>
                    <a:pt x="633" y="75"/>
                    <a:pt x="654" y="54"/>
                  </a:cubicBezTo>
                  <a:cubicBezTo>
                    <a:pt x="665" y="44"/>
                    <a:pt x="665" y="32"/>
                    <a:pt x="665" y="22"/>
                  </a:cubicBezTo>
                  <a:cubicBezTo>
                    <a:pt x="676" y="11"/>
                    <a:pt x="676" y="1"/>
                    <a:pt x="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41"/>
            <p:cNvSpPr/>
            <p:nvPr/>
          </p:nvSpPr>
          <p:spPr>
            <a:xfrm>
              <a:off x="2356883" y="1298330"/>
              <a:ext cx="68312" cy="26238"/>
            </a:xfrm>
            <a:custGeom>
              <a:avLst/>
              <a:gdLst/>
              <a:ahLst/>
              <a:cxnLst/>
              <a:rect l="l" t="t" r="r" b="b"/>
              <a:pathLst>
                <a:path w="440" h="169" extrusionOk="0">
                  <a:moveTo>
                    <a:pt x="440" y="0"/>
                  </a:moveTo>
                  <a:lnTo>
                    <a:pt x="419" y="22"/>
                  </a:lnTo>
                  <a:cubicBezTo>
                    <a:pt x="419" y="22"/>
                    <a:pt x="419" y="33"/>
                    <a:pt x="407" y="43"/>
                  </a:cubicBezTo>
                  <a:lnTo>
                    <a:pt x="397" y="54"/>
                  </a:lnTo>
                  <a:lnTo>
                    <a:pt x="386" y="64"/>
                  </a:lnTo>
                  <a:cubicBezTo>
                    <a:pt x="386" y="64"/>
                    <a:pt x="386" y="76"/>
                    <a:pt x="376" y="76"/>
                  </a:cubicBezTo>
                  <a:lnTo>
                    <a:pt x="365" y="86"/>
                  </a:lnTo>
                  <a:cubicBezTo>
                    <a:pt x="354" y="97"/>
                    <a:pt x="343" y="97"/>
                    <a:pt x="333" y="107"/>
                  </a:cubicBezTo>
                  <a:lnTo>
                    <a:pt x="119" y="107"/>
                  </a:lnTo>
                  <a:cubicBezTo>
                    <a:pt x="97" y="107"/>
                    <a:pt x="86" y="107"/>
                    <a:pt x="76" y="118"/>
                  </a:cubicBezTo>
                  <a:lnTo>
                    <a:pt x="55" y="118"/>
                  </a:lnTo>
                  <a:cubicBezTo>
                    <a:pt x="55" y="129"/>
                    <a:pt x="55" y="129"/>
                    <a:pt x="43" y="129"/>
                  </a:cubicBezTo>
                  <a:cubicBezTo>
                    <a:pt x="43" y="129"/>
                    <a:pt x="33" y="129"/>
                    <a:pt x="33" y="140"/>
                  </a:cubicBezTo>
                  <a:lnTo>
                    <a:pt x="22" y="140"/>
                  </a:lnTo>
                  <a:lnTo>
                    <a:pt x="1" y="161"/>
                  </a:lnTo>
                  <a:cubicBezTo>
                    <a:pt x="1" y="161"/>
                    <a:pt x="12" y="161"/>
                    <a:pt x="22" y="150"/>
                  </a:cubicBezTo>
                  <a:lnTo>
                    <a:pt x="162" y="150"/>
                  </a:lnTo>
                  <a:cubicBezTo>
                    <a:pt x="172" y="150"/>
                    <a:pt x="183" y="161"/>
                    <a:pt x="204" y="161"/>
                  </a:cubicBezTo>
                  <a:lnTo>
                    <a:pt x="247" y="161"/>
                  </a:lnTo>
                  <a:cubicBezTo>
                    <a:pt x="258" y="166"/>
                    <a:pt x="269" y="169"/>
                    <a:pt x="278" y="169"/>
                  </a:cubicBezTo>
                  <a:cubicBezTo>
                    <a:pt x="287" y="169"/>
                    <a:pt x="295" y="166"/>
                    <a:pt x="300" y="161"/>
                  </a:cubicBezTo>
                  <a:cubicBezTo>
                    <a:pt x="322" y="161"/>
                    <a:pt x="343" y="150"/>
                    <a:pt x="354" y="150"/>
                  </a:cubicBezTo>
                  <a:cubicBezTo>
                    <a:pt x="365" y="140"/>
                    <a:pt x="386" y="129"/>
                    <a:pt x="397" y="118"/>
                  </a:cubicBezTo>
                  <a:cubicBezTo>
                    <a:pt x="407" y="107"/>
                    <a:pt x="407" y="97"/>
                    <a:pt x="419" y="86"/>
                  </a:cubicBezTo>
                  <a:cubicBezTo>
                    <a:pt x="419" y="64"/>
                    <a:pt x="429" y="54"/>
                    <a:pt x="429" y="43"/>
                  </a:cubicBezTo>
                  <a:lnTo>
                    <a:pt x="429" y="22"/>
                  </a:lnTo>
                  <a:cubicBezTo>
                    <a:pt x="440" y="11"/>
                    <a:pt x="440" y="11"/>
                    <a:pt x="4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41"/>
            <p:cNvSpPr/>
            <p:nvPr/>
          </p:nvSpPr>
          <p:spPr>
            <a:xfrm>
              <a:off x="2325367" y="1391793"/>
              <a:ext cx="11799" cy="9315"/>
            </a:xfrm>
            <a:custGeom>
              <a:avLst/>
              <a:gdLst/>
              <a:ahLst/>
              <a:cxnLst/>
              <a:rect l="l" t="t" r="r" b="b"/>
              <a:pathLst>
                <a:path w="76" h="60" extrusionOk="0">
                  <a:moveTo>
                    <a:pt x="43" y="1"/>
                  </a:moveTo>
                  <a:cubicBezTo>
                    <a:pt x="35" y="1"/>
                    <a:pt x="27" y="3"/>
                    <a:pt x="22" y="9"/>
                  </a:cubicBezTo>
                  <a:cubicBezTo>
                    <a:pt x="1" y="19"/>
                    <a:pt x="1" y="41"/>
                    <a:pt x="22" y="52"/>
                  </a:cubicBezTo>
                  <a:cubicBezTo>
                    <a:pt x="27" y="57"/>
                    <a:pt x="35" y="60"/>
                    <a:pt x="43" y="60"/>
                  </a:cubicBezTo>
                  <a:cubicBezTo>
                    <a:pt x="51" y="60"/>
                    <a:pt x="59" y="57"/>
                    <a:pt x="65" y="52"/>
                  </a:cubicBezTo>
                  <a:cubicBezTo>
                    <a:pt x="75" y="41"/>
                    <a:pt x="75" y="19"/>
                    <a:pt x="65" y="9"/>
                  </a:cubicBezTo>
                  <a:cubicBezTo>
                    <a:pt x="59" y="3"/>
                    <a:pt x="51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41"/>
            <p:cNvSpPr/>
            <p:nvPr/>
          </p:nvSpPr>
          <p:spPr>
            <a:xfrm>
              <a:off x="2373496" y="1345217"/>
              <a:ext cx="10092" cy="9315"/>
            </a:xfrm>
            <a:custGeom>
              <a:avLst/>
              <a:gdLst/>
              <a:ahLst/>
              <a:cxnLst/>
              <a:rect l="l" t="t" r="r" b="b"/>
              <a:pathLst>
                <a:path w="65" h="60" extrusionOk="0">
                  <a:moveTo>
                    <a:pt x="33" y="1"/>
                  </a:moveTo>
                  <a:cubicBezTo>
                    <a:pt x="25" y="1"/>
                    <a:pt x="17" y="4"/>
                    <a:pt x="12" y="9"/>
                  </a:cubicBezTo>
                  <a:cubicBezTo>
                    <a:pt x="1" y="19"/>
                    <a:pt x="1" y="41"/>
                    <a:pt x="12" y="52"/>
                  </a:cubicBezTo>
                  <a:cubicBezTo>
                    <a:pt x="17" y="57"/>
                    <a:pt x="25" y="60"/>
                    <a:pt x="33" y="60"/>
                  </a:cubicBezTo>
                  <a:cubicBezTo>
                    <a:pt x="41" y="60"/>
                    <a:pt x="49" y="57"/>
                    <a:pt x="55" y="52"/>
                  </a:cubicBezTo>
                  <a:cubicBezTo>
                    <a:pt x="65" y="41"/>
                    <a:pt x="65" y="19"/>
                    <a:pt x="55" y="9"/>
                  </a:cubicBezTo>
                  <a:cubicBezTo>
                    <a:pt x="49" y="4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41"/>
            <p:cNvSpPr/>
            <p:nvPr/>
          </p:nvSpPr>
          <p:spPr>
            <a:xfrm>
              <a:off x="2343531" y="4276129"/>
              <a:ext cx="104952" cy="97811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41"/>
            <p:cNvSpPr/>
            <p:nvPr/>
          </p:nvSpPr>
          <p:spPr>
            <a:xfrm>
              <a:off x="2358591" y="4335592"/>
              <a:ext cx="66604" cy="2670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41"/>
            <p:cNvSpPr/>
            <p:nvPr/>
          </p:nvSpPr>
          <p:spPr>
            <a:xfrm>
              <a:off x="2267146" y="4194154"/>
              <a:ext cx="98276" cy="104021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41"/>
            <p:cNvSpPr/>
            <p:nvPr/>
          </p:nvSpPr>
          <p:spPr>
            <a:xfrm>
              <a:off x="2280342" y="4217442"/>
              <a:ext cx="25307" cy="66760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41"/>
            <p:cNvSpPr/>
            <p:nvPr/>
          </p:nvSpPr>
          <p:spPr>
            <a:xfrm>
              <a:off x="2373496" y="4304696"/>
              <a:ext cx="10092" cy="1071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41"/>
            <p:cNvSpPr/>
            <p:nvPr/>
          </p:nvSpPr>
          <p:spPr>
            <a:xfrm>
              <a:off x="2325367" y="4258274"/>
              <a:ext cx="11799" cy="10557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41"/>
            <p:cNvSpPr/>
            <p:nvPr/>
          </p:nvSpPr>
          <p:spPr>
            <a:xfrm>
              <a:off x="5247895" y="4194154"/>
              <a:ext cx="98121" cy="104021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41"/>
            <p:cNvSpPr/>
            <p:nvPr/>
          </p:nvSpPr>
          <p:spPr>
            <a:xfrm>
              <a:off x="5307668" y="4215890"/>
              <a:ext cx="26859" cy="66604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41"/>
            <p:cNvSpPr/>
            <p:nvPr/>
          </p:nvSpPr>
          <p:spPr>
            <a:xfrm>
              <a:off x="5166386" y="4276129"/>
              <a:ext cx="104952" cy="101071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41"/>
            <p:cNvSpPr/>
            <p:nvPr/>
          </p:nvSpPr>
          <p:spPr>
            <a:xfrm>
              <a:off x="5189674" y="4335592"/>
              <a:ext cx="66604" cy="2670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41"/>
            <p:cNvSpPr/>
            <p:nvPr/>
          </p:nvSpPr>
          <p:spPr>
            <a:xfrm>
              <a:off x="5277859" y="4257809"/>
              <a:ext cx="10092" cy="11023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41"/>
            <p:cNvSpPr/>
            <p:nvPr/>
          </p:nvSpPr>
          <p:spPr>
            <a:xfrm>
              <a:off x="5231282" y="4304696"/>
              <a:ext cx="10092" cy="1071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5" name="Google Shape;2335;p41"/>
          <p:cNvSpPr txBox="1">
            <a:spLocks noGrp="1"/>
          </p:cNvSpPr>
          <p:nvPr>
            <p:ph type="title"/>
          </p:nvPr>
        </p:nvSpPr>
        <p:spPr>
          <a:xfrm>
            <a:off x="683568" y="339502"/>
            <a:ext cx="5688632" cy="11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1.1.Рицарський роман</a:t>
            </a:r>
            <a:endParaRPr dirty="0"/>
          </a:p>
        </p:txBody>
      </p:sp>
      <p:sp>
        <p:nvSpPr>
          <p:cNvPr id="2336" name="Google Shape;2336;p41"/>
          <p:cNvSpPr txBox="1">
            <a:spLocks noGrp="1"/>
          </p:cNvSpPr>
          <p:nvPr>
            <p:ph type="body" idx="1"/>
          </p:nvPr>
        </p:nvSpPr>
        <p:spPr>
          <a:xfrm>
            <a:off x="539552" y="1275606"/>
            <a:ext cx="4529700" cy="292200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buClr>
                <a:srgbClr val="273D40"/>
              </a:buClr>
              <a:buSzPts val="600"/>
              <a:buNone/>
            </a:pPr>
            <a:r>
              <a:rPr lang="ru-RU" sz="1400" dirty="0">
                <a:solidFill>
                  <a:schemeClr val="dk1"/>
                </a:solidFill>
              </a:rPr>
              <a:t>У </a:t>
            </a:r>
            <a:r>
              <a:rPr lang="en-US" sz="1400" dirty="0">
                <a:solidFill>
                  <a:schemeClr val="dk1"/>
                </a:solidFill>
              </a:rPr>
              <a:t>XII </a:t>
            </a:r>
            <a:r>
              <a:rPr lang="ru-RU" sz="1400" dirty="0">
                <a:solidFill>
                  <a:schemeClr val="dk1"/>
                </a:solidFill>
              </a:rPr>
              <a:t>столітті разом із становленням лицарства виникає і новий епічний жанр лицарської літератури — лицарський роман. І коли Європа оговтувалася від хаосу періоду великих завоювань "темного часу", і в замках багатої південної французької провінції Лангедок зародилася особлива куртуазна (придворна) культура, яка лягла в основу лицарського епосу.  Це перше пробудження особистісного початку в середньовічній свідомості, момент зародження індивідуального кохання, і провансальські поети-трубадури першими в європейській ліриці оспівали кохання як найбільшу силу людського життя, знайшли її поетичну формулу.</a:t>
            </a:r>
            <a:endParaRPr sz="1400" dirty="0">
              <a:solidFill>
                <a:schemeClr val="dk1"/>
              </a:solidFill>
            </a:endParaRPr>
          </a:p>
        </p:txBody>
      </p:sp>
      <p:grpSp>
        <p:nvGrpSpPr>
          <p:cNvPr id="2337" name="Google Shape;2337;p41"/>
          <p:cNvGrpSpPr/>
          <p:nvPr/>
        </p:nvGrpSpPr>
        <p:grpSpPr>
          <a:xfrm>
            <a:off x="5770363" y="2143075"/>
            <a:ext cx="1649708" cy="1108771"/>
            <a:chOff x="2215300" y="3315700"/>
            <a:chExt cx="1649708" cy="1108771"/>
          </a:xfrm>
        </p:grpSpPr>
        <p:sp>
          <p:nvSpPr>
            <p:cNvPr id="2338" name="Google Shape;2338;p41"/>
            <p:cNvSpPr/>
            <p:nvPr/>
          </p:nvSpPr>
          <p:spPr>
            <a:xfrm>
              <a:off x="2215300" y="3315700"/>
              <a:ext cx="1649708" cy="1108771"/>
            </a:xfrm>
            <a:custGeom>
              <a:avLst/>
              <a:gdLst/>
              <a:ahLst/>
              <a:cxnLst/>
              <a:rect l="l" t="t" r="r" b="b"/>
              <a:pathLst>
                <a:path w="7667" h="5153" extrusionOk="0">
                  <a:moveTo>
                    <a:pt x="2046" y="2572"/>
                  </a:moveTo>
                  <a:cubicBezTo>
                    <a:pt x="2120" y="2604"/>
                    <a:pt x="2163" y="2636"/>
                    <a:pt x="2142" y="2700"/>
                  </a:cubicBezTo>
                  <a:cubicBezTo>
                    <a:pt x="2142" y="2722"/>
                    <a:pt x="2142" y="2722"/>
                    <a:pt x="2131" y="2732"/>
                  </a:cubicBezTo>
                  <a:cubicBezTo>
                    <a:pt x="2110" y="2732"/>
                    <a:pt x="2099" y="2732"/>
                    <a:pt x="2067" y="2722"/>
                  </a:cubicBezTo>
                  <a:cubicBezTo>
                    <a:pt x="2046" y="2711"/>
                    <a:pt x="2024" y="2700"/>
                    <a:pt x="2024" y="2679"/>
                  </a:cubicBezTo>
                  <a:cubicBezTo>
                    <a:pt x="2013" y="2658"/>
                    <a:pt x="2024" y="2625"/>
                    <a:pt x="2046" y="2572"/>
                  </a:cubicBezTo>
                  <a:close/>
                  <a:moveTo>
                    <a:pt x="5665" y="2593"/>
                  </a:moveTo>
                  <a:cubicBezTo>
                    <a:pt x="5708" y="2593"/>
                    <a:pt x="5718" y="2615"/>
                    <a:pt x="5718" y="2658"/>
                  </a:cubicBezTo>
                  <a:cubicBezTo>
                    <a:pt x="5718" y="2689"/>
                    <a:pt x="5740" y="2711"/>
                    <a:pt x="5751" y="2732"/>
                  </a:cubicBezTo>
                  <a:cubicBezTo>
                    <a:pt x="5772" y="2765"/>
                    <a:pt x="5782" y="2796"/>
                    <a:pt x="5772" y="2839"/>
                  </a:cubicBezTo>
                  <a:cubicBezTo>
                    <a:pt x="5740" y="2893"/>
                    <a:pt x="5708" y="2946"/>
                    <a:pt x="5644" y="2957"/>
                  </a:cubicBezTo>
                  <a:cubicBezTo>
                    <a:pt x="5613" y="2961"/>
                    <a:pt x="5584" y="2965"/>
                    <a:pt x="5557" y="2965"/>
                  </a:cubicBezTo>
                  <a:cubicBezTo>
                    <a:pt x="5507" y="2965"/>
                    <a:pt x="5464" y="2952"/>
                    <a:pt x="5429" y="2903"/>
                  </a:cubicBezTo>
                  <a:cubicBezTo>
                    <a:pt x="5397" y="2850"/>
                    <a:pt x="5397" y="2775"/>
                    <a:pt x="5429" y="2679"/>
                  </a:cubicBezTo>
                  <a:cubicBezTo>
                    <a:pt x="5440" y="2646"/>
                    <a:pt x="5461" y="2625"/>
                    <a:pt x="5494" y="2615"/>
                  </a:cubicBezTo>
                  <a:lnTo>
                    <a:pt x="5568" y="2700"/>
                  </a:lnTo>
                  <a:lnTo>
                    <a:pt x="5579" y="2668"/>
                  </a:lnTo>
                  <a:cubicBezTo>
                    <a:pt x="5590" y="2658"/>
                    <a:pt x="5590" y="2646"/>
                    <a:pt x="5590" y="2636"/>
                  </a:cubicBezTo>
                  <a:cubicBezTo>
                    <a:pt x="5611" y="2604"/>
                    <a:pt x="5632" y="2593"/>
                    <a:pt x="5665" y="2593"/>
                  </a:cubicBezTo>
                  <a:close/>
                  <a:moveTo>
                    <a:pt x="868" y="2079"/>
                  </a:moveTo>
                  <a:cubicBezTo>
                    <a:pt x="868" y="2347"/>
                    <a:pt x="954" y="2572"/>
                    <a:pt x="1146" y="2818"/>
                  </a:cubicBezTo>
                  <a:cubicBezTo>
                    <a:pt x="1031" y="2805"/>
                    <a:pt x="945" y="2797"/>
                    <a:pt x="880" y="2797"/>
                  </a:cubicBezTo>
                  <a:cubicBezTo>
                    <a:pt x="730" y="2797"/>
                    <a:pt x="694" y="2841"/>
                    <a:pt x="664" y="2968"/>
                  </a:cubicBezTo>
                  <a:cubicBezTo>
                    <a:pt x="471" y="2968"/>
                    <a:pt x="343" y="2925"/>
                    <a:pt x="268" y="2850"/>
                  </a:cubicBezTo>
                  <a:cubicBezTo>
                    <a:pt x="204" y="2786"/>
                    <a:pt x="183" y="2689"/>
                    <a:pt x="183" y="2539"/>
                  </a:cubicBezTo>
                  <a:lnTo>
                    <a:pt x="183" y="2539"/>
                  </a:lnTo>
                  <a:cubicBezTo>
                    <a:pt x="193" y="2551"/>
                    <a:pt x="204" y="2561"/>
                    <a:pt x="204" y="2582"/>
                  </a:cubicBezTo>
                  <a:cubicBezTo>
                    <a:pt x="223" y="2611"/>
                    <a:pt x="250" y="2648"/>
                    <a:pt x="309" y="2648"/>
                  </a:cubicBezTo>
                  <a:cubicBezTo>
                    <a:pt x="316" y="2648"/>
                    <a:pt x="324" y="2648"/>
                    <a:pt x="333" y="2646"/>
                  </a:cubicBezTo>
                  <a:lnTo>
                    <a:pt x="354" y="2646"/>
                  </a:lnTo>
                  <a:lnTo>
                    <a:pt x="343" y="2636"/>
                  </a:lnTo>
                  <a:cubicBezTo>
                    <a:pt x="300" y="2508"/>
                    <a:pt x="279" y="2411"/>
                    <a:pt x="300" y="2315"/>
                  </a:cubicBezTo>
                  <a:cubicBezTo>
                    <a:pt x="321" y="2218"/>
                    <a:pt x="364" y="2175"/>
                    <a:pt x="461" y="2165"/>
                  </a:cubicBezTo>
                  <a:cubicBezTo>
                    <a:pt x="493" y="2154"/>
                    <a:pt x="536" y="2154"/>
                    <a:pt x="578" y="2154"/>
                  </a:cubicBezTo>
                  <a:cubicBezTo>
                    <a:pt x="675" y="2154"/>
                    <a:pt x="771" y="2154"/>
                    <a:pt x="868" y="2079"/>
                  </a:cubicBezTo>
                  <a:close/>
                  <a:moveTo>
                    <a:pt x="2260" y="2668"/>
                  </a:moveTo>
                  <a:cubicBezTo>
                    <a:pt x="2303" y="2786"/>
                    <a:pt x="2313" y="2861"/>
                    <a:pt x="2239" y="2925"/>
                  </a:cubicBezTo>
                  <a:cubicBezTo>
                    <a:pt x="2206" y="2957"/>
                    <a:pt x="2164" y="2973"/>
                    <a:pt x="2119" y="2973"/>
                  </a:cubicBezTo>
                  <a:cubicBezTo>
                    <a:pt x="2075" y="2973"/>
                    <a:pt x="2030" y="2957"/>
                    <a:pt x="1992" y="2925"/>
                  </a:cubicBezTo>
                  <a:cubicBezTo>
                    <a:pt x="1917" y="2882"/>
                    <a:pt x="1906" y="2808"/>
                    <a:pt x="1939" y="2679"/>
                  </a:cubicBezTo>
                  <a:lnTo>
                    <a:pt x="1939" y="2679"/>
                  </a:lnTo>
                  <a:cubicBezTo>
                    <a:pt x="1982" y="2786"/>
                    <a:pt x="2067" y="2808"/>
                    <a:pt x="2142" y="2808"/>
                  </a:cubicBezTo>
                  <a:cubicBezTo>
                    <a:pt x="2227" y="2808"/>
                    <a:pt x="2249" y="2754"/>
                    <a:pt x="2260" y="2668"/>
                  </a:cubicBezTo>
                  <a:close/>
                  <a:moveTo>
                    <a:pt x="6832" y="2079"/>
                  </a:moveTo>
                  <a:cubicBezTo>
                    <a:pt x="6917" y="2144"/>
                    <a:pt x="6993" y="2154"/>
                    <a:pt x="7078" y="2154"/>
                  </a:cubicBezTo>
                  <a:lnTo>
                    <a:pt x="7132" y="2154"/>
                  </a:lnTo>
                  <a:cubicBezTo>
                    <a:pt x="7250" y="2165"/>
                    <a:pt x="7335" y="2197"/>
                    <a:pt x="7378" y="2251"/>
                  </a:cubicBezTo>
                  <a:cubicBezTo>
                    <a:pt x="7421" y="2315"/>
                    <a:pt x="7421" y="2401"/>
                    <a:pt x="7388" y="2518"/>
                  </a:cubicBezTo>
                  <a:cubicBezTo>
                    <a:pt x="7378" y="2539"/>
                    <a:pt x="7378" y="2572"/>
                    <a:pt x="7367" y="2593"/>
                  </a:cubicBezTo>
                  <a:cubicBezTo>
                    <a:pt x="7367" y="2604"/>
                    <a:pt x="7357" y="2615"/>
                    <a:pt x="7357" y="2625"/>
                  </a:cubicBezTo>
                  <a:lnTo>
                    <a:pt x="7346" y="2646"/>
                  </a:lnTo>
                  <a:lnTo>
                    <a:pt x="7367" y="2646"/>
                  </a:lnTo>
                  <a:cubicBezTo>
                    <a:pt x="7375" y="2648"/>
                    <a:pt x="7383" y="2648"/>
                    <a:pt x="7390" y="2648"/>
                  </a:cubicBezTo>
                  <a:cubicBezTo>
                    <a:pt x="7447" y="2648"/>
                    <a:pt x="7466" y="2611"/>
                    <a:pt x="7485" y="2582"/>
                  </a:cubicBezTo>
                  <a:cubicBezTo>
                    <a:pt x="7496" y="2572"/>
                    <a:pt x="7496" y="2551"/>
                    <a:pt x="7507" y="2539"/>
                  </a:cubicBezTo>
                  <a:lnTo>
                    <a:pt x="7507" y="2539"/>
                  </a:lnTo>
                  <a:cubicBezTo>
                    <a:pt x="7538" y="2668"/>
                    <a:pt x="7474" y="2754"/>
                    <a:pt x="7410" y="2850"/>
                  </a:cubicBezTo>
                  <a:lnTo>
                    <a:pt x="7400" y="2882"/>
                  </a:lnTo>
                  <a:cubicBezTo>
                    <a:pt x="7346" y="2957"/>
                    <a:pt x="7271" y="2957"/>
                    <a:pt x="7196" y="2957"/>
                  </a:cubicBezTo>
                  <a:cubicBezTo>
                    <a:pt x="7153" y="2957"/>
                    <a:pt x="7100" y="2957"/>
                    <a:pt x="7046" y="2989"/>
                  </a:cubicBezTo>
                  <a:cubicBezTo>
                    <a:pt x="6993" y="2850"/>
                    <a:pt x="6960" y="2796"/>
                    <a:pt x="6821" y="2796"/>
                  </a:cubicBezTo>
                  <a:cubicBezTo>
                    <a:pt x="6757" y="2796"/>
                    <a:pt x="6672" y="2808"/>
                    <a:pt x="6553" y="2818"/>
                  </a:cubicBezTo>
                  <a:cubicBezTo>
                    <a:pt x="6693" y="2636"/>
                    <a:pt x="6821" y="2411"/>
                    <a:pt x="6832" y="2079"/>
                  </a:cubicBezTo>
                  <a:close/>
                  <a:moveTo>
                    <a:pt x="3855" y="3043"/>
                  </a:moveTo>
                  <a:cubicBezTo>
                    <a:pt x="3876" y="3096"/>
                    <a:pt x="3909" y="3129"/>
                    <a:pt x="3941" y="3172"/>
                  </a:cubicBezTo>
                  <a:cubicBezTo>
                    <a:pt x="3973" y="3214"/>
                    <a:pt x="4016" y="3257"/>
                    <a:pt x="4037" y="3321"/>
                  </a:cubicBezTo>
                  <a:lnTo>
                    <a:pt x="3673" y="3321"/>
                  </a:lnTo>
                  <a:cubicBezTo>
                    <a:pt x="3726" y="3257"/>
                    <a:pt x="3769" y="3182"/>
                    <a:pt x="3812" y="3118"/>
                  </a:cubicBezTo>
                  <a:cubicBezTo>
                    <a:pt x="3823" y="3096"/>
                    <a:pt x="3834" y="3075"/>
                    <a:pt x="3855" y="3043"/>
                  </a:cubicBezTo>
                  <a:close/>
                  <a:moveTo>
                    <a:pt x="3845" y="1630"/>
                  </a:moveTo>
                  <a:cubicBezTo>
                    <a:pt x="3941" y="1704"/>
                    <a:pt x="3973" y="1801"/>
                    <a:pt x="3941" y="1908"/>
                  </a:cubicBezTo>
                  <a:lnTo>
                    <a:pt x="3941" y="1929"/>
                  </a:lnTo>
                  <a:cubicBezTo>
                    <a:pt x="3909" y="2025"/>
                    <a:pt x="3876" y="2133"/>
                    <a:pt x="3909" y="2251"/>
                  </a:cubicBezTo>
                  <a:lnTo>
                    <a:pt x="3919" y="2272"/>
                  </a:lnTo>
                  <a:lnTo>
                    <a:pt x="3941" y="2261"/>
                  </a:lnTo>
                  <a:cubicBezTo>
                    <a:pt x="3973" y="2229"/>
                    <a:pt x="3995" y="2197"/>
                    <a:pt x="4026" y="2154"/>
                  </a:cubicBezTo>
                  <a:cubicBezTo>
                    <a:pt x="4069" y="2090"/>
                    <a:pt x="4112" y="2025"/>
                    <a:pt x="4209" y="2025"/>
                  </a:cubicBezTo>
                  <a:cubicBezTo>
                    <a:pt x="4252" y="2037"/>
                    <a:pt x="4273" y="2079"/>
                    <a:pt x="4294" y="2133"/>
                  </a:cubicBezTo>
                  <a:cubicBezTo>
                    <a:pt x="4133" y="2261"/>
                    <a:pt x="4037" y="2475"/>
                    <a:pt x="4037" y="2711"/>
                  </a:cubicBezTo>
                  <a:cubicBezTo>
                    <a:pt x="4037" y="2925"/>
                    <a:pt x="4123" y="3107"/>
                    <a:pt x="4262" y="3214"/>
                  </a:cubicBezTo>
                  <a:cubicBezTo>
                    <a:pt x="4337" y="3268"/>
                    <a:pt x="4390" y="3300"/>
                    <a:pt x="4455" y="3300"/>
                  </a:cubicBezTo>
                  <a:cubicBezTo>
                    <a:pt x="4554" y="3312"/>
                    <a:pt x="4651" y="3321"/>
                    <a:pt x="4744" y="3321"/>
                  </a:cubicBezTo>
                  <a:cubicBezTo>
                    <a:pt x="4902" y="3321"/>
                    <a:pt x="5052" y="3295"/>
                    <a:pt x="5194" y="3214"/>
                  </a:cubicBezTo>
                  <a:cubicBezTo>
                    <a:pt x="5280" y="3160"/>
                    <a:pt x="5333" y="3118"/>
                    <a:pt x="5375" y="3043"/>
                  </a:cubicBezTo>
                  <a:cubicBezTo>
                    <a:pt x="5408" y="3075"/>
                    <a:pt x="5387" y="3107"/>
                    <a:pt x="5375" y="3150"/>
                  </a:cubicBezTo>
                  <a:lnTo>
                    <a:pt x="5365" y="3160"/>
                  </a:lnTo>
                  <a:cubicBezTo>
                    <a:pt x="5298" y="3294"/>
                    <a:pt x="5189" y="3368"/>
                    <a:pt x="5039" y="3368"/>
                  </a:cubicBezTo>
                  <a:cubicBezTo>
                    <a:pt x="5020" y="3368"/>
                    <a:pt x="5000" y="3367"/>
                    <a:pt x="4980" y="3364"/>
                  </a:cubicBezTo>
                  <a:cubicBezTo>
                    <a:pt x="4937" y="3364"/>
                    <a:pt x="4894" y="3364"/>
                    <a:pt x="4851" y="3353"/>
                  </a:cubicBezTo>
                  <a:cubicBezTo>
                    <a:pt x="4737" y="3345"/>
                    <a:pt x="4624" y="3329"/>
                    <a:pt x="4511" y="3329"/>
                  </a:cubicBezTo>
                  <a:cubicBezTo>
                    <a:pt x="4485" y="3329"/>
                    <a:pt x="4459" y="3330"/>
                    <a:pt x="4433" y="3332"/>
                  </a:cubicBezTo>
                  <a:cubicBezTo>
                    <a:pt x="4417" y="3333"/>
                    <a:pt x="4401" y="3334"/>
                    <a:pt x="4386" y="3334"/>
                  </a:cubicBezTo>
                  <a:cubicBezTo>
                    <a:pt x="4182" y="3334"/>
                    <a:pt x="4072" y="3202"/>
                    <a:pt x="3962" y="3032"/>
                  </a:cubicBezTo>
                  <a:cubicBezTo>
                    <a:pt x="3952" y="3022"/>
                    <a:pt x="3941" y="3000"/>
                    <a:pt x="3941" y="2989"/>
                  </a:cubicBezTo>
                  <a:cubicBezTo>
                    <a:pt x="3919" y="2946"/>
                    <a:pt x="3909" y="2893"/>
                    <a:pt x="3834" y="2893"/>
                  </a:cubicBezTo>
                  <a:cubicBezTo>
                    <a:pt x="3769" y="2903"/>
                    <a:pt x="3748" y="2957"/>
                    <a:pt x="3738" y="3000"/>
                  </a:cubicBezTo>
                  <a:cubicBezTo>
                    <a:pt x="3738" y="3011"/>
                    <a:pt x="3726" y="3022"/>
                    <a:pt x="3726" y="3032"/>
                  </a:cubicBezTo>
                  <a:cubicBezTo>
                    <a:pt x="3635" y="3235"/>
                    <a:pt x="3505" y="3333"/>
                    <a:pt x="3300" y="3333"/>
                  </a:cubicBezTo>
                  <a:cubicBezTo>
                    <a:pt x="3289" y="3333"/>
                    <a:pt x="3278" y="3332"/>
                    <a:pt x="3266" y="3332"/>
                  </a:cubicBezTo>
                  <a:cubicBezTo>
                    <a:pt x="3127" y="3332"/>
                    <a:pt x="2977" y="3343"/>
                    <a:pt x="2827" y="3364"/>
                  </a:cubicBezTo>
                  <a:cubicBezTo>
                    <a:pt x="2763" y="3364"/>
                    <a:pt x="2699" y="3375"/>
                    <a:pt x="2634" y="3375"/>
                  </a:cubicBezTo>
                  <a:cubicBezTo>
                    <a:pt x="2626" y="3376"/>
                    <a:pt x="2618" y="3376"/>
                    <a:pt x="2610" y="3376"/>
                  </a:cubicBezTo>
                  <a:cubicBezTo>
                    <a:pt x="2540" y="3376"/>
                    <a:pt x="2456" y="3335"/>
                    <a:pt x="2399" y="3268"/>
                  </a:cubicBezTo>
                  <a:cubicBezTo>
                    <a:pt x="2346" y="3203"/>
                    <a:pt x="2313" y="3129"/>
                    <a:pt x="2324" y="3065"/>
                  </a:cubicBezTo>
                  <a:lnTo>
                    <a:pt x="2324" y="3065"/>
                  </a:lnTo>
                  <a:cubicBezTo>
                    <a:pt x="2492" y="3239"/>
                    <a:pt x="2758" y="3334"/>
                    <a:pt x="3009" y="3334"/>
                  </a:cubicBezTo>
                  <a:cubicBezTo>
                    <a:pt x="3188" y="3334"/>
                    <a:pt x="3360" y="3285"/>
                    <a:pt x="3481" y="3182"/>
                  </a:cubicBezTo>
                  <a:cubicBezTo>
                    <a:pt x="3512" y="3150"/>
                    <a:pt x="3534" y="3118"/>
                    <a:pt x="3555" y="3086"/>
                  </a:cubicBezTo>
                  <a:cubicBezTo>
                    <a:pt x="3738" y="2829"/>
                    <a:pt x="3652" y="2336"/>
                    <a:pt x="3405" y="2144"/>
                  </a:cubicBezTo>
                  <a:cubicBezTo>
                    <a:pt x="3438" y="2068"/>
                    <a:pt x="3470" y="2037"/>
                    <a:pt x="3502" y="2025"/>
                  </a:cubicBezTo>
                  <a:cubicBezTo>
                    <a:pt x="3545" y="2025"/>
                    <a:pt x="3588" y="2047"/>
                    <a:pt x="3641" y="2111"/>
                  </a:cubicBezTo>
                  <a:cubicBezTo>
                    <a:pt x="3662" y="2133"/>
                    <a:pt x="3662" y="2144"/>
                    <a:pt x="3673" y="2165"/>
                  </a:cubicBezTo>
                  <a:cubicBezTo>
                    <a:pt x="3693" y="2205"/>
                    <a:pt x="3722" y="2262"/>
                    <a:pt x="3793" y="2262"/>
                  </a:cubicBezTo>
                  <a:cubicBezTo>
                    <a:pt x="3799" y="2262"/>
                    <a:pt x="3805" y="2262"/>
                    <a:pt x="3812" y="2261"/>
                  </a:cubicBezTo>
                  <a:lnTo>
                    <a:pt x="3823" y="2261"/>
                  </a:lnTo>
                  <a:lnTo>
                    <a:pt x="3823" y="2251"/>
                  </a:lnTo>
                  <a:cubicBezTo>
                    <a:pt x="3834" y="2175"/>
                    <a:pt x="3812" y="2090"/>
                    <a:pt x="3780" y="2004"/>
                  </a:cubicBezTo>
                  <a:cubicBezTo>
                    <a:pt x="3738" y="1876"/>
                    <a:pt x="3695" y="1747"/>
                    <a:pt x="3845" y="1630"/>
                  </a:cubicBezTo>
                  <a:close/>
                  <a:moveTo>
                    <a:pt x="5418" y="3257"/>
                  </a:moveTo>
                  <a:lnTo>
                    <a:pt x="5483" y="3417"/>
                  </a:lnTo>
                  <a:cubicBezTo>
                    <a:pt x="5408" y="3417"/>
                    <a:pt x="5354" y="3417"/>
                    <a:pt x="5290" y="3396"/>
                  </a:cubicBezTo>
                  <a:lnTo>
                    <a:pt x="5418" y="3257"/>
                  </a:lnTo>
                  <a:close/>
                  <a:moveTo>
                    <a:pt x="2270" y="3257"/>
                  </a:moveTo>
                  <a:lnTo>
                    <a:pt x="2388" y="3396"/>
                  </a:lnTo>
                  <a:cubicBezTo>
                    <a:pt x="2367" y="3417"/>
                    <a:pt x="2334" y="3417"/>
                    <a:pt x="2303" y="3417"/>
                  </a:cubicBezTo>
                  <a:cubicBezTo>
                    <a:pt x="2281" y="3417"/>
                    <a:pt x="2249" y="3417"/>
                    <a:pt x="2217" y="3429"/>
                  </a:cubicBezTo>
                  <a:lnTo>
                    <a:pt x="2270" y="3257"/>
                  </a:lnTo>
                  <a:close/>
                  <a:moveTo>
                    <a:pt x="4562" y="923"/>
                  </a:moveTo>
                  <a:cubicBezTo>
                    <a:pt x="4666" y="923"/>
                    <a:pt x="4760" y="949"/>
                    <a:pt x="4830" y="998"/>
                  </a:cubicBezTo>
                  <a:cubicBezTo>
                    <a:pt x="4980" y="1105"/>
                    <a:pt x="5140" y="1201"/>
                    <a:pt x="5290" y="1287"/>
                  </a:cubicBezTo>
                  <a:lnTo>
                    <a:pt x="5280" y="1287"/>
                  </a:lnTo>
                  <a:lnTo>
                    <a:pt x="5290" y="1297"/>
                  </a:lnTo>
                  <a:lnTo>
                    <a:pt x="5290" y="1319"/>
                  </a:lnTo>
                  <a:lnTo>
                    <a:pt x="5301" y="1308"/>
                  </a:lnTo>
                  <a:cubicBezTo>
                    <a:pt x="5354" y="1458"/>
                    <a:pt x="5354" y="1619"/>
                    <a:pt x="5344" y="1768"/>
                  </a:cubicBezTo>
                  <a:cubicBezTo>
                    <a:pt x="5344" y="1865"/>
                    <a:pt x="5344" y="1972"/>
                    <a:pt x="5365" y="2079"/>
                  </a:cubicBezTo>
                  <a:lnTo>
                    <a:pt x="5365" y="2122"/>
                  </a:lnTo>
                  <a:lnTo>
                    <a:pt x="5387" y="2090"/>
                  </a:lnTo>
                  <a:cubicBezTo>
                    <a:pt x="5504" y="1897"/>
                    <a:pt x="5483" y="1694"/>
                    <a:pt x="5451" y="1511"/>
                  </a:cubicBezTo>
                  <a:cubicBezTo>
                    <a:pt x="5440" y="1437"/>
                    <a:pt x="5408" y="1340"/>
                    <a:pt x="5333" y="1287"/>
                  </a:cubicBezTo>
                  <a:lnTo>
                    <a:pt x="5322" y="1276"/>
                  </a:lnTo>
                  <a:cubicBezTo>
                    <a:pt x="5333" y="1254"/>
                    <a:pt x="5333" y="1244"/>
                    <a:pt x="5354" y="1244"/>
                  </a:cubicBezTo>
                  <a:cubicBezTo>
                    <a:pt x="5377" y="1246"/>
                    <a:pt x="5399" y="1247"/>
                    <a:pt x="5422" y="1247"/>
                  </a:cubicBezTo>
                  <a:cubicBezTo>
                    <a:pt x="5525" y="1247"/>
                    <a:pt x="5624" y="1229"/>
                    <a:pt x="5729" y="1212"/>
                  </a:cubicBezTo>
                  <a:cubicBezTo>
                    <a:pt x="5782" y="1201"/>
                    <a:pt x="5825" y="1190"/>
                    <a:pt x="5879" y="1180"/>
                  </a:cubicBezTo>
                  <a:lnTo>
                    <a:pt x="5879" y="1180"/>
                  </a:lnTo>
                  <a:cubicBezTo>
                    <a:pt x="5943" y="1501"/>
                    <a:pt x="5965" y="1780"/>
                    <a:pt x="5836" y="2058"/>
                  </a:cubicBezTo>
                  <a:lnTo>
                    <a:pt x="5825" y="2090"/>
                  </a:lnTo>
                  <a:lnTo>
                    <a:pt x="5858" y="2079"/>
                  </a:lnTo>
                  <a:cubicBezTo>
                    <a:pt x="6050" y="1983"/>
                    <a:pt x="6082" y="1768"/>
                    <a:pt x="5965" y="1159"/>
                  </a:cubicBezTo>
                  <a:cubicBezTo>
                    <a:pt x="6012" y="1144"/>
                    <a:pt x="6063" y="1137"/>
                    <a:pt x="6114" y="1137"/>
                  </a:cubicBezTo>
                  <a:cubicBezTo>
                    <a:pt x="6212" y="1137"/>
                    <a:pt x="6312" y="1163"/>
                    <a:pt x="6403" y="1212"/>
                  </a:cubicBezTo>
                  <a:cubicBezTo>
                    <a:pt x="6543" y="1297"/>
                    <a:pt x="6639" y="1426"/>
                    <a:pt x="6672" y="1565"/>
                  </a:cubicBezTo>
                  <a:cubicBezTo>
                    <a:pt x="6789" y="2144"/>
                    <a:pt x="6682" y="2551"/>
                    <a:pt x="6329" y="2850"/>
                  </a:cubicBezTo>
                  <a:cubicBezTo>
                    <a:pt x="6296" y="2872"/>
                    <a:pt x="6296" y="2882"/>
                    <a:pt x="6275" y="2936"/>
                  </a:cubicBezTo>
                  <a:lnTo>
                    <a:pt x="6265" y="2968"/>
                  </a:lnTo>
                  <a:lnTo>
                    <a:pt x="6275" y="2979"/>
                  </a:lnTo>
                  <a:cubicBezTo>
                    <a:pt x="6293" y="2991"/>
                    <a:pt x="6309" y="2995"/>
                    <a:pt x="6323" y="2995"/>
                  </a:cubicBezTo>
                  <a:cubicBezTo>
                    <a:pt x="6360" y="2995"/>
                    <a:pt x="6385" y="2965"/>
                    <a:pt x="6393" y="2957"/>
                  </a:cubicBezTo>
                  <a:cubicBezTo>
                    <a:pt x="6435" y="2916"/>
                    <a:pt x="6478" y="2902"/>
                    <a:pt x="6517" y="2902"/>
                  </a:cubicBezTo>
                  <a:cubicBezTo>
                    <a:pt x="6578" y="2902"/>
                    <a:pt x="6630" y="2937"/>
                    <a:pt x="6650" y="2957"/>
                  </a:cubicBezTo>
                  <a:cubicBezTo>
                    <a:pt x="6725" y="3022"/>
                    <a:pt x="6660" y="3139"/>
                    <a:pt x="6629" y="3193"/>
                  </a:cubicBezTo>
                  <a:cubicBezTo>
                    <a:pt x="6543" y="3321"/>
                    <a:pt x="6382" y="3407"/>
                    <a:pt x="6200" y="3429"/>
                  </a:cubicBezTo>
                  <a:cubicBezTo>
                    <a:pt x="6184" y="3430"/>
                    <a:pt x="6168" y="3430"/>
                    <a:pt x="6152" y="3430"/>
                  </a:cubicBezTo>
                  <a:cubicBezTo>
                    <a:pt x="6001" y="3430"/>
                    <a:pt x="5870" y="3386"/>
                    <a:pt x="5782" y="3289"/>
                  </a:cubicBezTo>
                  <a:cubicBezTo>
                    <a:pt x="5729" y="3236"/>
                    <a:pt x="5697" y="3193"/>
                    <a:pt x="5708" y="3160"/>
                  </a:cubicBezTo>
                  <a:cubicBezTo>
                    <a:pt x="5708" y="3118"/>
                    <a:pt x="5729" y="3086"/>
                    <a:pt x="5782" y="3043"/>
                  </a:cubicBezTo>
                  <a:cubicBezTo>
                    <a:pt x="5879" y="2957"/>
                    <a:pt x="5922" y="2829"/>
                    <a:pt x="5901" y="2700"/>
                  </a:cubicBezTo>
                  <a:cubicBezTo>
                    <a:pt x="6136" y="2668"/>
                    <a:pt x="6436" y="2165"/>
                    <a:pt x="6415" y="1854"/>
                  </a:cubicBezTo>
                  <a:lnTo>
                    <a:pt x="6403" y="1790"/>
                  </a:lnTo>
                  <a:lnTo>
                    <a:pt x="6382" y="1854"/>
                  </a:lnTo>
                  <a:cubicBezTo>
                    <a:pt x="6286" y="2144"/>
                    <a:pt x="6125" y="2411"/>
                    <a:pt x="5889" y="2668"/>
                  </a:cubicBezTo>
                  <a:cubicBezTo>
                    <a:pt x="5889" y="2646"/>
                    <a:pt x="5879" y="2615"/>
                    <a:pt x="5858" y="2582"/>
                  </a:cubicBezTo>
                  <a:cubicBezTo>
                    <a:pt x="5815" y="2486"/>
                    <a:pt x="5718" y="2432"/>
                    <a:pt x="5611" y="2432"/>
                  </a:cubicBezTo>
                  <a:cubicBezTo>
                    <a:pt x="5579" y="2432"/>
                    <a:pt x="5558" y="2432"/>
                    <a:pt x="5525" y="2443"/>
                  </a:cubicBezTo>
                  <a:cubicBezTo>
                    <a:pt x="5375" y="2486"/>
                    <a:pt x="5280" y="2625"/>
                    <a:pt x="5280" y="2796"/>
                  </a:cubicBezTo>
                  <a:cubicBezTo>
                    <a:pt x="5290" y="3053"/>
                    <a:pt x="5290" y="3065"/>
                    <a:pt x="5033" y="3160"/>
                  </a:cubicBezTo>
                  <a:cubicBezTo>
                    <a:pt x="4927" y="3214"/>
                    <a:pt x="4810" y="3235"/>
                    <a:pt x="4679" y="3235"/>
                  </a:cubicBezTo>
                  <a:cubicBezTo>
                    <a:pt x="4625" y="3235"/>
                    <a:pt x="4568" y="3231"/>
                    <a:pt x="4509" y="3225"/>
                  </a:cubicBezTo>
                  <a:cubicBezTo>
                    <a:pt x="4294" y="3193"/>
                    <a:pt x="4166" y="3043"/>
                    <a:pt x="4166" y="2808"/>
                  </a:cubicBezTo>
                  <a:cubicBezTo>
                    <a:pt x="4166" y="2646"/>
                    <a:pt x="4166" y="2508"/>
                    <a:pt x="4240" y="2368"/>
                  </a:cubicBezTo>
                  <a:cubicBezTo>
                    <a:pt x="4262" y="2315"/>
                    <a:pt x="4294" y="2272"/>
                    <a:pt x="4326" y="2272"/>
                  </a:cubicBezTo>
                  <a:cubicBezTo>
                    <a:pt x="4330" y="2270"/>
                    <a:pt x="4334" y="2269"/>
                    <a:pt x="4338" y="2269"/>
                  </a:cubicBezTo>
                  <a:cubicBezTo>
                    <a:pt x="4359" y="2269"/>
                    <a:pt x="4386" y="2290"/>
                    <a:pt x="4412" y="2325"/>
                  </a:cubicBezTo>
                  <a:cubicBezTo>
                    <a:pt x="4428" y="2342"/>
                    <a:pt x="4447" y="2350"/>
                    <a:pt x="4470" y="2350"/>
                  </a:cubicBezTo>
                  <a:cubicBezTo>
                    <a:pt x="4493" y="2350"/>
                    <a:pt x="4519" y="2342"/>
                    <a:pt x="4551" y="2325"/>
                  </a:cubicBezTo>
                  <a:lnTo>
                    <a:pt x="4562" y="2315"/>
                  </a:lnTo>
                  <a:lnTo>
                    <a:pt x="4551" y="2304"/>
                  </a:lnTo>
                  <a:cubicBezTo>
                    <a:pt x="4519" y="2261"/>
                    <a:pt x="4497" y="2208"/>
                    <a:pt x="4466" y="2165"/>
                  </a:cubicBezTo>
                  <a:cubicBezTo>
                    <a:pt x="4412" y="2090"/>
                    <a:pt x="4359" y="2004"/>
                    <a:pt x="4283" y="1940"/>
                  </a:cubicBezTo>
                  <a:cubicBezTo>
                    <a:pt x="4261" y="1922"/>
                    <a:pt x="4236" y="1915"/>
                    <a:pt x="4212" y="1915"/>
                  </a:cubicBezTo>
                  <a:cubicBezTo>
                    <a:pt x="4178" y="1915"/>
                    <a:pt x="4143" y="1927"/>
                    <a:pt x="4112" y="1940"/>
                  </a:cubicBezTo>
                  <a:cubicBezTo>
                    <a:pt x="4091" y="1940"/>
                    <a:pt x="4080" y="1951"/>
                    <a:pt x="4059" y="1961"/>
                  </a:cubicBezTo>
                  <a:cubicBezTo>
                    <a:pt x="4069" y="1811"/>
                    <a:pt x="4026" y="1683"/>
                    <a:pt x="3941" y="1544"/>
                  </a:cubicBezTo>
                  <a:cubicBezTo>
                    <a:pt x="3888" y="1447"/>
                    <a:pt x="3941" y="1330"/>
                    <a:pt x="4005" y="1212"/>
                  </a:cubicBezTo>
                  <a:cubicBezTo>
                    <a:pt x="4059" y="1094"/>
                    <a:pt x="4209" y="998"/>
                    <a:pt x="4390" y="944"/>
                  </a:cubicBezTo>
                  <a:cubicBezTo>
                    <a:pt x="4449" y="930"/>
                    <a:pt x="4507" y="923"/>
                    <a:pt x="4562" y="923"/>
                  </a:cubicBezTo>
                  <a:close/>
                  <a:moveTo>
                    <a:pt x="3120" y="921"/>
                  </a:moveTo>
                  <a:cubicBezTo>
                    <a:pt x="3255" y="921"/>
                    <a:pt x="3390" y="972"/>
                    <a:pt x="3512" y="1030"/>
                  </a:cubicBezTo>
                  <a:cubicBezTo>
                    <a:pt x="3695" y="1116"/>
                    <a:pt x="3726" y="1287"/>
                    <a:pt x="3769" y="1458"/>
                  </a:cubicBezTo>
                  <a:lnTo>
                    <a:pt x="3780" y="1501"/>
                  </a:lnTo>
                  <a:cubicBezTo>
                    <a:pt x="3780" y="1511"/>
                    <a:pt x="3769" y="1533"/>
                    <a:pt x="3759" y="1544"/>
                  </a:cubicBezTo>
                  <a:cubicBezTo>
                    <a:pt x="3662" y="1651"/>
                    <a:pt x="3631" y="1780"/>
                    <a:pt x="3641" y="1951"/>
                  </a:cubicBezTo>
                  <a:cubicBezTo>
                    <a:pt x="3610" y="1944"/>
                    <a:pt x="3580" y="1940"/>
                    <a:pt x="3549" y="1940"/>
                  </a:cubicBezTo>
                  <a:cubicBezTo>
                    <a:pt x="3484" y="1940"/>
                    <a:pt x="3421" y="1957"/>
                    <a:pt x="3362" y="1994"/>
                  </a:cubicBezTo>
                  <a:cubicBezTo>
                    <a:pt x="3266" y="2058"/>
                    <a:pt x="3191" y="2175"/>
                    <a:pt x="3170" y="2325"/>
                  </a:cubicBezTo>
                  <a:lnTo>
                    <a:pt x="3170" y="2336"/>
                  </a:lnTo>
                  <a:cubicBezTo>
                    <a:pt x="3191" y="2347"/>
                    <a:pt x="3213" y="2358"/>
                    <a:pt x="3224" y="2358"/>
                  </a:cubicBezTo>
                  <a:cubicBezTo>
                    <a:pt x="3245" y="2358"/>
                    <a:pt x="3266" y="2347"/>
                    <a:pt x="3277" y="2325"/>
                  </a:cubicBezTo>
                  <a:cubicBezTo>
                    <a:pt x="3309" y="2282"/>
                    <a:pt x="3341" y="2261"/>
                    <a:pt x="3362" y="2261"/>
                  </a:cubicBezTo>
                  <a:cubicBezTo>
                    <a:pt x="3405" y="2272"/>
                    <a:pt x="3427" y="2315"/>
                    <a:pt x="3459" y="2368"/>
                  </a:cubicBezTo>
                  <a:cubicBezTo>
                    <a:pt x="3598" y="2615"/>
                    <a:pt x="3545" y="3043"/>
                    <a:pt x="3341" y="3160"/>
                  </a:cubicBezTo>
                  <a:cubicBezTo>
                    <a:pt x="3248" y="3218"/>
                    <a:pt x="3152" y="3237"/>
                    <a:pt x="3052" y="3237"/>
                  </a:cubicBezTo>
                  <a:cubicBezTo>
                    <a:pt x="2946" y="3237"/>
                    <a:pt x="2836" y="3215"/>
                    <a:pt x="2720" y="3193"/>
                  </a:cubicBezTo>
                  <a:cubicBezTo>
                    <a:pt x="2667" y="3172"/>
                    <a:pt x="2603" y="3139"/>
                    <a:pt x="2538" y="3107"/>
                  </a:cubicBezTo>
                  <a:lnTo>
                    <a:pt x="2517" y="3096"/>
                  </a:lnTo>
                  <a:cubicBezTo>
                    <a:pt x="2431" y="3053"/>
                    <a:pt x="2377" y="3000"/>
                    <a:pt x="2399" y="2872"/>
                  </a:cubicBezTo>
                  <a:cubicBezTo>
                    <a:pt x="2420" y="2765"/>
                    <a:pt x="2410" y="2658"/>
                    <a:pt x="2346" y="2572"/>
                  </a:cubicBezTo>
                  <a:cubicBezTo>
                    <a:pt x="2303" y="2497"/>
                    <a:pt x="2227" y="2454"/>
                    <a:pt x="2142" y="2432"/>
                  </a:cubicBezTo>
                  <a:cubicBezTo>
                    <a:pt x="2124" y="2430"/>
                    <a:pt x="2107" y="2428"/>
                    <a:pt x="2090" y="2428"/>
                  </a:cubicBezTo>
                  <a:cubicBezTo>
                    <a:pt x="1974" y="2428"/>
                    <a:pt x="1877" y="2493"/>
                    <a:pt x="1821" y="2615"/>
                  </a:cubicBezTo>
                  <a:cubicBezTo>
                    <a:pt x="1810" y="2625"/>
                    <a:pt x="1810" y="2646"/>
                    <a:pt x="1799" y="2668"/>
                  </a:cubicBezTo>
                  <a:cubicBezTo>
                    <a:pt x="1585" y="2443"/>
                    <a:pt x="1425" y="2186"/>
                    <a:pt x="1318" y="1876"/>
                  </a:cubicBezTo>
                  <a:lnTo>
                    <a:pt x="1296" y="1822"/>
                  </a:lnTo>
                  <a:lnTo>
                    <a:pt x="1285" y="1876"/>
                  </a:lnTo>
                  <a:cubicBezTo>
                    <a:pt x="1264" y="2079"/>
                    <a:pt x="1414" y="2401"/>
                    <a:pt x="1575" y="2572"/>
                  </a:cubicBezTo>
                  <a:cubicBezTo>
                    <a:pt x="1649" y="2646"/>
                    <a:pt x="1725" y="2689"/>
                    <a:pt x="1778" y="2689"/>
                  </a:cubicBezTo>
                  <a:lnTo>
                    <a:pt x="1799" y="2689"/>
                  </a:lnTo>
                  <a:cubicBezTo>
                    <a:pt x="1767" y="2818"/>
                    <a:pt x="1810" y="2968"/>
                    <a:pt x="1928" y="3043"/>
                  </a:cubicBezTo>
                  <a:cubicBezTo>
                    <a:pt x="2024" y="3096"/>
                    <a:pt x="2003" y="3160"/>
                    <a:pt x="1960" y="3225"/>
                  </a:cubicBezTo>
                  <a:cubicBezTo>
                    <a:pt x="1917" y="3310"/>
                    <a:pt x="1842" y="3407"/>
                    <a:pt x="1725" y="3429"/>
                  </a:cubicBezTo>
                  <a:cubicBezTo>
                    <a:pt x="1679" y="3434"/>
                    <a:pt x="1635" y="3436"/>
                    <a:pt x="1594" y="3436"/>
                  </a:cubicBezTo>
                  <a:cubicBezTo>
                    <a:pt x="1381" y="3436"/>
                    <a:pt x="1218" y="3368"/>
                    <a:pt x="1092" y="3225"/>
                  </a:cubicBezTo>
                  <a:cubicBezTo>
                    <a:pt x="1050" y="3172"/>
                    <a:pt x="954" y="3053"/>
                    <a:pt x="1050" y="2957"/>
                  </a:cubicBezTo>
                  <a:cubicBezTo>
                    <a:pt x="1092" y="2925"/>
                    <a:pt x="1135" y="2903"/>
                    <a:pt x="1189" y="2903"/>
                  </a:cubicBezTo>
                  <a:cubicBezTo>
                    <a:pt x="1232" y="2903"/>
                    <a:pt x="1275" y="2925"/>
                    <a:pt x="1307" y="2957"/>
                  </a:cubicBezTo>
                  <a:cubicBezTo>
                    <a:pt x="1326" y="2983"/>
                    <a:pt x="1348" y="2993"/>
                    <a:pt x="1372" y="2993"/>
                  </a:cubicBezTo>
                  <a:cubicBezTo>
                    <a:pt x="1389" y="2993"/>
                    <a:pt x="1407" y="2988"/>
                    <a:pt x="1425" y="2979"/>
                  </a:cubicBezTo>
                  <a:lnTo>
                    <a:pt x="1425" y="2968"/>
                  </a:lnTo>
                  <a:cubicBezTo>
                    <a:pt x="1435" y="2903"/>
                    <a:pt x="1392" y="2872"/>
                    <a:pt x="1361" y="2839"/>
                  </a:cubicBezTo>
                  <a:cubicBezTo>
                    <a:pt x="1349" y="2839"/>
                    <a:pt x="1339" y="2829"/>
                    <a:pt x="1339" y="2818"/>
                  </a:cubicBezTo>
                  <a:cubicBezTo>
                    <a:pt x="985" y="2497"/>
                    <a:pt x="889" y="2079"/>
                    <a:pt x="1039" y="1511"/>
                  </a:cubicBezTo>
                  <a:cubicBezTo>
                    <a:pt x="1104" y="1280"/>
                    <a:pt x="1329" y="1137"/>
                    <a:pt x="1604" y="1137"/>
                  </a:cubicBezTo>
                  <a:cubicBezTo>
                    <a:pt x="1646" y="1137"/>
                    <a:pt x="1690" y="1140"/>
                    <a:pt x="1735" y="1147"/>
                  </a:cubicBezTo>
                  <a:cubicBezTo>
                    <a:pt x="1725" y="1190"/>
                    <a:pt x="1725" y="1223"/>
                    <a:pt x="1713" y="1266"/>
                  </a:cubicBezTo>
                  <a:cubicBezTo>
                    <a:pt x="1671" y="1511"/>
                    <a:pt x="1618" y="1758"/>
                    <a:pt x="1725" y="2004"/>
                  </a:cubicBezTo>
                  <a:lnTo>
                    <a:pt x="1735" y="2004"/>
                  </a:lnTo>
                  <a:cubicBezTo>
                    <a:pt x="1744" y="2031"/>
                    <a:pt x="1761" y="2073"/>
                    <a:pt x="1804" y="2073"/>
                  </a:cubicBezTo>
                  <a:cubicBezTo>
                    <a:pt x="1812" y="2073"/>
                    <a:pt x="1821" y="2072"/>
                    <a:pt x="1832" y="2068"/>
                  </a:cubicBezTo>
                  <a:lnTo>
                    <a:pt x="1842" y="2068"/>
                  </a:lnTo>
                  <a:lnTo>
                    <a:pt x="1842" y="2058"/>
                  </a:lnTo>
                  <a:cubicBezTo>
                    <a:pt x="1746" y="1554"/>
                    <a:pt x="1746" y="1383"/>
                    <a:pt x="1832" y="1190"/>
                  </a:cubicBezTo>
                  <a:cubicBezTo>
                    <a:pt x="1885" y="1190"/>
                    <a:pt x="1949" y="1201"/>
                    <a:pt x="2003" y="1212"/>
                  </a:cubicBezTo>
                  <a:cubicBezTo>
                    <a:pt x="2091" y="1229"/>
                    <a:pt x="2186" y="1247"/>
                    <a:pt x="2276" y="1247"/>
                  </a:cubicBezTo>
                  <a:cubicBezTo>
                    <a:pt x="2296" y="1247"/>
                    <a:pt x="2315" y="1246"/>
                    <a:pt x="2334" y="1244"/>
                  </a:cubicBezTo>
                  <a:cubicBezTo>
                    <a:pt x="2356" y="1244"/>
                    <a:pt x="2367" y="1254"/>
                    <a:pt x="2367" y="1276"/>
                  </a:cubicBezTo>
                  <a:lnTo>
                    <a:pt x="2356" y="1276"/>
                  </a:lnTo>
                  <a:lnTo>
                    <a:pt x="2367" y="1287"/>
                  </a:lnTo>
                  <a:cubicBezTo>
                    <a:pt x="2249" y="1404"/>
                    <a:pt x="2206" y="1640"/>
                    <a:pt x="2217" y="1811"/>
                  </a:cubicBezTo>
                  <a:cubicBezTo>
                    <a:pt x="2227" y="1951"/>
                    <a:pt x="2281" y="2047"/>
                    <a:pt x="2346" y="2101"/>
                  </a:cubicBezTo>
                  <a:lnTo>
                    <a:pt x="2367" y="2111"/>
                  </a:lnTo>
                  <a:lnTo>
                    <a:pt x="2367" y="2090"/>
                  </a:lnTo>
                  <a:cubicBezTo>
                    <a:pt x="2367" y="2025"/>
                    <a:pt x="2367" y="1972"/>
                    <a:pt x="2356" y="1908"/>
                  </a:cubicBezTo>
                  <a:cubicBezTo>
                    <a:pt x="2346" y="1704"/>
                    <a:pt x="2334" y="1501"/>
                    <a:pt x="2388" y="1308"/>
                  </a:cubicBezTo>
                  <a:lnTo>
                    <a:pt x="2399" y="1319"/>
                  </a:lnTo>
                  <a:lnTo>
                    <a:pt x="2399" y="1297"/>
                  </a:lnTo>
                  <a:lnTo>
                    <a:pt x="2410" y="1287"/>
                  </a:lnTo>
                  <a:cubicBezTo>
                    <a:pt x="2517" y="1223"/>
                    <a:pt x="2634" y="1147"/>
                    <a:pt x="2741" y="1073"/>
                  </a:cubicBezTo>
                  <a:cubicBezTo>
                    <a:pt x="2784" y="1051"/>
                    <a:pt x="2827" y="1019"/>
                    <a:pt x="2860" y="998"/>
                  </a:cubicBezTo>
                  <a:cubicBezTo>
                    <a:pt x="2944" y="943"/>
                    <a:pt x="3032" y="921"/>
                    <a:pt x="3120" y="921"/>
                  </a:cubicBezTo>
                  <a:close/>
                  <a:moveTo>
                    <a:pt x="2120" y="3096"/>
                  </a:moveTo>
                  <a:cubicBezTo>
                    <a:pt x="2153" y="3107"/>
                    <a:pt x="2153" y="3118"/>
                    <a:pt x="2153" y="3160"/>
                  </a:cubicBezTo>
                  <a:lnTo>
                    <a:pt x="2153" y="3172"/>
                  </a:lnTo>
                  <a:cubicBezTo>
                    <a:pt x="2163" y="3279"/>
                    <a:pt x="2131" y="3364"/>
                    <a:pt x="2078" y="3417"/>
                  </a:cubicBezTo>
                  <a:cubicBezTo>
                    <a:pt x="2021" y="3465"/>
                    <a:pt x="1949" y="3495"/>
                    <a:pt x="1860" y="3495"/>
                  </a:cubicBezTo>
                  <a:cubicBezTo>
                    <a:pt x="1847" y="3495"/>
                    <a:pt x="1834" y="3494"/>
                    <a:pt x="1821" y="3493"/>
                  </a:cubicBezTo>
                  <a:cubicBezTo>
                    <a:pt x="1960" y="3417"/>
                    <a:pt x="2046" y="3310"/>
                    <a:pt x="2078" y="3160"/>
                  </a:cubicBezTo>
                  <a:lnTo>
                    <a:pt x="2078" y="3139"/>
                  </a:lnTo>
                  <a:cubicBezTo>
                    <a:pt x="2089" y="3107"/>
                    <a:pt x="2089" y="3096"/>
                    <a:pt x="2120" y="3096"/>
                  </a:cubicBezTo>
                  <a:close/>
                  <a:moveTo>
                    <a:pt x="5579" y="3096"/>
                  </a:moveTo>
                  <a:cubicBezTo>
                    <a:pt x="5611" y="3096"/>
                    <a:pt x="5611" y="3118"/>
                    <a:pt x="5622" y="3150"/>
                  </a:cubicBezTo>
                  <a:lnTo>
                    <a:pt x="5622" y="3160"/>
                  </a:lnTo>
                  <a:cubicBezTo>
                    <a:pt x="5654" y="3310"/>
                    <a:pt x="5729" y="3417"/>
                    <a:pt x="5879" y="3493"/>
                  </a:cubicBezTo>
                  <a:cubicBezTo>
                    <a:pt x="5862" y="3494"/>
                    <a:pt x="5845" y="3495"/>
                    <a:pt x="5829" y="3495"/>
                  </a:cubicBezTo>
                  <a:cubicBezTo>
                    <a:pt x="5745" y="3495"/>
                    <a:pt x="5676" y="3473"/>
                    <a:pt x="5622" y="3429"/>
                  </a:cubicBezTo>
                  <a:cubicBezTo>
                    <a:pt x="5568" y="3364"/>
                    <a:pt x="5536" y="3279"/>
                    <a:pt x="5536" y="3172"/>
                  </a:cubicBezTo>
                  <a:lnTo>
                    <a:pt x="5536" y="3160"/>
                  </a:lnTo>
                  <a:cubicBezTo>
                    <a:pt x="5536" y="3118"/>
                    <a:pt x="5536" y="3107"/>
                    <a:pt x="5568" y="3096"/>
                  </a:cubicBezTo>
                  <a:close/>
                  <a:moveTo>
                    <a:pt x="858" y="2884"/>
                  </a:moveTo>
                  <a:cubicBezTo>
                    <a:pt x="883" y="2884"/>
                    <a:pt x="912" y="2889"/>
                    <a:pt x="943" y="2893"/>
                  </a:cubicBezTo>
                  <a:cubicBezTo>
                    <a:pt x="911" y="3011"/>
                    <a:pt x="889" y="3139"/>
                    <a:pt x="975" y="3257"/>
                  </a:cubicBezTo>
                  <a:cubicBezTo>
                    <a:pt x="1071" y="3396"/>
                    <a:pt x="1211" y="3482"/>
                    <a:pt x="1361" y="3514"/>
                  </a:cubicBezTo>
                  <a:cubicBezTo>
                    <a:pt x="1446" y="3527"/>
                    <a:pt x="1527" y="3536"/>
                    <a:pt x="1602" y="3536"/>
                  </a:cubicBezTo>
                  <a:cubicBezTo>
                    <a:pt x="1649" y="3536"/>
                    <a:pt x="1694" y="3533"/>
                    <a:pt x="1735" y="3525"/>
                  </a:cubicBezTo>
                  <a:lnTo>
                    <a:pt x="1735" y="3525"/>
                  </a:lnTo>
                  <a:cubicBezTo>
                    <a:pt x="1725" y="3536"/>
                    <a:pt x="1692" y="3546"/>
                    <a:pt x="1671" y="3546"/>
                  </a:cubicBezTo>
                  <a:cubicBezTo>
                    <a:pt x="1660" y="3546"/>
                    <a:pt x="1639" y="3557"/>
                    <a:pt x="1628" y="3557"/>
                  </a:cubicBezTo>
                  <a:lnTo>
                    <a:pt x="1532" y="3589"/>
                  </a:lnTo>
                  <a:cubicBezTo>
                    <a:pt x="1446" y="3610"/>
                    <a:pt x="1361" y="3632"/>
                    <a:pt x="1285" y="3686"/>
                  </a:cubicBezTo>
                  <a:cubicBezTo>
                    <a:pt x="1244" y="3716"/>
                    <a:pt x="1203" y="3732"/>
                    <a:pt x="1158" y="3732"/>
                  </a:cubicBezTo>
                  <a:cubicBezTo>
                    <a:pt x="1110" y="3732"/>
                    <a:pt x="1057" y="3714"/>
                    <a:pt x="996" y="3674"/>
                  </a:cubicBezTo>
                  <a:cubicBezTo>
                    <a:pt x="900" y="3621"/>
                    <a:pt x="804" y="3589"/>
                    <a:pt x="697" y="3589"/>
                  </a:cubicBezTo>
                  <a:cubicBezTo>
                    <a:pt x="611" y="3589"/>
                    <a:pt x="514" y="3610"/>
                    <a:pt x="418" y="3643"/>
                  </a:cubicBezTo>
                  <a:cubicBezTo>
                    <a:pt x="407" y="3578"/>
                    <a:pt x="407" y="3536"/>
                    <a:pt x="418" y="3503"/>
                  </a:cubicBezTo>
                  <a:cubicBezTo>
                    <a:pt x="450" y="3471"/>
                    <a:pt x="525" y="3471"/>
                    <a:pt x="675" y="3460"/>
                  </a:cubicBezTo>
                  <a:lnTo>
                    <a:pt x="771" y="3460"/>
                  </a:lnTo>
                  <a:lnTo>
                    <a:pt x="686" y="3439"/>
                  </a:lnTo>
                  <a:cubicBezTo>
                    <a:pt x="493" y="3375"/>
                    <a:pt x="321" y="3310"/>
                    <a:pt x="333" y="3086"/>
                  </a:cubicBezTo>
                  <a:cubicBezTo>
                    <a:pt x="376" y="3071"/>
                    <a:pt x="415" y="3065"/>
                    <a:pt x="452" y="3065"/>
                  </a:cubicBezTo>
                  <a:cubicBezTo>
                    <a:pt x="607" y="3065"/>
                    <a:pt x="714" y="3181"/>
                    <a:pt x="835" y="3310"/>
                  </a:cubicBezTo>
                  <a:lnTo>
                    <a:pt x="847" y="3332"/>
                  </a:lnTo>
                  <a:lnTo>
                    <a:pt x="857" y="3310"/>
                  </a:lnTo>
                  <a:cubicBezTo>
                    <a:pt x="921" y="3214"/>
                    <a:pt x="878" y="3160"/>
                    <a:pt x="847" y="3118"/>
                  </a:cubicBezTo>
                  <a:cubicBezTo>
                    <a:pt x="835" y="3118"/>
                    <a:pt x="835" y="3107"/>
                    <a:pt x="835" y="3107"/>
                  </a:cubicBezTo>
                  <a:cubicBezTo>
                    <a:pt x="825" y="3096"/>
                    <a:pt x="814" y="3086"/>
                    <a:pt x="814" y="3075"/>
                  </a:cubicBezTo>
                  <a:cubicBezTo>
                    <a:pt x="771" y="3032"/>
                    <a:pt x="739" y="2979"/>
                    <a:pt x="771" y="2925"/>
                  </a:cubicBezTo>
                  <a:cubicBezTo>
                    <a:pt x="790" y="2893"/>
                    <a:pt x="821" y="2884"/>
                    <a:pt x="858" y="2884"/>
                  </a:cubicBezTo>
                  <a:close/>
                  <a:moveTo>
                    <a:pt x="6825" y="2882"/>
                  </a:moveTo>
                  <a:cubicBezTo>
                    <a:pt x="6871" y="2882"/>
                    <a:pt x="6907" y="2896"/>
                    <a:pt x="6928" y="2925"/>
                  </a:cubicBezTo>
                  <a:cubicBezTo>
                    <a:pt x="6960" y="2979"/>
                    <a:pt x="6928" y="3032"/>
                    <a:pt x="6886" y="3075"/>
                  </a:cubicBezTo>
                  <a:cubicBezTo>
                    <a:pt x="6875" y="3086"/>
                    <a:pt x="6875" y="3096"/>
                    <a:pt x="6864" y="3107"/>
                  </a:cubicBezTo>
                  <a:lnTo>
                    <a:pt x="6853" y="3118"/>
                  </a:lnTo>
                  <a:cubicBezTo>
                    <a:pt x="6821" y="3160"/>
                    <a:pt x="6767" y="3214"/>
                    <a:pt x="6843" y="3310"/>
                  </a:cubicBezTo>
                  <a:lnTo>
                    <a:pt x="6843" y="3332"/>
                  </a:lnTo>
                  <a:lnTo>
                    <a:pt x="6864" y="3310"/>
                  </a:lnTo>
                  <a:cubicBezTo>
                    <a:pt x="6976" y="3181"/>
                    <a:pt x="7089" y="3065"/>
                    <a:pt x="7247" y="3065"/>
                  </a:cubicBezTo>
                  <a:cubicBezTo>
                    <a:pt x="7284" y="3065"/>
                    <a:pt x="7324" y="3071"/>
                    <a:pt x="7367" y="3086"/>
                  </a:cubicBezTo>
                  <a:cubicBezTo>
                    <a:pt x="7367" y="3310"/>
                    <a:pt x="7196" y="3386"/>
                    <a:pt x="7014" y="3429"/>
                  </a:cubicBezTo>
                  <a:lnTo>
                    <a:pt x="6928" y="3450"/>
                  </a:lnTo>
                  <a:lnTo>
                    <a:pt x="7014" y="3460"/>
                  </a:lnTo>
                  <a:cubicBezTo>
                    <a:pt x="7293" y="3482"/>
                    <a:pt x="7293" y="3493"/>
                    <a:pt x="7281" y="3589"/>
                  </a:cubicBezTo>
                  <a:lnTo>
                    <a:pt x="7281" y="3643"/>
                  </a:lnTo>
                  <a:cubicBezTo>
                    <a:pt x="7186" y="3606"/>
                    <a:pt x="7094" y="3587"/>
                    <a:pt x="7005" y="3587"/>
                  </a:cubicBezTo>
                  <a:cubicBezTo>
                    <a:pt x="6886" y="3587"/>
                    <a:pt x="6771" y="3622"/>
                    <a:pt x="6660" y="3696"/>
                  </a:cubicBezTo>
                  <a:cubicBezTo>
                    <a:pt x="6619" y="3722"/>
                    <a:pt x="6581" y="3735"/>
                    <a:pt x="6544" y="3735"/>
                  </a:cubicBezTo>
                  <a:cubicBezTo>
                    <a:pt x="6503" y="3735"/>
                    <a:pt x="6464" y="3719"/>
                    <a:pt x="6425" y="3686"/>
                  </a:cubicBezTo>
                  <a:cubicBezTo>
                    <a:pt x="6339" y="3632"/>
                    <a:pt x="6253" y="3610"/>
                    <a:pt x="6168" y="3589"/>
                  </a:cubicBezTo>
                  <a:cubicBezTo>
                    <a:pt x="6136" y="3578"/>
                    <a:pt x="6104" y="3567"/>
                    <a:pt x="6061" y="3557"/>
                  </a:cubicBezTo>
                  <a:cubicBezTo>
                    <a:pt x="6050" y="3557"/>
                    <a:pt x="6039" y="3546"/>
                    <a:pt x="6029" y="3546"/>
                  </a:cubicBezTo>
                  <a:cubicBezTo>
                    <a:pt x="5996" y="3546"/>
                    <a:pt x="5975" y="3536"/>
                    <a:pt x="5965" y="3525"/>
                  </a:cubicBezTo>
                  <a:lnTo>
                    <a:pt x="5965" y="3525"/>
                  </a:lnTo>
                  <a:cubicBezTo>
                    <a:pt x="6024" y="3532"/>
                    <a:pt x="6080" y="3536"/>
                    <a:pt x="6134" y="3536"/>
                  </a:cubicBezTo>
                  <a:cubicBezTo>
                    <a:pt x="6302" y="3536"/>
                    <a:pt x="6445" y="3496"/>
                    <a:pt x="6575" y="3407"/>
                  </a:cubicBezTo>
                  <a:cubicBezTo>
                    <a:pt x="6767" y="3268"/>
                    <a:pt x="6810" y="3129"/>
                    <a:pt x="6746" y="2893"/>
                  </a:cubicBezTo>
                  <a:cubicBezTo>
                    <a:pt x="6775" y="2886"/>
                    <a:pt x="6801" y="2882"/>
                    <a:pt x="6825" y="2882"/>
                  </a:cubicBezTo>
                  <a:close/>
                  <a:moveTo>
                    <a:pt x="2266" y="3875"/>
                  </a:moveTo>
                  <a:cubicBezTo>
                    <a:pt x="2282" y="3875"/>
                    <a:pt x="2297" y="3876"/>
                    <a:pt x="2313" y="3878"/>
                  </a:cubicBezTo>
                  <a:cubicBezTo>
                    <a:pt x="2303" y="3964"/>
                    <a:pt x="2249" y="4038"/>
                    <a:pt x="2206" y="4114"/>
                  </a:cubicBezTo>
                  <a:lnTo>
                    <a:pt x="2196" y="4124"/>
                  </a:lnTo>
                  <a:cubicBezTo>
                    <a:pt x="2153" y="4103"/>
                    <a:pt x="2131" y="4071"/>
                    <a:pt x="2110" y="4028"/>
                  </a:cubicBezTo>
                  <a:cubicBezTo>
                    <a:pt x="2089" y="3996"/>
                    <a:pt x="2067" y="3953"/>
                    <a:pt x="2024" y="3921"/>
                  </a:cubicBezTo>
                  <a:lnTo>
                    <a:pt x="2046" y="3921"/>
                  </a:lnTo>
                  <a:cubicBezTo>
                    <a:pt x="2124" y="3894"/>
                    <a:pt x="2196" y="3875"/>
                    <a:pt x="2266" y="3875"/>
                  </a:cubicBezTo>
                  <a:close/>
                  <a:moveTo>
                    <a:pt x="3341" y="3803"/>
                  </a:moveTo>
                  <a:lnTo>
                    <a:pt x="3341" y="3803"/>
                  </a:lnTo>
                  <a:cubicBezTo>
                    <a:pt x="3416" y="3835"/>
                    <a:pt x="3502" y="3985"/>
                    <a:pt x="3512" y="4135"/>
                  </a:cubicBezTo>
                  <a:cubicBezTo>
                    <a:pt x="3459" y="4071"/>
                    <a:pt x="3427" y="3996"/>
                    <a:pt x="3395" y="3921"/>
                  </a:cubicBezTo>
                  <a:cubicBezTo>
                    <a:pt x="3374" y="3878"/>
                    <a:pt x="3352" y="3846"/>
                    <a:pt x="3341" y="3803"/>
                  </a:cubicBezTo>
                  <a:close/>
                  <a:moveTo>
                    <a:pt x="5375" y="3867"/>
                  </a:moveTo>
                  <a:cubicBezTo>
                    <a:pt x="5461" y="3867"/>
                    <a:pt x="5525" y="3889"/>
                    <a:pt x="5601" y="3910"/>
                  </a:cubicBezTo>
                  <a:cubicBezTo>
                    <a:pt x="5622" y="3910"/>
                    <a:pt x="5632" y="3910"/>
                    <a:pt x="5644" y="3921"/>
                  </a:cubicBezTo>
                  <a:cubicBezTo>
                    <a:pt x="5622" y="3985"/>
                    <a:pt x="5579" y="4050"/>
                    <a:pt x="5525" y="4114"/>
                  </a:cubicBezTo>
                  <a:lnTo>
                    <a:pt x="5515" y="4135"/>
                  </a:lnTo>
                  <a:cubicBezTo>
                    <a:pt x="5451" y="4050"/>
                    <a:pt x="5408" y="3974"/>
                    <a:pt x="5375" y="3867"/>
                  </a:cubicBezTo>
                  <a:close/>
                  <a:moveTo>
                    <a:pt x="4359" y="3803"/>
                  </a:moveTo>
                  <a:lnTo>
                    <a:pt x="4359" y="3803"/>
                  </a:lnTo>
                  <a:cubicBezTo>
                    <a:pt x="4337" y="3835"/>
                    <a:pt x="4326" y="3878"/>
                    <a:pt x="4316" y="3910"/>
                  </a:cubicBezTo>
                  <a:cubicBezTo>
                    <a:pt x="4273" y="3985"/>
                    <a:pt x="4240" y="4071"/>
                    <a:pt x="4176" y="4146"/>
                  </a:cubicBezTo>
                  <a:cubicBezTo>
                    <a:pt x="4219" y="3943"/>
                    <a:pt x="4283" y="3824"/>
                    <a:pt x="4359" y="3803"/>
                  </a:cubicBezTo>
                  <a:close/>
                  <a:moveTo>
                    <a:pt x="3857" y="3756"/>
                  </a:moveTo>
                  <a:cubicBezTo>
                    <a:pt x="3962" y="3756"/>
                    <a:pt x="4071" y="3762"/>
                    <a:pt x="4187" y="3771"/>
                  </a:cubicBezTo>
                  <a:cubicBezTo>
                    <a:pt x="4166" y="3964"/>
                    <a:pt x="4037" y="4146"/>
                    <a:pt x="3952" y="4157"/>
                  </a:cubicBezTo>
                  <a:cubicBezTo>
                    <a:pt x="3913" y="4161"/>
                    <a:pt x="3878" y="4164"/>
                    <a:pt x="3846" y="4164"/>
                  </a:cubicBezTo>
                  <a:cubicBezTo>
                    <a:pt x="3658" y="4164"/>
                    <a:pt x="3582" y="4074"/>
                    <a:pt x="3491" y="3781"/>
                  </a:cubicBezTo>
                  <a:cubicBezTo>
                    <a:pt x="3608" y="3764"/>
                    <a:pt x="3729" y="3756"/>
                    <a:pt x="3857" y="3756"/>
                  </a:cubicBezTo>
                  <a:close/>
                  <a:moveTo>
                    <a:pt x="2538" y="3857"/>
                  </a:moveTo>
                  <a:cubicBezTo>
                    <a:pt x="2506" y="3900"/>
                    <a:pt x="2484" y="3943"/>
                    <a:pt x="2463" y="3985"/>
                  </a:cubicBezTo>
                  <a:cubicBezTo>
                    <a:pt x="2420" y="4081"/>
                    <a:pt x="2377" y="4167"/>
                    <a:pt x="2281" y="4200"/>
                  </a:cubicBezTo>
                  <a:lnTo>
                    <a:pt x="2313" y="4135"/>
                  </a:lnTo>
                  <a:cubicBezTo>
                    <a:pt x="2346" y="4050"/>
                    <a:pt x="2388" y="3964"/>
                    <a:pt x="2431" y="3889"/>
                  </a:cubicBezTo>
                  <a:cubicBezTo>
                    <a:pt x="2442" y="3857"/>
                    <a:pt x="2453" y="3857"/>
                    <a:pt x="2474" y="3857"/>
                  </a:cubicBezTo>
                  <a:close/>
                  <a:moveTo>
                    <a:pt x="3138" y="3793"/>
                  </a:moveTo>
                  <a:cubicBezTo>
                    <a:pt x="3213" y="3793"/>
                    <a:pt x="3266" y="3835"/>
                    <a:pt x="3298" y="3931"/>
                  </a:cubicBezTo>
                  <a:lnTo>
                    <a:pt x="3362" y="4092"/>
                  </a:lnTo>
                  <a:cubicBezTo>
                    <a:pt x="3374" y="4114"/>
                    <a:pt x="3384" y="4135"/>
                    <a:pt x="3384" y="4157"/>
                  </a:cubicBezTo>
                  <a:lnTo>
                    <a:pt x="2453" y="4210"/>
                  </a:lnTo>
                  <a:lnTo>
                    <a:pt x="2496" y="4114"/>
                  </a:lnTo>
                  <a:cubicBezTo>
                    <a:pt x="2538" y="4028"/>
                    <a:pt x="2570" y="3943"/>
                    <a:pt x="2613" y="3867"/>
                  </a:cubicBezTo>
                  <a:cubicBezTo>
                    <a:pt x="2624" y="3824"/>
                    <a:pt x="2656" y="3824"/>
                    <a:pt x="2699" y="3824"/>
                  </a:cubicBezTo>
                  <a:lnTo>
                    <a:pt x="2838" y="3824"/>
                  </a:lnTo>
                  <a:cubicBezTo>
                    <a:pt x="2913" y="3824"/>
                    <a:pt x="2998" y="3814"/>
                    <a:pt x="3074" y="3803"/>
                  </a:cubicBezTo>
                  <a:cubicBezTo>
                    <a:pt x="3095" y="3803"/>
                    <a:pt x="3117" y="3793"/>
                    <a:pt x="3138" y="3793"/>
                  </a:cubicBezTo>
                  <a:close/>
                  <a:moveTo>
                    <a:pt x="4530" y="3793"/>
                  </a:moveTo>
                  <a:cubicBezTo>
                    <a:pt x="4530" y="3793"/>
                    <a:pt x="4540" y="3803"/>
                    <a:pt x="4551" y="3803"/>
                  </a:cubicBezTo>
                  <a:lnTo>
                    <a:pt x="4658" y="3803"/>
                  </a:lnTo>
                  <a:cubicBezTo>
                    <a:pt x="4701" y="3814"/>
                    <a:pt x="4744" y="3814"/>
                    <a:pt x="4787" y="3814"/>
                  </a:cubicBezTo>
                  <a:cubicBezTo>
                    <a:pt x="5087" y="3835"/>
                    <a:pt x="5161" y="3900"/>
                    <a:pt x="5226" y="4210"/>
                  </a:cubicBezTo>
                  <a:lnTo>
                    <a:pt x="4316" y="4157"/>
                  </a:lnTo>
                  <a:cubicBezTo>
                    <a:pt x="4337" y="4060"/>
                    <a:pt x="4390" y="3964"/>
                    <a:pt x="4433" y="3878"/>
                  </a:cubicBezTo>
                  <a:cubicBezTo>
                    <a:pt x="4444" y="3857"/>
                    <a:pt x="4444" y="3835"/>
                    <a:pt x="4455" y="3824"/>
                  </a:cubicBezTo>
                  <a:cubicBezTo>
                    <a:pt x="4476" y="3793"/>
                    <a:pt x="4497" y="3793"/>
                    <a:pt x="4530" y="3793"/>
                  </a:cubicBezTo>
                  <a:close/>
                  <a:moveTo>
                    <a:pt x="5151" y="3857"/>
                  </a:moveTo>
                  <a:cubicBezTo>
                    <a:pt x="5258" y="3867"/>
                    <a:pt x="5333" y="3953"/>
                    <a:pt x="5429" y="4242"/>
                  </a:cubicBezTo>
                  <a:cubicBezTo>
                    <a:pt x="5322" y="4178"/>
                    <a:pt x="5280" y="4092"/>
                    <a:pt x="5237" y="4007"/>
                  </a:cubicBezTo>
                  <a:cubicBezTo>
                    <a:pt x="5215" y="3953"/>
                    <a:pt x="5183" y="3900"/>
                    <a:pt x="5151" y="3857"/>
                  </a:cubicBezTo>
                  <a:close/>
                  <a:moveTo>
                    <a:pt x="5825" y="3974"/>
                  </a:moveTo>
                  <a:cubicBezTo>
                    <a:pt x="5782" y="4124"/>
                    <a:pt x="5686" y="4231"/>
                    <a:pt x="5590" y="4242"/>
                  </a:cubicBezTo>
                  <a:cubicBezTo>
                    <a:pt x="5644" y="4060"/>
                    <a:pt x="5729" y="3974"/>
                    <a:pt x="5825" y="3974"/>
                  </a:cubicBezTo>
                  <a:close/>
                  <a:moveTo>
                    <a:pt x="1842" y="3974"/>
                  </a:moveTo>
                  <a:cubicBezTo>
                    <a:pt x="1960" y="3974"/>
                    <a:pt x="2046" y="4050"/>
                    <a:pt x="2110" y="4253"/>
                  </a:cubicBezTo>
                  <a:cubicBezTo>
                    <a:pt x="2003" y="4231"/>
                    <a:pt x="1970" y="4167"/>
                    <a:pt x="1917" y="4092"/>
                  </a:cubicBezTo>
                  <a:cubicBezTo>
                    <a:pt x="1896" y="4050"/>
                    <a:pt x="1874" y="4007"/>
                    <a:pt x="1842" y="3974"/>
                  </a:cubicBezTo>
                  <a:close/>
                  <a:moveTo>
                    <a:pt x="3834" y="3460"/>
                  </a:moveTo>
                  <a:cubicBezTo>
                    <a:pt x="4980" y="3460"/>
                    <a:pt x="5975" y="3621"/>
                    <a:pt x="6446" y="3878"/>
                  </a:cubicBezTo>
                  <a:cubicBezTo>
                    <a:pt x="6275" y="3953"/>
                    <a:pt x="6093" y="4081"/>
                    <a:pt x="6168" y="4381"/>
                  </a:cubicBezTo>
                  <a:lnTo>
                    <a:pt x="5772" y="4274"/>
                  </a:lnTo>
                  <a:cubicBezTo>
                    <a:pt x="5782" y="4231"/>
                    <a:pt x="5815" y="4178"/>
                    <a:pt x="5847" y="4146"/>
                  </a:cubicBezTo>
                  <a:cubicBezTo>
                    <a:pt x="5889" y="4092"/>
                    <a:pt x="5922" y="4028"/>
                    <a:pt x="5943" y="3964"/>
                  </a:cubicBezTo>
                  <a:lnTo>
                    <a:pt x="5943" y="3953"/>
                  </a:lnTo>
                  <a:lnTo>
                    <a:pt x="5932" y="3943"/>
                  </a:lnTo>
                  <a:cubicBezTo>
                    <a:pt x="5740" y="3814"/>
                    <a:pt x="5525" y="3781"/>
                    <a:pt x="5354" y="3760"/>
                  </a:cubicBezTo>
                  <a:cubicBezTo>
                    <a:pt x="4856" y="3707"/>
                    <a:pt x="4356" y="3680"/>
                    <a:pt x="3854" y="3680"/>
                  </a:cubicBezTo>
                  <a:cubicBezTo>
                    <a:pt x="3352" y="3680"/>
                    <a:pt x="2849" y="3707"/>
                    <a:pt x="2346" y="3760"/>
                  </a:cubicBezTo>
                  <a:cubicBezTo>
                    <a:pt x="2099" y="3781"/>
                    <a:pt x="1928" y="3846"/>
                    <a:pt x="1767" y="3953"/>
                  </a:cubicBezTo>
                  <a:lnTo>
                    <a:pt x="1756" y="3953"/>
                  </a:lnTo>
                  <a:lnTo>
                    <a:pt x="1756" y="3964"/>
                  </a:lnTo>
                  <a:cubicBezTo>
                    <a:pt x="1767" y="4028"/>
                    <a:pt x="1810" y="4081"/>
                    <a:pt x="1853" y="4146"/>
                  </a:cubicBezTo>
                  <a:cubicBezTo>
                    <a:pt x="1874" y="4178"/>
                    <a:pt x="1906" y="4221"/>
                    <a:pt x="1928" y="4274"/>
                  </a:cubicBezTo>
                  <a:lnTo>
                    <a:pt x="1542" y="4371"/>
                  </a:lnTo>
                  <a:cubicBezTo>
                    <a:pt x="1521" y="4060"/>
                    <a:pt x="1510" y="4050"/>
                    <a:pt x="1264" y="3867"/>
                  </a:cubicBezTo>
                  <a:cubicBezTo>
                    <a:pt x="1671" y="3632"/>
                    <a:pt x="2667" y="3471"/>
                    <a:pt x="3802" y="3460"/>
                  </a:cubicBezTo>
                  <a:close/>
                  <a:moveTo>
                    <a:pt x="3911" y="4324"/>
                  </a:moveTo>
                  <a:cubicBezTo>
                    <a:pt x="4269" y="4324"/>
                    <a:pt x="4607" y="4343"/>
                    <a:pt x="4937" y="4381"/>
                  </a:cubicBezTo>
                  <a:cubicBezTo>
                    <a:pt x="5011" y="4392"/>
                    <a:pt x="5087" y="4403"/>
                    <a:pt x="5172" y="4414"/>
                  </a:cubicBezTo>
                  <a:cubicBezTo>
                    <a:pt x="5451" y="4435"/>
                    <a:pt x="5740" y="4467"/>
                    <a:pt x="6008" y="4564"/>
                  </a:cubicBezTo>
                  <a:cubicBezTo>
                    <a:pt x="6018" y="4574"/>
                    <a:pt x="6029" y="4574"/>
                    <a:pt x="6039" y="4574"/>
                  </a:cubicBezTo>
                  <a:cubicBezTo>
                    <a:pt x="6072" y="4585"/>
                    <a:pt x="6093" y="4595"/>
                    <a:pt x="6115" y="4606"/>
                  </a:cubicBezTo>
                  <a:cubicBezTo>
                    <a:pt x="6125" y="4606"/>
                    <a:pt x="6136" y="4617"/>
                    <a:pt x="6146" y="4617"/>
                  </a:cubicBezTo>
                  <a:cubicBezTo>
                    <a:pt x="6211" y="4638"/>
                    <a:pt x="6265" y="4671"/>
                    <a:pt x="6275" y="4735"/>
                  </a:cubicBezTo>
                  <a:cubicBezTo>
                    <a:pt x="6275" y="4809"/>
                    <a:pt x="6222" y="4831"/>
                    <a:pt x="6158" y="4863"/>
                  </a:cubicBezTo>
                  <a:cubicBezTo>
                    <a:pt x="6146" y="4874"/>
                    <a:pt x="6136" y="4885"/>
                    <a:pt x="6125" y="4885"/>
                  </a:cubicBezTo>
                  <a:cubicBezTo>
                    <a:pt x="6072" y="4724"/>
                    <a:pt x="5932" y="4671"/>
                    <a:pt x="5793" y="4628"/>
                  </a:cubicBezTo>
                  <a:cubicBezTo>
                    <a:pt x="5461" y="4542"/>
                    <a:pt x="5140" y="4531"/>
                    <a:pt x="4797" y="4521"/>
                  </a:cubicBezTo>
                  <a:lnTo>
                    <a:pt x="4669" y="4521"/>
                  </a:lnTo>
                  <a:cubicBezTo>
                    <a:pt x="4337" y="4510"/>
                    <a:pt x="4005" y="4499"/>
                    <a:pt x="3673" y="4499"/>
                  </a:cubicBezTo>
                  <a:cubicBezTo>
                    <a:pt x="3202" y="4499"/>
                    <a:pt x="2720" y="4521"/>
                    <a:pt x="2249" y="4564"/>
                  </a:cubicBezTo>
                  <a:cubicBezTo>
                    <a:pt x="2120" y="4585"/>
                    <a:pt x="1960" y="4606"/>
                    <a:pt x="1799" y="4671"/>
                  </a:cubicBezTo>
                  <a:cubicBezTo>
                    <a:pt x="1703" y="4702"/>
                    <a:pt x="1606" y="4756"/>
                    <a:pt x="1575" y="4874"/>
                  </a:cubicBezTo>
                  <a:cubicBezTo>
                    <a:pt x="1570" y="4876"/>
                    <a:pt x="1566" y="4877"/>
                    <a:pt x="1562" y="4877"/>
                  </a:cubicBezTo>
                  <a:cubicBezTo>
                    <a:pt x="1545" y="4877"/>
                    <a:pt x="1528" y="4861"/>
                    <a:pt x="1510" y="4852"/>
                  </a:cubicBezTo>
                  <a:lnTo>
                    <a:pt x="1499" y="4852"/>
                  </a:lnTo>
                  <a:cubicBezTo>
                    <a:pt x="1446" y="4809"/>
                    <a:pt x="1414" y="4767"/>
                    <a:pt x="1414" y="4735"/>
                  </a:cubicBezTo>
                  <a:cubicBezTo>
                    <a:pt x="1414" y="4702"/>
                    <a:pt x="1446" y="4671"/>
                    <a:pt x="1510" y="4638"/>
                  </a:cubicBezTo>
                  <a:cubicBezTo>
                    <a:pt x="1671" y="4552"/>
                    <a:pt x="1863" y="4499"/>
                    <a:pt x="2067" y="4467"/>
                  </a:cubicBezTo>
                  <a:cubicBezTo>
                    <a:pt x="2761" y="4370"/>
                    <a:pt x="3360" y="4324"/>
                    <a:pt x="3911" y="4324"/>
                  </a:cubicBezTo>
                  <a:close/>
                  <a:moveTo>
                    <a:pt x="3958" y="4629"/>
                  </a:moveTo>
                  <a:cubicBezTo>
                    <a:pt x="4479" y="4629"/>
                    <a:pt x="5033" y="4651"/>
                    <a:pt x="5590" y="4713"/>
                  </a:cubicBezTo>
                  <a:cubicBezTo>
                    <a:pt x="5718" y="4724"/>
                    <a:pt x="5825" y="4756"/>
                    <a:pt x="5922" y="4809"/>
                  </a:cubicBezTo>
                  <a:cubicBezTo>
                    <a:pt x="5965" y="4842"/>
                    <a:pt x="5986" y="4852"/>
                    <a:pt x="5975" y="4895"/>
                  </a:cubicBezTo>
                  <a:cubicBezTo>
                    <a:pt x="5975" y="4928"/>
                    <a:pt x="5954" y="4938"/>
                    <a:pt x="5901" y="4949"/>
                  </a:cubicBezTo>
                  <a:lnTo>
                    <a:pt x="5879" y="4949"/>
                  </a:lnTo>
                  <a:cubicBezTo>
                    <a:pt x="5825" y="4959"/>
                    <a:pt x="5751" y="4970"/>
                    <a:pt x="5686" y="4970"/>
                  </a:cubicBezTo>
                  <a:cubicBezTo>
                    <a:pt x="5611" y="4981"/>
                    <a:pt x="5525" y="4981"/>
                    <a:pt x="5440" y="4981"/>
                  </a:cubicBezTo>
                  <a:cubicBezTo>
                    <a:pt x="5011" y="5007"/>
                    <a:pt x="4575" y="5027"/>
                    <a:pt x="4137" y="5027"/>
                  </a:cubicBezTo>
                  <a:cubicBezTo>
                    <a:pt x="4040" y="5027"/>
                    <a:pt x="3942" y="5026"/>
                    <a:pt x="3845" y="5024"/>
                  </a:cubicBezTo>
                  <a:cubicBezTo>
                    <a:pt x="3745" y="5026"/>
                    <a:pt x="3645" y="5027"/>
                    <a:pt x="3546" y="5027"/>
                  </a:cubicBezTo>
                  <a:cubicBezTo>
                    <a:pt x="3096" y="5027"/>
                    <a:pt x="2644" y="5007"/>
                    <a:pt x="2206" y="4981"/>
                  </a:cubicBezTo>
                  <a:lnTo>
                    <a:pt x="1982" y="4970"/>
                  </a:lnTo>
                  <a:cubicBezTo>
                    <a:pt x="1928" y="4970"/>
                    <a:pt x="1874" y="4959"/>
                    <a:pt x="1821" y="4949"/>
                  </a:cubicBezTo>
                  <a:lnTo>
                    <a:pt x="1810" y="4949"/>
                  </a:lnTo>
                  <a:cubicBezTo>
                    <a:pt x="1756" y="4938"/>
                    <a:pt x="1713" y="4938"/>
                    <a:pt x="1713" y="4885"/>
                  </a:cubicBezTo>
                  <a:cubicBezTo>
                    <a:pt x="1713" y="4842"/>
                    <a:pt x="1746" y="4821"/>
                    <a:pt x="1799" y="4799"/>
                  </a:cubicBezTo>
                  <a:lnTo>
                    <a:pt x="1810" y="4799"/>
                  </a:lnTo>
                  <a:cubicBezTo>
                    <a:pt x="2003" y="4702"/>
                    <a:pt x="2227" y="4692"/>
                    <a:pt x="2431" y="4681"/>
                  </a:cubicBezTo>
                  <a:lnTo>
                    <a:pt x="2453" y="4681"/>
                  </a:lnTo>
                  <a:cubicBezTo>
                    <a:pt x="2893" y="4654"/>
                    <a:pt x="3407" y="4629"/>
                    <a:pt x="3958" y="4629"/>
                  </a:cubicBezTo>
                  <a:close/>
                  <a:moveTo>
                    <a:pt x="3847" y="0"/>
                  </a:moveTo>
                  <a:cubicBezTo>
                    <a:pt x="3799" y="0"/>
                    <a:pt x="3756" y="11"/>
                    <a:pt x="3716" y="34"/>
                  </a:cubicBezTo>
                  <a:lnTo>
                    <a:pt x="3705" y="34"/>
                  </a:lnTo>
                  <a:cubicBezTo>
                    <a:pt x="3695" y="98"/>
                    <a:pt x="3716" y="141"/>
                    <a:pt x="3748" y="173"/>
                  </a:cubicBezTo>
                  <a:cubicBezTo>
                    <a:pt x="3769" y="205"/>
                    <a:pt x="3780" y="227"/>
                    <a:pt x="3780" y="259"/>
                  </a:cubicBezTo>
                  <a:cubicBezTo>
                    <a:pt x="3765" y="265"/>
                    <a:pt x="3749" y="268"/>
                    <a:pt x="3733" y="268"/>
                  </a:cubicBezTo>
                  <a:cubicBezTo>
                    <a:pt x="3695" y="268"/>
                    <a:pt x="3658" y="253"/>
                    <a:pt x="3619" y="238"/>
                  </a:cubicBezTo>
                  <a:cubicBezTo>
                    <a:pt x="3585" y="229"/>
                    <a:pt x="3551" y="213"/>
                    <a:pt x="3511" y="213"/>
                  </a:cubicBezTo>
                  <a:cubicBezTo>
                    <a:pt x="3501" y="213"/>
                    <a:pt x="3491" y="214"/>
                    <a:pt x="3481" y="216"/>
                  </a:cubicBezTo>
                  <a:lnTo>
                    <a:pt x="3470" y="216"/>
                  </a:lnTo>
                  <a:lnTo>
                    <a:pt x="3470" y="227"/>
                  </a:lnTo>
                  <a:cubicBezTo>
                    <a:pt x="3438" y="323"/>
                    <a:pt x="3438" y="419"/>
                    <a:pt x="3481" y="505"/>
                  </a:cubicBezTo>
                  <a:lnTo>
                    <a:pt x="3491" y="516"/>
                  </a:lnTo>
                  <a:lnTo>
                    <a:pt x="3502" y="516"/>
                  </a:lnTo>
                  <a:cubicBezTo>
                    <a:pt x="3534" y="505"/>
                    <a:pt x="3566" y="484"/>
                    <a:pt x="3609" y="473"/>
                  </a:cubicBezTo>
                  <a:cubicBezTo>
                    <a:pt x="3662" y="441"/>
                    <a:pt x="3716" y="409"/>
                    <a:pt x="3791" y="409"/>
                  </a:cubicBezTo>
                  <a:cubicBezTo>
                    <a:pt x="3695" y="591"/>
                    <a:pt x="3631" y="762"/>
                    <a:pt x="3662" y="955"/>
                  </a:cubicBezTo>
                  <a:lnTo>
                    <a:pt x="3631" y="944"/>
                  </a:lnTo>
                  <a:lnTo>
                    <a:pt x="3609" y="944"/>
                  </a:lnTo>
                  <a:cubicBezTo>
                    <a:pt x="3450" y="895"/>
                    <a:pt x="3279" y="840"/>
                    <a:pt x="3109" y="840"/>
                  </a:cubicBezTo>
                  <a:cubicBezTo>
                    <a:pt x="2947" y="840"/>
                    <a:pt x="2786" y="889"/>
                    <a:pt x="2634" y="1040"/>
                  </a:cubicBezTo>
                  <a:cubicBezTo>
                    <a:pt x="2570" y="1105"/>
                    <a:pt x="2474" y="1137"/>
                    <a:pt x="2346" y="1137"/>
                  </a:cubicBezTo>
                  <a:cubicBezTo>
                    <a:pt x="2185" y="1137"/>
                    <a:pt x="2013" y="1116"/>
                    <a:pt x="1853" y="1062"/>
                  </a:cubicBezTo>
                  <a:cubicBezTo>
                    <a:pt x="1768" y="1032"/>
                    <a:pt x="1683" y="1018"/>
                    <a:pt x="1600" y="1018"/>
                  </a:cubicBezTo>
                  <a:cubicBezTo>
                    <a:pt x="1474" y="1018"/>
                    <a:pt x="1352" y="1051"/>
                    <a:pt x="1242" y="1116"/>
                  </a:cubicBezTo>
                  <a:cubicBezTo>
                    <a:pt x="1061" y="1212"/>
                    <a:pt x="943" y="1394"/>
                    <a:pt x="889" y="1608"/>
                  </a:cubicBezTo>
                  <a:lnTo>
                    <a:pt x="889" y="1651"/>
                  </a:lnTo>
                  <a:cubicBezTo>
                    <a:pt x="868" y="1704"/>
                    <a:pt x="857" y="1758"/>
                    <a:pt x="857" y="1811"/>
                  </a:cubicBezTo>
                  <a:cubicBezTo>
                    <a:pt x="804" y="2025"/>
                    <a:pt x="793" y="2037"/>
                    <a:pt x="557" y="2058"/>
                  </a:cubicBezTo>
                  <a:lnTo>
                    <a:pt x="504" y="2058"/>
                  </a:lnTo>
                  <a:cubicBezTo>
                    <a:pt x="418" y="2068"/>
                    <a:pt x="321" y="2068"/>
                    <a:pt x="236" y="2144"/>
                  </a:cubicBezTo>
                  <a:cubicBezTo>
                    <a:pt x="43" y="2315"/>
                    <a:pt x="0" y="2636"/>
                    <a:pt x="140" y="2861"/>
                  </a:cubicBezTo>
                  <a:cubicBezTo>
                    <a:pt x="150" y="2861"/>
                    <a:pt x="150" y="2872"/>
                    <a:pt x="161" y="2882"/>
                  </a:cubicBezTo>
                  <a:cubicBezTo>
                    <a:pt x="193" y="2946"/>
                    <a:pt x="226" y="2989"/>
                    <a:pt x="214" y="3075"/>
                  </a:cubicBezTo>
                  <a:cubicBezTo>
                    <a:pt x="204" y="3160"/>
                    <a:pt x="236" y="3268"/>
                    <a:pt x="300" y="3343"/>
                  </a:cubicBezTo>
                  <a:cubicBezTo>
                    <a:pt x="354" y="3386"/>
                    <a:pt x="354" y="3417"/>
                    <a:pt x="321" y="3482"/>
                  </a:cubicBezTo>
                  <a:cubicBezTo>
                    <a:pt x="290" y="3567"/>
                    <a:pt x="279" y="3643"/>
                    <a:pt x="311" y="3717"/>
                  </a:cubicBezTo>
                  <a:cubicBezTo>
                    <a:pt x="333" y="3771"/>
                    <a:pt x="375" y="3814"/>
                    <a:pt x="440" y="3846"/>
                  </a:cubicBezTo>
                  <a:lnTo>
                    <a:pt x="450" y="3846"/>
                  </a:lnTo>
                  <a:lnTo>
                    <a:pt x="461" y="3835"/>
                  </a:lnTo>
                  <a:cubicBezTo>
                    <a:pt x="483" y="3696"/>
                    <a:pt x="578" y="3696"/>
                    <a:pt x="686" y="3686"/>
                  </a:cubicBezTo>
                  <a:lnTo>
                    <a:pt x="707" y="3686"/>
                  </a:lnTo>
                  <a:cubicBezTo>
                    <a:pt x="718" y="3685"/>
                    <a:pt x="730" y="3684"/>
                    <a:pt x="741" y="3684"/>
                  </a:cubicBezTo>
                  <a:cubicBezTo>
                    <a:pt x="880" y="3684"/>
                    <a:pt x="1022" y="3747"/>
                    <a:pt x="1071" y="3846"/>
                  </a:cubicBezTo>
                  <a:cubicBezTo>
                    <a:pt x="1135" y="3931"/>
                    <a:pt x="1199" y="3974"/>
                    <a:pt x="1275" y="4017"/>
                  </a:cubicBezTo>
                  <a:lnTo>
                    <a:pt x="1307" y="4038"/>
                  </a:lnTo>
                  <a:cubicBezTo>
                    <a:pt x="1361" y="4071"/>
                    <a:pt x="1425" y="4114"/>
                    <a:pt x="1425" y="4188"/>
                  </a:cubicBezTo>
                  <a:cubicBezTo>
                    <a:pt x="1435" y="4360"/>
                    <a:pt x="1414" y="4499"/>
                    <a:pt x="1349" y="4595"/>
                  </a:cubicBezTo>
                  <a:cubicBezTo>
                    <a:pt x="1264" y="4735"/>
                    <a:pt x="1285" y="4821"/>
                    <a:pt x="1414" y="4916"/>
                  </a:cubicBezTo>
                  <a:cubicBezTo>
                    <a:pt x="1489" y="4981"/>
                    <a:pt x="1585" y="5024"/>
                    <a:pt x="1703" y="5056"/>
                  </a:cubicBezTo>
                  <a:cubicBezTo>
                    <a:pt x="1853" y="5088"/>
                    <a:pt x="1992" y="5099"/>
                    <a:pt x="2142" y="5099"/>
                  </a:cubicBezTo>
                  <a:lnTo>
                    <a:pt x="2185" y="5109"/>
                  </a:lnTo>
                  <a:cubicBezTo>
                    <a:pt x="2731" y="5142"/>
                    <a:pt x="3277" y="5152"/>
                    <a:pt x="3834" y="5152"/>
                  </a:cubicBezTo>
                  <a:cubicBezTo>
                    <a:pt x="4455" y="5152"/>
                    <a:pt x="5087" y="5131"/>
                    <a:pt x="5708" y="5088"/>
                  </a:cubicBezTo>
                  <a:cubicBezTo>
                    <a:pt x="5943" y="5078"/>
                    <a:pt x="6136" y="5045"/>
                    <a:pt x="6296" y="4906"/>
                  </a:cubicBezTo>
                  <a:cubicBezTo>
                    <a:pt x="6415" y="4821"/>
                    <a:pt x="6425" y="4724"/>
                    <a:pt x="6350" y="4606"/>
                  </a:cubicBezTo>
                  <a:cubicBezTo>
                    <a:pt x="6307" y="4542"/>
                    <a:pt x="6286" y="4456"/>
                    <a:pt x="6275" y="4360"/>
                  </a:cubicBezTo>
                  <a:cubicBezTo>
                    <a:pt x="6253" y="4124"/>
                    <a:pt x="6275" y="4092"/>
                    <a:pt x="6489" y="3996"/>
                  </a:cubicBezTo>
                  <a:lnTo>
                    <a:pt x="6500" y="3985"/>
                  </a:lnTo>
                  <a:cubicBezTo>
                    <a:pt x="6543" y="3964"/>
                    <a:pt x="6575" y="3953"/>
                    <a:pt x="6575" y="3931"/>
                  </a:cubicBezTo>
                  <a:cubicBezTo>
                    <a:pt x="6586" y="3824"/>
                    <a:pt x="6650" y="3793"/>
                    <a:pt x="6725" y="3760"/>
                  </a:cubicBezTo>
                  <a:cubicBezTo>
                    <a:pt x="6746" y="3750"/>
                    <a:pt x="6767" y="3750"/>
                    <a:pt x="6789" y="3728"/>
                  </a:cubicBezTo>
                  <a:cubicBezTo>
                    <a:pt x="6850" y="3694"/>
                    <a:pt x="6914" y="3677"/>
                    <a:pt x="6975" y="3677"/>
                  </a:cubicBezTo>
                  <a:cubicBezTo>
                    <a:pt x="7087" y="3677"/>
                    <a:pt x="7191" y="3732"/>
                    <a:pt x="7260" y="3835"/>
                  </a:cubicBezTo>
                  <a:lnTo>
                    <a:pt x="7260" y="3846"/>
                  </a:lnTo>
                  <a:lnTo>
                    <a:pt x="7271" y="3835"/>
                  </a:lnTo>
                  <a:cubicBezTo>
                    <a:pt x="7410" y="3760"/>
                    <a:pt x="7431" y="3621"/>
                    <a:pt x="7335" y="3396"/>
                  </a:cubicBezTo>
                  <a:cubicBezTo>
                    <a:pt x="7431" y="3321"/>
                    <a:pt x="7485" y="3203"/>
                    <a:pt x="7485" y="3065"/>
                  </a:cubicBezTo>
                  <a:cubicBezTo>
                    <a:pt x="7485" y="2979"/>
                    <a:pt x="7507" y="2925"/>
                    <a:pt x="7550" y="2861"/>
                  </a:cubicBezTo>
                  <a:cubicBezTo>
                    <a:pt x="7667" y="2711"/>
                    <a:pt x="7667" y="2518"/>
                    <a:pt x="7581" y="2304"/>
                  </a:cubicBezTo>
                  <a:cubicBezTo>
                    <a:pt x="7517" y="2165"/>
                    <a:pt x="7410" y="2079"/>
                    <a:pt x="7271" y="2068"/>
                  </a:cubicBezTo>
                  <a:cubicBezTo>
                    <a:pt x="6886" y="2015"/>
                    <a:pt x="6886" y="2015"/>
                    <a:pt x="6810" y="1640"/>
                  </a:cubicBezTo>
                  <a:lnTo>
                    <a:pt x="6810" y="1630"/>
                  </a:lnTo>
                  <a:cubicBezTo>
                    <a:pt x="6757" y="1394"/>
                    <a:pt x="6639" y="1212"/>
                    <a:pt x="6468" y="1116"/>
                  </a:cubicBezTo>
                  <a:cubicBezTo>
                    <a:pt x="6359" y="1052"/>
                    <a:pt x="6236" y="1022"/>
                    <a:pt x="6103" y="1022"/>
                  </a:cubicBezTo>
                  <a:cubicBezTo>
                    <a:pt x="6014" y="1022"/>
                    <a:pt x="5920" y="1036"/>
                    <a:pt x="5825" y="1062"/>
                  </a:cubicBezTo>
                  <a:cubicBezTo>
                    <a:pt x="5674" y="1108"/>
                    <a:pt x="5534" y="1138"/>
                    <a:pt x="5403" y="1138"/>
                  </a:cubicBezTo>
                  <a:cubicBezTo>
                    <a:pt x="5230" y="1138"/>
                    <a:pt x="5072" y="1085"/>
                    <a:pt x="4926" y="944"/>
                  </a:cubicBezTo>
                  <a:cubicBezTo>
                    <a:pt x="4838" y="856"/>
                    <a:pt x="4728" y="832"/>
                    <a:pt x="4623" y="832"/>
                  </a:cubicBezTo>
                  <a:cubicBezTo>
                    <a:pt x="4563" y="832"/>
                    <a:pt x="4506" y="840"/>
                    <a:pt x="4455" y="848"/>
                  </a:cubicBezTo>
                  <a:cubicBezTo>
                    <a:pt x="4433" y="859"/>
                    <a:pt x="4412" y="859"/>
                    <a:pt x="4390" y="859"/>
                  </a:cubicBezTo>
                  <a:cubicBezTo>
                    <a:pt x="4283" y="880"/>
                    <a:pt x="4166" y="890"/>
                    <a:pt x="4069" y="955"/>
                  </a:cubicBezTo>
                  <a:cubicBezTo>
                    <a:pt x="4059" y="933"/>
                    <a:pt x="4048" y="923"/>
                    <a:pt x="4037" y="912"/>
                  </a:cubicBezTo>
                  <a:cubicBezTo>
                    <a:pt x="4016" y="880"/>
                    <a:pt x="3995" y="848"/>
                    <a:pt x="4005" y="837"/>
                  </a:cubicBezTo>
                  <a:cubicBezTo>
                    <a:pt x="4080" y="762"/>
                    <a:pt x="4037" y="698"/>
                    <a:pt x="4016" y="645"/>
                  </a:cubicBezTo>
                  <a:cubicBezTo>
                    <a:pt x="4005" y="623"/>
                    <a:pt x="3995" y="612"/>
                    <a:pt x="3983" y="591"/>
                  </a:cubicBezTo>
                  <a:cubicBezTo>
                    <a:pt x="3973" y="569"/>
                    <a:pt x="3973" y="548"/>
                    <a:pt x="3962" y="526"/>
                  </a:cubicBezTo>
                  <a:cubicBezTo>
                    <a:pt x="3941" y="495"/>
                    <a:pt x="3919" y="452"/>
                    <a:pt x="3919" y="409"/>
                  </a:cubicBezTo>
                  <a:cubicBezTo>
                    <a:pt x="3983" y="409"/>
                    <a:pt x="4037" y="430"/>
                    <a:pt x="4091" y="462"/>
                  </a:cubicBezTo>
                  <a:cubicBezTo>
                    <a:pt x="4123" y="484"/>
                    <a:pt x="4166" y="505"/>
                    <a:pt x="4209" y="516"/>
                  </a:cubicBezTo>
                  <a:lnTo>
                    <a:pt x="4219" y="526"/>
                  </a:lnTo>
                  <a:lnTo>
                    <a:pt x="4219" y="505"/>
                  </a:lnTo>
                  <a:cubicBezTo>
                    <a:pt x="4252" y="409"/>
                    <a:pt x="4273" y="312"/>
                    <a:pt x="4230" y="216"/>
                  </a:cubicBezTo>
                  <a:lnTo>
                    <a:pt x="4219" y="216"/>
                  </a:lnTo>
                  <a:cubicBezTo>
                    <a:pt x="4209" y="214"/>
                    <a:pt x="4199" y="213"/>
                    <a:pt x="4189" y="213"/>
                  </a:cubicBezTo>
                  <a:cubicBezTo>
                    <a:pt x="4149" y="213"/>
                    <a:pt x="4115" y="229"/>
                    <a:pt x="4080" y="238"/>
                  </a:cubicBezTo>
                  <a:cubicBezTo>
                    <a:pt x="4042" y="253"/>
                    <a:pt x="4004" y="268"/>
                    <a:pt x="3963" y="268"/>
                  </a:cubicBezTo>
                  <a:cubicBezTo>
                    <a:pt x="3946" y="268"/>
                    <a:pt x="3928" y="265"/>
                    <a:pt x="3909" y="259"/>
                  </a:cubicBezTo>
                  <a:cubicBezTo>
                    <a:pt x="3919" y="227"/>
                    <a:pt x="3930" y="205"/>
                    <a:pt x="3952" y="173"/>
                  </a:cubicBezTo>
                  <a:cubicBezTo>
                    <a:pt x="3973" y="141"/>
                    <a:pt x="4005" y="98"/>
                    <a:pt x="3983" y="34"/>
                  </a:cubicBezTo>
                  <a:lnTo>
                    <a:pt x="3983" y="24"/>
                  </a:lnTo>
                  <a:cubicBezTo>
                    <a:pt x="3934" y="8"/>
                    <a:pt x="3888" y="0"/>
                    <a:pt x="38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41"/>
            <p:cNvSpPr/>
            <p:nvPr/>
          </p:nvSpPr>
          <p:spPr>
            <a:xfrm>
              <a:off x="2724604" y="3776811"/>
              <a:ext cx="172782" cy="159226"/>
            </a:xfrm>
            <a:custGeom>
              <a:avLst/>
              <a:gdLst/>
              <a:ahLst/>
              <a:cxnLst/>
              <a:rect l="l" t="t" r="r" b="b"/>
              <a:pathLst>
                <a:path w="803" h="740" extrusionOk="0">
                  <a:moveTo>
                    <a:pt x="0" y="1"/>
                  </a:moveTo>
                  <a:lnTo>
                    <a:pt x="10" y="65"/>
                  </a:lnTo>
                  <a:cubicBezTo>
                    <a:pt x="53" y="289"/>
                    <a:pt x="257" y="525"/>
                    <a:pt x="439" y="643"/>
                  </a:cubicBezTo>
                  <a:cubicBezTo>
                    <a:pt x="535" y="707"/>
                    <a:pt x="621" y="739"/>
                    <a:pt x="696" y="739"/>
                  </a:cubicBezTo>
                  <a:cubicBezTo>
                    <a:pt x="717" y="739"/>
                    <a:pt x="728" y="729"/>
                    <a:pt x="750" y="729"/>
                  </a:cubicBezTo>
                  <a:lnTo>
                    <a:pt x="803" y="718"/>
                  </a:lnTo>
                  <a:lnTo>
                    <a:pt x="750" y="696"/>
                  </a:lnTo>
                  <a:cubicBezTo>
                    <a:pt x="439" y="611"/>
                    <a:pt x="267" y="386"/>
                    <a:pt x="96" y="139"/>
                  </a:cubicBezTo>
                  <a:cubicBezTo>
                    <a:pt x="75" y="108"/>
                    <a:pt x="53" y="75"/>
                    <a:pt x="32" y="5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41"/>
            <p:cNvSpPr/>
            <p:nvPr/>
          </p:nvSpPr>
          <p:spPr>
            <a:xfrm>
              <a:off x="2890283" y="3552818"/>
              <a:ext cx="92523" cy="120495"/>
            </a:xfrm>
            <a:custGeom>
              <a:avLst/>
              <a:gdLst/>
              <a:ahLst/>
              <a:cxnLst/>
              <a:rect l="l" t="t" r="r" b="b"/>
              <a:pathLst>
                <a:path w="430" h="560" extrusionOk="0">
                  <a:moveTo>
                    <a:pt x="72" y="1"/>
                  </a:moveTo>
                  <a:cubicBezTo>
                    <a:pt x="62" y="1"/>
                    <a:pt x="53" y="1"/>
                    <a:pt x="44" y="3"/>
                  </a:cubicBezTo>
                  <a:lnTo>
                    <a:pt x="1" y="14"/>
                  </a:lnTo>
                  <a:lnTo>
                    <a:pt x="44" y="35"/>
                  </a:lnTo>
                  <a:cubicBezTo>
                    <a:pt x="183" y="88"/>
                    <a:pt x="237" y="206"/>
                    <a:pt x="279" y="335"/>
                  </a:cubicBezTo>
                  <a:cubicBezTo>
                    <a:pt x="311" y="399"/>
                    <a:pt x="333" y="463"/>
                    <a:pt x="375" y="528"/>
                  </a:cubicBezTo>
                  <a:lnTo>
                    <a:pt x="397" y="559"/>
                  </a:lnTo>
                  <a:lnTo>
                    <a:pt x="397" y="528"/>
                  </a:lnTo>
                  <a:cubicBezTo>
                    <a:pt x="429" y="367"/>
                    <a:pt x="375" y="195"/>
                    <a:pt x="268" y="88"/>
                  </a:cubicBezTo>
                  <a:cubicBezTo>
                    <a:pt x="203" y="32"/>
                    <a:pt x="13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41"/>
            <p:cNvSpPr/>
            <p:nvPr/>
          </p:nvSpPr>
          <p:spPr>
            <a:xfrm>
              <a:off x="2736008" y="3608547"/>
              <a:ext cx="55514" cy="143088"/>
            </a:xfrm>
            <a:custGeom>
              <a:avLst/>
              <a:gdLst/>
              <a:ahLst/>
              <a:cxnLst/>
              <a:rect l="l" t="t" r="r" b="b"/>
              <a:pathLst>
                <a:path w="258" h="665" extrusionOk="0">
                  <a:moveTo>
                    <a:pt x="97" y="1"/>
                  </a:moveTo>
                  <a:lnTo>
                    <a:pt x="76" y="76"/>
                  </a:lnTo>
                  <a:cubicBezTo>
                    <a:pt x="0" y="300"/>
                    <a:pt x="54" y="493"/>
                    <a:pt x="214" y="633"/>
                  </a:cubicBezTo>
                  <a:lnTo>
                    <a:pt x="257" y="664"/>
                  </a:lnTo>
                  <a:lnTo>
                    <a:pt x="257" y="664"/>
                  </a:lnTo>
                  <a:lnTo>
                    <a:pt x="225" y="568"/>
                  </a:lnTo>
                  <a:cubicBezTo>
                    <a:pt x="161" y="407"/>
                    <a:pt x="107" y="258"/>
                    <a:pt x="97" y="86"/>
                  </a:cubicBezTo>
                  <a:lnTo>
                    <a:pt x="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41"/>
            <p:cNvSpPr/>
            <p:nvPr/>
          </p:nvSpPr>
          <p:spPr>
            <a:xfrm>
              <a:off x="2597654" y="3592625"/>
              <a:ext cx="25605" cy="140506"/>
            </a:xfrm>
            <a:custGeom>
              <a:avLst/>
              <a:gdLst/>
              <a:ahLst/>
              <a:cxnLst/>
              <a:rect l="l" t="t" r="r" b="b"/>
              <a:pathLst>
                <a:path w="119" h="653" extrusionOk="0">
                  <a:moveTo>
                    <a:pt x="119" y="0"/>
                  </a:moveTo>
                  <a:lnTo>
                    <a:pt x="86" y="64"/>
                  </a:lnTo>
                  <a:cubicBezTo>
                    <a:pt x="12" y="214"/>
                    <a:pt x="1" y="374"/>
                    <a:pt x="65" y="578"/>
                  </a:cubicBezTo>
                  <a:lnTo>
                    <a:pt x="86" y="653"/>
                  </a:lnTo>
                  <a:lnTo>
                    <a:pt x="86" y="578"/>
                  </a:lnTo>
                  <a:cubicBezTo>
                    <a:pt x="97" y="417"/>
                    <a:pt x="108" y="267"/>
                    <a:pt x="108" y="117"/>
                  </a:cubicBezTo>
                  <a:lnTo>
                    <a:pt x="1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41"/>
            <p:cNvSpPr/>
            <p:nvPr/>
          </p:nvSpPr>
          <p:spPr>
            <a:xfrm>
              <a:off x="2920192" y="3617800"/>
              <a:ext cx="53362" cy="101560"/>
            </a:xfrm>
            <a:custGeom>
              <a:avLst/>
              <a:gdLst/>
              <a:ahLst/>
              <a:cxnLst/>
              <a:rect l="l" t="t" r="r" b="b"/>
              <a:pathLst>
                <a:path w="248" h="472" extrusionOk="0">
                  <a:moveTo>
                    <a:pt x="1" y="0"/>
                  </a:moveTo>
                  <a:lnTo>
                    <a:pt x="226" y="472"/>
                  </a:lnTo>
                  <a:lnTo>
                    <a:pt x="226" y="418"/>
                  </a:lnTo>
                  <a:cubicBezTo>
                    <a:pt x="247" y="269"/>
                    <a:pt x="183" y="129"/>
                    <a:pt x="44" y="3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41"/>
            <p:cNvSpPr/>
            <p:nvPr/>
          </p:nvSpPr>
          <p:spPr>
            <a:xfrm>
              <a:off x="2496310" y="3838995"/>
              <a:ext cx="83271" cy="76385"/>
            </a:xfrm>
            <a:custGeom>
              <a:avLst/>
              <a:gdLst/>
              <a:ahLst/>
              <a:cxnLst/>
              <a:rect l="l" t="t" r="r" b="b"/>
              <a:pathLst>
                <a:path w="387" h="355" extrusionOk="0">
                  <a:moveTo>
                    <a:pt x="1" y="0"/>
                  </a:moveTo>
                  <a:lnTo>
                    <a:pt x="22" y="43"/>
                  </a:lnTo>
                  <a:cubicBezTo>
                    <a:pt x="86" y="183"/>
                    <a:pt x="150" y="300"/>
                    <a:pt x="312" y="343"/>
                  </a:cubicBezTo>
                  <a:lnTo>
                    <a:pt x="386" y="354"/>
                  </a:lnTo>
                  <a:lnTo>
                    <a:pt x="322" y="311"/>
                  </a:lnTo>
                  <a:cubicBezTo>
                    <a:pt x="269" y="279"/>
                    <a:pt x="226" y="226"/>
                    <a:pt x="183" y="172"/>
                  </a:cubicBezTo>
                  <a:cubicBezTo>
                    <a:pt x="140" y="119"/>
                    <a:pt x="97" y="65"/>
                    <a:pt x="43" y="3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41"/>
            <p:cNvSpPr/>
            <p:nvPr/>
          </p:nvSpPr>
          <p:spPr>
            <a:xfrm>
              <a:off x="2772801" y="3640823"/>
              <a:ext cx="39376" cy="71652"/>
            </a:xfrm>
            <a:custGeom>
              <a:avLst/>
              <a:gdLst/>
              <a:ahLst/>
              <a:cxnLst/>
              <a:rect l="l" t="t" r="r" b="b"/>
              <a:pathLst>
                <a:path w="183" h="333" extrusionOk="0">
                  <a:moveTo>
                    <a:pt x="54" y="0"/>
                  </a:moveTo>
                  <a:lnTo>
                    <a:pt x="43" y="33"/>
                  </a:lnTo>
                  <a:cubicBezTo>
                    <a:pt x="12" y="129"/>
                    <a:pt x="0" y="204"/>
                    <a:pt x="33" y="257"/>
                  </a:cubicBezTo>
                  <a:cubicBezTo>
                    <a:pt x="54" y="300"/>
                    <a:pt x="97" y="322"/>
                    <a:pt x="162" y="333"/>
                  </a:cubicBezTo>
                  <a:lnTo>
                    <a:pt x="183" y="333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41"/>
            <p:cNvSpPr/>
            <p:nvPr/>
          </p:nvSpPr>
          <p:spPr>
            <a:xfrm>
              <a:off x="3189798" y="3776811"/>
              <a:ext cx="170845" cy="159226"/>
            </a:xfrm>
            <a:custGeom>
              <a:avLst/>
              <a:gdLst/>
              <a:ahLst/>
              <a:cxnLst/>
              <a:rect l="l" t="t" r="r" b="b"/>
              <a:pathLst>
                <a:path w="794" h="740" extrusionOk="0">
                  <a:moveTo>
                    <a:pt x="793" y="1"/>
                  </a:moveTo>
                  <a:lnTo>
                    <a:pt x="739" y="75"/>
                  </a:lnTo>
                  <a:cubicBezTo>
                    <a:pt x="558" y="343"/>
                    <a:pt x="386" y="600"/>
                    <a:pt x="54" y="707"/>
                  </a:cubicBezTo>
                  <a:lnTo>
                    <a:pt x="1" y="718"/>
                  </a:lnTo>
                  <a:lnTo>
                    <a:pt x="54" y="729"/>
                  </a:lnTo>
                  <a:cubicBezTo>
                    <a:pt x="65" y="739"/>
                    <a:pt x="87" y="739"/>
                    <a:pt x="97" y="739"/>
                  </a:cubicBezTo>
                  <a:cubicBezTo>
                    <a:pt x="194" y="739"/>
                    <a:pt x="311" y="686"/>
                    <a:pt x="429" y="600"/>
                  </a:cubicBezTo>
                  <a:cubicBezTo>
                    <a:pt x="589" y="472"/>
                    <a:pt x="772" y="246"/>
                    <a:pt x="782" y="54"/>
                  </a:cubicBezTo>
                  <a:lnTo>
                    <a:pt x="7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41"/>
            <p:cNvSpPr/>
            <p:nvPr/>
          </p:nvSpPr>
          <p:spPr>
            <a:xfrm>
              <a:off x="3102440" y="3549160"/>
              <a:ext cx="99193" cy="117268"/>
            </a:xfrm>
            <a:custGeom>
              <a:avLst/>
              <a:gdLst/>
              <a:ahLst/>
              <a:cxnLst/>
              <a:rect l="l" t="t" r="r" b="b"/>
              <a:pathLst>
                <a:path w="461" h="545" extrusionOk="0">
                  <a:moveTo>
                    <a:pt x="329" y="0"/>
                  </a:moveTo>
                  <a:cubicBezTo>
                    <a:pt x="246" y="0"/>
                    <a:pt x="200" y="50"/>
                    <a:pt x="160" y="105"/>
                  </a:cubicBezTo>
                  <a:cubicBezTo>
                    <a:pt x="75" y="223"/>
                    <a:pt x="0" y="352"/>
                    <a:pt x="32" y="512"/>
                  </a:cubicBezTo>
                  <a:lnTo>
                    <a:pt x="43" y="545"/>
                  </a:lnTo>
                  <a:lnTo>
                    <a:pt x="64" y="523"/>
                  </a:lnTo>
                  <a:cubicBezTo>
                    <a:pt x="107" y="448"/>
                    <a:pt x="139" y="373"/>
                    <a:pt x="171" y="298"/>
                  </a:cubicBezTo>
                  <a:cubicBezTo>
                    <a:pt x="182" y="288"/>
                    <a:pt x="193" y="266"/>
                    <a:pt x="193" y="245"/>
                  </a:cubicBezTo>
                  <a:cubicBezTo>
                    <a:pt x="236" y="169"/>
                    <a:pt x="289" y="84"/>
                    <a:pt x="428" y="52"/>
                  </a:cubicBezTo>
                  <a:lnTo>
                    <a:pt x="460" y="41"/>
                  </a:lnTo>
                  <a:lnTo>
                    <a:pt x="428" y="20"/>
                  </a:lnTo>
                  <a:cubicBezTo>
                    <a:pt x="390" y="6"/>
                    <a:pt x="357" y="0"/>
                    <a:pt x="3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41"/>
            <p:cNvSpPr/>
            <p:nvPr/>
          </p:nvSpPr>
          <p:spPr>
            <a:xfrm>
              <a:off x="3293509" y="3610914"/>
              <a:ext cx="60032" cy="138569"/>
            </a:xfrm>
            <a:custGeom>
              <a:avLst/>
              <a:gdLst/>
              <a:ahLst/>
              <a:cxnLst/>
              <a:rect l="l" t="t" r="r" b="b"/>
              <a:pathLst>
                <a:path w="279" h="644" extrusionOk="0">
                  <a:moveTo>
                    <a:pt x="150" y="1"/>
                  </a:moveTo>
                  <a:lnTo>
                    <a:pt x="161" y="75"/>
                  </a:lnTo>
                  <a:cubicBezTo>
                    <a:pt x="161" y="268"/>
                    <a:pt x="86" y="439"/>
                    <a:pt x="22" y="600"/>
                  </a:cubicBezTo>
                  <a:lnTo>
                    <a:pt x="0" y="643"/>
                  </a:lnTo>
                  <a:lnTo>
                    <a:pt x="43" y="622"/>
                  </a:lnTo>
                  <a:cubicBezTo>
                    <a:pt x="215" y="515"/>
                    <a:pt x="279" y="279"/>
                    <a:pt x="183" y="65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41"/>
            <p:cNvSpPr/>
            <p:nvPr/>
          </p:nvSpPr>
          <p:spPr>
            <a:xfrm>
              <a:off x="3454670" y="3587891"/>
              <a:ext cx="37224" cy="147607"/>
            </a:xfrm>
            <a:custGeom>
              <a:avLst/>
              <a:gdLst/>
              <a:ahLst/>
              <a:cxnLst/>
              <a:rect l="l" t="t" r="r" b="b"/>
              <a:pathLst>
                <a:path w="173" h="686" extrusionOk="0">
                  <a:moveTo>
                    <a:pt x="1" y="1"/>
                  </a:moveTo>
                  <a:lnTo>
                    <a:pt x="22" y="65"/>
                  </a:lnTo>
                  <a:cubicBezTo>
                    <a:pt x="65" y="258"/>
                    <a:pt x="55" y="429"/>
                    <a:pt x="44" y="632"/>
                  </a:cubicBezTo>
                  <a:lnTo>
                    <a:pt x="44" y="686"/>
                  </a:lnTo>
                  <a:lnTo>
                    <a:pt x="65" y="643"/>
                  </a:lnTo>
                  <a:cubicBezTo>
                    <a:pt x="172" y="482"/>
                    <a:pt x="162" y="204"/>
                    <a:pt x="44" y="5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41"/>
            <p:cNvSpPr/>
            <p:nvPr/>
          </p:nvSpPr>
          <p:spPr>
            <a:xfrm>
              <a:off x="3106958" y="3620167"/>
              <a:ext cx="57666" cy="92308"/>
            </a:xfrm>
            <a:custGeom>
              <a:avLst/>
              <a:gdLst/>
              <a:ahLst/>
              <a:cxnLst/>
              <a:rect l="l" t="t" r="r" b="b"/>
              <a:pathLst>
                <a:path w="268" h="429" extrusionOk="0">
                  <a:moveTo>
                    <a:pt x="268" y="1"/>
                  </a:moveTo>
                  <a:lnTo>
                    <a:pt x="225" y="32"/>
                  </a:lnTo>
                  <a:cubicBezTo>
                    <a:pt x="118" y="118"/>
                    <a:pt x="43" y="225"/>
                    <a:pt x="11" y="386"/>
                  </a:cubicBezTo>
                  <a:lnTo>
                    <a:pt x="1" y="396"/>
                  </a:lnTo>
                  <a:lnTo>
                    <a:pt x="65" y="429"/>
                  </a:lnTo>
                  <a:lnTo>
                    <a:pt x="2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41"/>
            <p:cNvSpPr/>
            <p:nvPr/>
          </p:nvSpPr>
          <p:spPr>
            <a:xfrm>
              <a:off x="3512551" y="3836844"/>
              <a:ext cx="80689" cy="78537"/>
            </a:xfrm>
            <a:custGeom>
              <a:avLst/>
              <a:gdLst/>
              <a:ahLst/>
              <a:cxnLst/>
              <a:rect l="l" t="t" r="r" b="b"/>
              <a:pathLst>
                <a:path w="375" h="365" extrusionOk="0">
                  <a:moveTo>
                    <a:pt x="374" y="0"/>
                  </a:moveTo>
                  <a:lnTo>
                    <a:pt x="321" y="43"/>
                  </a:lnTo>
                  <a:cubicBezTo>
                    <a:pt x="257" y="86"/>
                    <a:pt x="203" y="150"/>
                    <a:pt x="150" y="203"/>
                  </a:cubicBezTo>
                  <a:cubicBezTo>
                    <a:pt x="117" y="246"/>
                    <a:pt x="75" y="289"/>
                    <a:pt x="32" y="332"/>
                  </a:cubicBezTo>
                  <a:lnTo>
                    <a:pt x="0" y="364"/>
                  </a:lnTo>
                  <a:lnTo>
                    <a:pt x="53" y="353"/>
                  </a:lnTo>
                  <a:cubicBezTo>
                    <a:pt x="203" y="321"/>
                    <a:pt x="267" y="193"/>
                    <a:pt x="332" y="86"/>
                  </a:cubicBezTo>
                  <a:lnTo>
                    <a:pt x="37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1"/>
            <p:cNvSpPr/>
            <p:nvPr/>
          </p:nvSpPr>
          <p:spPr>
            <a:xfrm>
              <a:off x="3277372" y="3640823"/>
              <a:ext cx="39376" cy="83056"/>
            </a:xfrm>
            <a:custGeom>
              <a:avLst/>
              <a:gdLst/>
              <a:ahLst/>
              <a:cxnLst/>
              <a:rect l="l" t="t" r="r" b="b"/>
              <a:pathLst>
                <a:path w="183" h="386" extrusionOk="0">
                  <a:moveTo>
                    <a:pt x="118" y="0"/>
                  </a:moveTo>
                  <a:lnTo>
                    <a:pt x="108" y="43"/>
                  </a:lnTo>
                  <a:cubicBezTo>
                    <a:pt x="97" y="76"/>
                    <a:pt x="75" y="108"/>
                    <a:pt x="65" y="140"/>
                  </a:cubicBezTo>
                  <a:cubicBezTo>
                    <a:pt x="33" y="204"/>
                    <a:pt x="1" y="269"/>
                    <a:pt x="1" y="365"/>
                  </a:cubicBezTo>
                  <a:lnTo>
                    <a:pt x="1" y="386"/>
                  </a:lnTo>
                  <a:lnTo>
                    <a:pt x="22" y="376"/>
                  </a:lnTo>
                  <a:cubicBezTo>
                    <a:pt x="151" y="279"/>
                    <a:pt x="182" y="183"/>
                    <a:pt x="129" y="43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1"/>
            <p:cNvSpPr/>
            <p:nvPr/>
          </p:nvSpPr>
          <p:spPr>
            <a:xfrm>
              <a:off x="3012499" y="3852766"/>
              <a:ext cx="57881" cy="53362"/>
            </a:xfrm>
            <a:custGeom>
              <a:avLst/>
              <a:gdLst/>
              <a:ahLst/>
              <a:cxnLst/>
              <a:rect l="l" t="t" r="r" b="b"/>
              <a:pathLst>
                <a:path w="269" h="248" extrusionOk="0">
                  <a:moveTo>
                    <a:pt x="129" y="1"/>
                  </a:moveTo>
                  <a:cubicBezTo>
                    <a:pt x="43" y="12"/>
                    <a:pt x="0" y="55"/>
                    <a:pt x="0" y="129"/>
                  </a:cubicBezTo>
                  <a:cubicBezTo>
                    <a:pt x="0" y="204"/>
                    <a:pt x="54" y="247"/>
                    <a:pt x="140" y="247"/>
                  </a:cubicBezTo>
                  <a:lnTo>
                    <a:pt x="150" y="247"/>
                  </a:lnTo>
                  <a:cubicBezTo>
                    <a:pt x="183" y="247"/>
                    <a:pt x="214" y="247"/>
                    <a:pt x="236" y="226"/>
                  </a:cubicBezTo>
                  <a:cubicBezTo>
                    <a:pt x="257" y="204"/>
                    <a:pt x="268" y="172"/>
                    <a:pt x="268" y="129"/>
                  </a:cubicBezTo>
                  <a:cubicBezTo>
                    <a:pt x="268" y="55"/>
                    <a:pt x="225" y="12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41"/>
            <p:cNvSpPr/>
            <p:nvPr/>
          </p:nvSpPr>
          <p:spPr>
            <a:xfrm>
              <a:off x="3758919" y="3809087"/>
              <a:ext cx="39376" cy="87789"/>
            </a:xfrm>
            <a:custGeom>
              <a:avLst/>
              <a:gdLst/>
              <a:ahLst/>
              <a:cxnLst/>
              <a:rect l="l" t="t" r="r" b="b"/>
              <a:pathLst>
                <a:path w="183" h="408" extrusionOk="0">
                  <a:moveTo>
                    <a:pt x="129" y="1"/>
                  </a:moveTo>
                  <a:lnTo>
                    <a:pt x="119" y="43"/>
                  </a:lnTo>
                  <a:cubicBezTo>
                    <a:pt x="107" y="86"/>
                    <a:pt x="86" y="118"/>
                    <a:pt x="76" y="161"/>
                  </a:cubicBezTo>
                  <a:cubicBezTo>
                    <a:pt x="43" y="215"/>
                    <a:pt x="11" y="289"/>
                    <a:pt x="11" y="375"/>
                  </a:cubicBezTo>
                  <a:lnTo>
                    <a:pt x="0" y="407"/>
                  </a:lnTo>
                  <a:lnTo>
                    <a:pt x="33" y="386"/>
                  </a:lnTo>
                  <a:cubicBezTo>
                    <a:pt x="150" y="279"/>
                    <a:pt x="183" y="172"/>
                    <a:pt x="140" y="43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41"/>
            <p:cNvSpPr/>
            <p:nvPr/>
          </p:nvSpPr>
          <p:spPr>
            <a:xfrm>
              <a:off x="2286736" y="3811238"/>
              <a:ext cx="39376" cy="76385"/>
            </a:xfrm>
            <a:custGeom>
              <a:avLst/>
              <a:gdLst/>
              <a:ahLst/>
              <a:cxnLst/>
              <a:rect l="l" t="t" r="r" b="b"/>
              <a:pathLst>
                <a:path w="183" h="355" extrusionOk="0">
                  <a:moveTo>
                    <a:pt x="54" y="1"/>
                  </a:moveTo>
                  <a:lnTo>
                    <a:pt x="43" y="33"/>
                  </a:lnTo>
                  <a:cubicBezTo>
                    <a:pt x="1" y="162"/>
                    <a:pt x="43" y="269"/>
                    <a:pt x="151" y="333"/>
                  </a:cubicBezTo>
                  <a:lnTo>
                    <a:pt x="182" y="355"/>
                  </a:lnTo>
                  <a:lnTo>
                    <a:pt x="172" y="322"/>
                  </a:lnTo>
                  <a:cubicBezTo>
                    <a:pt x="151" y="236"/>
                    <a:pt x="118" y="129"/>
                    <a:pt x="65" y="33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0" name="Рисунок 209" descr="Ywain-Gawa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1419622"/>
            <a:ext cx="2592288" cy="2520280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38"/>
          <p:cNvSpPr txBox="1">
            <a:spLocks noGrp="1"/>
          </p:cNvSpPr>
          <p:nvPr>
            <p:ph type="title"/>
          </p:nvPr>
        </p:nvSpPr>
        <p:spPr>
          <a:xfrm>
            <a:off x="720000" y="1240186"/>
            <a:ext cx="8244488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dirty="0"/>
              <a:t>1.2.Цикли рицарських романів</a:t>
            </a:r>
            <a:endParaRPr sz="3600" dirty="0"/>
          </a:p>
        </p:txBody>
      </p:sp>
      <p:sp>
        <p:nvSpPr>
          <p:cNvPr id="1404" name="Google Shape;1404;p38"/>
          <p:cNvSpPr txBox="1">
            <a:spLocks noGrp="1"/>
          </p:cNvSpPr>
          <p:nvPr>
            <p:ph type="subTitle" idx="1"/>
          </p:nvPr>
        </p:nvSpPr>
        <p:spPr>
          <a:xfrm>
            <a:off x="2267744" y="2067694"/>
            <a:ext cx="4567800" cy="19841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ru-RU" sz="1400" dirty="0"/>
              <a:t>Залежно від матеріалу, лицарські романи групуються в три цикли: античний, візантійський та бретонський.  Найпоказовіший - бретонський цикл, заснований на кельтських народних оповідях.  Я думаю, кельтські сказання мають таку ж магічну привабливу силу для сучасної людини, як і антична міфологія.  Кельти, природжені оповідачі, стоять біля джерел національних літератур багатьох країн Західної Європи.</a:t>
            </a:r>
            <a:endParaRPr sz="1400" dirty="0"/>
          </a:p>
        </p:txBody>
      </p:sp>
      <p:grpSp>
        <p:nvGrpSpPr>
          <p:cNvPr id="1405" name="Google Shape;1405;p38"/>
          <p:cNvGrpSpPr/>
          <p:nvPr/>
        </p:nvGrpSpPr>
        <p:grpSpPr>
          <a:xfrm>
            <a:off x="7179618" y="2902874"/>
            <a:ext cx="919702" cy="884027"/>
            <a:chOff x="7451289" y="3270107"/>
            <a:chExt cx="775596" cy="745511"/>
          </a:xfrm>
        </p:grpSpPr>
        <p:sp>
          <p:nvSpPr>
            <p:cNvPr id="1406" name="Google Shape;1406;p38"/>
            <p:cNvSpPr/>
            <p:nvPr/>
          </p:nvSpPr>
          <p:spPr>
            <a:xfrm flipH="1">
              <a:off x="7451289" y="3386880"/>
              <a:ext cx="775596" cy="628738"/>
            </a:xfrm>
            <a:custGeom>
              <a:avLst/>
              <a:gdLst/>
              <a:ahLst/>
              <a:cxnLst/>
              <a:rect l="l" t="t" r="r" b="b"/>
              <a:pathLst>
                <a:path w="3042" h="2466" extrusionOk="0">
                  <a:moveTo>
                    <a:pt x="2282" y="1"/>
                  </a:moveTo>
                  <a:cubicBezTo>
                    <a:pt x="2271" y="1"/>
                    <a:pt x="2260" y="1"/>
                    <a:pt x="2249" y="3"/>
                  </a:cubicBezTo>
                  <a:cubicBezTo>
                    <a:pt x="2238" y="3"/>
                    <a:pt x="2228" y="14"/>
                    <a:pt x="2228" y="24"/>
                  </a:cubicBezTo>
                  <a:cubicBezTo>
                    <a:pt x="2228" y="35"/>
                    <a:pt x="2238" y="35"/>
                    <a:pt x="2249" y="35"/>
                  </a:cubicBezTo>
                  <a:cubicBezTo>
                    <a:pt x="2324" y="35"/>
                    <a:pt x="2399" y="57"/>
                    <a:pt x="2464" y="110"/>
                  </a:cubicBezTo>
                  <a:cubicBezTo>
                    <a:pt x="2517" y="152"/>
                    <a:pt x="2571" y="217"/>
                    <a:pt x="2602" y="281"/>
                  </a:cubicBezTo>
                  <a:cubicBezTo>
                    <a:pt x="2624" y="356"/>
                    <a:pt x="2635" y="431"/>
                    <a:pt x="2624" y="506"/>
                  </a:cubicBezTo>
                  <a:cubicBezTo>
                    <a:pt x="2624" y="581"/>
                    <a:pt x="2592" y="656"/>
                    <a:pt x="2549" y="720"/>
                  </a:cubicBezTo>
                  <a:cubicBezTo>
                    <a:pt x="2538" y="731"/>
                    <a:pt x="2538" y="742"/>
                    <a:pt x="2549" y="752"/>
                  </a:cubicBezTo>
                  <a:cubicBezTo>
                    <a:pt x="2678" y="945"/>
                    <a:pt x="2785" y="1170"/>
                    <a:pt x="2892" y="1384"/>
                  </a:cubicBezTo>
                  <a:cubicBezTo>
                    <a:pt x="2935" y="1491"/>
                    <a:pt x="2978" y="1609"/>
                    <a:pt x="2988" y="1727"/>
                  </a:cubicBezTo>
                  <a:cubicBezTo>
                    <a:pt x="2988" y="1844"/>
                    <a:pt x="2945" y="1951"/>
                    <a:pt x="2870" y="2048"/>
                  </a:cubicBezTo>
                  <a:cubicBezTo>
                    <a:pt x="2806" y="2134"/>
                    <a:pt x="2709" y="2208"/>
                    <a:pt x="2592" y="2251"/>
                  </a:cubicBezTo>
                  <a:cubicBezTo>
                    <a:pt x="2485" y="2284"/>
                    <a:pt x="2367" y="2315"/>
                    <a:pt x="2249" y="2337"/>
                  </a:cubicBezTo>
                  <a:cubicBezTo>
                    <a:pt x="2014" y="2380"/>
                    <a:pt x="1767" y="2401"/>
                    <a:pt x="1521" y="2401"/>
                  </a:cubicBezTo>
                  <a:cubicBezTo>
                    <a:pt x="1286" y="2401"/>
                    <a:pt x="1039" y="2380"/>
                    <a:pt x="803" y="2337"/>
                  </a:cubicBezTo>
                  <a:cubicBezTo>
                    <a:pt x="686" y="2315"/>
                    <a:pt x="568" y="2294"/>
                    <a:pt x="461" y="2241"/>
                  </a:cubicBezTo>
                  <a:cubicBezTo>
                    <a:pt x="354" y="2187"/>
                    <a:pt x="258" y="2123"/>
                    <a:pt x="172" y="2037"/>
                  </a:cubicBezTo>
                  <a:cubicBezTo>
                    <a:pt x="97" y="1951"/>
                    <a:pt x="54" y="1844"/>
                    <a:pt x="54" y="1727"/>
                  </a:cubicBezTo>
                  <a:cubicBezTo>
                    <a:pt x="65" y="1609"/>
                    <a:pt x="108" y="1491"/>
                    <a:pt x="151" y="1384"/>
                  </a:cubicBezTo>
                  <a:cubicBezTo>
                    <a:pt x="258" y="1170"/>
                    <a:pt x="365" y="945"/>
                    <a:pt x="493" y="742"/>
                  </a:cubicBezTo>
                  <a:cubicBezTo>
                    <a:pt x="504" y="742"/>
                    <a:pt x="504" y="731"/>
                    <a:pt x="493" y="720"/>
                  </a:cubicBezTo>
                  <a:cubicBezTo>
                    <a:pt x="451" y="656"/>
                    <a:pt x="418" y="581"/>
                    <a:pt x="418" y="506"/>
                  </a:cubicBezTo>
                  <a:cubicBezTo>
                    <a:pt x="408" y="442"/>
                    <a:pt x="408" y="356"/>
                    <a:pt x="439" y="292"/>
                  </a:cubicBezTo>
                  <a:cubicBezTo>
                    <a:pt x="472" y="217"/>
                    <a:pt x="525" y="164"/>
                    <a:pt x="579" y="121"/>
                  </a:cubicBezTo>
                  <a:cubicBezTo>
                    <a:pt x="643" y="67"/>
                    <a:pt x="718" y="45"/>
                    <a:pt x="793" y="35"/>
                  </a:cubicBezTo>
                  <a:cubicBezTo>
                    <a:pt x="803" y="35"/>
                    <a:pt x="803" y="24"/>
                    <a:pt x="803" y="14"/>
                  </a:cubicBezTo>
                  <a:cubicBezTo>
                    <a:pt x="803" y="3"/>
                    <a:pt x="793" y="3"/>
                    <a:pt x="793" y="3"/>
                  </a:cubicBezTo>
                  <a:cubicBezTo>
                    <a:pt x="708" y="3"/>
                    <a:pt x="622" y="35"/>
                    <a:pt x="558" y="88"/>
                  </a:cubicBezTo>
                  <a:cubicBezTo>
                    <a:pt x="493" y="131"/>
                    <a:pt x="439" y="195"/>
                    <a:pt x="397" y="271"/>
                  </a:cubicBezTo>
                  <a:cubicBezTo>
                    <a:pt x="365" y="345"/>
                    <a:pt x="354" y="431"/>
                    <a:pt x="365" y="517"/>
                  </a:cubicBezTo>
                  <a:cubicBezTo>
                    <a:pt x="374" y="596"/>
                    <a:pt x="403" y="666"/>
                    <a:pt x="441" y="735"/>
                  </a:cubicBezTo>
                  <a:lnTo>
                    <a:pt x="441" y="735"/>
                  </a:lnTo>
                  <a:cubicBezTo>
                    <a:pt x="317" y="934"/>
                    <a:pt x="212" y="1154"/>
                    <a:pt x="108" y="1363"/>
                  </a:cubicBezTo>
                  <a:cubicBezTo>
                    <a:pt x="54" y="1480"/>
                    <a:pt x="11" y="1598"/>
                    <a:pt x="1" y="1727"/>
                  </a:cubicBezTo>
                  <a:cubicBezTo>
                    <a:pt x="1" y="1791"/>
                    <a:pt x="11" y="1855"/>
                    <a:pt x="33" y="1909"/>
                  </a:cubicBezTo>
                  <a:cubicBezTo>
                    <a:pt x="54" y="1973"/>
                    <a:pt x="86" y="2027"/>
                    <a:pt x="129" y="2080"/>
                  </a:cubicBezTo>
                  <a:cubicBezTo>
                    <a:pt x="311" y="2262"/>
                    <a:pt x="558" y="2358"/>
                    <a:pt x="793" y="2401"/>
                  </a:cubicBezTo>
                  <a:cubicBezTo>
                    <a:pt x="1039" y="2444"/>
                    <a:pt x="1286" y="2465"/>
                    <a:pt x="1521" y="2465"/>
                  </a:cubicBezTo>
                  <a:cubicBezTo>
                    <a:pt x="1767" y="2465"/>
                    <a:pt x="2014" y="2444"/>
                    <a:pt x="2260" y="2391"/>
                  </a:cubicBezTo>
                  <a:cubicBezTo>
                    <a:pt x="2378" y="2369"/>
                    <a:pt x="2495" y="2348"/>
                    <a:pt x="2613" y="2305"/>
                  </a:cubicBezTo>
                  <a:cubicBezTo>
                    <a:pt x="2731" y="2262"/>
                    <a:pt x="2838" y="2177"/>
                    <a:pt x="2924" y="2080"/>
                  </a:cubicBezTo>
                  <a:cubicBezTo>
                    <a:pt x="2956" y="2027"/>
                    <a:pt x="2988" y="1973"/>
                    <a:pt x="3009" y="1909"/>
                  </a:cubicBezTo>
                  <a:cubicBezTo>
                    <a:pt x="3031" y="1855"/>
                    <a:pt x="3042" y="1791"/>
                    <a:pt x="3042" y="1727"/>
                  </a:cubicBezTo>
                  <a:cubicBezTo>
                    <a:pt x="3042" y="1598"/>
                    <a:pt x="2988" y="1480"/>
                    <a:pt x="2935" y="1363"/>
                  </a:cubicBezTo>
                  <a:cubicBezTo>
                    <a:pt x="2830" y="1154"/>
                    <a:pt x="2726" y="934"/>
                    <a:pt x="2601" y="735"/>
                  </a:cubicBezTo>
                  <a:lnTo>
                    <a:pt x="2601" y="735"/>
                  </a:lnTo>
                  <a:cubicBezTo>
                    <a:pt x="2640" y="666"/>
                    <a:pt x="2667" y="596"/>
                    <a:pt x="2678" y="517"/>
                  </a:cubicBezTo>
                  <a:cubicBezTo>
                    <a:pt x="2688" y="431"/>
                    <a:pt x="2678" y="345"/>
                    <a:pt x="2645" y="271"/>
                  </a:cubicBezTo>
                  <a:cubicBezTo>
                    <a:pt x="2602" y="195"/>
                    <a:pt x="2549" y="121"/>
                    <a:pt x="2485" y="78"/>
                  </a:cubicBezTo>
                  <a:cubicBezTo>
                    <a:pt x="2429" y="31"/>
                    <a:pt x="2356" y="1"/>
                    <a:pt x="22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38"/>
            <p:cNvSpPr/>
            <p:nvPr/>
          </p:nvSpPr>
          <p:spPr>
            <a:xfrm flipH="1">
              <a:off x="7650669" y="3270107"/>
              <a:ext cx="382444" cy="79293"/>
            </a:xfrm>
            <a:custGeom>
              <a:avLst/>
              <a:gdLst/>
              <a:ahLst/>
              <a:cxnLst/>
              <a:rect l="l" t="t" r="r" b="b"/>
              <a:pathLst>
                <a:path w="1500" h="311" extrusionOk="0">
                  <a:moveTo>
                    <a:pt x="761" y="65"/>
                  </a:moveTo>
                  <a:cubicBezTo>
                    <a:pt x="890" y="65"/>
                    <a:pt x="1007" y="65"/>
                    <a:pt x="1136" y="75"/>
                  </a:cubicBezTo>
                  <a:cubicBezTo>
                    <a:pt x="1200" y="75"/>
                    <a:pt x="1264" y="86"/>
                    <a:pt x="1318" y="96"/>
                  </a:cubicBezTo>
                  <a:cubicBezTo>
                    <a:pt x="1350" y="108"/>
                    <a:pt x="1382" y="108"/>
                    <a:pt x="1414" y="118"/>
                  </a:cubicBezTo>
                  <a:cubicBezTo>
                    <a:pt x="1425" y="129"/>
                    <a:pt x="1435" y="129"/>
                    <a:pt x="1457" y="139"/>
                  </a:cubicBezTo>
                  <a:cubicBezTo>
                    <a:pt x="1468" y="150"/>
                    <a:pt x="1478" y="150"/>
                    <a:pt x="1478" y="161"/>
                  </a:cubicBezTo>
                  <a:cubicBezTo>
                    <a:pt x="1478" y="172"/>
                    <a:pt x="1468" y="182"/>
                    <a:pt x="1457" y="182"/>
                  </a:cubicBezTo>
                  <a:cubicBezTo>
                    <a:pt x="1447" y="193"/>
                    <a:pt x="1425" y="204"/>
                    <a:pt x="1414" y="204"/>
                  </a:cubicBezTo>
                  <a:cubicBezTo>
                    <a:pt x="1382" y="215"/>
                    <a:pt x="1350" y="225"/>
                    <a:pt x="1328" y="236"/>
                  </a:cubicBezTo>
                  <a:lnTo>
                    <a:pt x="1136" y="268"/>
                  </a:lnTo>
                  <a:cubicBezTo>
                    <a:pt x="1007" y="279"/>
                    <a:pt x="890" y="279"/>
                    <a:pt x="761" y="279"/>
                  </a:cubicBezTo>
                  <a:cubicBezTo>
                    <a:pt x="633" y="279"/>
                    <a:pt x="504" y="268"/>
                    <a:pt x="386" y="258"/>
                  </a:cubicBezTo>
                  <a:lnTo>
                    <a:pt x="193" y="225"/>
                  </a:lnTo>
                  <a:cubicBezTo>
                    <a:pt x="162" y="215"/>
                    <a:pt x="140" y="204"/>
                    <a:pt x="108" y="193"/>
                  </a:cubicBezTo>
                  <a:cubicBezTo>
                    <a:pt x="97" y="193"/>
                    <a:pt x="76" y="182"/>
                    <a:pt x="65" y="182"/>
                  </a:cubicBezTo>
                  <a:cubicBezTo>
                    <a:pt x="55" y="172"/>
                    <a:pt x="55" y="161"/>
                    <a:pt x="55" y="161"/>
                  </a:cubicBezTo>
                  <a:cubicBezTo>
                    <a:pt x="55" y="161"/>
                    <a:pt x="55" y="150"/>
                    <a:pt x="76" y="150"/>
                  </a:cubicBezTo>
                  <a:cubicBezTo>
                    <a:pt x="86" y="139"/>
                    <a:pt x="97" y="139"/>
                    <a:pt x="108" y="129"/>
                  </a:cubicBezTo>
                  <a:cubicBezTo>
                    <a:pt x="140" y="118"/>
                    <a:pt x="172" y="108"/>
                    <a:pt x="193" y="108"/>
                  </a:cubicBezTo>
                  <a:lnTo>
                    <a:pt x="386" y="75"/>
                  </a:lnTo>
                  <a:cubicBezTo>
                    <a:pt x="504" y="65"/>
                    <a:pt x="633" y="65"/>
                    <a:pt x="761" y="65"/>
                  </a:cubicBezTo>
                  <a:close/>
                  <a:moveTo>
                    <a:pt x="761" y="1"/>
                  </a:moveTo>
                  <a:cubicBezTo>
                    <a:pt x="633" y="1"/>
                    <a:pt x="504" y="1"/>
                    <a:pt x="376" y="22"/>
                  </a:cubicBezTo>
                  <a:lnTo>
                    <a:pt x="183" y="54"/>
                  </a:lnTo>
                  <a:cubicBezTo>
                    <a:pt x="151" y="65"/>
                    <a:pt x="119" y="65"/>
                    <a:pt x="86" y="86"/>
                  </a:cubicBezTo>
                  <a:cubicBezTo>
                    <a:pt x="76" y="86"/>
                    <a:pt x="55" y="96"/>
                    <a:pt x="43" y="108"/>
                  </a:cubicBezTo>
                  <a:cubicBezTo>
                    <a:pt x="33" y="108"/>
                    <a:pt x="33" y="118"/>
                    <a:pt x="22" y="129"/>
                  </a:cubicBezTo>
                  <a:cubicBezTo>
                    <a:pt x="12" y="129"/>
                    <a:pt x="1" y="150"/>
                    <a:pt x="1" y="161"/>
                  </a:cubicBezTo>
                  <a:cubicBezTo>
                    <a:pt x="1" y="182"/>
                    <a:pt x="12" y="193"/>
                    <a:pt x="22" y="204"/>
                  </a:cubicBezTo>
                  <a:cubicBezTo>
                    <a:pt x="33" y="204"/>
                    <a:pt x="33" y="215"/>
                    <a:pt x="43" y="215"/>
                  </a:cubicBezTo>
                  <a:cubicBezTo>
                    <a:pt x="65" y="225"/>
                    <a:pt x="76" y="236"/>
                    <a:pt x="86" y="236"/>
                  </a:cubicBezTo>
                  <a:lnTo>
                    <a:pt x="183" y="268"/>
                  </a:lnTo>
                  <a:cubicBezTo>
                    <a:pt x="247" y="279"/>
                    <a:pt x="312" y="289"/>
                    <a:pt x="376" y="289"/>
                  </a:cubicBezTo>
                  <a:cubicBezTo>
                    <a:pt x="504" y="311"/>
                    <a:pt x="633" y="311"/>
                    <a:pt x="761" y="311"/>
                  </a:cubicBezTo>
                  <a:cubicBezTo>
                    <a:pt x="890" y="311"/>
                    <a:pt x="1018" y="300"/>
                    <a:pt x="1136" y="289"/>
                  </a:cubicBezTo>
                  <a:lnTo>
                    <a:pt x="1328" y="258"/>
                  </a:lnTo>
                  <a:cubicBezTo>
                    <a:pt x="1361" y="246"/>
                    <a:pt x="1393" y="246"/>
                    <a:pt x="1425" y="236"/>
                  </a:cubicBezTo>
                  <a:cubicBezTo>
                    <a:pt x="1435" y="225"/>
                    <a:pt x="1457" y="215"/>
                    <a:pt x="1468" y="215"/>
                  </a:cubicBezTo>
                  <a:cubicBezTo>
                    <a:pt x="1478" y="204"/>
                    <a:pt x="1500" y="193"/>
                    <a:pt x="1500" y="161"/>
                  </a:cubicBezTo>
                  <a:cubicBezTo>
                    <a:pt x="1500" y="139"/>
                    <a:pt x="1478" y="118"/>
                    <a:pt x="1468" y="118"/>
                  </a:cubicBezTo>
                  <a:cubicBezTo>
                    <a:pt x="1457" y="108"/>
                    <a:pt x="1435" y="96"/>
                    <a:pt x="1425" y="86"/>
                  </a:cubicBezTo>
                  <a:cubicBezTo>
                    <a:pt x="1393" y="75"/>
                    <a:pt x="1361" y="65"/>
                    <a:pt x="1328" y="65"/>
                  </a:cubicBezTo>
                  <a:cubicBezTo>
                    <a:pt x="1264" y="43"/>
                    <a:pt x="1200" y="32"/>
                    <a:pt x="1147" y="22"/>
                  </a:cubicBezTo>
                  <a:cubicBezTo>
                    <a:pt x="1018" y="11"/>
                    <a:pt x="890" y="1"/>
                    <a:pt x="7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8"/>
            <p:cNvSpPr/>
            <p:nvPr/>
          </p:nvSpPr>
          <p:spPr>
            <a:xfrm flipH="1">
              <a:off x="7686109" y="3289229"/>
              <a:ext cx="305955" cy="43854"/>
            </a:xfrm>
            <a:custGeom>
              <a:avLst/>
              <a:gdLst/>
              <a:ahLst/>
              <a:cxnLst/>
              <a:rect l="l" t="t" r="r" b="b"/>
              <a:pathLst>
                <a:path w="1200" h="172" extrusionOk="0">
                  <a:moveTo>
                    <a:pt x="600" y="0"/>
                  </a:moveTo>
                  <a:cubicBezTo>
                    <a:pt x="268" y="0"/>
                    <a:pt x="1" y="43"/>
                    <a:pt x="1" y="86"/>
                  </a:cubicBezTo>
                  <a:cubicBezTo>
                    <a:pt x="1" y="140"/>
                    <a:pt x="268" y="171"/>
                    <a:pt x="600" y="171"/>
                  </a:cubicBezTo>
                  <a:cubicBezTo>
                    <a:pt x="932" y="171"/>
                    <a:pt x="1200" y="140"/>
                    <a:pt x="1200" y="86"/>
                  </a:cubicBezTo>
                  <a:cubicBezTo>
                    <a:pt x="1200" y="43"/>
                    <a:pt x="932" y="0"/>
                    <a:pt x="6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8"/>
            <p:cNvSpPr/>
            <p:nvPr/>
          </p:nvSpPr>
          <p:spPr>
            <a:xfrm flipH="1">
              <a:off x="7650669" y="3308351"/>
              <a:ext cx="382444" cy="117538"/>
            </a:xfrm>
            <a:custGeom>
              <a:avLst/>
              <a:gdLst/>
              <a:ahLst/>
              <a:cxnLst/>
              <a:rect l="l" t="t" r="r" b="b"/>
              <a:pathLst>
                <a:path w="1500" h="461" extrusionOk="0">
                  <a:moveTo>
                    <a:pt x="33" y="0"/>
                  </a:moveTo>
                  <a:cubicBezTo>
                    <a:pt x="22" y="0"/>
                    <a:pt x="12" y="0"/>
                    <a:pt x="12" y="11"/>
                  </a:cubicBezTo>
                  <a:cubicBezTo>
                    <a:pt x="12" y="65"/>
                    <a:pt x="12" y="118"/>
                    <a:pt x="1" y="172"/>
                  </a:cubicBezTo>
                  <a:lnTo>
                    <a:pt x="1" y="322"/>
                  </a:lnTo>
                  <a:lnTo>
                    <a:pt x="1" y="332"/>
                  </a:lnTo>
                  <a:cubicBezTo>
                    <a:pt x="1" y="332"/>
                    <a:pt x="1" y="343"/>
                    <a:pt x="12" y="353"/>
                  </a:cubicBezTo>
                  <a:cubicBezTo>
                    <a:pt x="33" y="365"/>
                    <a:pt x="43" y="365"/>
                    <a:pt x="55" y="375"/>
                  </a:cubicBezTo>
                  <a:cubicBezTo>
                    <a:pt x="76" y="386"/>
                    <a:pt x="86" y="386"/>
                    <a:pt x="108" y="396"/>
                  </a:cubicBezTo>
                  <a:cubicBezTo>
                    <a:pt x="140" y="407"/>
                    <a:pt x="162" y="407"/>
                    <a:pt x="193" y="418"/>
                  </a:cubicBezTo>
                  <a:lnTo>
                    <a:pt x="386" y="450"/>
                  </a:lnTo>
                  <a:cubicBezTo>
                    <a:pt x="504" y="460"/>
                    <a:pt x="633" y="460"/>
                    <a:pt x="761" y="460"/>
                  </a:cubicBezTo>
                  <a:cubicBezTo>
                    <a:pt x="879" y="450"/>
                    <a:pt x="1007" y="450"/>
                    <a:pt x="1136" y="429"/>
                  </a:cubicBezTo>
                  <a:cubicBezTo>
                    <a:pt x="1190" y="429"/>
                    <a:pt x="1254" y="418"/>
                    <a:pt x="1318" y="396"/>
                  </a:cubicBezTo>
                  <a:cubicBezTo>
                    <a:pt x="1382" y="386"/>
                    <a:pt x="1435" y="375"/>
                    <a:pt x="1500" y="332"/>
                  </a:cubicBezTo>
                  <a:lnTo>
                    <a:pt x="1500" y="322"/>
                  </a:lnTo>
                  <a:lnTo>
                    <a:pt x="1500" y="11"/>
                  </a:lnTo>
                  <a:cubicBezTo>
                    <a:pt x="1500" y="0"/>
                    <a:pt x="1500" y="0"/>
                    <a:pt x="1489" y="0"/>
                  </a:cubicBezTo>
                  <a:cubicBezTo>
                    <a:pt x="1478" y="0"/>
                    <a:pt x="1478" y="0"/>
                    <a:pt x="1478" y="11"/>
                  </a:cubicBezTo>
                  <a:lnTo>
                    <a:pt x="1478" y="311"/>
                  </a:lnTo>
                  <a:cubicBezTo>
                    <a:pt x="1435" y="343"/>
                    <a:pt x="1371" y="365"/>
                    <a:pt x="1307" y="375"/>
                  </a:cubicBezTo>
                  <a:cubicBezTo>
                    <a:pt x="1254" y="386"/>
                    <a:pt x="1190" y="396"/>
                    <a:pt x="1125" y="396"/>
                  </a:cubicBezTo>
                  <a:cubicBezTo>
                    <a:pt x="1007" y="407"/>
                    <a:pt x="879" y="407"/>
                    <a:pt x="761" y="407"/>
                  </a:cubicBezTo>
                  <a:cubicBezTo>
                    <a:pt x="633" y="407"/>
                    <a:pt x="515" y="396"/>
                    <a:pt x="386" y="386"/>
                  </a:cubicBezTo>
                  <a:cubicBezTo>
                    <a:pt x="333" y="375"/>
                    <a:pt x="269" y="365"/>
                    <a:pt x="215" y="353"/>
                  </a:cubicBezTo>
                  <a:cubicBezTo>
                    <a:pt x="183" y="353"/>
                    <a:pt x="151" y="343"/>
                    <a:pt x="129" y="332"/>
                  </a:cubicBezTo>
                  <a:cubicBezTo>
                    <a:pt x="103" y="323"/>
                    <a:pt x="75" y="314"/>
                    <a:pt x="55" y="305"/>
                  </a:cubicBezTo>
                  <a:lnTo>
                    <a:pt x="55" y="305"/>
                  </a:lnTo>
                  <a:lnTo>
                    <a:pt x="55" y="172"/>
                  </a:lnTo>
                  <a:cubicBezTo>
                    <a:pt x="55" y="118"/>
                    <a:pt x="43" y="65"/>
                    <a:pt x="43" y="11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8"/>
            <p:cNvSpPr/>
            <p:nvPr/>
          </p:nvSpPr>
          <p:spPr>
            <a:xfrm flipH="1">
              <a:off x="7631292" y="3588301"/>
              <a:ext cx="415334" cy="40794"/>
            </a:xfrm>
            <a:custGeom>
              <a:avLst/>
              <a:gdLst/>
              <a:ahLst/>
              <a:cxnLst/>
              <a:rect l="l" t="t" r="r" b="b"/>
              <a:pathLst>
                <a:path w="1629" h="160" extrusionOk="0">
                  <a:moveTo>
                    <a:pt x="1614" y="0"/>
                  </a:moveTo>
                  <a:cubicBezTo>
                    <a:pt x="1612" y="0"/>
                    <a:pt x="1610" y="1"/>
                    <a:pt x="1607" y="5"/>
                  </a:cubicBezTo>
                  <a:cubicBezTo>
                    <a:pt x="1478" y="37"/>
                    <a:pt x="1350" y="59"/>
                    <a:pt x="1210" y="80"/>
                  </a:cubicBezTo>
                  <a:cubicBezTo>
                    <a:pt x="1116" y="96"/>
                    <a:pt x="1016" y="106"/>
                    <a:pt x="919" y="106"/>
                  </a:cubicBezTo>
                  <a:cubicBezTo>
                    <a:pt x="883" y="106"/>
                    <a:pt x="849" y="104"/>
                    <a:pt x="814" y="102"/>
                  </a:cubicBezTo>
                  <a:cubicBezTo>
                    <a:pt x="675" y="102"/>
                    <a:pt x="546" y="91"/>
                    <a:pt x="418" y="80"/>
                  </a:cubicBezTo>
                  <a:cubicBezTo>
                    <a:pt x="279" y="69"/>
                    <a:pt x="150" y="48"/>
                    <a:pt x="22" y="37"/>
                  </a:cubicBezTo>
                  <a:lnTo>
                    <a:pt x="1" y="37"/>
                  </a:lnTo>
                  <a:cubicBezTo>
                    <a:pt x="1" y="48"/>
                    <a:pt x="1" y="59"/>
                    <a:pt x="11" y="59"/>
                  </a:cubicBezTo>
                  <a:cubicBezTo>
                    <a:pt x="139" y="102"/>
                    <a:pt x="279" y="133"/>
                    <a:pt x="407" y="145"/>
                  </a:cubicBezTo>
                  <a:cubicBezTo>
                    <a:pt x="505" y="152"/>
                    <a:pt x="598" y="159"/>
                    <a:pt x="693" y="159"/>
                  </a:cubicBezTo>
                  <a:cubicBezTo>
                    <a:pt x="733" y="159"/>
                    <a:pt x="773" y="158"/>
                    <a:pt x="814" y="155"/>
                  </a:cubicBezTo>
                  <a:cubicBezTo>
                    <a:pt x="953" y="145"/>
                    <a:pt x="1082" y="133"/>
                    <a:pt x="1221" y="112"/>
                  </a:cubicBezTo>
                  <a:cubicBezTo>
                    <a:pt x="1350" y="91"/>
                    <a:pt x="1478" y="59"/>
                    <a:pt x="1617" y="26"/>
                  </a:cubicBezTo>
                  <a:cubicBezTo>
                    <a:pt x="1617" y="26"/>
                    <a:pt x="1628" y="16"/>
                    <a:pt x="1628" y="5"/>
                  </a:cubicBezTo>
                  <a:cubicBezTo>
                    <a:pt x="1621" y="5"/>
                    <a:pt x="1618" y="0"/>
                    <a:pt x="1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8"/>
            <p:cNvSpPr/>
            <p:nvPr/>
          </p:nvSpPr>
          <p:spPr>
            <a:xfrm flipH="1">
              <a:off x="7483922" y="3642863"/>
              <a:ext cx="93061" cy="275614"/>
            </a:xfrm>
            <a:custGeom>
              <a:avLst/>
              <a:gdLst/>
              <a:ahLst/>
              <a:cxnLst/>
              <a:rect l="l" t="t" r="r" b="b"/>
              <a:pathLst>
                <a:path w="365" h="1081" extrusionOk="0">
                  <a:moveTo>
                    <a:pt x="13" y="0"/>
                  </a:moveTo>
                  <a:cubicBezTo>
                    <a:pt x="12" y="0"/>
                    <a:pt x="11" y="2"/>
                    <a:pt x="11" y="5"/>
                  </a:cubicBezTo>
                  <a:cubicBezTo>
                    <a:pt x="0" y="5"/>
                    <a:pt x="0" y="16"/>
                    <a:pt x="0" y="16"/>
                  </a:cubicBezTo>
                  <a:cubicBezTo>
                    <a:pt x="64" y="91"/>
                    <a:pt x="118" y="176"/>
                    <a:pt x="172" y="262"/>
                  </a:cubicBezTo>
                  <a:cubicBezTo>
                    <a:pt x="225" y="348"/>
                    <a:pt x="268" y="445"/>
                    <a:pt x="289" y="530"/>
                  </a:cubicBezTo>
                  <a:cubicBezTo>
                    <a:pt x="310" y="626"/>
                    <a:pt x="321" y="733"/>
                    <a:pt x="300" y="819"/>
                  </a:cubicBezTo>
                  <a:cubicBezTo>
                    <a:pt x="279" y="916"/>
                    <a:pt x="236" y="1001"/>
                    <a:pt x="160" y="1066"/>
                  </a:cubicBezTo>
                  <a:cubicBezTo>
                    <a:pt x="150" y="1066"/>
                    <a:pt x="150" y="1076"/>
                    <a:pt x="160" y="1076"/>
                  </a:cubicBezTo>
                  <a:cubicBezTo>
                    <a:pt x="160" y="1076"/>
                    <a:pt x="160" y="1081"/>
                    <a:pt x="164" y="1081"/>
                  </a:cubicBezTo>
                  <a:cubicBezTo>
                    <a:pt x="165" y="1081"/>
                    <a:pt x="168" y="1080"/>
                    <a:pt x="172" y="1076"/>
                  </a:cubicBezTo>
                  <a:cubicBezTo>
                    <a:pt x="257" y="1033"/>
                    <a:pt x="321" y="926"/>
                    <a:pt x="343" y="830"/>
                  </a:cubicBezTo>
                  <a:cubicBezTo>
                    <a:pt x="364" y="733"/>
                    <a:pt x="353" y="626"/>
                    <a:pt x="321" y="530"/>
                  </a:cubicBezTo>
                  <a:cubicBezTo>
                    <a:pt x="289" y="423"/>
                    <a:pt x="236" y="337"/>
                    <a:pt x="193" y="252"/>
                  </a:cubicBezTo>
                  <a:cubicBezTo>
                    <a:pt x="139" y="166"/>
                    <a:pt x="75" y="80"/>
                    <a:pt x="22" y="5"/>
                  </a:cubicBezTo>
                  <a:cubicBezTo>
                    <a:pt x="22" y="5"/>
                    <a:pt x="17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8"/>
            <p:cNvSpPr/>
            <p:nvPr/>
          </p:nvSpPr>
          <p:spPr>
            <a:xfrm flipH="1">
              <a:off x="7524971" y="3701505"/>
              <a:ext cx="46658" cy="141504"/>
            </a:xfrm>
            <a:custGeom>
              <a:avLst/>
              <a:gdLst/>
              <a:ahLst/>
              <a:cxnLst/>
              <a:rect l="l" t="t" r="r" b="b"/>
              <a:pathLst>
                <a:path w="183" h="555" extrusionOk="0">
                  <a:moveTo>
                    <a:pt x="11" y="0"/>
                  </a:moveTo>
                  <a:cubicBezTo>
                    <a:pt x="1" y="0"/>
                    <a:pt x="1" y="11"/>
                    <a:pt x="1" y="11"/>
                  </a:cubicBezTo>
                  <a:cubicBezTo>
                    <a:pt x="65" y="86"/>
                    <a:pt x="108" y="172"/>
                    <a:pt x="129" y="268"/>
                  </a:cubicBezTo>
                  <a:cubicBezTo>
                    <a:pt x="139" y="310"/>
                    <a:pt x="139" y="364"/>
                    <a:pt x="139" y="407"/>
                  </a:cubicBezTo>
                  <a:cubicBezTo>
                    <a:pt x="139" y="450"/>
                    <a:pt x="129" y="493"/>
                    <a:pt x="118" y="546"/>
                  </a:cubicBezTo>
                  <a:lnTo>
                    <a:pt x="129" y="546"/>
                  </a:lnTo>
                  <a:cubicBezTo>
                    <a:pt x="129" y="552"/>
                    <a:pt x="129" y="554"/>
                    <a:pt x="130" y="554"/>
                  </a:cubicBezTo>
                  <a:cubicBezTo>
                    <a:pt x="132" y="554"/>
                    <a:pt x="134" y="552"/>
                    <a:pt x="139" y="546"/>
                  </a:cubicBezTo>
                  <a:cubicBezTo>
                    <a:pt x="172" y="514"/>
                    <a:pt x="182" y="460"/>
                    <a:pt x="182" y="407"/>
                  </a:cubicBezTo>
                  <a:cubicBezTo>
                    <a:pt x="182" y="353"/>
                    <a:pt x="182" y="300"/>
                    <a:pt x="161" y="257"/>
                  </a:cubicBezTo>
                  <a:cubicBezTo>
                    <a:pt x="129" y="161"/>
                    <a:pt x="75" y="86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8"/>
            <p:cNvSpPr/>
            <p:nvPr/>
          </p:nvSpPr>
          <p:spPr>
            <a:xfrm flipH="1">
              <a:off x="8103738" y="3633175"/>
              <a:ext cx="82098" cy="281479"/>
            </a:xfrm>
            <a:custGeom>
              <a:avLst/>
              <a:gdLst/>
              <a:ahLst/>
              <a:cxnLst/>
              <a:rect l="l" t="t" r="r" b="b"/>
              <a:pathLst>
                <a:path w="322" h="1104" extrusionOk="0">
                  <a:moveTo>
                    <a:pt x="300" y="0"/>
                  </a:moveTo>
                  <a:cubicBezTo>
                    <a:pt x="268" y="97"/>
                    <a:pt x="225" y="183"/>
                    <a:pt x="182" y="279"/>
                  </a:cubicBezTo>
                  <a:cubicBezTo>
                    <a:pt x="140" y="364"/>
                    <a:pt x="97" y="450"/>
                    <a:pt x="64" y="547"/>
                  </a:cubicBezTo>
                  <a:cubicBezTo>
                    <a:pt x="21" y="632"/>
                    <a:pt x="0" y="739"/>
                    <a:pt x="11" y="847"/>
                  </a:cubicBezTo>
                  <a:cubicBezTo>
                    <a:pt x="21" y="889"/>
                    <a:pt x="33" y="943"/>
                    <a:pt x="64" y="985"/>
                  </a:cubicBezTo>
                  <a:cubicBezTo>
                    <a:pt x="75" y="1018"/>
                    <a:pt x="86" y="1028"/>
                    <a:pt x="107" y="1050"/>
                  </a:cubicBezTo>
                  <a:cubicBezTo>
                    <a:pt x="129" y="1071"/>
                    <a:pt x="150" y="1082"/>
                    <a:pt x="171" y="1104"/>
                  </a:cubicBezTo>
                  <a:lnTo>
                    <a:pt x="182" y="1092"/>
                  </a:lnTo>
                  <a:lnTo>
                    <a:pt x="182" y="1082"/>
                  </a:lnTo>
                  <a:cubicBezTo>
                    <a:pt x="107" y="1018"/>
                    <a:pt x="64" y="932"/>
                    <a:pt x="54" y="835"/>
                  </a:cubicBezTo>
                  <a:cubicBezTo>
                    <a:pt x="43" y="739"/>
                    <a:pt x="64" y="643"/>
                    <a:pt x="97" y="557"/>
                  </a:cubicBezTo>
                  <a:cubicBezTo>
                    <a:pt x="129" y="461"/>
                    <a:pt x="161" y="375"/>
                    <a:pt x="204" y="279"/>
                  </a:cubicBezTo>
                  <a:cubicBezTo>
                    <a:pt x="247" y="193"/>
                    <a:pt x="278" y="97"/>
                    <a:pt x="321" y="11"/>
                  </a:cubicBezTo>
                  <a:cubicBezTo>
                    <a:pt x="321" y="0"/>
                    <a:pt x="321" y="0"/>
                    <a:pt x="3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8"/>
            <p:cNvSpPr/>
            <p:nvPr/>
          </p:nvSpPr>
          <p:spPr>
            <a:xfrm flipH="1">
              <a:off x="8106542" y="3716548"/>
              <a:ext cx="35695" cy="121617"/>
            </a:xfrm>
            <a:custGeom>
              <a:avLst/>
              <a:gdLst/>
              <a:ahLst/>
              <a:cxnLst/>
              <a:rect l="l" t="t" r="r" b="b"/>
              <a:pathLst>
                <a:path w="140" h="477" extrusionOk="0">
                  <a:moveTo>
                    <a:pt x="128" y="1"/>
                  </a:moveTo>
                  <a:cubicBezTo>
                    <a:pt x="128" y="1"/>
                    <a:pt x="125" y="6"/>
                    <a:pt x="119" y="6"/>
                  </a:cubicBezTo>
                  <a:cubicBezTo>
                    <a:pt x="86" y="80"/>
                    <a:pt x="54" y="156"/>
                    <a:pt x="33" y="230"/>
                  </a:cubicBezTo>
                  <a:cubicBezTo>
                    <a:pt x="22" y="263"/>
                    <a:pt x="11" y="305"/>
                    <a:pt x="11" y="348"/>
                  </a:cubicBezTo>
                  <a:cubicBezTo>
                    <a:pt x="0" y="391"/>
                    <a:pt x="0" y="423"/>
                    <a:pt x="11" y="466"/>
                  </a:cubicBezTo>
                  <a:cubicBezTo>
                    <a:pt x="11" y="466"/>
                    <a:pt x="11" y="477"/>
                    <a:pt x="22" y="477"/>
                  </a:cubicBezTo>
                  <a:lnTo>
                    <a:pt x="33" y="466"/>
                  </a:lnTo>
                  <a:cubicBezTo>
                    <a:pt x="43" y="423"/>
                    <a:pt x="43" y="391"/>
                    <a:pt x="54" y="348"/>
                  </a:cubicBezTo>
                  <a:cubicBezTo>
                    <a:pt x="54" y="316"/>
                    <a:pt x="54" y="273"/>
                    <a:pt x="65" y="230"/>
                  </a:cubicBezTo>
                  <a:cubicBezTo>
                    <a:pt x="76" y="156"/>
                    <a:pt x="97" y="80"/>
                    <a:pt x="140" y="16"/>
                  </a:cubicBezTo>
                  <a:cubicBezTo>
                    <a:pt x="140" y="6"/>
                    <a:pt x="140" y="6"/>
                    <a:pt x="129" y="6"/>
                  </a:cubicBezTo>
                  <a:cubicBezTo>
                    <a:pt x="129" y="2"/>
                    <a:pt x="129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8"/>
            <p:cNvSpPr/>
            <p:nvPr/>
          </p:nvSpPr>
          <p:spPr>
            <a:xfrm flipH="1">
              <a:off x="7631292" y="3936326"/>
              <a:ext cx="418138" cy="38499"/>
            </a:xfrm>
            <a:custGeom>
              <a:avLst/>
              <a:gdLst/>
              <a:ahLst/>
              <a:cxnLst/>
              <a:rect l="l" t="t" r="r" b="b"/>
              <a:pathLst>
                <a:path w="1640" h="151" extrusionOk="0">
                  <a:moveTo>
                    <a:pt x="1628" y="0"/>
                  </a:moveTo>
                  <a:cubicBezTo>
                    <a:pt x="1499" y="43"/>
                    <a:pt x="1361" y="64"/>
                    <a:pt x="1232" y="86"/>
                  </a:cubicBezTo>
                  <a:cubicBezTo>
                    <a:pt x="1093" y="107"/>
                    <a:pt x="964" y="107"/>
                    <a:pt x="825" y="118"/>
                  </a:cubicBezTo>
                  <a:cubicBezTo>
                    <a:pt x="686" y="118"/>
                    <a:pt x="557" y="107"/>
                    <a:pt x="418" y="96"/>
                  </a:cubicBezTo>
                  <a:cubicBezTo>
                    <a:pt x="290" y="86"/>
                    <a:pt x="150" y="64"/>
                    <a:pt x="22" y="43"/>
                  </a:cubicBezTo>
                  <a:cubicBezTo>
                    <a:pt x="12" y="43"/>
                    <a:pt x="12" y="43"/>
                    <a:pt x="12" y="53"/>
                  </a:cubicBezTo>
                  <a:cubicBezTo>
                    <a:pt x="0" y="53"/>
                    <a:pt x="12" y="64"/>
                    <a:pt x="12" y="64"/>
                  </a:cubicBezTo>
                  <a:cubicBezTo>
                    <a:pt x="140" y="96"/>
                    <a:pt x="279" y="118"/>
                    <a:pt x="418" y="139"/>
                  </a:cubicBezTo>
                  <a:cubicBezTo>
                    <a:pt x="557" y="150"/>
                    <a:pt x="686" y="150"/>
                    <a:pt x="825" y="150"/>
                  </a:cubicBezTo>
                  <a:cubicBezTo>
                    <a:pt x="964" y="139"/>
                    <a:pt x="1104" y="129"/>
                    <a:pt x="1232" y="107"/>
                  </a:cubicBezTo>
                  <a:cubicBezTo>
                    <a:pt x="1371" y="86"/>
                    <a:pt x="1499" y="53"/>
                    <a:pt x="1628" y="22"/>
                  </a:cubicBezTo>
                  <a:cubicBezTo>
                    <a:pt x="1639" y="22"/>
                    <a:pt x="1639" y="10"/>
                    <a:pt x="1639" y="10"/>
                  </a:cubicBezTo>
                  <a:cubicBezTo>
                    <a:pt x="1639" y="0"/>
                    <a:pt x="1628" y="0"/>
                    <a:pt x="16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8"/>
            <p:cNvSpPr/>
            <p:nvPr/>
          </p:nvSpPr>
          <p:spPr>
            <a:xfrm flipH="1">
              <a:off x="7855149" y="3421810"/>
              <a:ext cx="186123" cy="34165"/>
            </a:xfrm>
            <a:custGeom>
              <a:avLst/>
              <a:gdLst/>
              <a:ahLst/>
              <a:cxnLst/>
              <a:rect l="l" t="t" r="r" b="b"/>
              <a:pathLst>
                <a:path w="730" h="134" extrusionOk="0">
                  <a:moveTo>
                    <a:pt x="9" y="0"/>
                  </a:moveTo>
                  <a:cubicBezTo>
                    <a:pt x="6" y="0"/>
                    <a:pt x="1" y="5"/>
                    <a:pt x="1" y="5"/>
                  </a:cubicBezTo>
                  <a:cubicBezTo>
                    <a:pt x="1" y="15"/>
                    <a:pt x="1" y="15"/>
                    <a:pt x="11" y="15"/>
                  </a:cubicBezTo>
                  <a:cubicBezTo>
                    <a:pt x="65" y="37"/>
                    <a:pt x="129" y="58"/>
                    <a:pt x="183" y="69"/>
                  </a:cubicBezTo>
                  <a:cubicBezTo>
                    <a:pt x="247" y="80"/>
                    <a:pt x="301" y="101"/>
                    <a:pt x="365" y="112"/>
                  </a:cubicBezTo>
                  <a:cubicBezTo>
                    <a:pt x="418" y="123"/>
                    <a:pt x="482" y="134"/>
                    <a:pt x="536" y="134"/>
                  </a:cubicBezTo>
                  <a:cubicBezTo>
                    <a:pt x="601" y="134"/>
                    <a:pt x="665" y="134"/>
                    <a:pt x="718" y="123"/>
                  </a:cubicBezTo>
                  <a:cubicBezTo>
                    <a:pt x="729" y="123"/>
                    <a:pt x="729" y="112"/>
                    <a:pt x="729" y="112"/>
                  </a:cubicBezTo>
                  <a:cubicBezTo>
                    <a:pt x="729" y="112"/>
                    <a:pt x="729" y="101"/>
                    <a:pt x="718" y="101"/>
                  </a:cubicBezTo>
                  <a:cubicBezTo>
                    <a:pt x="665" y="91"/>
                    <a:pt x="601" y="91"/>
                    <a:pt x="547" y="91"/>
                  </a:cubicBezTo>
                  <a:cubicBezTo>
                    <a:pt x="482" y="91"/>
                    <a:pt x="429" y="80"/>
                    <a:pt x="365" y="80"/>
                  </a:cubicBezTo>
                  <a:cubicBezTo>
                    <a:pt x="301" y="69"/>
                    <a:pt x="247" y="58"/>
                    <a:pt x="194" y="48"/>
                  </a:cubicBezTo>
                  <a:cubicBezTo>
                    <a:pt x="129" y="37"/>
                    <a:pt x="75" y="27"/>
                    <a:pt x="11" y="5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8"/>
            <p:cNvSpPr/>
            <p:nvPr/>
          </p:nvSpPr>
          <p:spPr>
            <a:xfrm flipH="1">
              <a:off x="8013481" y="3444757"/>
              <a:ext cx="55072" cy="23457"/>
            </a:xfrm>
            <a:custGeom>
              <a:avLst/>
              <a:gdLst/>
              <a:ahLst/>
              <a:cxnLst/>
              <a:rect l="l" t="t" r="r" b="b"/>
              <a:pathLst>
                <a:path w="216" h="92" extrusionOk="0">
                  <a:moveTo>
                    <a:pt x="11" y="1"/>
                  </a:moveTo>
                  <a:cubicBezTo>
                    <a:pt x="11" y="1"/>
                    <a:pt x="1" y="1"/>
                    <a:pt x="1" y="11"/>
                  </a:cubicBezTo>
                  <a:cubicBezTo>
                    <a:pt x="1" y="11"/>
                    <a:pt x="1" y="22"/>
                    <a:pt x="11" y="22"/>
                  </a:cubicBezTo>
                  <a:cubicBezTo>
                    <a:pt x="44" y="33"/>
                    <a:pt x="75" y="44"/>
                    <a:pt x="108" y="65"/>
                  </a:cubicBezTo>
                  <a:cubicBezTo>
                    <a:pt x="118" y="65"/>
                    <a:pt x="140" y="75"/>
                    <a:pt x="151" y="86"/>
                  </a:cubicBezTo>
                  <a:cubicBezTo>
                    <a:pt x="165" y="86"/>
                    <a:pt x="174" y="91"/>
                    <a:pt x="185" y="91"/>
                  </a:cubicBezTo>
                  <a:cubicBezTo>
                    <a:pt x="191" y="91"/>
                    <a:pt x="197" y="90"/>
                    <a:pt x="204" y="86"/>
                  </a:cubicBezTo>
                  <a:lnTo>
                    <a:pt x="215" y="86"/>
                  </a:lnTo>
                  <a:lnTo>
                    <a:pt x="215" y="75"/>
                  </a:lnTo>
                  <a:cubicBezTo>
                    <a:pt x="204" y="54"/>
                    <a:pt x="182" y="54"/>
                    <a:pt x="161" y="44"/>
                  </a:cubicBezTo>
                  <a:cubicBezTo>
                    <a:pt x="151" y="33"/>
                    <a:pt x="129" y="33"/>
                    <a:pt x="118" y="33"/>
                  </a:cubicBezTo>
                  <a:cubicBezTo>
                    <a:pt x="75" y="22"/>
                    <a:pt x="44" y="22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8"/>
            <p:cNvSpPr/>
            <p:nvPr/>
          </p:nvSpPr>
          <p:spPr>
            <a:xfrm flipH="1">
              <a:off x="7937247" y="3480197"/>
              <a:ext cx="150428" cy="43854"/>
            </a:xfrm>
            <a:custGeom>
              <a:avLst/>
              <a:gdLst/>
              <a:ahLst/>
              <a:cxnLst/>
              <a:rect l="l" t="t" r="r" b="b"/>
              <a:pathLst>
                <a:path w="590" h="172" extrusionOk="0">
                  <a:moveTo>
                    <a:pt x="0" y="1"/>
                  </a:moveTo>
                  <a:cubicBezTo>
                    <a:pt x="0" y="12"/>
                    <a:pt x="0" y="12"/>
                    <a:pt x="12" y="12"/>
                  </a:cubicBezTo>
                  <a:cubicBezTo>
                    <a:pt x="97" y="55"/>
                    <a:pt x="193" y="86"/>
                    <a:pt x="290" y="119"/>
                  </a:cubicBezTo>
                  <a:cubicBezTo>
                    <a:pt x="333" y="140"/>
                    <a:pt x="386" y="151"/>
                    <a:pt x="429" y="162"/>
                  </a:cubicBezTo>
                  <a:cubicBezTo>
                    <a:pt x="483" y="172"/>
                    <a:pt x="526" y="172"/>
                    <a:pt x="579" y="172"/>
                  </a:cubicBezTo>
                  <a:cubicBezTo>
                    <a:pt x="590" y="172"/>
                    <a:pt x="590" y="162"/>
                    <a:pt x="590" y="162"/>
                  </a:cubicBezTo>
                  <a:cubicBezTo>
                    <a:pt x="590" y="151"/>
                    <a:pt x="590" y="151"/>
                    <a:pt x="579" y="151"/>
                  </a:cubicBezTo>
                  <a:cubicBezTo>
                    <a:pt x="536" y="129"/>
                    <a:pt x="483" y="129"/>
                    <a:pt x="440" y="119"/>
                  </a:cubicBezTo>
                  <a:cubicBezTo>
                    <a:pt x="386" y="108"/>
                    <a:pt x="343" y="97"/>
                    <a:pt x="290" y="86"/>
                  </a:cubicBezTo>
                  <a:cubicBezTo>
                    <a:pt x="193" y="65"/>
                    <a:pt x="108" y="43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8"/>
            <p:cNvSpPr/>
            <p:nvPr/>
          </p:nvSpPr>
          <p:spPr>
            <a:xfrm flipH="1">
              <a:off x="7614973" y="3428439"/>
              <a:ext cx="161391" cy="33145"/>
            </a:xfrm>
            <a:custGeom>
              <a:avLst/>
              <a:gdLst/>
              <a:ahLst/>
              <a:cxnLst/>
              <a:rect l="l" t="t" r="r" b="b"/>
              <a:pathLst>
                <a:path w="633" h="130" extrusionOk="0">
                  <a:moveTo>
                    <a:pt x="621" y="1"/>
                  </a:moveTo>
                  <a:cubicBezTo>
                    <a:pt x="525" y="32"/>
                    <a:pt x="418" y="54"/>
                    <a:pt x="311" y="65"/>
                  </a:cubicBezTo>
                  <a:cubicBezTo>
                    <a:pt x="268" y="75"/>
                    <a:pt x="214" y="75"/>
                    <a:pt x="161" y="86"/>
                  </a:cubicBezTo>
                  <a:cubicBezTo>
                    <a:pt x="107" y="86"/>
                    <a:pt x="54" y="97"/>
                    <a:pt x="0" y="108"/>
                  </a:cubicBezTo>
                  <a:cubicBezTo>
                    <a:pt x="0" y="118"/>
                    <a:pt x="0" y="118"/>
                    <a:pt x="11" y="118"/>
                  </a:cubicBezTo>
                  <a:cubicBezTo>
                    <a:pt x="54" y="129"/>
                    <a:pt x="107" y="129"/>
                    <a:pt x="161" y="129"/>
                  </a:cubicBezTo>
                  <a:lnTo>
                    <a:pt x="321" y="97"/>
                  </a:lnTo>
                  <a:cubicBezTo>
                    <a:pt x="418" y="75"/>
                    <a:pt x="525" y="43"/>
                    <a:pt x="621" y="11"/>
                  </a:cubicBezTo>
                  <a:cubicBezTo>
                    <a:pt x="632" y="11"/>
                    <a:pt x="632" y="11"/>
                    <a:pt x="6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8"/>
            <p:cNvSpPr/>
            <p:nvPr/>
          </p:nvSpPr>
          <p:spPr>
            <a:xfrm flipH="1">
              <a:off x="7604010" y="3457250"/>
              <a:ext cx="68585" cy="22692"/>
            </a:xfrm>
            <a:custGeom>
              <a:avLst/>
              <a:gdLst/>
              <a:ahLst/>
              <a:cxnLst/>
              <a:rect l="l" t="t" r="r" b="b"/>
              <a:pathLst>
                <a:path w="269" h="89" extrusionOk="0">
                  <a:moveTo>
                    <a:pt x="260" y="0"/>
                  </a:moveTo>
                  <a:cubicBezTo>
                    <a:pt x="258" y="0"/>
                    <a:pt x="257" y="2"/>
                    <a:pt x="257" y="5"/>
                  </a:cubicBezTo>
                  <a:lnTo>
                    <a:pt x="129" y="37"/>
                  </a:lnTo>
                  <a:lnTo>
                    <a:pt x="64" y="37"/>
                  </a:lnTo>
                  <a:cubicBezTo>
                    <a:pt x="43" y="48"/>
                    <a:pt x="33" y="48"/>
                    <a:pt x="11" y="59"/>
                  </a:cubicBezTo>
                  <a:cubicBezTo>
                    <a:pt x="11" y="59"/>
                    <a:pt x="0" y="59"/>
                    <a:pt x="0" y="69"/>
                  </a:cubicBezTo>
                  <a:cubicBezTo>
                    <a:pt x="0" y="69"/>
                    <a:pt x="0" y="80"/>
                    <a:pt x="11" y="80"/>
                  </a:cubicBezTo>
                  <a:cubicBezTo>
                    <a:pt x="22" y="85"/>
                    <a:pt x="33" y="88"/>
                    <a:pt x="43" y="88"/>
                  </a:cubicBezTo>
                  <a:cubicBezTo>
                    <a:pt x="54" y="88"/>
                    <a:pt x="65" y="85"/>
                    <a:pt x="75" y="80"/>
                  </a:cubicBezTo>
                  <a:cubicBezTo>
                    <a:pt x="97" y="80"/>
                    <a:pt x="118" y="69"/>
                    <a:pt x="140" y="69"/>
                  </a:cubicBezTo>
                  <a:cubicBezTo>
                    <a:pt x="183" y="48"/>
                    <a:pt x="225" y="37"/>
                    <a:pt x="257" y="16"/>
                  </a:cubicBezTo>
                  <a:cubicBezTo>
                    <a:pt x="268" y="16"/>
                    <a:pt x="268" y="5"/>
                    <a:pt x="268" y="5"/>
                  </a:cubicBezTo>
                  <a:cubicBezTo>
                    <a:pt x="268" y="5"/>
                    <a:pt x="263" y="0"/>
                    <a:pt x="2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8"/>
            <p:cNvSpPr/>
            <p:nvPr/>
          </p:nvSpPr>
          <p:spPr>
            <a:xfrm flipH="1">
              <a:off x="7593302" y="3488611"/>
              <a:ext cx="183063" cy="34930"/>
            </a:xfrm>
            <a:custGeom>
              <a:avLst/>
              <a:gdLst/>
              <a:ahLst/>
              <a:cxnLst/>
              <a:rect l="l" t="t" r="r" b="b"/>
              <a:pathLst>
                <a:path w="718" h="137" extrusionOk="0">
                  <a:moveTo>
                    <a:pt x="697" y="0"/>
                  </a:moveTo>
                  <a:cubicBezTo>
                    <a:pt x="643" y="22"/>
                    <a:pt x="590" y="32"/>
                    <a:pt x="536" y="43"/>
                  </a:cubicBezTo>
                  <a:cubicBezTo>
                    <a:pt x="471" y="53"/>
                    <a:pt x="418" y="64"/>
                    <a:pt x="354" y="75"/>
                  </a:cubicBezTo>
                  <a:cubicBezTo>
                    <a:pt x="300" y="86"/>
                    <a:pt x="247" y="86"/>
                    <a:pt x="183" y="86"/>
                  </a:cubicBezTo>
                  <a:cubicBezTo>
                    <a:pt x="129" y="96"/>
                    <a:pt x="76" y="96"/>
                    <a:pt x="11" y="107"/>
                  </a:cubicBezTo>
                  <a:lnTo>
                    <a:pt x="0" y="118"/>
                  </a:lnTo>
                  <a:lnTo>
                    <a:pt x="11" y="129"/>
                  </a:lnTo>
                  <a:cubicBezTo>
                    <a:pt x="43" y="134"/>
                    <a:pt x="73" y="136"/>
                    <a:pt x="102" y="136"/>
                  </a:cubicBezTo>
                  <a:cubicBezTo>
                    <a:pt x="131" y="136"/>
                    <a:pt x="161" y="134"/>
                    <a:pt x="193" y="129"/>
                  </a:cubicBezTo>
                  <a:cubicBezTo>
                    <a:pt x="247" y="129"/>
                    <a:pt x="311" y="118"/>
                    <a:pt x="364" y="107"/>
                  </a:cubicBezTo>
                  <a:cubicBezTo>
                    <a:pt x="418" y="96"/>
                    <a:pt x="482" y="75"/>
                    <a:pt x="536" y="64"/>
                  </a:cubicBezTo>
                  <a:cubicBezTo>
                    <a:pt x="590" y="53"/>
                    <a:pt x="654" y="32"/>
                    <a:pt x="707" y="22"/>
                  </a:cubicBezTo>
                  <a:cubicBezTo>
                    <a:pt x="707" y="10"/>
                    <a:pt x="718" y="10"/>
                    <a:pt x="7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8"/>
            <p:cNvSpPr/>
            <p:nvPr/>
          </p:nvSpPr>
          <p:spPr>
            <a:xfrm flipH="1">
              <a:off x="7885490" y="3348126"/>
              <a:ext cx="122892" cy="26006"/>
            </a:xfrm>
            <a:custGeom>
              <a:avLst/>
              <a:gdLst/>
              <a:ahLst/>
              <a:cxnLst/>
              <a:rect l="l" t="t" r="r" b="b"/>
              <a:pathLst>
                <a:path w="482" h="102" extrusionOk="0">
                  <a:moveTo>
                    <a:pt x="3" y="0"/>
                  </a:moveTo>
                  <a:cubicBezTo>
                    <a:pt x="0" y="0"/>
                    <a:pt x="0" y="5"/>
                    <a:pt x="0" y="5"/>
                  </a:cubicBezTo>
                  <a:lnTo>
                    <a:pt x="0" y="16"/>
                  </a:lnTo>
                  <a:cubicBezTo>
                    <a:pt x="75" y="37"/>
                    <a:pt x="150" y="59"/>
                    <a:pt x="236" y="80"/>
                  </a:cubicBezTo>
                  <a:cubicBezTo>
                    <a:pt x="279" y="90"/>
                    <a:pt x="311" y="101"/>
                    <a:pt x="353" y="101"/>
                  </a:cubicBezTo>
                  <a:cubicBezTo>
                    <a:pt x="396" y="101"/>
                    <a:pt x="439" y="101"/>
                    <a:pt x="482" y="90"/>
                  </a:cubicBezTo>
                  <a:lnTo>
                    <a:pt x="482" y="80"/>
                  </a:lnTo>
                  <a:cubicBezTo>
                    <a:pt x="439" y="69"/>
                    <a:pt x="396" y="69"/>
                    <a:pt x="353" y="69"/>
                  </a:cubicBezTo>
                  <a:cubicBezTo>
                    <a:pt x="322" y="69"/>
                    <a:pt x="279" y="59"/>
                    <a:pt x="236" y="59"/>
                  </a:cubicBezTo>
                  <a:cubicBezTo>
                    <a:pt x="161" y="47"/>
                    <a:pt x="75" y="26"/>
                    <a:pt x="11" y="5"/>
                  </a:cubicBezTo>
                  <a:cubicBezTo>
                    <a:pt x="7" y="1"/>
                    <a:pt x="5" y="0"/>
                    <a:pt x="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8"/>
            <p:cNvSpPr/>
            <p:nvPr/>
          </p:nvSpPr>
          <p:spPr>
            <a:xfrm flipH="1">
              <a:off x="7956369" y="3373877"/>
              <a:ext cx="49463" cy="13768"/>
            </a:xfrm>
            <a:custGeom>
              <a:avLst/>
              <a:gdLst/>
              <a:ahLst/>
              <a:cxnLst/>
              <a:rect l="l" t="t" r="r" b="b"/>
              <a:pathLst>
                <a:path w="194" h="54" extrusionOk="0">
                  <a:moveTo>
                    <a:pt x="12" y="0"/>
                  </a:moveTo>
                  <a:cubicBezTo>
                    <a:pt x="12" y="0"/>
                    <a:pt x="1" y="0"/>
                    <a:pt x="1" y="11"/>
                  </a:cubicBezTo>
                  <a:lnTo>
                    <a:pt x="12" y="22"/>
                  </a:lnTo>
                  <a:cubicBezTo>
                    <a:pt x="33" y="22"/>
                    <a:pt x="65" y="32"/>
                    <a:pt x="98" y="43"/>
                  </a:cubicBezTo>
                  <a:cubicBezTo>
                    <a:pt x="108" y="43"/>
                    <a:pt x="129" y="54"/>
                    <a:pt x="140" y="54"/>
                  </a:cubicBezTo>
                  <a:cubicBezTo>
                    <a:pt x="151" y="54"/>
                    <a:pt x="172" y="54"/>
                    <a:pt x="183" y="43"/>
                  </a:cubicBezTo>
                  <a:lnTo>
                    <a:pt x="193" y="43"/>
                  </a:lnTo>
                  <a:cubicBezTo>
                    <a:pt x="193" y="43"/>
                    <a:pt x="193" y="32"/>
                    <a:pt x="183" y="32"/>
                  </a:cubicBezTo>
                  <a:cubicBezTo>
                    <a:pt x="172" y="22"/>
                    <a:pt x="162" y="22"/>
                    <a:pt x="140" y="22"/>
                  </a:cubicBezTo>
                  <a:lnTo>
                    <a:pt x="98" y="22"/>
                  </a:lnTo>
                  <a:cubicBezTo>
                    <a:pt x="76" y="22"/>
                    <a:pt x="44" y="11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8"/>
            <p:cNvSpPr/>
            <p:nvPr/>
          </p:nvSpPr>
          <p:spPr>
            <a:xfrm flipH="1">
              <a:off x="7669536" y="3349146"/>
              <a:ext cx="156037" cy="24986"/>
            </a:xfrm>
            <a:custGeom>
              <a:avLst/>
              <a:gdLst/>
              <a:ahLst/>
              <a:cxnLst/>
              <a:rect l="l" t="t" r="r" b="b"/>
              <a:pathLst>
                <a:path w="612" h="98" extrusionOk="0">
                  <a:moveTo>
                    <a:pt x="600" y="1"/>
                  </a:moveTo>
                  <a:cubicBezTo>
                    <a:pt x="504" y="33"/>
                    <a:pt x="407" y="55"/>
                    <a:pt x="311" y="65"/>
                  </a:cubicBezTo>
                  <a:lnTo>
                    <a:pt x="161" y="65"/>
                  </a:lnTo>
                  <a:cubicBezTo>
                    <a:pt x="108" y="65"/>
                    <a:pt x="65" y="65"/>
                    <a:pt x="12" y="76"/>
                  </a:cubicBezTo>
                  <a:lnTo>
                    <a:pt x="0" y="76"/>
                  </a:lnTo>
                  <a:cubicBezTo>
                    <a:pt x="0" y="86"/>
                    <a:pt x="12" y="86"/>
                    <a:pt x="12" y="86"/>
                  </a:cubicBezTo>
                  <a:cubicBezTo>
                    <a:pt x="65" y="97"/>
                    <a:pt x="108" y="97"/>
                    <a:pt x="161" y="97"/>
                  </a:cubicBezTo>
                  <a:cubicBezTo>
                    <a:pt x="215" y="97"/>
                    <a:pt x="257" y="97"/>
                    <a:pt x="311" y="86"/>
                  </a:cubicBezTo>
                  <a:cubicBezTo>
                    <a:pt x="407" y="65"/>
                    <a:pt x="504" y="43"/>
                    <a:pt x="600" y="12"/>
                  </a:cubicBezTo>
                  <a:lnTo>
                    <a:pt x="611" y="12"/>
                  </a:lnTo>
                  <a:lnTo>
                    <a:pt x="6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8"/>
            <p:cNvSpPr/>
            <p:nvPr/>
          </p:nvSpPr>
          <p:spPr>
            <a:xfrm flipH="1">
              <a:off x="7675145" y="3379231"/>
              <a:ext cx="84903" cy="16828"/>
            </a:xfrm>
            <a:custGeom>
              <a:avLst/>
              <a:gdLst/>
              <a:ahLst/>
              <a:cxnLst/>
              <a:rect l="l" t="t" r="r" b="b"/>
              <a:pathLst>
                <a:path w="333" h="66" extrusionOk="0">
                  <a:moveTo>
                    <a:pt x="322" y="1"/>
                  </a:moveTo>
                  <a:cubicBezTo>
                    <a:pt x="269" y="11"/>
                    <a:pt x="215" y="22"/>
                    <a:pt x="161" y="22"/>
                  </a:cubicBezTo>
                  <a:cubicBezTo>
                    <a:pt x="140" y="22"/>
                    <a:pt x="107" y="22"/>
                    <a:pt x="86" y="33"/>
                  </a:cubicBezTo>
                  <a:cubicBezTo>
                    <a:pt x="54" y="33"/>
                    <a:pt x="33" y="33"/>
                    <a:pt x="0" y="44"/>
                  </a:cubicBezTo>
                  <a:lnTo>
                    <a:pt x="0" y="54"/>
                  </a:lnTo>
                  <a:cubicBezTo>
                    <a:pt x="33" y="65"/>
                    <a:pt x="65" y="65"/>
                    <a:pt x="86" y="65"/>
                  </a:cubicBezTo>
                  <a:cubicBezTo>
                    <a:pt x="119" y="54"/>
                    <a:pt x="140" y="54"/>
                    <a:pt x="161" y="44"/>
                  </a:cubicBezTo>
                  <a:lnTo>
                    <a:pt x="322" y="11"/>
                  </a:lnTo>
                  <a:lnTo>
                    <a:pt x="333" y="11"/>
                  </a:lnTo>
                  <a:cubicBezTo>
                    <a:pt x="333" y="1"/>
                    <a:pt x="322" y="1"/>
                    <a:pt x="3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6" name="Google Shape;1426;p38"/>
          <p:cNvGrpSpPr/>
          <p:nvPr/>
        </p:nvGrpSpPr>
        <p:grpSpPr>
          <a:xfrm>
            <a:off x="1115616" y="2211710"/>
            <a:ext cx="919725" cy="1691419"/>
            <a:chOff x="947208" y="1618454"/>
            <a:chExt cx="780951" cy="1436205"/>
          </a:xfrm>
        </p:grpSpPr>
        <p:sp>
          <p:nvSpPr>
            <p:cNvPr id="1427" name="Google Shape;1427;p38"/>
            <p:cNvSpPr/>
            <p:nvPr/>
          </p:nvSpPr>
          <p:spPr>
            <a:xfrm>
              <a:off x="947208" y="1618454"/>
              <a:ext cx="679985" cy="1283226"/>
            </a:xfrm>
            <a:custGeom>
              <a:avLst/>
              <a:gdLst/>
              <a:ahLst/>
              <a:cxnLst/>
              <a:rect l="l" t="t" r="r" b="b"/>
              <a:pathLst>
                <a:path w="2667" h="5033" extrusionOk="0">
                  <a:moveTo>
                    <a:pt x="525" y="0"/>
                  </a:moveTo>
                  <a:cubicBezTo>
                    <a:pt x="514" y="0"/>
                    <a:pt x="504" y="0"/>
                    <a:pt x="493" y="11"/>
                  </a:cubicBezTo>
                  <a:cubicBezTo>
                    <a:pt x="354" y="225"/>
                    <a:pt x="247" y="461"/>
                    <a:pt x="183" y="707"/>
                  </a:cubicBezTo>
                  <a:cubicBezTo>
                    <a:pt x="140" y="825"/>
                    <a:pt x="118" y="953"/>
                    <a:pt x="97" y="1082"/>
                  </a:cubicBezTo>
                  <a:cubicBezTo>
                    <a:pt x="97" y="1146"/>
                    <a:pt x="97" y="1210"/>
                    <a:pt x="107" y="1275"/>
                  </a:cubicBezTo>
                  <a:cubicBezTo>
                    <a:pt x="107" y="1306"/>
                    <a:pt x="118" y="1339"/>
                    <a:pt x="129" y="1371"/>
                  </a:cubicBezTo>
                  <a:cubicBezTo>
                    <a:pt x="134" y="1380"/>
                    <a:pt x="140" y="1391"/>
                    <a:pt x="147" y="1404"/>
                  </a:cubicBezTo>
                  <a:lnTo>
                    <a:pt x="147" y="1404"/>
                  </a:lnTo>
                  <a:lnTo>
                    <a:pt x="86" y="1382"/>
                  </a:lnTo>
                  <a:lnTo>
                    <a:pt x="86" y="1371"/>
                  </a:lnTo>
                  <a:cubicBezTo>
                    <a:pt x="76" y="1371"/>
                    <a:pt x="64" y="1382"/>
                    <a:pt x="54" y="1392"/>
                  </a:cubicBezTo>
                  <a:cubicBezTo>
                    <a:pt x="43" y="1499"/>
                    <a:pt x="22" y="1606"/>
                    <a:pt x="11" y="1713"/>
                  </a:cubicBezTo>
                  <a:cubicBezTo>
                    <a:pt x="0" y="1831"/>
                    <a:pt x="0" y="1939"/>
                    <a:pt x="11" y="2046"/>
                  </a:cubicBezTo>
                  <a:cubicBezTo>
                    <a:pt x="22" y="2163"/>
                    <a:pt x="54" y="2270"/>
                    <a:pt x="97" y="2367"/>
                  </a:cubicBezTo>
                  <a:cubicBezTo>
                    <a:pt x="135" y="2444"/>
                    <a:pt x="185" y="2509"/>
                    <a:pt x="241" y="2568"/>
                  </a:cubicBezTo>
                  <a:lnTo>
                    <a:pt x="241" y="2568"/>
                  </a:lnTo>
                  <a:cubicBezTo>
                    <a:pt x="220" y="2561"/>
                    <a:pt x="201" y="2551"/>
                    <a:pt x="183" y="2538"/>
                  </a:cubicBezTo>
                  <a:lnTo>
                    <a:pt x="172" y="2538"/>
                  </a:lnTo>
                  <a:cubicBezTo>
                    <a:pt x="169" y="2535"/>
                    <a:pt x="166" y="2534"/>
                    <a:pt x="163" y="2534"/>
                  </a:cubicBezTo>
                  <a:cubicBezTo>
                    <a:pt x="156" y="2534"/>
                    <a:pt x="150" y="2544"/>
                    <a:pt x="150" y="2560"/>
                  </a:cubicBezTo>
                  <a:cubicBezTo>
                    <a:pt x="140" y="2645"/>
                    <a:pt x="183" y="2720"/>
                    <a:pt x="225" y="2774"/>
                  </a:cubicBezTo>
                  <a:cubicBezTo>
                    <a:pt x="279" y="2838"/>
                    <a:pt x="343" y="2881"/>
                    <a:pt x="397" y="2924"/>
                  </a:cubicBezTo>
                  <a:cubicBezTo>
                    <a:pt x="461" y="2966"/>
                    <a:pt x="504" y="3020"/>
                    <a:pt x="547" y="3084"/>
                  </a:cubicBezTo>
                  <a:cubicBezTo>
                    <a:pt x="590" y="3138"/>
                    <a:pt x="611" y="3202"/>
                    <a:pt x="643" y="3277"/>
                  </a:cubicBezTo>
                  <a:cubicBezTo>
                    <a:pt x="697" y="3405"/>
                    <a:pt x="739" y="3555"/>
                    <a:pt x="825" y="3683"/>
                  </a:cubicBezTo>
                  <a:cubicBezTo>
                    <a:pt x="868" y="3748"/>
                    <a:pt x="911" y="3812"/>
                    <a:pt x="975" y="3866"/>
                  </a:cubicBezTo>
                  <a:cubicBezTo>
                    <a:pt x="987" y="3874"/>
                    <a:pt x="998" y="3882"/>
                    <a:pt x="1011" y="3889"/>
                  </a:cubicBezTo>
                  <a:lnTo>
                    <a:pt x="1011" y="3889"/>
                  </a:lnTo>
                  <a:cubicBezTo>
                    <a:pt x="965" y="3882"/>
                    <a:pt x="920" y="3867"/>
                    <a:pt x="878" y="3844"/>
                  </a:cubicBezTo>
                  <a:cubicBezTo>
                    <a:pt x="875" y="3841"/>
                    <a:pt x="872" y="3840"/>
                    <a:pt x="869" y="3840"/>
                  </a:cubicBezTo>
                  <a:cubicBezTo>
                    <a:pt x="860" y="3840"/>
                    <a:pt x="850" y="3848"/>
                    <a:pt x="835" y="3855"/>
                  </a:cubicBezTo>
                  <a:cubicBezTo>
                    <a:pt x="825" y="3866"/>
                    <a:pt x="825" y="3887"/>
                    <a:pt x="835" y="3898"/>
                  </a:cubicBezTo>
                  <a:cubicBezTo>
                    <a:pt x="900" y="3962"/>
                    <a:pt x="942" y="4037"/>
                    <a:pt x="985" y="4112"/>
                  </a:cubicBezTo>
                  <a:cubicBezTo>
                    <a:pt x="1028" y="4187"/>
                    <a:pt x="1082" y="4273"/>
                    <a:pt x="1146" y="4326"/>
                  </a:cubicBezTo>
                  <a:cubicBezTo>
                    <a:pt x="1221" y="4390"/>
                    <a:pt x="1307" y="4423"/>
                    <a:pt x="1392" y="4454"/>
                  </a:cubicBezTo>
                  <a:cubicBezTo>
                    <a:pt x="1434" y="4465"/>
                    <a:pt x="1478" y="4475"/>
                    <a:pt x="1523" y="4484"/>
                  </a:cubicBezTo>
                  <a:lnTo>
                    <a:pt x="1523" y="4484"/>
                  </a:lnTo>
                  <a:lnTo>
                    <a:pt x="1414" y="4508"/>
                  </a:lnTo>
                  <a:cubicBezTo>
                    <a:pt x="1403" y="4519"/>
                    <a:pt x="1392" y="4530"/>
                    <a:pt x="1392" y="4540"/>
                  </a:cubicBezTo>
                  <a:cubicBezTo>
                    <a:pt x="1392" y="4604"/>
                    <a:pt x="1425" y="4658"/>
                    <a:pt x="1468" y="4701"/>
                  </a:cubicBezTo>
                  <a:lnTo>
                    <a:pt x="1596" y="4797"/>
                  </a:lnTo>
                  <a:cubicBezTo>
                    <a:pt x="1692" y="4840"/>
                    <a:pt x="1789" y="4883"/>
                    <a:pt x="1896" y="4915"/>
                  </a:cubicBezTo>
                  <a:cubicBezTo>
                    <a:pt x="1992" y="4958"/>
                    <a:pt x="2099" y="4979"/>
                    <a:pt x="2206" y="5001"/>
                  </a:cubicBezTo>
                  <a:cubicBezTo>
                    <a:pt x="2303" y="5011"/>
                    <a:pt x="2410" y="5022"/>
                    <a:pt x="2517" y="5033"/>
                  </a:cubicBezTo>
                  <a:lnTo>
                    <a:pt x="2527" y="5022"/>
                  </a:lnTo>
                  <a:lnTo>
                    <a:pt x="2517" y="5011"/>
                  </a:lnTo>
                  <a:cubicBezTo>
                    <a:pt x="2313" y="4990"/>
                    <a:pt x="2099" y="4947"/>
                    <a:pt x="1906" y="4883"/>
                  </a:cubicBezTo>
                  <a:cubicBezTo>
                    <a:pt x="1810" y="4840"/>
                    <a:pt x="1713" y="4797"/>
                    <a:pt x="1628" y="4744"/>
                  </a:cubicBezTo>
                  <a:cubicBezTo>
                    <a:pt x="1585" y="4722"/>
                    <a:pt x="1542" y="4690"/>
                    <a:pt x="1499" y="4658"/>
                  </a:cubicBezTo>
                  <a:cubicBezTo>
                    <a:pt x="1472" y="4630"/>
                    <a:pt x="1452" y="4594"/>
                    <a:pt x="1447" y="4557"/>
                  </a:cubicBezTo>
                  <a:lnTo>
                    <a:pt x="1447" y="4557"/>
                  </a:lnTo>
                  <a:lnTo>
                    <a:pt x="1671" y="4508"/>
                  </a:lnTo>
                  <a:cubicBezTo>
                    <a:pt x="1682" y="4508"/>
                    <a:pt x="1682" y="4497"/>
                    <a:pt x="1682" y="4487"/>
                  </a:cubicBezTo>
                  <a:cubicBezTo>
                    <a:pt x="1692" y="4476"/>
                    <a:pt x="1682" y="4454"/>
                    <a:pt x="1660" y="4454"/>
                  </a:cubicBezTo>
                  <a:cubicBezTo>
                    <a:pt x="1575" y="4444"/>
                    <a:pt x="1489" y="4433"/>
                    <a:pt x="1403" y="4412"/>
                  </a:cubicBezTo>
                  <a:cubicBezTo>
                    <a:pt x="1328" y="4380"/>
                    <a:pt x="1242" y="4347"/>
                    <a:pt x="1178" y="4294"/>
                  </a:cubicBezTo>
                  <a:cubicBezTo>
                    <a:pt x="1114" y="4240"/>
                    <a:pt x="1071" y="4166"/>
                    <a:pt x="1028" y="4090"/>
                  </a:cubicBezTo>
                  <a:cubicBezTo>
                    <a:pt x="1004" y="4042"/>
                    <a:pt x="983" y="3997"/>
                    <a:pt x="958" y="3953"/>
                  </a:cubicBezTo>
                  <a:lnTo>
                    <a:pt x="958" y="3953"/>
                  </a:lnTo>
                  <a:cubicBezTo>
                    <a:pt x="999" y="3966"/>
                    <a:pt x="1043" y="3973"/>
                    <a:pt x="1087" y="3973"/>
                  </a:cubicBezTo>
                  <a:cubicBezTo>
                    <a:pt x="1122" y="3973"/>
                    <a:pt x="1157" y="3969"/>
                    <a:pt x="1192" y="3960"/>
                  </a:cubicBezTo>
                  <a:lnTo>
                    <a:pt x="1192" y="3960"/>
                  </a:lnTo>
                  <a:cubicBezTo>
                    <a:pt x="1195" y="3961"/>
                    <a:pt x="1197" y="3961"/>
                    <a:pt x="1199" y="3962"/>
                  </a:cubicBezTo>
                  <a:lnTo>
                    <a:pt x="1199" y="3958"/>
                  </a:lnTo>
                  <a:lnTo>
                    <a:pt x="1199" y="3958"/>
                  </a:lnTo>
                  <a:cubicBezTo>
                    <a:pt x="1206" y="3956"/>
                    <a:pt x="1214" y="3954"/>
                    <a:pt x="1221" y="3952"/>
                  </a:cubicBezTo>
                  <a:cubicBezTo>
                    <a:pt x="1232" y="3952"/>
                    <a:pt x="1242" y="3940"/>
                    <a:pt x="1253" y="3919"/>
                  </a:cubicBezTo>
                  <a:cubicBezTo>
                    <a:pt x="1253" y="3898"/>
                    <a:pt x="1242" y="3876"/>
                    <a:pt x="1211" y="3876"/>
                  </a:cubicBezTo>
                  <a:lnTo>
                    <a:pt x="1114" y="3844"/>
                  </a:lnTo>
                  <a:cubicBezTo>
                    <a:pt x="1092" y="3833"/>
                    <a:pt x="1061" y="3812"/>
                    <a:pt x="1028" y="3791"/>
                  </a:cubicBezTo>
                  <a:cubicBezTo>
                    <a:pt x="985" y="3748"/>
                    <a:pt x="932" y="3695"/>
                    <a:pt x="900" y="3641"/>
                  </a:cubicBezTo>
                  <a:cubicBezTo>
                    <a:pt x="825" y="3523"/>
                    <a:pt x="771" y="3384"/>
                    <a:pt x="707" y="3245"/>
                  </a:cubicBezTo>
                  <a:cubicBezTo>
                    <a:pt x="675" y="3181"/>
                    <a:pt x="643" y="3105"/>
                    <a:pt x="590" y="3041"/>
                  </a:cubicBezTo>
                  <a:cubicBezTo>
                    <a:pt x="547" y="2988"/>
                    <a:pt x="493" y="2924"/>
                    <a:pt x="428" y="2881"/>
                  </a:cubicBezTo>
                  <a:cubicBezTo>
                    <a:pt x="375" y="2838"/>
                    <a:pt x="311" y="2795"/>
                    <a:pt x="268" y="2741"/>
                  </a:cubicBezTo>
                  <a:cubicBezTo>
                    <a:pt x="237" y="2703"/>
                    <a:pt x="212" y="2659"/>
                    <a:pt x="200" y="2613"/>
                  </a:cubicBezTo>
                  <a:lnTo>
                    <a:pt x="200" y="2613"/>
                  </a:lnTo>
                  <a:cubicBezTo>
                    <a:pt x="232" y="2628"/>
                    <a:pt x="267" y="2637"/>
                    <a:pt x="304" y="2637"/>
                  </a:cubicBezTo>
                  <a:cubicBezTo>
                    <a:pt x="317" y="2637"/>
                    <a:pt x="330" y="2636"/>
                    <a:pt x="343" y="2634"/>
                  </a:cubicBezTo>
                  <a:cubicBezTo>
                    <a:pt x="343" y="2634"/>
                    <a:pt x="354" y="2634"/>
                    <a:pt x="354" y="2624"/>
                  </a:cubicBezTo>
                  <a:cubicBezTo>
                    <a:pt x="364" y="2613"/>
                    <a:pt x="364" y="2591"/>
                    <a:pt x="354" y="2581"/>
                  </a:cubicBezTo>
                  <a:cubicBezTo>
                    <a:pt x="268" y="2517"/>
                    <a:pt x="214" y="2431"/>
                    <a:pt x="172" y="2334"/>
                  </a:cubicBezTo>
                  <a:cubicBezTo>
                    <a:pt x="118" y="2249"/>
                    <a:pt x="97" y="2142"/>
                    <a:pt x="86" y="2046"/>
                  </a:cubicBezTo>
                  <a:cubicBezTo>
                    <a:pt x="64" y="1939"/>
                    <a:pt x="64" y="1831"/>
                    <a:pt x="76" y="1724"/>
                  </a:cubicBezTo>
                  <a:cubicBezTo>
                    <a:pt x="76" y="1627"/>
                    <a:pt x="84" y="1530"/>
                    <a:pt x="102" y="1432"/>
                  </a:cubicBezTo>
                  <a:lnTo>
                    <a:pt x="102" y="1432"/>
                  </a:lnTo>
                  <a:lnTo>
                    <a:pt x="170" y="1453"/>
                  </a:lnTo>
                  <a:lnTo>
                    <a:pt x="170" y="1453"/>
                  </a:lnTo>
                  <a:cubicBezTo>
                    <a:pt x="171" y="1454"/>
                    <a:pt x="171" y="1455"/>
                    <a:pt x="172" y="1456"/>
                  </a:cubicBezTo>
                  <a:lnTo>
                    <a:pt x="174" y="1454"/>
                  </a:lnTo>
                  <a:lnTo>
                    <a:pt x="174" y="1454"/>
                  </a:lnTo>
                  <a:lnTo>
                    <a:pt x="183" y="1456"/>
                  </a:lnTo>
                  <a:cubicBezTo>
                    <a:pt x="188" y="1462"/>
                    <a:pt x="193" y="1465"/>
                    <a:pt x="197" y="1465"/>
                  </a:cubicBezTo>
                  <a:cubicBezTo>
                    <a:pt x="201" y="1465"/>
                    <a:pt x="204" y="1462"/>
                    <a:pt x="204" y="1456"/>
                  </a:cubicBezTo>
                  <a:cubicBezTo>
                    <a:pt x="214" y="1456"/>
                    <a:pt x="214" y="1435"/>
                    <a:pt x="204" y="1435"/>
                  </a:cubicBezTo>
                  <a:cubicBezTo>
                    <a:pt x="203" y="1433"/>
                    <a:pt x="201" y="1431"/>
                    <a:pt x="200" y="1429"/>
                  </a:cubicBezTo>
                  <a:lnTo>
                    <a:pt x="200" y="1429"/>
                  </a:lnTo>
                  <a:lnTo>
                    <a:pt x="204" y="1425"/>
                  </a:lnTo>
                  <a:lnTo>
                    <a:pt x="194" y="1421"/>
                  </a:lnTo>
                  <a:lnTo>
                    <a:pt x="194" y="1421"/>
                  </a:lnTo>
                  <a:cubicBezTo>
                    <a:pt x="128" y="1326"/>
                    <a:pt x="119" y="1194"/>
                    <a:pt x="129" y="1082"/>
                  </a:cubicBezTo>
                  <a:cubicBezTo>
                    <a:pt x="140" y="953"/>
                    <a:pt x="172" y="835"/>
                    <a:pt x="204" y="707"/>
                  </a:cubicBezTo>
                  <a:cubicBezTo>
                    <a:pt x="271" y="496"/>
                    <a:pt x="363" y="295"/>
                    <a:pt x="489" y="102"/>
                  </a:cubicBezTo>
                  <a:lnTo>
                    <a:pt x="489" y="102"/>
                  </a:lnTo>
                  <a:cubicBezTo>
                    <a:pt x="490" y="167"/>
                    <a:pt x="502" y="228"/>
                    <a:pt x="525" y="290"/>
                  </a:cubicBezTo>
                  <a:cubicBezTo>
                    <a:pt x="547" y="385"/>
                    <a:pt x="590" y="461"/>
                    <a:pt x="621" y="547"/>
                  </a:cubicBezTo>
                  <a:cubicBezTo>
                    <a:pt x="654" y="632"/>
                    <a:pt x="685" y="707"/>
                    <a:pt x="697" y="792"/>
                  </a:cubicBezTo>
                  <a:cubicBezTo>
                    <a:pt x="707" y="878"/>
                    <a:pt x="707" y="964"/>
                    <a:pt x="664" y="1039"/>
                  </a:cubicBezTo>
                  <a:cubicBezTo>
                    <a:pt x="664" y="1060"/>
                    <a:pt x="664" y="1071"/>
                    <a:pt x="685" y="1082"/>
                  </a:cubicBezTo>
                  <a:cubicBezTo>
                    <a:pt x="690" y="1086"/>
                    <a:pt x="696" y="1089"/>
                    <a:pt x="703" y="1089"/>
                  </a:cubicBezTo>
                  <a:cubicBezTo>
                    <a:pt x="712" y="1089"/>
                    <a:pt x="722" y="1083"/>
                    <a:pt x="728" y="1071"/>
                  </a:cubicBezTo>
                  <a:lnTo>
                    <a:pt x="818" y="919"/>
                  </a:lnTo>
                  <a:lnTo>
                    <a:pt x="818" y="919"/>
                  </a:lnTo>
                  <a:cubicBezTo>
                    <a:pt x="843" y="1083"/>
                    <a:pt x="862" y="1252"/>
                    <a:pt x="889" y="1413"/>
                  </a:cubicBezTo>
                  <a:cubicBezTo>
                    <a:pt x="921" y="1617"/>
                    <a:pt x="954" y="1810"/>
                    <a:pt x="985" y="2003"/>
                  </a:cubicBezTo>
                  <a:lnTo>
                    <a:pt x="985" y="2013"/>
                  </a:lnTo>
                  <a:cubicBezTo>
                    <a:pt x="985" y="2024"/>
                    <a:pt x="996" y="2034"/>
                    <a:pt x="1007" y="2034"/>
                  </a:cubicBezTo>
                  <a:cubicBezTo>
                    <a:pt x="1012" y="2037"/>
                    <a:pt x="1018" y="2039"/>
                    <a:pt x="1024" y="2039"/>
                  </a:cubicBezTo>
                  <a:cubicBezTo>
                    <a:pt x="1038" y="2039"/>
                    <a:pt x="1050" y="2029"/>
                    <a:pt x="1050" y="2013"/>
                  </a:cubicBezTo>
                  <a:cubicBezTo>
                    <a:pt x="1066" y="1953"/>
                    <a:pt x="1077" y="1893"/>
                    <a:pt x="1085" y="1832"/>
                  </a:cubicBezTo>
                  <a:lnTo>
                    <a:pt x="1085" y="1832"/>
                  </a:lnTo>
                  <a:cubicBezTo>
                    <a:pt x="1097" y="1860"/>
                    <a:pt x="1110" y="1888"/>
                    <a:pt x="1125" y="1917"/>
                  </a:cubicBezTo>
                  <a:cubicBezTo>
                    <a:pt x="1157" y="1992"/>
                    <a:pt x="1199" y="2067"/>
                    <a:pt x="1232" y="2142"/>
                  </a:cubicBezTo>
                  <a:cubicBezTo>
                    <a:pt x="1264" y="2227"/>
                    <a:pt x="1296" y="2303"/>
                    <a:pt x="1318" y="2388"/>
                  </a:cubicBezTo>
                  <a:cubicBezTo>
                    <a:pt x="1328" y="2463"/>
                    <a:pt x="1328" y="2548"/>
                    <a:pt x="1307" y="2634"/>
                  </a:cubicBezTo>
                  <a:cubicBezTo>
                    <a:pt x="1307" y="2634"/>
                    <a:pt x="1307" y="2645"/>
                    <a:pt x="1318" y="2645"/>
                  </a:cubicBezTo>
                  <a:cubicBezTo>
                    <a:pt x="1318" y="2650"/>
                    <a:pt x="1320" y="2653"/>
                    <a:pt x="1324" y="2653"/>
                  </a:cubicBezTo>
                  <a:cubicBezTo>
                    <a:pt x="1328" y="2653"/>
                    <a:pt x="1334" y="2650"/>
                    <a:pt x="1339" y="2645"/>
                  </a:cubicBezTo>
                  <a:cubicBezTo>
                    <a:pt x="1427" y="2557"/>
                    <a:pt x="1493" y="2440"/>
                    <a:pt x="1514" y="2311"/>
                  </a:cubicBezTo>
                  <a:lnTo>
                    <a:pt x="1514" y="2311"/>
                  </a:lnTo>
                  <a:cubicBezTo>
                    <a:pt x="1541" y="2397"/>
                    <a:pt x="1574" y="2476"/>
                    <a:pt x="1606" y="2548"/>
                  </a:cubicBezTo>
                  <a:cubicBezTo>
                    <a:pt x="1649" y="2655"/>
                    <a:pt x="1703" y="2763"/>
                    <a:pt x="1756" y="2859"/>
                  </a:cubicBezTo>
                  <a:cubicBezTo>
                    <a:pt x="1810" y="2955"/>
                    <a:pt x="1853" y="3062"/>
                    <a:pt x="1896" y="3159"/>
                  </a:cubicBezTo>
                  <a:cubicBezTo>
                    <a:pt x="1917" y="3212"/>
                    <a:pt x="1928" y="3255"/>
                    <a:pt x="1917" y="3309"/>
                  </a:cubicBezTo>
                  <a:cubicBezTo>
                    <a:pt x="1906" y="3352"/>
                    <a:pt x="1885" y="3405"/>
                    <a:pt x="1853" y="3448"/>
                  </a:cubicBezTo>
                  <a:lnTo>
                    <a:pt x="1842" y="3448"/>
                  </a:lnTo>
                  <a:cubicBezTo>
                    <a:pt x="1842" y="3469"/>
                    <a:pt x="1842" y="3491"/>
                    <a:pt x="1863" y="3491"/>
                  </a:cubicBezTo>
                  <a:cubicBezTo>
                    <a:pt x="1883" y="3503"/>
                    <a:pt x="1909" y="3509"/>
                    <a:pt x="1934" y="3509"/>
                  </a:cubicBezTo>
                  <a:cubicBezTo>
                    <a:pt x="1951" y="3509"/>
                    <a:pt x="1968" y="3506"/>
                    <a:pt x="1982" y="3502"/>
                  </a:cubicBezTo>
                  <a:cubicBezTo>
                    <a:pt x="2005" y="3496"/>
                    <a:pt x="2025" y="3484"/>
                    <a:pt x="2040" y="3467"/>
                  </a:cubicBezTo>
                  <a:lnTo>
                    <a:pt x="2040" y="3467"/>
                  </a:lnTo>
                  <a:cubicBezTo>
                    <a:pt x="2087" y="3539"/>
                    <a:pt x="2140" y="3611"/>
                    <a:pt x="2185" y="3683"/>
                  </a:cubicBezTo>
                  <a:cubicBezTo>
                    <a:pt x="2206" y="3726"/>
                    <a:pt x="2239" y="3769"/>
                    <a:pt x="2239" y="3802"/>
                  </a:cubicBezTo>
                  <a:cubicBezTo>
                    <a:pt x="2239" y="3833"/>
                    <a:pt x="2206" y="3866"/>
                    <a:pt x="2163" y="3887"/>
                  </a:cubicBezTo>
                  <a:lnTo>
                    <a:pt x="2142" y="3909"/>
                  </a:lnTo>
                  <a:cubicBezTo>
                    <a:pt x="2142" y="3919"/>
                    <a:pt x="2142" y="3940"/>
                    <a:pt x="2163" y="3952"/>
                  </a:cubicBezTo>
                  <a:cubicBezTo>
                    <a:pt x="2185" y="3962"/>
                    <a:pt x="2206" y="3962"/>
                    <a:pt x="2227" y="3962"/>
                  </a:cubicBezTo>
                  <a:cubicBezTo>
                    <a:pt x="2249" y="3962"/>
                    <a:pt x="2270" y="3952"/>
                    <a:pt x="2292" y="3940"/>
                  </a:cubicBezTo>
                  <a:cubicBezTo>
                    <a:pt x="2312" y="3927"/>
                    <a:pt x="2328" y="3909"/>
                    <a:pt x="2343" y="3893"/>
                  </a:cubicBezTo>
                  <a:lnTo>
                    <a:pt x="2343" y="3893"/>
                  </a:lnTo>
                  <a:cubicBezTo>
                    <a:pt x="2390" y="3961"/>
                    <a:pt x="2437" y="4036"/>
                    <a:pt x="2484" y="4112"/>
                  </a:cubicBezTo>
                  <a:cubicBezTo>
                    <a:pt x="2527" y="4187"/>
                    <a:pt x="2581" y="4273"/>
                    <a:pt x="2603" y="4369"/>
                  </a:cubicBezTo>
                  <a:cubicBezTo>
                    <a:pt x="2624" y="4454"/>
                    <a:pt x="2624" y="4551"/>
                    <a:pt x="2603" y="4647"/>
                  </a:cubicBezTo>
                  <a:cubicBezTo>
                    <a:pt x="2591" y="4744"/>
                    <a:pt x="2560" y="4840"/>
                    <a:pt x="2527" y="4937"/>
                  </a:cubicBezTo>
                  <a:cubicBezTo>
                    <a:pt x="2527" y="4940"/>
                    <a:pt x="2528" y="4941"/>
                    <a:pt x="2530" y="4941"/>
                  </a:cubicBezTo>
                  <a:cubicBezTo>
                    <a:pt x="2533" y="4941"/>
                    <a:pt x="2538" y="4937"/>
                    <a:pt x="2538" y="4937"/>
                  </a:cubicBezTo>
                  <a:cubicBezTo>
                    <a:pt x="2570" y="4851"/>
                    <a:pt x="2613" y="4754"/>
                    <a:pt x="2634" y="4658"/>
                  </a:cubicBezTo>
                  <a:cubicBezTo>
                    <a:pt x="2656" y="4561"/>
                    <a:pt x="2667" y="4454"/>
                    <a:pt x="2645" y="4358"/>
                  </a:cubicBezTo>
                  <a:cubicBezTo>
                    <a:pt x="2624" y="4262"/>
                    <a:pt x="2581" y="4166"/>
                    <a:pt x="2527" y="4080"/>
                  </a:cubicBezTo>
                  <a:cubicBezTo>
                    <a:pt x="2474" y="3994"/>
                    <a:pt x="2431" y="3909"/>
                    <a:pt x="2367" y="3823"/>
                  </a:cubicBezTo>
                  <a:cubicBezTo>
                    <a:pt x="2356" y="3817"/>
                    <a:pt x="2348" y="3815"/>
                    <a:pt x="2341" y="3815"/>
                  </a:cubicBezTo>
                  <a:cubicBezTo>
                    <a:pt x="2335" y="3815"/>
                    <a:pt x="2329" y="3817"/>
                    <a:pt x="2324" y="3823"/>
                  </a:cubicBezTo>
                  <a:lnTo>
                    <a:pt x="2313" y="3823"/>
                  </a:lnTo>
                  <a:cubicBezTo>
                    <a:pt x="2306" y="3844"/>
                    <a:pt x="2294" y="3861"/>
                    <a:pt x="2281" y="3873"/>
                  </a:cubicBezTo>
                  <a:lnTo>
                    <a:pt x="2281" y="3873"/>
                  </a:lnTo>
                  <a:cubicBezTo>
                    <a:pt x="2293" y="3855"/>
                    <a:pt x="2303" y="3834"/>
                    <a:pt x="2303" y="3812"/>
                  </a:cubicBezTo>
                  <a:cubicBezTo>
                    <a:pt x="2313" y="3769"/>
                    <a:pt x="2292" y="3737"/>
                    <a:pt x="2281" y="3716"/>
                  </a:cubicBezTo>
                  <a:cubicBezTo>
                    <a:pt x="2270" y="3695"/>
                    <a:pt x="2260" y="3673"/>
                    <a:pt x="2239" y="3641"/>
                  </a:cubicBezTo>
                  <a:cubicBezTo>
                    <a:pt x="2185" y="3555"/>
                    <a:pt x="2131" y="3469"/>
                    <a:pt x="2067" y="3384"/>
                  </a:cubicBezTo>
                  <a:lnTo>
                    <a:pt x="2056" y="3373"/>
                  </a:lnTo>
                  <a:cubicBezTo>
                    <a:pt x="2050" y="3370"/>
                    <a:pt x="2045" y="3369"/>
                    <a:pt x="2039" y="3369"/>
                  </a:cubicBezTo>
                  <a:cubicBezTo>
                    <a:pt x="2024" y="3369"/>
                    <a:pt x="2010" y="3379"/>
                    <a:pt x="2003" y="3395"/>
                  </a:cubicBezTo>
                  <a:cubicBezTo>
                    <a:pt x="1992" y="3405"/>
                    <a:pt x="1982" y="3426"/>
                    <a:pt x="1960" y="3438"/>
                  </a:cubicBezTo>
                  <a:lnTo>
                    <a:pt x="1935" y="3438"/>
                  </a:lnTo>
                  <a:cubicBezTo>
                    <a:pt x="1956" y="3403"/>
                    <a:pt x="1974" y="3364"/>
                    <a:pt x="1982" y="3319"/>
                  </a:cubicBezTo>
                  <a:cubicBezTo>
                    <a:pt x="1992" y="3288"/>
                    <a:pt x="1992" y="3255"/>
                    <a:pt x="1982" y="3223"/>
                  </a:cubicBezTo>
                  <a:cubicBezTo>
                    <a:pt x="1982" y="3191"/>
                    <a:pt x="1970" y="3159"/>
                    <a:pt x="1960" y="3138"/>
                  </a:cubicBezTo>
                  <a:cubicBezTo>
                    <a:pt x="1917" y="3031"/>
                    <a:pt x="1853" y="2934"/>
                    <a:pt x="1799" y="2838"/>
                  </a:cubicBezTo>
                  <a:cubicBezTo>
                    <a:pt x="1746" y="2731"/>
                    <a:pt x="1692" y="2634"/>
                    <a:pt x="1649" y="2538"/>
                  </a:cubicBezTo>
                  <a:cubicBezTo>
                    <a:pt x="1596" y="2431"/>
                    <a:pt x="1553" y="2334"/>
                    <a:pt x="1521" y="2227"/>
                  </a:cubicBezTo>
                  <a:cubicBezTo>
                    <a:pt x="1521" y="2217"/>
                    <a:pt x="1510" y="2206"/>
                    <a:pt x="1510" y="2206"/>
                  </a:cubicBezTo>
                  <a:cubicBezTo>
                    <a:pt x="1499" y="2206"/>
                    <a:pt x="1489" y="2217"/>
                    <a:pt x="1489" y="2227"/>
                  </a:cubicBezTo>
                  <a:cubicBezTo>
                    <a:pt x="1489" y="2359"/>
                    <a:pt x="1439" y="2483"/>
                    <a:pt x="1354" y="2584"/>
                  </a:cubicBezTo>
                  <a:lnTo>
                    <a:pt x="1354" y="2584"/>
                  </a:lnTo>
                  <a:cubicBezTo>
                    <a:pt x="1370" y="2515"/>
                    <a:pt x="1367" y="2446"/>
                    <a:pt x="1349" y="2377"/>
                  </a:cubicBezTo>
                  <a:cubicBezTo>
                    <a:pt x="1339" y="2291"/>
                    <a:pt x="1307" y="2206"/>
                    <a:pt x="1275" y="2131"/>
                  </a:cubicBezTo>
                  <a:cubicBezTo>
                    <a:pt x="1232" y="2046"/>
                    <a:pt x="1199" y="1970"/>
                    <a:pt x="1168" y="1896"/>
                  </a:cubicBezTo>
                  <a:cubicBezTo>
                    <a:pt x="1139" y="1830"/>
                    <a:pt x="1120" y="1757"/>
                    <a:pt x="1101" y="1690"/>
                  </a:cubicBezTo>
                  <a:lnTo>
                    <a:pt x="1101" y="1690"/>
                  </a:lnTo>
                  <a:cubicBezTo>
                    <a:pt x="1102" y="1680"/>
                    <a:pt x="1103" y="1670"/>
                    <a:pt x="1104" y="1660"/>
                  </a:cubicBezTo>
                  <a:lnTo>
                    <a:pt x="1104" y="1660"/>
                  </a:lnTo>
                  <a:lnTo>
                    <a:pt x="1093" y="1662"/>
                  </a:lnTo>
                  <a:lnTo>
                    <a:pt x="1093" y="1662"/>
                  </a:lnTo>
                  <a:cubicBezTo>
                    <a:pt x="1093" y="1661"/>
                    <a:pt x="1093" y="1661"/>
                    <a:pt x="1092" y="1660"/>
                  </a:cubicBezTo>
                  <a:cubicBezTo>
                    <a:pt x="1092" y="1639"/>
                    <a:pt x="1082" y="1628"/>
                    <a:pt x="1071" y="1628"/>
                  </a:cubicBezTo>
                  <a:cubicBezTo>
                    <a:pt x="1050" y="1628"/>
                    <a:pt x="1039" y="1639"/>
                    <a:pt x="1039" y="1660"/>
                  </a:cubicBezTo>
                  <a:cubicBezTo>
                    <a:pt x="1035" y="1700"/>
                    <a:pt x="1029" y="1742"/>
                    <a:pt x="1023" y="1784"/>
                  </a:cubicBezTo>
                  <a:lnTo>
                    <a:pt x="1023" y="1784"/>
                  </a:lnTo>
                  <a:cubicBezTo>
                    <a:pt x="1005" y="1659"/>
                    <a:pt x="985" y="1533"/>
                    <a:pt x="964" y="1403"/>
                  </a:cubicBezTo>
                  <a:cubicBezTo>
                    <a:pt x="932" y="1210"/>
                    <a:pt x="911" y="1007"/>
                    <a:pt x="878" y="814"/>
                  </a:cubicBezTo>
                  <a:cubicBezTo>
                    <a:pt x="878" y="804"/>
                    <a:pt x="868" y="792"/>
                    <a:pt x="857" y="782"/>
                  </a:cubicBezTo>
                  <a:cubicBezTo>
                    <a:pt x="851" y="779"/>
                    <a:pt x="845" y="778"/>
                    <a:pt x="840" y="778"/>
                  </a:cubicBezTo>
                  <a:cubicBezTo>
                    <a:pt x="825" y="778"/>
                    <a:pt x="811" y="788"/>
                    <a:pt x="804" y="804"/>
                  </a:cubicBezTo>
                  <a:lnTo>
                    <a:pt x="766" y="872"/>
                  </a:lnTo>
                  <a:lnTo>
                    <a:pt x="766" y="872"/>
                  </a:lnTo>
                  <a:cubicBezTo>
                    <a:pt x="766" y="842"/>
                    <a:pt x="764" y="812"/>
                    <a:pt x="761" y="782"/>
                  </a:cubicBezTo>
                  <a:cubicBezTo>
                    <a:pt x="739" y="696"/>
                    <a:pt x="707" y="611"/>
                    <a:pt x="675" y="525"/>
                  </a:cubicBezTo>
                  <a:cubicBezTo>
                    <a:pt x="643" y="439"/>
                    <a:pt x="600" y="364"/>
                    <a:pt x="568" y="278"/>
                  </a:cubicBezTo>
                  <a:cubicBezTo>
                    <a:pt x="548" y="197"/>
                    <a:pt x="527" y="116"/>
                    <a:pt x="534" y="34"/>
                  </a:cubicBezTo>
                  <a:lnTo>
                    <a:pt x="534" y="34"/>
                  </a:lnTo>
                  <a:cubicBezTo>
                    <a:pt x="535" y="34"/>
                    <a:pt x="535" y="33"/>
                    <a:pt x="536" y="33"/>
                  </a:cubicBezTo>
                  <a:lnTo>
                    <a:pt x="534" y="32"/>
                  </a:lnTo>
                  <a:lnTo>
                    <a:pt x="534" y="32"/>
                  </a:lnTo>
                  <a:cubicBezTo>
                    <a:pt x="535" y="29"/>
                    <a:pt x="535" y="25"/>
                    <a:pt x="536" y="21"/>
                  </a:cubicBezTo>
                  <a:cubicBezTo>
                    <a:pt x="536" y="11"/>
                    <a:pt x="536" y="11"/>
                    <a:pt x="5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8"/>
            <p:cNvSpPr/>
            <p:nvPr/>
          </p:nvSpPr>
          <p:spPr>
            <a:xfrm>
              <a:off x="1056333" y="1965204"/>
              <a:ext cx="671826" cy="1089455"/>
            </a:xfrm>
            <a:custGeom>
              <a:avLst/>
              <a:gdLst/>
              <a:ahLst/>
              <a:cxnLst/>
              <a:rect l="l" t="t" r="r" b="b"/>
              <a:pathLst>
                <a:path w="2635" h="4273" extrusionOk="0">
                  <a:moveTo>
                    <a:pt x="22" y="0"/>
                  </a:moveTo>
                  <a:cubicBezTo>
                    <a:pt x="12" y="0"/>
                    <a:pt x="0" y="22"/>
                    <a:pt x="12" y="32"/>
                  </a:cubicBezTo>
                  <a:cubicBezTo>
                    <a:pt x="129" y="429"/>
                    <a:pt x="269" y="824"/>
                    <a:pt x="429" y="1210"/>
                  </a:cubicBezTo>
                  <a:cubicBezTo>
                    <a:pt x="504" y="1403"/>
                    <a:pt x="590" y="1595"/>
                    <a:pt x="697" y="1778"/>
                  </a:cubicBezTo>
                  <a:cubicBezTo>
                    <a:pt x="793" y="1959"/>
                    <a:pt x="921" y="2142"/>
                    <a:pt x="1028" y="2313"/>
                  </a:cubicBezTo>
                  <a:lnTo>
                    <a:pt x="1382" y="2827"/>
                  </a:lnTo>
                  <a:cubicBezTo>
                    <a:pt x="1511" y="2998"/>
                    <a:pt x="1628" y="3170"/>
                    <a:pt x="1757" y="3330"/>
                  </a:cubicBezTo>
                  <a:cubicBezTo>
                    <a:pt x="2014" y="3662"/>
                    <a:pt x="2292" y="3984"/>
                    <a:pt x="2592" y="4262"/>
                  </a:cubicBezTo>
                  <a:cubicBezTo>
                    <a:pt x="2603" y="4272"/>
                    <a:pt x="2613" y="4272"/>
                    <a:pt x="2624" y="4272"/>
                  </a:cubicBezTo>
                  <a:cubicBezTo>
                    <a:pt x="2635" y="4262"/>
                    <a:pt x="2635" y="4241"/>
                    <a:pt x="2635" y="4229"/>
                  </a:cubicBezTo>
                  <a:cubicBezTo>
                    <a:pt x="2570" y="4155"/>
                    <a:pt x="2496" y="4069"/>
                    <a:pt x="2432" y="3994"/>
                  </a:cubicBezTo>
                  <a:cubicBezTo>
                    <a:pt x="2367" y="3919"/>
                    <a:pt x="2303" y="3834"/>
                    <a:pt x="2228" y="3758"/>
                  </a:cubicBezTo>
                  <a:cubicBezTo>
                    <a:pt x="2099" y="3598"/>
                    <a:pt x="1971" y="3427"/>
                    <a:pt x="1842" y="3266"/>
                  </a:cubicBezTo>
                  <a:cubicBezTo>
                    <a:pt x="1714" y="3106"/>
                    <a:pt x="1596" y="2934"/>
                    <a:pt x="1468" y="2763"/>
                  </a:cubicBezTo>
                  <a:lnTo>
                    <a:pt x="1104" y="2259"/>
                  </a:lnTo>
                  <a:cubicBezTo>
                    <a:pt x="975" y="2088"/>
                    <a:pt x="857" y="1928"/>
                    <a:pt x="750" y="1745"/>
                  </a:cubicBezTo>
                  <a:cubicBezTo>
                    <a:pt x="643" y="1574"/>
                    <a:pt x="547" y="1381"/>
                    <a:pt x="472" y="1188"/>
                  </a:cubicBezTo>
                  <a:cubicBezTo>
                    <a:pt x="311" y="814"/>
                    <a:pt x="172" y="417"/>
                    <a:pt x="54" y="22"/>
                  </a:cubicBezTo>
                  <a:cubicBezTo>
                    <a:pt x="54" y="0"/>
                    <a:pt x="33" y="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8"/>
            <p:cNvSpPr/>
            <p:nvPr/>
          </p:nvSpPr>
          <p:spPr>
            <a:xfrm>
              <a:off x="974490" y="2090646"/>
              <a:ext cx="163941" cy="106829"/>
            </a:xfrm>
            <a:custGeom>
              <a:avLst/>
              <a:gdLst/>
              <a:ahLst/>
              <a:cxnLst/>
              <a:rect l="l" t="t" r="r" b="b"/>
              <a:pathLst>
                <a:path w="643" h="419" extrusionOk="0">
                  <a:moveTo>
                    <a:pt x="11" y="1"/>
                  </a:moveTo>
                  <a:cubicBezTo>
                    <a:pt x="0" y="11"/>
                    <a:pt x="0" y="11"/>
                    <a:pt x="11" y="22"/>
                  </a:cubicBezTo>
                  <a:cubicBezTo>
                    <a:pt x="43" y="65"/>
                    <a:pt x="86" y="108"/>
                    <a:pt x="140" y="151"/>
                  </a:cubicBezTo>
                  <a:cubicBezTo>
                    <a:pt x="183" y="194"/>
                    <a:pt x="236" y="225"/>
                    <a:pt x="290" y="268"/>
                  </a:cubicBezTo>
                  <a:cubicBezTo>
                    <a:pt x="386" y="332"/>
                    <a:pt x="504" y="386"/>
                    <a:pt x="621" y="418"/>
                  </a:cubicBezTo>
                  <a:cubicBezTo>
                    <a:pt x="632" y="418"/>
                    <a:pt x="632" y="418"/>
                    <a:pt x="632" y="408"/>
                  </a:cubicBezTo>
                  <a:cubicBezTo>
                    <a:pt x="643" y="408"/>
                    <a:pt x="632" y="397"/>
                    <a:pt x="632" y="397"/>
                  </a:cubicBezTo>
                  <a:cubicBezTo>
                    <a:pt x="514" y="354"/>
                    <a:pt x="407" y="301"/>
                    <a:pt x="300" y="236"/>
                  </a:cubicBezTo>
                  <a:cubicBezTo>
                    <a:pt x="257" y="204"/>
                    <a:pt x="204" y="161"/>
                    <a:pt x="161" y="129"/>
                  </a:cubicBezTo>
                  <a:cubicBezTo>
                    <a:pt x="107" y="87"/>
                    <a:pt x="65" y="44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8"/>
            <p:cNvSpPr/>
            <p:nvPr/>
          </p:nvSpPr>
          <p:spPr>
            <a:xfrm>
              <a:off x="1064747" y="2202575"/>
              <a:ext cx="93061" cy="32890"/>
            </a:xfrm>
            <a:custGeom>
              <a:avLst/>
              <a:gdLst/>
              <a:ahLst/>
              <a:cxnLst/>
              <a:rect l="l" t="t" r="r" b="b"/>
              <a:pathLst>
                <a:path w="365" h="129" extrusionOk="0">
                  <a:moveTo>
                    <a:pt x="0" y="0"/>
                  </a:moveTo>
                  <a:lnTo>
                    <a:pt x="0" y="22"/>
                  </a:lnTo>
                  <a:cubicBezTo>
                    <a:pt x="53" y="43"/>
                    <a:pt x="107" y="65"/>
                    <a:pt x="171" y="86"/>
                  </a:cubicBezTo>
                  <a:cubicBezTo>
                    <a:pt x="224" y="108"/>
                    <a:pt x="289" y="119"/>
                    <a:pt x="343" y="129"/>
                  </a:cubicBezTo>
                  <a:cubicBezTo>
                    <a:pt x="353" y="129"/>
                    <a:pt x="353" y="119"/>
                    <a:pt x="353" y="119"/>
                  </a:cubicBezTo>
                  <a:cubicBezTo>
                    <a:pt x="364" y="119"/>
                    <a:pt x="353" y="108"/>
                    <a:pt x="353" y="108"/>
                  </a:cubicBezTo>
                  <a:cubicBezTo>
                    <a:pt x="289" y="86"/>
                    <a:pt x="236" y="76"/>
                    <a:pt x="182" y="54"/>
                  </a:cubicBezTo>
                  <a:cubicBezTo>
                    <a:pt x="129" y="33"/>
                    <a:pt x="64" y="22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8"/>
            <p:cNvSpPr/>
            <p:nvPr/>
          </p:nvSpPr>
          <p:spPr>
            <a:xfrm>
              <a:off x="1009929" y="2231386"/>
              <a:ext cx="158587" cy="45128"/>
            </a:xfrm>
            <a:custGeom>
              <a:avLst/>
              <a:gdLst/>
              <a:ahLst/>
              <a:cxnLst/>
              <a:rect l="l" t="t" r="r" b="b"/>
              <a:pathLst>
                <a:path w="622" h="177" extrusionOk="0">
                  <a:moveTo>
                    <a:pt x="9" y="1"/>
                  </a:moveTo>
                  <a:cubicBezTo>
                    <a:pt x="5" y="1"/>
                    <a:pt x="1" y="6"/>
                    <a:pt x="1" y="6"/>
                  </a:cubicBezTo>
                  <a:cubicBezTo>
                    <a:pt x="1" y="16"/>
                    <a:pt x="1" y="16"/>
                    <a:pt x="11" y="16"/>
                  </a:cubicBezTo>
                  <a:cubicBezTo>
                    <a:pt x="97" y="70"/>
                    <a:pt x="204" y="102"/>
                    <a:pt x="301" y="123"/>
                  </a:cubicBezTo>
                  <a:cubicBezTo>
                    <a:pt x="408" y="144"/>
                    <a:pt x="515" y="166"/>
                    <a:pt x="611" y="177"/>
                  </a:cubicBezTo>
                  <a:cubicBezTo>
                    <a:pt x="622" y="177"/>
                    <a:pt x="622" y="177"/>
                    <a:pt x="622" y="166"/>
                  </a:cubicBezTo>
                  <a:lnTo>
                    <a:pt x="622" y="156"/>
                  </a:lnTo>
                  <a:cubicBezTo>
                    <a:pt x="515" y="134"/>
                    <a:pt x="408" y="113"/>
                    <a:pt x="311" y="91"/>
                  </a:cubicBezTo>
                  <a:cubicBezTo>
                    <a:pt x="215" y="70"/>
                    <a:pt x="108" y="37"/>
                    <a:pt x="11" y="6"/>
                  </a:cubicBezTo>
                  <a:cubicBezTo>
                    <a:pt x="11" y="2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8"/>
            <p:cNvSpPr/>
            <p:nvPr/>
          </p:nvSpPr>
          <p:spPr>
            <a:xfrm>
              <a:off x="1108345" y="2341785"/>
              <a:ext cx="106574" cy="27791"/>
            </a:xfrm>
            <a:custGeom>
              <a:avLst/>
              <a:gdLst/>
              <a:ahLst/>
              <a:cxnLst/>
              <a:rect l="l" t="t" r="r" b="b"/>
              <a:pathLst>
                <a:path w="418" h="109" extrusionOk="0">
                  <a:moveTo>
                    <a:pt x="22" y="1"/>
                  </a:moveTo>
                  <a:cubicBezTo>
                    <a:pt x="11" y="1"/>
                    <a:pt x="11" y="11"/>
                    <a:pt x="11" y="11"/>
                  </a:cubicBezTo>
                  <a:cubicBezTo>
                    <a:pt x="0" y="22"/>
                    <a:pt x="11" y="22"/>
                    <a:pt x="11" y="22"/>
                  </a:cubicBezTo>
                  <a:cubicBezTo>
                    <a:pt x="75" y="54"/>
                    <a:pt x="139" y="65"/>
                    <a:pt x="203" y="75"/>
                  </a:cubicBezTo>
                  <a:cubicBezTo>
                    <a:pt x="246" y="87"/>
                    <a:pt x="279" y="97"/>
                    <a:pt x="310" y="97"/>
                  </a:cubicBezTo>
                  <a:lnTo>
                    <a:pt x="364" y="108"/>
                  </a:lnTo>
                  <a:lnTo>
                    <a:pt x="396" y="108"/>
                  </a:lnTo>
                  <a:cubicBezTo>
                    <a:pt x="407" y="108"/>
                    <a:pt x="407" y="108"/>
                    <a:pt x="417" y="97"/>
                  </a:cubicBezTo>
                  <a:lnTo>
                    <a:pt x="417" y="97"/>
                  </a:lnTo>
                  <a:lnTo>
                    <a:pt x="407" y="108"/>
                  </a:lnTo>
                  <a:lnTo>
                    <a:pt x="418" y="108"/>
                  </a:lnTo>
                  <a:lnTo>
                    <a:pt x="418" y="97"/>
                  </a:lnTo>
                  <a:cubicBezTo>
                    <a:pt x="418" y="97"/>
                    <a:pt x="418" y="87"/>
                    <a:pt x="407" y="87"/>
                  </a:cubicBezTo>
                  <a:lnTo>
                    <a:pt x="386" y="87"/>
                  </a:lnTo>
                  <a:lnTo>
                    <a:pt x="364" y="75"/>
                  </a:lnTo>
                  <a:lnTo>
                    <a:pt x="310" y="65"/>
                  </a:lnTo>
                  <a:lnTo>
                    <a:pt x="215" y="44"/>
                  </a:lnTo>
                  <a:cubicBezTo>
                    <a:pt x="150" y="33"/>
                    <a:pt x="86" y="22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8"/>
            <p:cNvSpPr/>
            <p:nvPr/>
          </p:nvSpPr>
          <p:spPr>
            <a:xfrm>
              <a:off x="1086418" y="2378755"/>
              <a:ext cx="147623" cy="28811"/>
            </a:xfrm>
            <a:custGeom>
              <a:avLst/>
              <a:gdLst/>
              <a:ahLst/>
              <a:cxnLst/>
              <a:rect l="l" t="t" r="r" b="b"/>
              <a:pathLst>
                <a:path w="579" h="113" extrusionOk="0">
                  <a:moveTo>
                    <a:pt x="14" y="1"/>
                  </a:moveTo>
                  <a:cubicBezTo>
                    <a:pt x="11" y="1"/>
                    <a:pt x="11" y="6"/>
                    <a:pt x="11" y="6"/>
                  </a:cubicBezTo>
                  <a:cubicBezTo>
                    <a:pt x="1" y="16"/>
                    <a:pt x="11" y="16"/>
                    <a:pt x="11" y="27"/>
                  </a:cubicBezTo>
                  <a:cubicBezTo>
                    <a:pt x="108" y="59"/>
                    <a:pt x="193" y="80"/>
                    <a:pt x="289" y="92"/>
                  </a:cubicBezTo>
                  <a:cubicBezTo>
                    <a:pt x="386" y="102"/>
                    <a:pt x="482" y="113"/>
                    <a:pt x="568" y="113"/>
                  </a:cubicBezTo>
                  <a:cubicBezTo>
                    <a:pt x="579" y="113"/>
                    <a:pt x="579" y="102"/>
                    <a:pt x="579" y="102"/>
                  </a:cubicBezTo>
                  <a:cubicBezTo>
                    <a:pt x="579" y="92"/>
                    <a:pt x="579" y="92"/>
                    <a:pt x="568" y="92"/>
                  </a:cubicBezTo>
                  <a:cubicBezTo>
                    <a:pt x="482" y="80"/>
                    <a:pt x="386" y="70"/>
                    <a:pt x="289" y="59"/>
                  </a:cubicBezTo>
                  <a:cubicBezTo>
                    <a:pt x="204" y="38"/>
                    <a:pt x="108" y="27"/>
                    <a:pt x="22" y="6"/>
                  </a:cubicBezTo>
                  <a:cubicBezTo>
                    <a:pt x="18" y="2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8"/>
            <p:cNvSpPr/>
            <p:nvPr/>
          </p:nvSpPr>
          <p:spPr>
            <a:xfrm>
              <a:off x="1162907" y="2440201"/>
              <a:ext cx="101220" cy="13768"/>
            </a:xfrm>
            <a:custGeom>
              <a:avLst/>
              <a:gdLst/>
              <a:ahLst/>
              <a:cxnLst/>
              <a:rect l="l" t="t" r="r" b="b"/>
              <a:pathLst>
                <a:path w="397" h="54" extrusionOk="0">
                  <a:moveTo>
                    <a:pt x="11" y="0"/>
                  </a:moveTo>
                  <a:cubicBezTo>
                    <a:pt x="1" y="0"/>
                    <a:pt x="1" y="0"/>
                    <a:pt x="1" y="11"/>
                  </a:cubicBezTo>
                  <a:cubicBezTo>
                    <a:pt x="1" y="11"/>
                    <a:pt x="1" y="22"/>
                    <a:pt x="11" y="22"/>
                  </a:cubicBezTo>
                  <a:cubicBezTo>
                    <a:pt x="65" y="32"/>
                    <a:pt x="129" y="43"/>
                    <a:pt x="193" y="54"/>
                  </a:cubicBezTo>
                  <a:lnTo>
                    <a:pt x="375" y="54"/>
                  </a:lnTo>
                  <a:lnTo>
                    <a:pt x="375" y="43"/>
                  </a:lnTo>
                  <a:cubicBezTo>
                    <a:pt x="375" y="48"/>
                    <a:pt x="378" y="51"/>
                    <a:pt x="380" y="51"/>
                  </a:cubicBezTo>
                  <a:cubicBezTo>
                    <a:pt x="383" y="51"/>
                    <a:pt x="386" y="48"/>
                    <a:pt x="386" y="43"/>
                  </a:cubicBezTo>
                  <a:lnTo>
                    <a:pt x="386" y="43"/>
                  </a:lnTo>
                  <a:cubicBezTo>
                    <a:pt x="386" y="54"/>
                    <a:pt x="386" y="54"/>
                    <a:pt x="375" y="54"/>
                  </a:cubicBezTo>
                  <a:lnTo>
                    <a:pt x="396" y="54"/>
                  </a:lnTo>
                  <a:lnTo>
                    <a:pt x="396" y="43"/>
                  </a:lnTo>
                  <a:lnTo>
                    <a:pt x="396" y="32"/>
                  </a:lnTo>
                  <a:lnTo>
                    <a:pt x="343" y="32"/>
                  </a:lnTo>
                  <a:lnTo>
                    <a:pt x="300" y="22"/>
                  </a:lnTo>
                  <a:lnTo>
                    <a:pt x="204" y="11"/>
                  </a:lnTo>
                  <a:cubicBezTo>
                    <a:pt x="139" y="11"/>
                    <a:pt x="75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8"/>
            <p:cNvSpPr/>
            <p:nvPr/>
          </p:nvSpPr>
          <p:spPr>
            <a:xfrm>
              <a:off x="1143785" y="2489409"/>
              <a:ext cx="147623" cy="13768"/>
            </a:xfrm>
            <a:custGeom>
              <a:avLst/>
              <a:gdLst/>
              <a:ahLst/>
              <a:cxnLst/>
              <a:rect l="l" t="t" r="r" b="b"/>
              <a:pathLst>
                <a:path w="579" h="54" extrusionOk="0">
                  <a:moveTo>
                    <a:pt x="11" y="0"/>
                  </a:moveTo>
                  <a:cubicBezTo>
                    <a:pt x="0" y="10"/>
                    <a:pt x="11" y="10"/>
                    <a:pt x="11" y="22"/>
                  </a:cubicBezTo>
                  <a:cubicBezTo>
                    <a:pt x="107" y="43"/>
                    <a:pt x="193" y="53"/>
                    <a:pt x="290" y="53"/>
                  </a:cubicBezTo>
                  <a:cubicBezTo>
                    <a:pt x="386" y="53"/>
                    <a:pt x="471" y="53"/>
                    <a:pt x="568" y="43"/>
                  </a:cubicBezTo>
                  <a:cubicBezTo>
                    <a:pt x="568" y="32"/>
                    <a:pt x="578" y="32"/>
                    <a:pt x="578" y="32"/>
                  </a:cubicBezTo>
                  <a:cubicBezTo>
                    <a:pt x="578" y="22"/>
                    <a:pt x="568" y="22"/>
                    <a:pt x="568" y="22"/>
                  </a:cubicBezTo>
                  <a:lnTo>
                    <a:pt x="290" y="22"/>
                  </a:lnTo>
                  <a:cubicBezTo>
                    <a:pt x="204" y="22"/>
                    <a:pt x="107" y="1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8"/>
            <p:cNvSpPr/>
            <p:nvPr/>
          </p:nvSpPr>
          <p:spPr>
            <a:xfrm>
              <a:off x="1228433" y="2537087"/>
              <a:ext cx="93061" cy="10963"/>
            </a:xfrm>
            <a:custGeom>
              <a:avLst/>
              <a:gdLst/>
              <a:ahLst/>
              <a:cxnLst/>
              <a:rect l="l" t="t" r="r" b="b"/>
              <a:pathLst>
                <a:path w="365" h="43" extrusionOk="0">
                  <a:moveTo>
                    <a:pt x="361" y="1"/>
                  </a:moveTo>
                  <a:cubicBezTo>
                    <a:pt x="360" y="1"/>
                    <a:pt x="357" y="2"/>
                    <a:pt x="353" y="6"/>
                  </a:cubicBezTo>
                  <a:lnTo>
                    <a:pt x="182" y="6"/>
                  </a:lnTo>
                  <a:cubicBezTo>
                    <a:pt x="129" y="6"/>
                    <a:pt x="65" y="6"/>
                    <a:pt x="11" y="16"/>
                  </a:cubicBezTo>
                  <a:lnTo>
                    <a:pt x="1" y="16"/>
                  </a:lnTo>
                  <a:cubicBezTo>
                    <a:pt x="1" y="27"/>
                    <a:pt x="1" y="27"/>
                    <a:pt x="11" y="38"/>
                  </a:cubicBezTo>
                  <a:cubicBezTo>
                    <a:pt x="47" y="38"/>
                    <a:pt x="87" y="43"/>
                    <a:pt x="126" y="43"/>
                  </a:cubicBezTo>
                  <a:cubicBezTo>
                    <a:pt x="145" y="43"/>
                    <a:pt x="164" y="41"/>
                    <a:pt x="182" y="38"/>
                  </a:cubicBezTo>
                  <a:cubicBezTo>
                    <a:pt x="236" y="38"/>
                    <a:pt x="300" y="38"/>
                    <a:pt x="353" y="16"/>
                  </a:cubicBezTo>
                  <a:cubicBezTo>
                    <a:pt x="365" y="16"/>
                    <a:pt x="365" y="16"/>
                    <a:pt x="365" y="6"/>
                  </a:cubicBezTo>
                  <a:cubicBezTo>
                    <a:pt x="365" y="6"/>
                    <a:pt x="365" y="1"/>
                    <a:pt x="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8"/>
            <p:cNvSpPr/>
            <p:nvPr/>
          </p:nvSpPr>
          <p:spPr>
            <a:xfrm>
              <a:off x="1094577" y="1943277"/>
              <a:ext cx="54817" cy="136915"/>
            </a:xfrm>
            <a:custGeom>
              <a:avLst/>
              <a:gdLst/>
              <a:ahLst/>
              <a:cxnLst/>
              <a:rect l="l" t="t" r="r" b="b"/>
              <a:pathLst>
                <a:path w="215" h="537" extrusionOk="0">
                  <a:moveTo>
                    <a:pt x="193" y="1"/>
                  </a:moveTo>
                  <a:lnTo>
                    <a:pt x="97" y="258"/>
                  </a:lnTo>
                  <a:cubicBezTo>
                    <a:pt x="65" y="343"/>
                    <a:pt x="33" y="429"/>
                    <a:pt x="0" y="525"/>
                  </a:cubicBezTo>
                  <a:cubicBezTo>
                    <a:pt x="0" y="525"/>
                    <a:pt x="0" y="536"/>
                    <a:pt x="12" y="536"/>
                  </a:cubicBezTo>
                  <a:cubicBezTo>
                    <a:pt x="12" y="536"/>
                    <a:pt x="22" y="536"/>
                    <a:pt x="22" y="525"/>
                  </a:cubicBezTo>
                  <a:cubicBezTo>
                    <a:pt x="65" y="439"/>
                    <a:pt x="97" y="354"/>
                    <a:pt x="129" y="268"/>
                  </a:cubicBezTo>
                  <a:cubicBezTo>
                    <a:pt x="161" y="182"/>
                    <a:pt x="193" y="97"/>
                    <a:pt x="215" y="11"/>
                  </a:cubicBezTo>
                  <a:cubicBezTo>
                    <a:pt x="215" y="1"/>
                    <a:pt x="215" y="1"/>
                    <a:pt x="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8"/>
            <p:cNvSpPr/>
            <p:nvPr/>
          </p:nvSpPr>
          <p:spPr>
            <a:xfrm>
              <a:off x="1110895" y="2055206"/>
              <a:ext cx="33145" cy="62976"/>
            </a:xfrm>
            <a:custGeom>
              <a:avLst/>
              <a:gdLst/>
              <a:ahLst/>
              <a:cxnLst/>
              <a:rect l="l" t="t" r="r" b="b"/>
              <a:pathLst>
                <a:path w="130" h="247" extrusionOk="0">
                  <a:moveTo>
                    <a:pt x="108" y="0"/>
                  </a:moveTo>
                  <a:cubicBezTo>
                    <a:pt x="86" y="43"/>
                    <a:pt x="76" y="86"/>
                    <a:pt x="55" y="118"/>
                  </a:cubicBezTo>
                  <a:cubicBezTo>
                    <a:pt x="43" y="161"/>
                    <a:pt x="22" y="193"/>
                    <a:pt x="12" y="236"/>
                  </a:cubicBezTo>
                  <a:cubicBezTo>
                    <a:pt x="1" y="236"/>
                    <a:pt x="12" y="247"/>
                    <a:pt x="12" y="247"/>
                  </a:cubicBezTo>
                  <a:lnTo>
                    <a:pt x="22" y="247"/>
                  </a:lnTo>
                  <a:cubicBezTo>
                    <a:pt x="55" y="214"/>
                    <a:pt x="76" y="172"/>
                    <a:pt x="86" y="129"/>
                  </a:cubicBezTo>
                  <a:cubicBezTo>
                    <a:pt x="108" y="97"/>
                    <a:pt x="119" y="54"/>
                    <a:pt x="129" y="11"/>
                  </a:cubicBezTo>
                  <a:cubicBezTo>
                    <a:pt x="129" y="0"/>
                    <a:pt x="129" y="0"/>
                    <a:pt x="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8"/>
            <p:cNvSpPr/>
            <p:nvPr/>
          </p:nvSpPr>
          <p:spPr>
            <a:xfrm>
              <a:off x="1130272" y="2092176"/>
              <a:ext cx="41049" cy="77764"/>
            </a:xfrm>
            <a:custGeom>
              <a:avLst/>
              <a:gdLst/>
              <a:ahLst/>
              <a:cxnLst/>
              <a:rect l="l" t="t" r="r" b="b"/>
              <a:pathLst>
                <a:path w="161" h="305" extrusionOk="0">
                  <a:moveTo>
                    <a:pt x="150" y="1"/>
                  </a:moveTo>
                  <a:cubicBezTo>
                    <a:pt x="144" y="1"/>
                    <a:pt x="139" y="5"/>
                    <a:pt x="139" y="5"/>
                  </a:cubicBezTo>
                  <a:cubicBezTo>
                    <a:pt x="117" y="48"/>
                    <a:pt x="86" y="102"/>
                    <a:pt x="64" y="145"/>
                  </a:cubicBezTo>
                  <a:cubicBezTo>
                    <a:pt x="43" y="198"/>
                    <a:pt x="21" y="241"/>
                    <a:pt x="0" y="295"/>
                  </a:cubicBezTo>
                  <a:lnTo>
                    <a:pt x="0" y="305"/>
                  </a:lnTo>
                  <a:lnTo>
                    <a:pt x="10" y="305"/>
                  </a:lnTo>
                  <a:cubicBezTo>
                    <a:pt x="43" y="262"/>
                    <a:pt x="75" y="209"/>
                    <a:pt x="96" y="166"/>
                  </a:cubicBezTo>
                  <a:cubicBezTo>
                    <a:pt x="117" y="112"/>
                    <a:pt x="139" y="69"/>
                    <a:pt x="160" y="16"/>
                  </a:cubicBezTo>
                  <a:lnTo>
                    <a:pt x="160" y="5"/>
                  </a:lnTo>
                  <a:cubicBezTo>
                    <a:pt x="157" y="2"/>
                    <a:pt x="153" y="1"/>
                    <a:pt x="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8"/>
            <p:cNvSpPr/>
            <p:nvPr/>
          </p:nvSpPr>
          <p:spPr>
            <a:xfrm>
              <a:off x="1307472" y="2374675"/>
              <a:ext cx="33145" cy="150173"/>
            </a:xfrm>
            <a:custGeom>
              <a:avLst/>
              <a:gdLst/>
              <a:ahLst/>
              <a:cxnLst/>
              <a:rect l="l" t="t" r="r" b="b"/>
              <a:pathLst>
                <a:path w="130" h="589" extrusionOk="0">
                  <a:moveTo>
                    <a:pt x="119" y="0"/>
                  </a:moveTo>
                  <a:cubicBezTo>
                    <a:pt x="108" y="0"/>
                    <a:pt x="108" y="0"/>
                    <a:pt x="97" y="11"/>
                  </a:cubicBezTo>
                  <a:cubicBezTo>
                    <a:pt x="86" y="96"/>
                    <a:pt x="76" y="193"/>
                    <a:pt x="55" y="289"/>
                  </a:cubicBezTo>
                  <a:cubicBezTo>
                    <a:pt x="43" y="386"/>
                    <a:pt x="22" y="482"/>
                    <a:pt x="12" y="568"/>
                  </a:cubicBezTo>
                  <a:cubicBezTo>
                    <a:pt x="1" y="579"/>
                    <a:pt x="12" y="579"/>
                    <a:pt x="12" y="589"/>
                  </a:cubicBezTo>
                  <a:cubicBezTo>
                    <a:pt x="22" y="589"/>
                    <a:pt x="22" y="579"/>
                    <a:pt x="22" y="579"/>
                  </a:cubicBezTo>
                  <a:cubicBezTo>
                    <a:pt x="55" y="482"/>
                    <a:pt x="76" y="386"/>
                    <a:pt x="86" y="300"/>
                  </a:cubicBezTo>
                  <a:cubicBezTo>
                    <a:pt x="108" y="203"/>
                    <a:pt x="119" y="108"/>
                    <a:pt x="119" y="11"/>
                  </a:cubicBezTo>
                  <a:cubicBezTo>
                    <a:pt x="129" y="0"/>
                    <a:pt x="119" y="0"/>
                    <a:pt x="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8"/>
            <p:cNvSpPr/>
            <p:nvPr/>
          </p:nvSpPr>
          <p:spPr>
            <a:xfrm>
              <a:off x="1280191" y="2333626"/>
              <a:ext cx="27536" cy="145074"/>
            </a:xfrm>
            <a:custGeom>
              <a:avLst/>
              <a:gdLst/>
              <a:ahLst/>
              <a:cxnLst/>
              <a:rect l="l" t="t" r="r" b="b"/>
              <a:pathLst>
                <a:path w="108" h="569" extrusionOk="0">
                  <a:moveTo>
                    <a:pt x="97" y="0"/>
                  </a:moveTo>
                  <a:cubicBezTo>
                    <a:pt x="97" y="0"/>
                    <a:pt x="86" y="0"/>
                    <a:pt x="86" y="12"/>
                  </a:cubicBezTo>
                  <a:cubicBezTo>
                    <a:pt x="65" y="97"/>
                    <a:pt x="54" y="193"/>
                    <a:pt x="43" y="279"/>
                  </a:cubicBezTo>
                  <a:cubicBezTo>
                    <a:pt x="22" y="376"/>
                    <a:pt x="12" y="461"/>
                    <a:pt x="1" y="557"/>
                  </a:cubicBezTo>
                  <a:cubicBezTo>
                    <a:pt x="1" y="568"/>
                    <a:pt x="12" y="568"/>
                    <a:pt x="12" y="568"/>
                  </a:cubicBezTo>
                  <a:cubicBezTo>
                    <a:pt x="22" y="568"/>
                    <a:pt x="22" y="568"/>
                    <a:pt x="22" y="557"/>
                  </a:cubicBezTo>
                  <a:cubicBezTo>
                    <a:pt x="43" y="472"/>
                    <a:pt x="54" y="376"/>
                    <a:pt x="76" y="290"/>
                  </a:cubicBezTo>
                  <a:cubicBezTo>
                    <a:pt x="86" y="193"/>
                    <a:pt x="97" y="97"/>
                    <a:pt x="108" y="12"/>
                  </a:cubicBezTo>
                  <a:cubicBezTo>
                    <a:pt x="108" y="0"/>
                    <a:pt x="108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8"/>
            <p:cNvSpPr/>
            <p:nvPr/>
          </p:nvSpPr>
          <p:spPr>
            <a:xfrm>
              <a:off x="1247555" y="2328017"/>
              <a:ext cx="24731" cy="101475"/>
            </a:xfrm>
            <a:custGeom>
              <a:avLst/>
              <a:gdLst/>
              <a:ahLst/>
              <a:cxnLst/>
              <a:rect l="l" t="t" r="r" b="b"/>
              <a:pathLst>
                <a:path w="97" h="398" extrusionOk="0">
                  <a:moveTo>
                    <a:pt x="97" y="1"/>
                  </a:moveTo>
                  <a:cubicBezTo>
                    <a:pt x="86" y="1"/>
                    <a:pt x="75" y="12"/>
                    <a:pt x="75" y="12"/>
                  </a:cubicBezTo>
                  <a:lnTo>
                    <a:pt x="43" y="205"/>
                  </a:lnTo>
                  <a:lnTo>
                    <a:pt x="0" y="386"/>
                  </a:lnTo>
                  <a:cubicBezTo>
                    <a:pt x="0" y="386"/>
                    <a:pt x="0" y="398"/>
                    <a:pt x="11" y="398"/>
                  </a:cubicBezTo>
                  <a:cubicBezTo>
                    <a:pt x="11" y="398"/>
                    <a:pt x="21" y="398"/>
                    <a:pt x="21" y="386"/>
                  </a:cubicBezTo>
                  <a:cubicBezTo>
                    <a:pt x="43" y="333"/>
                    <a:pt x="64" y="269"/>
                    <a:pt x="75" y="205"/>
                  </a:cubicBezTo>
                  <a:cubicBezTo>
                    <a:pt x="86" y="141"/>
                    <a:pt x="97" y="76"/>
                    <a:pt x="97" y="12"/>
                  </a:cubicBezTo>
                  <a:lnTo>
                    <a:pt x="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8"/>
            <p:cNvSpPr/>
            <p:nvPr/>
          </p:nvSpPr>
          <p:spPr>
            <a:xfrm>
              <a:off x="1184834" y="2178099"/>
              <a:ext cx="32890" cy="142269"/>
            </a:xfrm>
            <a:custGeom>
              <a:avLst/>
              <a:gdLst/>
              <a:ahLst/>
              <a:cxnLst/>
              <a:rect l="l" t="t" r="r" b="b"/>
              <a:pathLst>
                <a:path w="129" h="558" extrusionOk="0">
                  <a:moveTo>
                    <a:pt x="118" y="0"/>
                  </a:moveTo>
                  <a:lnTo>
                    <a:pt x="107" y="11"/>
                  </a:lnTo>
                  <a:lnTo>
                    <a:pt x="53" y="279"/>
                  </a:lnTo>
                  <a:cubicBezTo>
                    <a:pt x="43" y="365"/>
                    <a:pt x="22" y="450"/>
                    <a:pt x="0" y="546"/>
                  </a:cubicBezTo>
                  <a:lnTo>
                    <a:pt x="10" y="557"/>
                  </a:lnTo>
                  <a:lnTo>
                    <a:pt x="22" y="546"/>
                  </a:lnTo>
                  <a:cubicBezTo>
                    <a:pt x="53" y="460"/>
                    <a:pt x="75" y="375"/>
                    <a:pt x="96" y="279"/>
                  </a:cubicBezTo>
                  <a:cubicBezTo>
                    <a:pt x="107" y="193"/>
                    <a:pt x="129" y="108"/>
                    <a:pt x="129" y="11"/>
                  </a:cubicBezTo>
                  <a:cubicBezTo>
                    <a:pt x="129" y="11"/>
                    <a:pt x="129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8"/>
            <p:cNvSpPr/>
            <p:nvPr/>
          </p:nvSpPr>
          <p:spPr>
            <a:xfrm>
              <a:off x="1370448" y="2519240"/>
              <a:ext cx="19122" cy="84903"/>
            </a:xfrm>
            <a:custGeom>
              <a:avLst/>
              <a:gdLst/>
              <a:ahLst/>
              <a:cxnLst/>
              <a:rect l="l" t="t" r="r" b="b"/>
              <a:pathLst>
                <a:path w="75" h="333" extrusionOk="0">
                  <a:moveTo>
                    <a:pt x="65" y="1"/>
                  </a:moveTo>
                  <a:cubicBezTo>
                    <a:pt x="65" y="1"/>
                    <a:pt x="53" y="1"/>
                    <a:pt x="53" y="12"/>
                  </a:cubicBezTo>
                  <a:lnTo>
                    <a:pt x="32" y="162"/>
                  </a:lnTo>
                  <a:lnTo>
                    <a:pt x="0" y="322"/>
                  </a:lnTo>
                  <a:lnTo>
                    <a:pt x="11" y="333"/>
                  </a:lnTo>
                  <a:cubicBezTo>
                    <a:pt x="11" y="333"/>
                    <a:pt x="22" y="333"/>
                    <a:pt x="22" y="322"/>
                  </a:cubicBezTo>
                  <a:cubicBezTo>
                    <a:pt x="43" y="279"/>
                    <a:pt x="53" y="226"/>
                    <a:pt x="65" y="172"/>
                  </a:cubicBezTo>
                  <a:cubicBezTo>
                    <a:pt x="75" y="119"/>
                    <a:pt x="75" y="65"/>
                    <a:pt x="75" y="12"/>
                  </a:cubicBezTo>
                  <a:cubicBezTo>
                    <a:pt x="75" y="1"/>
                    <a:pt x="75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8"/>
            <p:cNvSpPr/>
            <p:nvPr/>
          </p:nvSpPr>
          <p:spPr>
            <a:xfrm>
              <a:off x="1403083" y="2533008"/>
              <a:ext cx="27536" cy="106574"/>
            </a:xfrm>
            <a:custGeom>
              <a:avLst/>
              <a:gdLst/>
              <a:ahLst/>
              <a:cxnLst/>
              <a:rect l="l" t="t" r="r" b="b"/>
              <a:pathLst>
                <a:path w="108" h="418" extrusionOk="0">
                  <a:moveTo>
                    <a:pt x="97" y="0"/>
                  </a:moveTo>
                  <a:cubicBezTo>
                    <a:pt x="86" y="0"/>
                    <a:pt x="86" y="0"/>
                    <a:pt x="86" y="11"/>
                  </a:cubicBezTo>
                  <a:cubicBezTo>
                    <a:pt x="65" y="75"/>
                    <a:pt x="44" y="139"/>
                    <a:pt x="32" y="204"/>
                  </a:cubicBezTo>
                  <a:cubicBezTo>
                    <a:pt x="22" y="279"/>
                    <a:pt x="11" y="343"/>
                    <a:pt x="1" y="407"/>
                  </a:cubicBezTo>
                  <a:cubicBezTo>
                    <a:pt x="1" y="418"/>
                    <a:pt x="1" y="418"/>
                    <a:pt x="11" y="418"/>
                  </a:cubicBezTo>
                  <a:lnTo>
                    <a:pt x="22" y="418"/>
                  </a:lnTo>
                  <a:cubicBezTo>
                    <a:pt x="32" y="343"/>
                    <a:pt x="54" y="279"/>
                    <a:pt x="65" y="215"/>
                  </a:cubicBezTo>
                  <a:cubicBezTo>
                    <a:pt x="75" y="150"/>
                    <a:pt x="97" y="75"/>
                    <a:pt x="97" y="11"/>
                  </a:cubicBezTo>
                  <a:cubicBezTo>
                    <a:pt x="108" y="0"/>
                    <a:pt x="97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8"/>
            <p:cNvSpPr/>
            <p:nvPr/>
          </p:nvSpPr>
          <p:spPr>
            <a:xfrm>
              <a:off x="1430364" y="2579411"/>
              <a:ext cx="22182" cy="95866"/>
            </a:xfrm>
            <a:custGeom>
              <a:avLst/>
              <a:gdLst/>
              <a:ahLst/>
              <a:cxnLst/>
              <a:rect l="l" t="t" r="r" b="b"/>
              <a:pathLst>
                <a:path w="87" h="376" extrusionOk="0">
                  <a:moveTo>
                    <a:pt x="87" y="0"/>
                  </a:moveTo>
                  <a:cubicBezTo>
                    <a:pt x="75" y="0"/>
                    <a:pt x="75" y="0"/>
                    <a:pt x="65" y="11"/>
                  </a:cubicBezTo>
                  <a:cubicBezTo>
                    <a:pt x="54" y="64"/>
                    <a:pt x="44" y="129"/>
                    <a:pt x="33" y="183"/>
                  </a:cubicBezTo>
                  <a:cubicBezTo>
                    <a:pt x="22" y="247"/>
                    <a:pt x="11" y="300"/>
                    <a:pt x="1" y="364"/>
                  </a:cubicBezTo>
                  <a:cubicBezTo>
                    <a:pt x="1" y="364"/>
                    <a:pt x="11" y="364"/>
                    <a:pt x="11" y="375"/>
                  </a:cubicBezTo>
                  <a:lnTo>
                    <a:pt x="22" y="364"/>
                  </a:lnTo>
                  <a:cubicBezTo>
                    <a:pt x="44" y="311"/>
                    <a:pt x="54" y="247"/>
                    <a:pt x="65" y="193"/>
                  </a:cubicBezTo>
                  <a:cubicBezTo>
                    <a:pt x="75" y="129"/>
                    <a:pt x="87" y="64"/>
                    <a:pt x="87" y="11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8"/>
            <p:cNvSpPr/>
            <p:nvPr/>
          </p:nvSpPr>
          <p:spPr>
            <a:xfrm>
              <a:off x="1296508" y="2664059"/>
              <a:ext cx="120342" cy="15808"/>
            </a:xfrm>
            <a:custGeom>
              <a:avLst/>
              <a:gdLst/>
              <a:ahLst/>
              <a:cxnLst/>
              <a:rect l="l" t="t" r="r" b="b"/>
              <a:pathLst>
                <a:path w="472" h="62" extrusionOk="0">
                  <a:moveTo>
                    <a:pt x="12" y="0"/>
                  </a:moveTo>
                  <a:cubicBezTo>
                    <a:pt x="12" y="0"/>
                    <a:pt x="1" y="0"/>
                    <a:pt x="1" y="11"/>
                  </a:cubicBezTo>
                  <a:cubicBezTo>
                    <a:pt x="1" y="22"/>
                    <a:pt x="12" y="22"/>
                    <a:pt x="12" y="22"/>
                  </a:cubicBezTo>
                  <a:cubicBezTo>
                    <a:pt x="86" y="43"/>
                    <a:pt x="162" y="54"/>
                    <a:pt x="236" y="54"/>
                  </a:cubicBezTo>
                  <a:cubicBezTo>
                    <a:pt x="274" y="59"/>
                    <a:pt x="311" y="62"/>
                    <a:pt x="349" y="62"/>
                  </a:cubicBezTo>
                  <a:cubicBezTo>
                    <a:pt x="386" y="62"/>
                    <a:pt x="424" y="59"/>
                    <a:pt x="462" y="54"/>
                  </a:cubicBezTo>
                  <a:cubicBezTo>
                    <a:pt x="472" y="54"/>
                    <a:pt x="472" y="54"/>
                    <a:pt x="472" y="43"/>
                  </a:cubicBezTo>
                  <a:cubicBezTo>
                    <a:pt x="472" y="43"/>
                    <a:pt x="472" y="32"/>
                    <a:pt x="462" y="32"/>
                  </a:cubicBezTo>
                  <a:cubicBezTo>
                    <a:pt x="386" y="32"/>
                    <a:pt x="312" y="32"/>
                    <a:pt x="236" y="22"/>
                  </a:cubicBezTo>
                  <a:cubicBezTo>
                    <a:pt x="162" y="22"/>
                    <a:pt x="86" y="11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8"/>
            <p:cNvSpPr/>
            <p:nvPr/>
          </p:nvSpPr>
          <p:spPr>
            <a:xfrm>
              <a:off x="1332203" y="2699499"/>
              <a:ext cx="104025" cy="11218"/>
            </a:xfrm>
            <a:custGeom>
              <a:avLst/>
              <a:gdLst/>
              <a:ahLst/>
              <a:cxnLst/>
              <a:rect l="l" t="t" r="r" b="b"/>
              <a:pathLst>
                <a:path w="408" h="44" extrusionOk="0">
                  <a:moveTo>
                    <a:pt x="11" y="0"/>
                  </a:moveTo>
                  <a:cubicBezTo>
                    <a:pt x="0" y="0"/>
                    <a:pt x="0" y="0"/>
                    <a:pt x="0" y="11"/>
                  </a:cubicBezTo>
                  <a:lnTo>
                    <a:pt x="0" y="22"/>
                  </a:lnTo>
                  <a:cubicBezTo>
                    <a:pt x="75" y="33"/>
                    <a:pt x="139" y="43"/>
                    <a:pt x="203" y="43"/>
                  </a:cubicBezTo>
                  <a:cubicBezTo>
                    <a:pt x="268" y="43"/>
                    <a:pt x="332" y="43"/>
                    <a:pt x="407" y="33"/>
                  </a:cubicBezTo>
                  <a:lnTo>
                    <a:pt x="407" y="22"/>
                  </a:lnTo>
                  <a:cubicBezTo>
                    <a:pt x="407" y="22"/>
                    <a:pt x="407" y="11"/>
                    <a:pt x="396" y="11"/>
                  </a:cubicBezTo>
                  <a:lnTo>
                    <a:pt x="203" y="11"/>
                  </a:lnTo>
                  <a:cubicBezTo>
                    <a:pt x="139" y="11"/>
                    <a:pt x="75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8"/>
            <p:cNvSpPr/>
            <p:nvPr/>
          </p:nvSpPr>
          <p:spPr>
            <a:xfrm>
              <a:off x="1405888" y="2786696"/>
              <a:ext cx="93061" cy="11218"/>
            </a:xfrm>
            <a:custGeom>
              <a:avLst/>
              <a:gdLst/>
              <a:ahLst/>
              <a:cxnLst/>
              <a:rect l="l" t="t" r="r" b="b"/>
              <a:pathLst>
                <a:path w="365" h="44" extrusionOk="0">
                  <a:moveTo>
                    <a:pt x="11" y="1"/>
                  </a:moveTo>
                  <a:lnTo>
                    <a:pt x="0" y="12"/>
                  </a:lnTo>
                  <a:cubicBezTo>
                    <a:pt x="0" y="22"/>
                    <a:pt x="0" y="22"/>
                    <a:pt x="11" y="22"/>
                  </a:cubicBezTo>
                  <a:cubicBezTo>
                    <a:pt x="64" y="44"/>
                    <a:pt x="129" y="44"/>
                    <a:pt x="183" y="44"/>
                  </a:cubicBezTo>
                  <a:lnTo>
                    <a:pt x="321" y="44"/>
                  </a:lnTo>
                  <a:cubicBezTo>
                    <a:pt x="332" y="33"/>
                    <a:pt x="332" y="33"/>
                    <a:pt x="343" y="33"/>
                  </a:cubicBezTo>
                  <a:cubicBezTo>
                    <a:pt x="354" y="33"/>
                    <a:pt x="364" y="22"/>
                    <a:pt x="364" y="12"/>
                  </a:cubicBezTo>
                  <a:lnTo>
                    <a:pt x="364" y="1"/>
                  </a:lnTo>
                  <a:cubicBezTo>
                    <a:pt x="354" y="1"/>
                    <a:pt x="354" y="1"/>
                    <a:pt x="354" y="12"/>
                  </a:cubicBezTo>
                  <a:lnTo>
                    <a:pt x="183" y="12"/>
                  </a:lnTo>
                  <a:cubicBezTo>
                    <a:pt x="129" y="12"/>
                    <a:pt x="75" y="12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8"/>
            <p:cNvSpPr/>
            <p:nvPr/>
          </p:nvSpPr>
          <p:spPr>
            <a:xfrm>
              <a:off x="1394924" y="2817037"/>
              <a:ext cx="136660" cy="13768"/>
            </a:xfrm>
            <a:custGeom>
              <a:avLst/>
              <a:gdLst/>
              <a:ahLst/>
              <a:cxnLst/>
              <a:rect l="l" t="t" r="r" b="b"/>
              <a:pathLst>
                <a:path w="536" h="54" extrusionOk="0">
                  <a:moveTo>
                    <a:pt x="22" y="0"/>
                  </a:moveTo>
                  <a:cubicBezTo>
                    <a:pt x="11" y="0"/>
                    <a:pt x="11" y="0"/>
                    <a:pt x="11" y="10"/>
                  </a:cubicBezTo>
                  <a:cubicBezTo>
                    <a:pt x="0" y="10"/>
                    <a:pt x="11" y="21"/>
                    <a:pt x="11" y="21"/>
                  </a:cubicBezTo>
                  <a:cubicBezTo>
                    <a:pt x="97" y="43"/>
                    <a:pt x="183" y="53"/>
                    <a:pt x="268" y="53"/>
                  </a:cubicBezTo>
                  <a:cubicBezTo>
                    <a:pt x="354" y="53"/>
                    <a:pt x="440" y="53"/>
                    <a:pt x="525" y="43"/>
                  </a:cubicBezTo>
                  <a:lnTo>
                    <a:pt x="536" y="32"/>
                  </a:lnTo>
                  <a:lnTo>
                    <a:pt x="525" y="21"/>
                  </a:lnTo>
                  <a:lnTo>
                    <a:pt x="268" y="21"/>
                  </a:lnTo>
                  <a:cubicBezTo>
                    <a:pt x="183" y="21"/>
                    <a:pt x="97" y="1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38"/>
            <p:cNvSpPr/>
            <p:nvPr/>
          </p:nvSpPr>
          <p:spPr>
            <a:xfrm>
              <a:off x="1556061" y="2713267"/>
              <a:ext cx="24731" cy="133855"/>
            </a:xfrm>
            <a:custGeom>
              <a:avLst/>
              <a:gdLst/>
              <a:ahLst/>
              <a:cxnLst/>
              <a:rect l="l" t="t" r="r" b="b"/>
              <a:pathLst>
                <a:path w="97" h="525" extrusionOk="0">
                  <a:moveTo>
                    <a:pt x="75" y="0"/>
                  </a:moveTo>
                  <a:lnTo>
                    <a:pt x="65" y="10"/>
                  </a:lnTo>
                  <a:cubicBezTo>
                    <a:pt x="65" y="96"/>
                    <a:pt x="54" y="182"/>
                    <a:pt x="43" y="267"/>
                  </a:cubicBezTo>
                  <a:cubicBezTo>
                    <a:pt x="32" y="353"/>
                    <a:pt x="11" y="428"/>
                    <a:pt x="0" y="514"/>
                  </a:cubicBezTo>
                  <a:lnTo>
                    <a:pt x="0" y="524"/>
                  </a:lnTo>
                  <a:lnTo>
                    <a:pt x="22" y="524"/>
                  </a:lnTo>
                  <a:cubicBezTo>
                    <a:pt x="43" y="439"/>
                    <a:pt x="65" y="353"/>
                    <a:pt x="75" y="267"/>
                  </a:cubicBezTo>
                  <a:cubicBezTo>
                    <a:pt x="86" y="182"/>
                    <a:pt x="96" y="96"/>
                    <a:pt x="86" y="10"/>
                  </a:cubicBezTo>
                  <a:cubicBezTo>
                    <a:pt x="86" y="10"/>
                    <a:pt x="86" y="0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38"/>
            <p:cNvSpPr/>
            <p:nvPr/>
          </p:nvSpPr>
          <p:spPr>
            <a:xfrm>
              <a:off x="1523171" y="2729584"/>
              <a:ext cx="22182" cy="84648"/>
            </a:xfrm>
            <a:custGeom>
              <a:avLst/>
              <a:gdLst/>
              <a:ahLst/>
              <a:cxnLst/>
              <a:rect l="l" t="t" r="r" b="b"/>
              <a:pathLst>
                <a:path w="87" h="332" extrusionOk="0">
                  <a:moveTo>
                    <a:pt x="65" y="0"/>
                  </a:moveTo>
                  <a:lnTo>
                    <a:pt x="54" y="11"/>
                  </a:lnTo>
                  <a:lnTo>
                    <a:pt x="33" y="172"/>
                  </a:lnTo>
                  <a:cubicBezTo>
                    <a:pt x="22" y="215"/>
                    <a:pt x="11" y="268"/>
                    <a:pt x="11" y="322"/>
                  </a:cubicBezTo>
                  <a:cubicBezTo>
                    <a:pt x="1" y="322"/>
                    <a:pt x="11" y="332"/>
                    <a:pt x="11" y="332"/>
                  </a:cubicBezTo>
                  <a:cubicBezTo>
                    <a:pt x="22" y="332"/>
                    <a:pt x="22" y="332"/>
                    <a:pt x="22" y="322"/>
                  </a:cubicBezTo>
                  <a:cubicBezTo>
                    <a:pt x="44" y="279"/>
                    <a:pt x="54" y="225"/>
                    <a:pt x="65" y="172"/>
                  </a:cubicBezTo>
                  <a:cubicBezTo>
                    <a:pt x="75" y="118"/>
                    <a:pt x="87" y="65"/>
                    <a:pt x="75" y="11"/>
                  </a:cubicBezTo>
                  <a:cubicBezTo>
                    <a:pt x="75" y="11"/>
                    <a:pt x="75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8"/>
            <p:cNvSpPr/>
            <p:nvPr/>
          </p:nvSpPr>
          <p:spPr>
            <a:xfrm>
              <a:off x="1476767" y="2664059"/>
              <a:ext cx="19377" cy="90257"/>
            </a:xfrm>
            <a:custGeom>
              <a:avLst/>
              <a:gdLst/>
              <a:ahLst/>
              <a:cxnLst/>
              <a:rect l="l" t="t" r="r" b="b"/>
              <a:pathLst>
                <a:path w="76" h="354" extrusionOk="0">
                  <a:moveTo>
                    <a:pt x="65" y="0"/>
                  </a:moveTo>
                  <a:cubicBezTo>
                    <a:pt x="54" y="0"/>
                    <a:pt x="54" y="0"/>
                    <a:pt x="54" y="11"/>
                  </a:cubicBezTo>
                  <a:cubicBezTo>
                    <a:pt x="33" y="65"/>
                    <a:pt x="33" y="118"/>
                    <a:pt x="22" y="172"/>
                  </a:cubicBezTo>
                  <a:cubicBezTo>
                    <a:pt x="12" y="236"/>
                    <a:pt x="0" y="289"/>
                    <a:pt x="0" y="343"/>
                  </a:cubicBezTo>
                  <a:cubicBezTo>
                    <a:pt x="0" y="353"/>
                    <a:pt x="0" y="353"/>
                    <a:pt x="12" y="353"/>
                  </a:cubicBezTo>
                  <a:cubicBezTo>
                    <a:pt x="12" y="353"/>
                    <a:pt x="22" y="353"/>
                    <a:pt x="22" y="343"/>
                  </a:cubicBezTo>
                  <a:lnTo>
                    <a:pt x="54" y="182"/>
                  </a:lnTo>
                  <a:cubicBezTo>
                    <a:pt x="65" y="129"/>
                    <a:pt x="65" y="75"/>
                    <a:pt x="76" y="11"/>
                  </a:cubicBezTo>
                  <a:lnTo>
                    <a:pt x="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8"/>
            <p:cNvSpPr/>
            <p:nvPr/>
          </p:nvSpPr>
          <p:spPr>
            <a:xfrm>
              <a:off x="1018088" y="2052402"/>
              <a:ext cx="90512" cy="52012"/>
            </a:xfrm>
            <a:custGeom>
              <a:avLst/>
              <a:gdLst/>
              <a:ahLst/>
              <a:cxnLst/>
              <a:rect l="l" t="t" r="r" b="b"/>
              <a:pathLst>
                <a:path w="355" h="204" extrusionOk="0">
                  <a:moveTo>
                    <a:pt x="12" y="1"/>
                  </a:moveTo>
                  <a:cubicBezTo>
                    <a:pt x="12" y="1"/>
                    <a:pt x="1" y="1"/>
                    <a:pt x="1" y="11"/>
                  </a:cubicBezTo>
                  <a:lnTo>
                    <a:pt x="1" y="22"/>
                  </a:lnTo>
                  <a:cubicBezTo>
                    <a:pt x="43" y="65"/>
                    <a:pt x="97" y="108"/>
                    <a:pt x="162" y="140"/>
                  </a:cubicBezTo>
                  <a:cubicBezTo>
                    <a:pt x="215" y="172"/>
                    <a:pt x="279" y="194"/>
                    <a:pt x="343" y="204"/>
                  </a:cubicBezTo>
                  <a:lnTo>
                    <a:pt x="354" y="204"/>
                  </a:lnTo>
                  <a:cubicBezTo>
                    <a:pt x="354" y="194"/>
                    <a:pt x="354" y="194"/>
                    <a:pt x="343" y="183"/>
                  </a:cubicBezTo>
                  <a:cubicBezTo>
                    <a:pt x="290" y="161"/>
                    <a:pt x="226" y="140"/>
                    <a:pt x="172" y="108"/>
                  </a:cubicBezTo>
                  <a:cubicBezTo>
                    <a:pt x="119" y="75"/>
                    <a:pt x="65" y="44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8"/>
            <p:cNvSpPr/>
            <p:nvPr/>
          </p:nvSpPr>
          <p:spPr>
            <a:xfrm>
              <a:off x="1029052" y="2020531"/>
              <a:ext cx="63231" cy="43089"/>
            </a:xfrm>
            <a:custGeom>
              <a:avLst/>
              <a:gdLst/>
              <a:ahLst/>
              <a:cxnLst/>
              <a:rect l="l" t="t" r="r" b="b"/>
              <a:pathLst>
                <a:path w="248" h="169" extrusionOk="0">
                  <a:moveTo>
                    <a:pt x="6" y="0"/>
                  </a:moveTo>
                  <a:cubicBezTo>
                    <a:pt x="3" y="0"/>
                    <a:pt x="0" y="3"/>
                    <a:pt x="0" y="8"/>
                  </a:cubicBezTo>
                  <a:lnTo>
                    <a:pt x="0" y="19"/>
                  </a:lnTo>
                  <a:cubicBezTo>
                    <a:pt x="33" y="62"/>
                    <a:pt x="65" y="83"/>
                    <a:pt x="107" y="115"/>
                  </a:cubicBezTo>
                  <a:cubicBezTo>
                    <a:pt x="140" y="136"/>
                    <a:pt x="183" y="158"/>
                    <a:pt x="236" y="169"/>
                  </a:cubicBezTo>
                  <a:lnTo>
                    <a:pt x="247" y="169"/>
                  </a:lnTo>
                  <a:cubicBezTo>
                    <a:pt x="247" y="158"/>
                    <a:pt x="247" y="158"/>
                    <a:pt x="236" y="147"/>
                  </a:cubicBezTo>
                  <a:cubicBezTo>
                    <a:pt x="204" y="126"/>
                    <a:pt x="161" y="105"/>
                    <a:pt x="119" y="83"/>
                  </a:cubicBezTo>
                  <a:cubicBezTo>
                    <a:pt x="86" y="62"/>
                    <a:pt x="54" y="29"/>
                    <a:pt x="12" y="8"/>
                  </a:cubicBezTo>
                  <a:cubicBezTo>
                    <a:pt x="12" y="3"/>
                    <a:pt x="9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456" name="Google Shape;1456;p38"/>
          <p:cNvCxnSpPr/>
          <p:nvPr/>
        </p:nvCxnSpPr>
        <p:spPr>
          <a:xfrm>
            <a:off x="2267744" y="4227934"/>
            <a:ext cx="45678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dashDot"/>
            <a:round/>
            <a:headEnd type="none" w="med" len="med"/>
            <a:tailEnd type="none" w="med" len="med"/>
          </a:ln>
        </p:spPr>
      </p:cxnSp>
      <p:cxnSp>
        <p:nvCxnSpPr>
          <p:cNvPr id="1457" name="Google Shape;1457;p38"/>
          <p:cNvCxnSpPr/>
          <p:nvPr/>
        </p:nvCxnSpPr>
        <p:spPr>
          <a:xfrm>
            <a:off x="2339752" y="1923678"/>
            <a:ext cx="45678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dash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1" name="Google Shape;1211;p36"/>
          <p:cNvGrpSpPr/>
          <p:nvPr/>
        </p:nvGrpSpPr>
        <p:grpSpPr>
          <a:xfrm flipH="1">
            <a:off x="8097634" y="1285501"/>
            <a:ext cx="110295" cy="2679061"/>
            <a:chOff x="813760" y="220344"/>
            <a:chExt cx="110295" cy="2679061"/>
          </a:xfrm>
        </p:grpSpPr>
        <p:sp>
          <p:nvSpPr>
            <p:cNvPr id="1212" name="Google Shape;1212;p36"/>
            <p:cNvSpPr/>
            <p:nvPr/>
          </p:nvSpPr>
          <p:spPr>
            <a:xfrm rot="5400000">
              <a:off x="716343" y="317761"/>
              <a:ext cx="305129" cy="110295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6"/>
            <p:cNvSpPr/>
            <p:nvPr/>
          </p:nvSpPr>
          <p:spPr>
            <a:xfrm rot="5400000">
              <a:off x="714638" y="486244"/>
              <a:ext cx="308541" cy="110295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6"/>
            <p:cNvSpPr/>
            <p:nvPr/>
          </p:nvSpPr>
          <p:spPr>
            <a:xfrm rot="5400000">
              <a:off x="714448" y="656623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6"/>
            <p:cNvSpPr/>
            <p:nvPr/>
          </p:nvSpPr>
          <p:spPr>
            <a:xfrm rot="5400000">
              <a:off x="716533" y="825107"/>
              <a:ext cx="304750" cy="110295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6"/>
            <p:cNvSpPr/>
            <p:nvPr/>
          </p:nvSpPr>
          <p:spPr>
            <a:xfrm rot="5400000">
              <a:off x="716722" y="995486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6"/>
            <p:cNvSpPr/>
            <p:nvPr/>
          </p:nvSpPr>
          <p:spPr>
            <a:xfrm rot="5400000">
              <a:off x="714448" y="1163780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6"/>
            <p:cNvSpPr/>
            <p:nvPr/>
          </p:nvSpPr>
          <p:spPr>
            <a:xfrm rot="5400000">
              <a:off x="714448" y="1334348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6"/>
            <p:cNvSpPr/>
            <p:nvPr/>
          </p:nvSpPr>
          <p:spPr>
            <a:xfrm rot="5400000">
              <a:off x="714448" y="1504916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6"/>
            <p:cNvSpPr/>
            <p:nvPr/>
          </p:nvSpPr>
          <p:spPr>
            <a:xfrm rot="5400000">
              <a:off x="716533" y="1673400"/>
              <a:ext cx="304750" cy="110295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6"/>
            <p:cNvSpPr/>
            <p:nvPr/>
          </p:nvSpPr>
          <p:spPr>
            <a:xfrm rot="5400000">
              <a:off x="716343" y="1843779"/>
              <a:ext cx="305129" cy="110295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6"/>
            <p:cNvSpPr/>
            <p:nvPr/>
          </p:nvSpPr>
          <p:spPr>
            <a:xfrm rot="5400000">
              <a:off x="714638" y="2012262"/>
              <a:ext cx="308541" cy="110295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6"/>
            <p:cNvSpPr/>
            <p:nvPr/>
          </p:nvSpPr>
          <p:spPr>
            <a:xfrm rot="5400000">
              <a:off x="714448" y="2182641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6"/>
            <p:cNvSpPr/>
            <p:nvPr/>
          </p:nvSpPr>
          <p:spPr>
            <a:xfrm rot="5400000">
              <a:off x="714448" y="2353209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6"/>
            <p:cNvSpPr/>
            <p:nvPr/>
          </p:nvSpPr>
          <p:spPr>
            <a:xfrm rot="5400000">
              <a:off x="716722" y="2521503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6"/>
            <p:cNvSpPr/>
            <p:nvPr/>
          </p:nvSpPr>
          <p:spPr>
            <a:xfrm rot="5400000">
              <a:off x="716722" y="2692072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7" name="Google Shape;1227;p36"/>
          <p:cNvSpPr txBox="1">
            <a:spLocks noGrp="1"/>
          </p:cNvSpPr>
          <p:nvPr>
            <p:ph type="title"/>
          </p:nvPr>
        </p:nvSpPr>
        <p:spPr>
          <a:xfrm>
            <a:off x="2051720" y="699542"/>
            <a:ext cx="4360200" cy="3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i="1" u="sng" dirty="0"/>
              <a:t>2.1.“Смерть Артура” Томас Мелорі</a:t>
            </a:r>
            <a:endParaRPr i="1" u="sng" dirty="0"/>
          </a:p>
        </p:txBody>
      </p:sp>
      <p:sp>
        <p:nvSpPr>
          <p:cNvPr id="1228" name="Google Shape;1228;p36"/>
          <p:cNvSpPr txBox="1">
            <a:spLocks noGrp="1"/>
          </p:cNvSpPr>
          <p:nvPr>
            <p:ph type="subTitle" idx="1"/>
          </p:nvPr>
        </p:nvSpPr>
        <p:spPr>
          <a:xfrm>
            <a:off x="1403648" y="1275606"/>
            <a:ext cx="3816424" cy="34563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ru-RU" sz="1600" dirty="0"/>
              <a:t>У центрі кельтського епосу – напівлегендарна постать короля Артура.  Мелорі об'єднав розрізнені перекази в цілісну історію, перенісши дію з "темного часу" у високе середньовіччя.  На відміну від петляючих, повних композиційних повторів французьких джерел, Мелорі створює сюжет послідовний і стрункий, виклад ведеться стисло і соковито, читач переноситься в чарівний світ, який не має нічого спільного зі світом реально-історичним.</a:t>
            </a:r>
            <a:endParaRPr sz="1600" dirty="0"/>
          </a:p>
        </p:txBody>
      </p:sp>
      <p:grpSp>
        <p:nvGrpSpPr>
          <p:cNvPr id="1229" name="Google Shape;1229;p36"/>
          <p:cNvGrpSpPr/>
          <p:nvPr/>
        </p:nvGrpSpPr>
        <p:grpSpPr>
          <a:xfrm>
            <a:off x="827584" y="4696637"/>
            <a:ext cx="7516757" cy="446863"/>
            <a:chOff x="500210" y="4475281"/>
            <a:chExt cx="4478525" cy="266259"/>
          </a:xfrm>
        </p:grpSpPr>
        <p:sp>
          <p:nvSpPr>
            <p:cNvPr id="1230" name="Google Shape;1230;p36"/>
            <p:cNvSpPr/>
            <p:nvPr/>
          </p:nvSpPr>
          <p:spPr>
            <a:xfrm>
              <a:off x="4817033" y="4614523"/>
              <a:ext cx="13207" cy="421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6"/>
            <p:cNvSpPr/>
            <p:nvPr/>
          </p:nvSpPr>
          <p:spPr>
            <a:xfrm>
              <a:off x="67907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6"/>
            <p:cNvSpPr/>
            <p:nvPr/>
          </p:nvSpPr>
          <p:spPr>
            <a:xfrm>
              <a:off x="778439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6"/>
            <p:cNvSpPr/>
            <p:nvPr/>
          </p:nvSpPr>
          <p:spPr>
            <a:xfrm>
              <a:off x="87983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6"/>
            <p:cNvSpPr/>
            <p:nvPr/>
          </p:nvSpPr>
          <p:spPr>
            <a:xfrm>
              <a:off x="98146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6"/>
            <p:cNvSpPr/>
            <p:nvPr/>
          </p:nvSpPr>
          <p:spPr>
            <a:xfrm>
              <a:off x="108308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6"/>
            <p:cNvSpPr/>
            <p:nvPr/>
          </p:nvSpPr>
          <p:spPr>
            <a:xfrm>
              <a:off x="1182005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6"/>
            <p:cNvSpPr/>
            <p:nvPr/>
          </p:nvSpPr>
          <p:spPr>
            <a:xfrm>
              <a:off x="128363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6"/>
            <p:cNvSpPr/>
            <p:nvPr/>
          </p:nvSpPr>
          <p:spPr>
            <a:xfrm>
              <a:off x="138525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6"/>
            <p:cNvSpPr/>
            <p:nvPr/>
          </p:nvSpPr>
          <p:spPr>
            <a:xfrm>
              <a:off x="148688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6"/>
            <p:cNvSpPr/>
            <p:nvPr/>
          </p:nvSpPr>
          <p:spPr>
            <a:xfrm>
              <a:off x="158828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6"/>
            <p:cNvSpPr/>
            <p:nvPr/>
          </p:nvSpPr>
          <p:spPr>
            <a:xfrm>
              <a:off x="1687648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6"/>
            <p:cNvSpPr/>
            <p:nvPr/>
          </p:nvSpPr>
          <p:spPr>
            <a:xfrm>
              <a:off x="178904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6"/>
            <p:cNvSpPr/>
            <p:nvPr/>
          </p:nvSpPr>
          <p:spPr>
            <a:xfrm>
              <a:off x="189067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6"/>
            <p:cNvSpPr/>
            <p:nvPr/>
          </p:nvSpPr>
          <p:spPr>
            <a:xfrm>
              <a:off x="199229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6"/>
            <p:cNvSpPr/>
            <p:nvPr/>
          </p:nvSpPr>
          <p:spPr>
            <a:xfrm>
              <a:off x="209392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6"/>
            <p:cNvSpPr/>
            <p:nvPr/>
          </p:nvSpPr>
          <p:spPr>
            <a:xfrm>
              <a:off x="219284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5" y="55"/>
                    <a:pt x="814" y="55"/>
                  </a:cubicBez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3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6"/>
            <p:cNvSpPr/>
            <p:nvPr/>
          </p:nvSpPr>
          <p:spPr>
            <a:xfrm>
              <a:off x="229446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6"/>
            <p:cNvSpPr/>
            <p:nvPr/>
          </p:nvSpPr>
          <p:spPr>
            <a:xfrm>
              <a:off x="239609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4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14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6"/>
            <p:cNvSpPr/>
            <p:nvPr/>
          </p:nvSpPr>
          <p:spPr>
            <a:xfrm>
              <a:off x="249749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86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7" y="114"/>
                    <a:pt x="41" y="116"/>
                    <a:pt x="44" y="119"/>
                  </a:cubicBezTo>
                  <a:lnTo>
                    <a:pt x="55" y="119"/>
                  </a:lnTo>
                  <a:lnTo>
                    <a:pt x="44" y="108"/>
                  </a:ln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36" y="290"/>
                    <a:pt x="248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33"/>
                  </a:cubicBezTo>
                  <a:cubicBezTo>
                    <a:pt x="708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6"/>
            <p:cNvSpPr/>
            <p:nvPr/>
          </p:nvSpPr>
          <p:spPr>
            <a:xfrm>
              <a:off x="259911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6"/>
            <p:cNvSpPr/>
            <p:nvPr/>
          </p:nvSpPr>
          <p:spPr>
            <a:xfrm>
              <a:off x="269825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3" y="33"/>
                  </a:lnTo>
                  <a:cubicBezTo>
                    <a:pt x="804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7" y="290"/>
                    <a:pt x="258" y="279"/>
                    <a:pt x="268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1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6"/>
            <p:cNvSpPr/>
            <p:nvPr/>
          </p:nvSpPr>
          <p:spPr>
            <a:xfrm>
              <a:off x="279988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6"/>
            <p:cNvSpPr/>
            <p:nvPr/>
          </p:nvSpPr>
          <p:spPr>
            <a:xfrm>
              <a:off x="2901509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6"/>
            <p:cNvSpPr/>
            <p:nvPr/>
          </p:nvSpPr>
          <p:spPr>
            <a:xfrm>
              <a:off x="300313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6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36" y="290"/>
                    <a:pt x="246" y="279"/>
                    <a:pt x="267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6"/>
            <p:cNvSpPr/>
            <p:nvPr/>
          </p:nvSpPr>
          <p:spPr>
            <a:xfrm>
              <a:off x="310453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36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6"/>
            <p:cNvSpPr/>
            <p:nvPr/>
          </p:nvSpPr>
          <p:spPr>
            <a:xfrm>
              <a:off x="320367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9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6"/>
            <p:cNvSpPr/>
            <p:nvPr/>
          </p:nvSpPr>
          <p:spPr>
            <a:xfrm>
              <a:off x="330530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6"/>
            <p:cNvSpPr/>
            <p:nvPr/>
          </p:nvSpPr>
          <p:spPr>
            <a:xfrm>
              <a:off x="340670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47" y="108"/>
                  </a:cubicBezTo>
                  <a:cubicBezTo>
                    <a:pt x="56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1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6"/>
            <p:cNvSpPr/>
            <p:nvPr/>
          </p:nvSpPr>
          <p:spPr>
            <a:xfrm>
              <a:off x="350832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33"/>
                  </a:cubicBez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6"/>
            <p:cNvSpPr/>
            <p:nvPr/>
          </p:nvSpPr>
          <p:spPr>
            <a:xfrm>
              <a:off x="360995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6"/>
            <p:cNvSpPr/>
            <p:nvPr/>
          </p:nvSpPr>
          <p:spPr>
            <a:xfrm>
              <a:off x="3709093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6"/>
            <p:cNvSpPr/>
            <p:nvPr/>
          </p:nvSpPr>
          <p:spPr>
            <a:xfrm>
              <a:off x="3810719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3" y="183"/>
                    <a:pt x="322" y="205"/>
                    <a:pt x="300" y="215"/>
                  </a:cubicBezTo>
                  <a:cubicBezTo>
                    <a:pt x="28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65"/>
                    <a:pt x="814" y="65"/>
                    <a:pt x="814" y="65"/>
                  </a:cubicBezTo>
                  <a:lnTo>
                    <a:pt x="814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6"/>
            <p:cNvSpPr/>
            <p:nvPr/>
          </p:nvSpPr>
          <p:spPr>
            <a:xfrm>
              <a:off x="391234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7" y="129"/>
                    <a:pt x="396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0" y="279"/>
                    <a:pt x="182" y="290"/>
                    <a:pt x="214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401374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4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lnTo>
                    <a:pt x="44" y="108"/>
                  </a:ln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708" y="33"/>
                    <a:pt x="718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6"/>
            <p:cNvSpPr/>
            <p:nvPr/>
          </p:nvSpPr>
          <p:spPr>
            <a:xfrm>
              <a:off x="4115370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4" y="194"/>
                    <a:pt x="32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6"/>
            <p:cNvSpPr/>
            <p:nvPr/>
          </p:nvSpPr>
          <p:spPr>
            <a:xfrm>
              <a:off x="421451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3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6"/>
            <p:cNvSpPr/>
            <p:nvPr/>
          </p:nvSpPr>
          <p:spPr>
            <a:xfrm>
              <a:off x="4315911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9" y="129"/>
                    <a:pt x="398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7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65"/>
                    <a:pt x="815" y="65"/>
                    <a:pt x="815" y="65"/>
                  </a:cubicBezTo>
                  <a:lnTo>
                    <a:pt x="815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6"/>
            <p:cNvSpPr/>
            <p:nvPr/>
          </p:nvSpPr>
          <p:spPr>
            <a:xfrm>
              <a:off x="4417536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6"/>
            <p:cNvSpPr/>
            <p:nvPr/>
          </p:nvSpPr>
          <p:spPr>
            <a:xfrm>
              <a:off x="451916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6"/>
            <p:cNvSpPr/>
            <p:nvPr/>
          </p:nvSpPr>
          <p:spPr>
            <a:xfrm>
              <a:off x="4620788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4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4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11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39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2" y="44"/>
                    <a:pt x="792" y="55"/>
                    <a:pt x="804" y="5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6"/>
            <p:cNvSpPr/>
            <p:nvPr/>
          </p:nvSpPr>
          <p:spPr>
            <a:xfrm>
              <a:off x="611321" y="4594522"/>
              <a:ext cx="152664" cy="142276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6"/>
            <p:cNvSpPr/>
            <p:nvPr/>
          </p:nvSpPr>
          <p:spPr>
            <a:xfrm>
              <a:off x="633227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6"/>
            <p:cNvSpPr/>
            <p:nvPr/>
          </p:nvSpPr>
          <p:spPr>
            <a:xfrm>
              <a:off x="500210" y="4475281"/>
              <a:ext cx="142954" cy="151309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6"/>
            <p:cNvSpPr/>
            <p:nvPr/>
          </p:nvSpPr>
          <p:spPr>
            <a:xfrm>
              <a:off x="519406" y="4509157"/>
              <a:ext cx="36811" cy="97109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6"/>
            <p:cNvSpPr/>
            <p:nvPr/>
          </p:nvSpPr>
          <p:spPr>
            <a:xfrm>
              <a:off x="654907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6"/>
            <p:cNvSpPr/>
            <p:nvPr/>
          </p:nvSpPr>
          <p:spPr>
            <a:xfrm>
              <a:off x="584898" y="4568551"/>
              <a:ext cx="17163" cy="15357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6"/>
            <p:cNvSpPr/>
            <p:nvPr/>
          </p:nvSpPr>
          <p:spPr>
            <a:xfrm>
              <a:off x="4836008" y="4475281"/>
              <a:ext cx="142728" cy="151309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6"/>
            <p:cNvSpPr/>
            <p:nvPr/>
          </p:nvSpPr>
          <p:spPr>
            <a:xfrm>
              <a:off x="4922954" y="4506898"/>
              <a:ext cx="39069" cy="96883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6"/>
            <p:cNvSpPr/>
            <p:nvPr/>
          </p:nvSpPr>
          <p:spPr>
            <a:xfrm>
              <a:off x="4717445" y="4594522"/>
              <a:ext cx="152664" cy="147019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6"/>
            <p:cNvSpPr/>
            <p:nvPr/>
          </p:nvSpPr>
          <p:spPr>
            <a:xfrm>
              <a:off x="4751320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6"/>
            <p:cNvSpPr/>
            <p:nvPr/>
          </p:nvSpPr>
          <p:spPr>
            <a:xfrm>
              <a:off x="4879594" y="4567874"/>
              <a:ext cx="14679" cy="16034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6"/>
            <p:cNvSpPr/>
            <p:nvPr/>
          </p:nvSpPr>
          <p:spPr>
            <a:xfrm>
              <a:off x="4811844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3" name="Google Shape;1283;p36"/>
          <p:cNvGrpSpPr/>
          <p:nvPr/>
        </p:nvGrpSpPr>
        <p:grpSpPr>
          <a:xfrm rot="10800000" flipH="1">
            <a:off x="755576" y="0"/>
            <a:ext cx="7516757" cy="446863"/>
            <a:chOff x="500210" y="4475281"/>
            <a:chExt cx="4478525" cy="266259"/>
          </a:xfrm>
        </p:grpSpPr>
        <p:sp>
          <p:nvSpPr>
            <p:cNvPr id="1284" name="Google Shape;1284;p36"/>
            <p:cNvSpPr/>
            <p:nvPr/>
          </p:nvSpPr>
          <p:spPr>
            <a:xfrm>
              <a:off x="4817033" y="4614523"/>
              <a:ext cx="13207" cy="421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6"/>
            <p:cNvSpPr/>
            <p:nvPr/>
          </p:nvSpPr>
          <p:spPr>
            <a:xfrm>
              <a:off x="67907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6"/>
            <p:cNvSpPr/>
            <p:nvPr/>
          </p:nvSpPr>
          <p:spPr>
            <a:xfrm>
              <a:off x="778439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6"/>
            <p:cNvSpPr/>
            <p:nvPr/>
          </p:nvSpPr>
          <p:spPr>
            <a:xfrm>
              <a:off x="87983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6"/>
            <p:cNvSpPr/>
            <p:nvPr/>
          </p:nvSpPr>
          <p:spPr>
            <a:xfrm>
              <a:off x="98146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6"/>
            <p:cNvSpPr/>
            <p:nvPr/>
          </p:nvSpPr>
          <p:spPr>
            <a:xfrm>
              <a:off x="108308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6"/>
            <p:cNvSpPr/>
            <p:nvPr/>
          </p:nvSpPr>
          <p:spPr>
            <a:xfrm>
              <a:off x="1182005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6"/>
            <p:cNvSpPr/>
            <p:nvPr/>
          </p:nvSpPr>
          <p:spPr>
            <a:xfrm>
              <a:off x="128363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6"/>
            <p:cNvSpPr/>
            <p:nvPr/>
          </p:nvSpPr>
          <p:spPr>
            <a:xfrm>
              <a:off x="138525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6"/>
            <p:cNvSpPr/>
            <p:nvPr/>
          </p:nvSpPr>
          <p:spPr>
            <a:xfrm>
              <a:off x="148688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6"/>
            <p:cNvSpPr/>
            <p:nvPr/>
          </p:nvSpPr>
          <p:spPr>
            <a:xfrm>
              <a:off x="158828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6"/>
            <p:cNvSpPr/>
            <p:nvPr/>
          </p:nvSpPr>
          <p:spPr>
            <a:xfrm>
              <a:off x="1687648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6"/>
            <p:cNvSpPr/>
            <p:nvPr/>
          </p:nvSpPr>
          <p:spPr>
            <a:xfrm>
              <a:off x="178904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6"/>
            <p:cNvSpPr/>
            <p:nvPr/>
          </p:nvSpPr>
          <p:spPr>
            <a:xfrm>
              <a:off x="189067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6"/>
            <p:cNvSpPr/>
            <p:nvPr/>
          </p:nvSpPr>
          <p:spPr>
            <a:xfrm>
              <a:off x="199229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6"/>
            <p:cNvSpPr/>
            <p:nvPr/>
          </p:nvSpPr>
          <p:spPr>
            <a:xfrm>
              <a:off x="209392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6"/>
            <p:cNvSpPr/>
            <p:nvPr/>
          </p:nvSpPr>
          <p:spPr>
            <a:xfrm>
              <a:off x="219284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5" y="55"/>
                    <a:pt x="814" y="55"/>
                  </a:cubicBez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3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6"/>
            <p:cNvSpPr/>
            <p:nvPr/>
          </p:nvSpPr>
          <p:spPr>
            <a:xfrm>
              <a:off x="229446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6"/>
            <p:cNvSpPr/>
            <p:nvPr/>
          </p:nvSpPr>
          <p:spPr>
            <a:xfrm>
              <a:off x="239609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4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14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6"/>
            <p:cNvSpPr/>
            <p:nvPr/>
          </p:nvSpPr>
          <p:spPr>
            <a:xfrm>
              <a:off x="249749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86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7" y="114"/>
                    <a:pt x="41" y="116"/>
                    <a:pt x="44" y="119"/>
                  </a:cubicBezTo>
                  <a:lnTo>
                    <a:pt x="55" y="119"/>
                  </a:lnTo>
                  <a:lnTo>
                    <a:pt x="44" y="108"/>
                  </a:ln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36" y="290"/>
                    <a:pt x="248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33"/>
                  </a:cubicBezTo>
                  <a:cubicBezTo>
                    <a:pt x="708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6"/>
            <p:cNvSpPr/>
            <p:nvPr/>
          </p:nvSpPr>
          <p:spPr>
            <a:xfrm>
              <a:off x="259911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6"/>
            <p:cNvSpPr/>
            <p:nvPr/>
          </p:nvSpPr>
          <p:spPr>
            <a:xfrm>
              <a:off x="269825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3" y="33"/>
                  </a:lnTo>
                  <a:cubicBezTo>
                    <a:pt x="804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7" y="290"/>
                    <a:pt x="258" y="279"/>
                    <a:pt x="268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1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6"/>
            <p:cNvSpPr/>
            <p:nvPr/>
          </p:nvSpPr>
          <p:spPr>
            <a:xfrm>
              <a:off x="279988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6"/>
            <p:cNvSpPr/>
            <p:nvPr/>
          </p:nvSpPr>
          <p:spPr>
            <a:xfrm>
              <a:off x="2901509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6"/>
            <p:cNvSpPr/>
            <p:nvPr/>
          </p:nvSpPr>
          <p:spPr>
            <a:xfrm>
              <a:off x="300313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6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36" y="290"/>
                    <a:pt x="246" y="279"/>
                    <a:pt x="267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6"/>
            <p:cNvSpPr/>
            <p:nvPr/>
          </p:nvSpPr>
          <p:spPr>
            <a:xfrm>
              <a:off x="310453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36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6"/>
            <p:cNvSpPr/>
            <p:nvPr/>
          </p:nvSpPr>
          <p:spPr>
            <a:xfrm>
              <a:off x="320367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9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6"/>
            <p:cNvSpPr/>
            <p:nvPr/>
          </p:nvSpPr>
          <p:spPr>
            <a:xfrm>
              <a:off x="330530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6"/>
            <p:cNvSpPr/>
            <p:nvPr/>
          </p:nvSpPr>
          <p:spPr>
            <a:xfrm>
              <a:off x="340670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47" y="108"/>
                  </a:cubicBezTo>
                  <a:cubicBezTo>
                    <a:pt x="56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1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6"/>
            <p:cNvSpPr/>
            <p:nvPr/>
          </p:nvSpPr>
          <p:spPr>
            <a:xfrm>
              <a:off x="350832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33"/>
                  </a:cubicBez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6"/>
            <p:cNvSpPr/>
            <p:nvPr/>
          </p:nvSpPr>
          <p:spPr>
            <a:xfrm>
              <a:off x="360995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6"/>
            <p:cNvSpPr/>
            <p:nvPr/>
          </p:nvSpPr>
          <p:spPr>
            <a:xfrm>
              <a:off x="3709093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6"/>
            <p:cNvSpPr/>
            <p:nvPr/>
          </p:nvSpPr>
          <p:spPr>
            <a:xfrm>
              <a:off x="3810719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3" y="183"/>
                    <a:pt x="322" y="205"/>
                    <a:pt x="300" y="215"/>
                  </a:cubicBezTo>
                  <a:cubicBezTo>
                    <a:pt x="28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65"/>
                    <a:pt x="814" y="65"/>
                    <a:pt x="814" y="65"/>
                  </a:cubicBezTo>
                  <a:lnTo>
                    <a:pt x="814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391234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7" y="129"/>
                    <a:pt x="396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0" y="279"/>
                    <a:pt x="182" y="290"/>
                    <a:pt x="214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401374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4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lnTo>
                    <a:pt x="44" y="108"/>
                  </a:ln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708" y="33"/>
                    <a:pt x="718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6"/>
            <p:cNvSpPr/>
            <p:nvPr/>
          </p:nvSpPr>
          <p:spPr>
            <a:xfrm>
              <a:off x="4115370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4" y="194"/>
                    <a:pt x="32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6"/>
            <p:cNvSpPr/>
            <p:nvPr/>
          </p:nvSpPr>
          <p:spPr>
            <a:xfrm>
              <a:off x="421451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3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4315911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9" y="129"/>
                    <a:pt x="398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7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65"/>
                    <a:pt x="815" y="65"/>
                    <a:pt x="815" y="65"/>
                  </a:cubicBezTo>
                  <a:lnTo>
                    <a:pt x="815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6"/>
            <p:cNvSpPr/>
            <p:nvPr/>
          </p:nvSpPr>
          <p:spPr>
            <a:xfrm>
              <a:off x="4417536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6"/>
            <p:cNvSpPr/>
            <p:nvPr/>
          </p:nvSpPr>
          <p:spPr>
            <a:xfrm>
              <a:off x="451916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4620788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4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4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11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39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2" y="44"/>
                    <a:pt x="792" y="55"/>
                    <a:pt x="804" y="5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6"/>
            <p:cNvSpPr/>
            <p:nvPr/>
          </p:nvSpPr>
          <p:spPr>
            <a:xfrm>
              <a:off x="611321" y="4594522"/>
              <a:ext cx="152664" cy="142276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6"/>
            <p:cNvSpPr/>
            <p:nvPr/>
          </p:nvSpPr>
          <p:spPr>
            <a:xfrm>
              <a:off x="633227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500210" y="4475281"/>
              <a:ext cx="142954" cy="151309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6"/>
            <p:cNvSpPr/>
            <p:nvPr/>
          </p:nvSpPr>
          <p:spPr>
            <a:xfrm>
              <a:off x="519406" y="4509157"/>
              <a:ext cx="36811" cy="97109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6"/>
            <p:cNvSpPr/>
            <p:nvPr/>
          </p:nvSpPr>
          <p:spPr>
            <a:xfrm>
              <a:off x="654907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6"/>
            <p:cNvSpPr/>
            <p:nvPr/>
          </p:nvSpPr>
          <p:spPr>
            <a:xfrm>
              <a:off x="584898" y="4568551"/>
              <a:ext cx="17163" cy="15357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6"/>
            <p:cNvSpPr/>
            <p:nvPr/>
          </p:nvSpPr>
          <p:spPr>
            <a:xfrm>
              <a:off x="4836008" y="4475281"/>
              <a:ext cx="142728" cy="151309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6"/>
            <p:cNvSpPr/>
            <p:nvPr/>
          </p:nvSpPr>
          <p:spPr>
            <a:xfrm>
              <a:off x="4922954" y="4506898"/>
              <a:ext cx="39069" cy="96883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6"/>
            <p:cNvSpPr/>
            <p:nvPr/>
          </p:nvSpPr>
          <p:spPr>
            <a:xfrm>
              <a:off x="4717445" y="4594522"/>
              <a:ext cx="152664" cy="147019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6"/>
            <p:cNvSpPr/>
            <p:nvPr/>
          </p:nvSpPr>
          <p:spPr>
            <a:xfrm>
              <a:off x="4751320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6"/>
            <p:cNvSpPr/>
            <p:nvPr/>
          </p:nvSpPr>
          <p:spPr>
            <a:xfrm>
              <a:off x="4879594" y="4567874"/>
              <a:ext cx="14679" cy="16034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6"/>
            <p:cNvSpPr/>
            <p:nvPr/>
          </p:nvSpPr>
          <p:spPr>
            <a:xfrm>
              <a:off x="4811844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7" name="Google Shape;1337;p36"/>
          <p:cNvGrpSpPr/>
          <p:nvPr/>
        </p:nvGrpSpPr>
        <p:grpSpPr>
          <a:xfrm>
            <a:off x="813762" y="940463"/>
            <a:ext cx="7516726" cy="3263651"/>
            <a:chOff x="813762" y="940463"/>
            <a:chExt cx="7516726" cy="3263651"/>
          </a:xfrm>
        </p:grpSpPr>
        <p:sp>
          <p:nvSpPr>
            <p:cNvPr id="1338" name="Google Shape;1338;p36"/>
            <p:cNvSpPr/>
            <p:nvPr/>
          </p:nvSpPr>
          <p:spPr>
            <a:xfrm>
              <a:off x="8186387" y="940463"/>
              <a:ext cx="144101" cy="144101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813762" y="940463"/>
              <a:ext cx="144101" cy="144101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6"/>
            <p:cNvSpPr/>
            <p:nvPr/>
          </p:nvSpPr>
          <p:spPr>
            <a:xfrm>
              <a:off x="8186387" y="4060013"/>
              <a:ext cx="144101" cy="144101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6"/>
            <p:cNvSpPr/>
            <p:nvPr/>
          </p:nvSpPr>
          <p:spPr>
            <a:xfrm>
              <a:off x="813762" y="4060013"/>
              <a:ext cx="144101" cy="144101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36"/>
          <p:cNvGrpSpPr/>
          <p:nvPr/>
        </p:nvGrpSpPr>
        <p:grpSpPr>
          <a:xfrm>
            <a:off x="0" y="1275606"/>
            <a:ext cx="110295" cy="2679061"/>
            <a:chOff x="813760" y="220344"/>
            <a:chExt cx="110295" cy="2679061"/>
          </a:xfrm>
        </p:grpSpPr>
        <p:sp>
          <p:nvSpPr>
            <p:cNvPr id="1343" name="Google Shape;1343;p36"/>
            <p:cNvSpPr/>
            <p:nvPr/>
          </p:nvSpPr>
          <p:spPr>
            <a:xfrm rot="5400000">
              <a:off x="716343" y="317761"/>
              <a:ext cx="305129" cy="110295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6"/>
            <p:cNvSpPr/>
            <p:nvPr/>
          </p:nvSpPr>
          <p:spPr>
            <a:xfrm rot="5400000">
              <a:off x="714638" y="486244"/>
              <a:ext cx="308541" cy="110295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6"/>
            <p:cNvSpPr/>
            <p:nvPr/>
          </p:nvSpPr>
          <p:spPr>
            <a:xfrm rot="5400000">
              <a:off x="714448" y="656623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6"/>
            <p:cNvSpPr/>
            <p:nvPr/>
          </p:nvSpPr>
          <p:spPr>
            <a:xfrm rot="5400000">
              <a:off x="716533" y="825107"/>
              <a:ext cx="304750" cy="110295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6"/>
            <p:cNvSpPr/>
            <p:nvPr/>
          </p:nvSpPr>
          <p:spPr>
            <a:xfrm rot="5400000">
              <a:off x="716722" y="995486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6"/>
            <p:cNvSpPr/>
            <p:nvPr/>
          </p:nvSpPr>
          <p:spPr>
            <a:xfrm rot="5400000">
              <a:off x="714448" y="1163780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6"/>
            <p:cNvSpPr/>
            <p:nvPr/>
          </p:nvSpPr>
          <p:spPr>
            <a:xfrm rot="5400000">
              <a:off x="714448" y="1334348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6"/>
            <p:cNvSpPr/>
            <p:nvPr/>
          </p:nvSpPr>
          <p:spPr>
            <a:xfrm rot="5400000">
              <a:off x="714448" y="1504916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6"/>
            <p:cNvSpPr/>
            <p:nvPr/>
          </p:nvSpPr>
          <p:spPr>
            <a:xfrm rot="5400000">
              <a:off x="716533" y="1673400"/>
              <a:ext cx="304750" cy="110295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6"/>
            <p:cNvSpPr/>
            <p:nvPr/>
          </p:nvSpPr>
          <p:spPr>
            <a:xfrm rot="5400000">
              <a:off x="716343" y="1843779"/>
              <a:ext cx="305129" cy="110295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6"/>
            <p:cNvSpPr/>
            <p:nvPr/>
          </p:nvSpPr>
          <p:spPr>
            <a:xfrm rot="5400000">
              <a:off x="714638" y="2012262"/>
              <a:ext cx="308541" cy="110295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6"/>
            <p:cNvSpPr/>
            <p:nvPr/>
          </p:nvSpPr>
          <p:spPr>
            <a:xfrm rot="5400000">
              <a:off x="714448" y="2182641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6"/>
            <p:cNvSpPr/>
            <p:nvPr/>
          </p:nvSpPr>
          <p:spPr>
            <a:xfrm rot="5400000">
              <a:off x="714448" y="2353209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6"/>
            <p:cNvSpPr/>
            <p:nvPr/>
          </p:nvSpPr>
          <p:spPr>
            <a:xfrm rot="5400000">
              <a:off x="716722" y="2521503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6"/>
            <p:cNvSpPr/>
            <p:nvPr/>
          </p:nvSpPr>
          <p:spPr>
            <a:xfrm rot="5400000">
              <a:off x="716722" y="2692072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258" name="AutoShape 2" descr="Краткая биография Мэло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260" name="AutoShape 4" descr="Краткая биография Мэло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2" name="Рисунок 151" descr="Без названия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987574"/>
            <a:ext cx="2520280" cy="375302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2.2.Система образів роману</a:t>
            </a:r>
            <a:endParaRPr dirty="0"/>
          </a:p>
        </p:txBody>
      </p:sp>
      <p:grpSp>
        <p:nvGrpSpPr>
          <p:cNvPr id="1585" name="Google Shape;1585;p40"/>
          <p:cNvGrpSpPr/>
          <p:nvPr/>
        </p:nvGrpSpPr>
        <p:grpSpPr>
          <a:xfrm>
            <a:off x="3704971" y="2001621"/>
            <a:ext cx="1743900" cy="1743900"/>
            <a:chOff x="3704971" y="2001621"/>
            <a:chExt cx="1743900" cy="1743900"/>
          </a:xfrm>
        </p:grpSpPr>
        <p:sp>
          <p:nvSpPr>
            <p:cNvPr id="1586" name="Google Shape;1586;p40"/>
            <p:cNvSpPr/>
            <p:nvPr/>
          </p:nvSpPr>
          <p:spPr>
            <a:xfrm>
              <a:off x="3704971" y="2001621"/>
              <a:ext cx="1743900" cy="1743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87" name="Google Shape;1587;p40"/>
            <p:cNvGrpSpPr/>
            <p:nvPr/>
          </p:nvGrpSpPr>
          <p:grpSpPr>
            <a:xfrm>
              <a:off x="3723822" y="2032060"/>
              <a:ext cx="1696357" cy="1696357"/>
              <a:chOff x="2983650" y="1998221"/>
              <a:chExt cx="1640894" cy="1640894"/>
            </a:xfrm>
          </p:grpSpPr>
          <p:sp>
            <p:nvSpPr>
              <p:cNvPr id="1588" name="Google Shape;1588;p40"/>
              <p:cNvSpPr/>
              <p:nvPr/>
            </p:nvSpPr>
            <p:spPr>
              <a:xfrm>
                <a:off x="3575483" y="1998221"/>
                <a:ext cx="43471" cy="7157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461" extrusionOk="0">
                    <a:moveTo>
                      <a:pt x="54" y="1"/>
                    </a:moveTo>
                    <a:lnTo>
                      <a:pt x="1" y="365"/>
                    </a:lnTo>
                    <a:lnTo>
                      <a:pt x="182" y="461"/>
                    </a:lnTo>
                    <a:lnTo>
                      <a:pt x="279" y="289"/>
                    </a:lnTo>
                    <a:lnTo>
                      <a:pt x="5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40"/>
              <p:cNvSpPr/>
              <p:nvPr/>
            </p:nvSpPr>
            <p:spPr>
              <a:xfrm>
                <a:off x="3379396" y="2082990"/>
                <a:ext cx="44869" cy="63344"/>
              </a:xfrm>
              <a:custGeom>
                <a:avLst/>
                <a:gdLst/>
                <a:ahLst/>
                <a:cxnLst/>
                <a:rect l="l" t="t" r="r" b="b"/>
                <a:pathLst>
                  <a:path w="289" h="408" extrusionOk="0">
                    <a:moveTo>
                      <a:pt x="0" y="0"/>
                    </a:moveTo>
                    <a:lnTo>
                      <a:pt x="43" y="364"/>
                    </a:lnTo>
                    <a:lnTo>
                      <a:pt x="236" y="407"/>
                    </a:lnTo>
                    <a:lnTo>
                      <a:pt x="289" y="2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40"/>
              <p:cNvSpPr/>
              <p:nvPr/>
            </p:nvSpPr>
            <p:spPr>
              <a:xfrm>
                <a:off x="3068419" y="2393812"/>
                <a:ext cx="63344" cy="45024"/>
              </a:xfrm>
              <a:custGeom>
                <a:avLst/>
                <a:gdLst/>
                <a:ahLst/>
                <a:cxnLst/>
                <a:rect l="l" t="t" r="r" b="b"/>
                <a:pathLst>
                  <a:path w="408" h="290" extrusionOk="0">
                    <a:moveTo>
                      <a:pt x="0" y="1"/>
                    </a:moveTo>
                    <a:lnTo>
                      <a:pt x="215" y="290"/>
                    </a:lnTo>
                    <a:lnTo>
                      <a:pt x="407" y="237"/>
                    </a:lnTo>
                    <a:lnTo>
                      <a:pt x="354" y="4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40"/>
              <p:cNvSpPr/>
              <p:nvPr/>
            </p:nvSpPr>
            <p:spPr>
              <a:xfrm>
                <a:off x="2983650" y="2591607"/>
                <a:ext cx="71573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461" h="269" extrusionOk="0">
                    <a:moveTo>
                      <a:pt x="354" y="1"/>
                    </a:moveTo>
                    <a:lnTo>
                      <a:pt x="1" y="44"/>
                    </a:lnTo>
                    <a:lnTo>
                      <a:pt x="289" y="269"/>
                    </a:lnTo>
                    <a:lnTo>
                      <a:pt x="461" y="172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40"/>
              <p:cNvSpPr/>
              <p:nvPr/>
            </p:nvSpPr>
            <p:spPr>
              <a:xfrm>
                <a:off x="2983650" y="3003966"/>
                <a:ext cx="71573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461" h="269" extrusionOk="0">
                    <a:moveTo>
                      <a:pt x="289" y="0"/>
                    </a:moveTo>
                    <a:lnTo>
                      <a:pt x="1" y="226"/>
                    </a:lnTo>
                    <a:lnTo>
                      <a:pt x="354" y="268"/>
                    </a:lnTo>
                    <a:lnTo>
                      <a:pt x="461" y="97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40"/>
              <p:cNvSpPr/>
              <p:nvPr/>
            </p:nvSpPr>
            <p:spPr>
              <a:xfrm>
                <a:off x="3068419" y="3198501"/>
                <a:ext cx="63344" cy="45024"/>
              </a:xfrm>
              <a:custGeom>
                <a:avLst/>
                <a:gdLst/>
                <a:ahLst/>
                <a:cxnLst/>
                <a:rect l="l" t="t" r="r" b="b"/>
                <a:pathLst>
                  <a:path w="408" h="290" extrusionOk="0">
                    <a:moveTo>
                      <a:pt x="215" y="0"/>
                    </a:moveTo>
                    <a:lnTo>
                      <a:pt x="0" y="289"/>
                    </a:lnTo>
                    <a:lnTo>
                      <a:pt x="354" y="246"/>
                    </a:lnTo>
                    <a:lnTo>
                      <a:pt x="407" y="54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40"/>
              <p:cNvSpPr/>
              <p:nvPr/>
            </p:nvSpPr>
            <p:spPr>
              <a:xfrm>
                <a:off x="3379396" y="3489294"/>
                <a:ext cx="44869" cy="65052"/>
              </a:xfrm>
              <a:custGeom>
                <a:avLst/>
                <a:gdLst/>
                <a:ahLst/>
                <a:cxnLst/>
                <a:rect l="l" t="t" r="r" b="b"/>
                <a:pathLst>
                  <a:path w="289" h="419" extrusionOk="0">
                    <a:moveTo>
                      <a:pt x="236" y="1"/>
                    </a:moveTo>
                    <a:lnTo>
                      <a:pt x="43" y="55"/>
                    </a:lnTo>
                    <a:lnTo>
                      <a:pt x="0" y="419"/>
                    </a:lnTo>
                    <a:lnTo>
                      <a:pt x="289" y="194"/>
                    </a:lnTo>
                    <a:lnTo>
                      <a:pt x="23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40"/>
              <p:cNvSpPr/>
              <p:nvPr/>
            </p:nvSpPr>
            <p:spPr>
              <a:xfrm>
                <a:off x="3575483" y="3567543"/>
                <a:ext cx="43471" cy="71573"/>
              </a:xfrm>
              <a:custGeom>
                <a:avLst/>
                <a:gdLst/>
                <a:ahLst/>
                <a:cxnLst/>
                <a:rect l="l" t="t" r="r" b="b"/>
                <a:pathLst>
                  <a:path w="280" h="461" extrusionOk="0">
                    <a:moveTo>
                      <a:pt x="182" y="1"/>
                    </a:moveTo>
                    <a:lnTo>
                      <a:pt x="1" y="97"/>
                    </a:lnTo>
                    <a:lnTo>
                      <a:pt x="54" y="461"/>
                    </a:lnTo>
                    <a:lnTo>
                      <a:pt x="279" y="172"/>
                    </a:lnTo>
                    <a:lnTo>
                      <a:pt x="1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40"/>
              <p:cNvSpPr/>
              <p:nvPr/>
            </p:nvSpPr>
            <p:spPr>
              <a:xfrm>
                <a:off x="3989394" y="3567543"/>
                <a:ext cx="41764" cy="71573"/>
              </a:xfrm>
              <a:custGeom>
                <a:avLst/>
                <a:gdLst/>
                <a:ahLst/>
                <a:cxnLst/>
                <a:rect l="l" t="t" r="r" b="b"/>
                <a:pathLst>
                  <a:path w="269" h="461" extrusionOk="0">
                    <a:moveTo>
                      <a:pt x="97" y="1"/>
                    </a:moveTo>
                    <a:lnTo>
                      <a:pt x="0" y="172"/>
                    </a:lnTo>
                    <a:lnTo>
                      <a:pt x="215" y="461"/>
                    </a:lnTo>
                    <a:lnTo>
                      <a:pt x="269" y="97"/>
                    </a:lnTo>
                    <a:lnTo>
                      <a:pt x="9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40"/>
              <p:cNvSpPr/>
              <p:nvPr/>
            </p:nvSpPr>
            <p:spPr>
              <a:xfrm>
                <a:off x="4183929" y="3489294"/>
                <a:ext cx="45024" cy="65052"/>
              </a:xfrm>
              <a:custGeom>
                <a:avLst/>
                <a:gdLst/>
                <a:ahLst/>
                <a:cxnLst/>
                <a:rect l="l" t="t" r="r" b="b"/>
                <a:pathLst>
                  <a:path w="290" h="419" extrusionOk="0">
                    <a:moveTo>
                      <a:pt x="43" y="1"/>
                    </a:moveTo>
                    <a:lnTo>
                      <a:pt x="1" y="194"/>
                    </a:lnTo>
                    <a:lnTo>
                      <a:pt x="289" y="419"/>
                    </a:lnTo>
                    <a:lnTo>
                      <a:pt x="236" y="5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40"/>
              <p:cNvSpPr/>
              <p:nvPr/>
            </p:nvSpPr>
            <p:spPr>
              <a:xfrm>
                <a:off x="4474878" y="3198501"/>
                <a:ext cx="65052" cy="45024"/>
              </a:xfrm>
              <a:custGeom>
                <a:avLst/>
                <a:gdLst/>
                <a:ahLst/>
                <a:cxnLst/>
                <a:rect l="l" t="t" r="r" b="b"/>
                <a:pathLst>
                  <a:path w="419" h="290" extrusionOk="0">
                    <a:moveTo>
                      <a:pt x="193" y="0"/>
                    </a:moveTo>
                    <a:lnTo>
                      <a:pt x="0" y="54"/>
                    </a:lnTo>
                    <a:lnTo>
                      <a:pt x="54" y="246"/>
                    </a:lnTo>
                    <a:lnTo>
                      <a:pt x="418" y="289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40"/>
              <p:cNvSpPr/>
              <p:nvPr/>
            </p:nvSpPr>
            <p:spPr>
              <a:xfrm>
                <a:off x="4552971" y="3003966"/>
                <a:ext cx="71573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461" h="269" extrusionOk="0">
                    <a:moveTo>
                      <a:pt x="172" y="0"/>
                    </a:moveTo>
                    <a:lnTo>
                      <a:pt x="1" y="97"/>
                    </a:lnTo>
                    <a:lnTo>
                      <a:pt x="97" y="268"/>
                    </a:lnTo>
                    <a:lnTo>
                      <a:pt x="461" y="226"/>
                    </a:lnTo>
                    <a:lnTo>
                      <a:pt x="17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40"/>
              <p:cNvSpPr/>
              <p:nvPr/>
            </p:nvSpPr>
            <p:spPr>
              <a:xfrm>
                <a:off x="4552971" y="2591607"/>
                <a:ext cx="71573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461" h="269" extrusionOk="0">
                    <a:moveTo>
                      <a:pt x="97" y="1"/>
                    </a:moveTo>
                    <a:lnTo>
                      <a:pt x="1" y="172"/>
                    </a:lnTo>
                    <a:lnTo>
                      <a:pt x="172" y="269"/>
                    </a:lnTo>
                    <a:lnTo>
                      <a:pt x="461" y="44"/>
                    </a:lnTo>
                    <a:lnTo>
                      <a:pt x="9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40"/>
              <p:cNvSpPr/>
              <p:nvPr/>
            </p:nvSpPr>
            <p:spPr>
              <a:xfrm>
                <a:off x="4474878" y="2393812"/>
                <a:ext cx="65052" cy="45024"/>
              </a:xfrm>
              <a:custGeom>
                <a:avLst/>
                <a:gdLst/>
                <a:ahLst/>
                <a:cxnLst/>
                <a:rect l="l" t="t" r="r" b="b"/>
                <a:pathLst>
                  <a:path w="419" h="290" extrusionOk="0">
                    <a:moveTo>
                      <a:pt x="418" y="1"/>
                    </a:moveTo>
                    <a:lnTo>
                      <a:pt x="54" y="44"/>
                    </a:lnTo>
                    <a:lnTo>
                      <a:pt x="0" y="237"/>
                    </a:lnTo>
                    <a:lnTo>
                      <a:pt x="193" y="290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40"/>
              <p:cNvSpPr/>
              <p:nvPr/>
            </p:nvSpPr>
            <p:spPr>
              <a:xfrm>
                <a:off x="4183929" y="2082990"/>
                <a:ext cx="45024" cy="63344"/>
              </a:xfrm>
              <a:custGeom>
                <a:avLst/>
                <a:gdLst/>
                <a:ahLst/>
                <a:cxnLst/>
                <a:rect l="l" t="t" r="r" b="b"/>
                <a:pathLst>
                  <a:path w="290" h="408" extrusionOk="0">
                    <a:moveTo>
                      <a:pt x="289" y="0"/>
                    </a:moveTo>
                    <a:lnTo>
                      <a:pt x="1" y="214"/>
                    </a:lnTo>
                    <a:lnTo>
                      <a:pt x="43" y="407"/>
                    </a:lnTo>
                    <a:lnTo>
                      <a:pt x="236" y="364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40"/>
              <p:cNvSpPr/>
              <p:nvPr/>
            </p:nvSpPr>
            <p:spPr>
              <a:xfrm>
                <a:off x="3989394" y="1998221"/>
                <a:ext cx="41764" cy="71573"/>
              </a:xfrm>
              <a:custGeom>
                <a:avLst/>
                <a:gdLst/>
                <a:ahLst/>
                <a:cxnLst/>
                <a:rect l="l" t="t" r="r" b="b"/>
                <a:pathLst>
                  <a:path w="269" h="461" extrusionOk="0">
                    <a:moveTo>
                      <a:pt x="215" y="1"/>
                    </a:moveTo>
                    <a:lnTo>
                      <a:pt x="0" y="289"/>
                    </a:lnTo>
                    <a:lnTo>
                      <a:pt x="97" y="461"/>
                    </a:lnTo>
                    <a:lnTo>
                      <a:pt x="269" y="354"/>
                    </a:lnTo>
                    <a:lnTo>
                      <a:pt x="21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40"/>
              <p:cNvSpPr/>
              <p:nvPr/>
            </p:nvSpPr>
            <p:spPr>
              <a:xfrm>
                <a:off x="3088292" y="2102863"/>
                <a:ext cx="1429899" cy="1431606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221" extrusionOk="0">
                    <a:moveTo>
                      <a:pt x="4712" y="1"/>
                    </a:moveTo>
                    <a:lnTo>
                      <a:pt x="4734" y="172"/>
                    </a:lnTo>
                    <a:cubicBezTo>
                      <a:pt x="7068" y="236"/>
                      <a:pt x="8952" y="2111"/>
                      <a:pt x="9038" y="4434"/>
                    </a:cubicBezTo>
                    <a:lnTo>
                      <a:pt x="9209" y="4455"/>
                    </a:lnTo>
                    <a:cubicBezTo>
                      <a:pt x="9135" y="2025"/>
                      <a:pt x="7154" y="55"/>
                      <a:pt x="4712" y="1"/>
                    </a:cubicBezTo>
                    <a:close/>
                    <a:moveTo>
                      <a:pt x="4455" y="1"/>
                    </a:moveTo>
                    <a:lnTo>
                      <a:pt x="4455" y="1"/>
                    </a:lnTo>
                    <a:cubicBezTo>
                      <a:pt x="2014" y="86"/>
                      <a:pt x="55" y="2057"/>
                      <a:pt x="1" y="4498"/>
                    </a:cubicBezTo>
                    <a:lnTo>
                      <a:pt x="162" y="4477"/>
                    </a:lnTo>
                    <a:cubicBezTo>
                      <a:pt x="236" y="2153"/>
                      <a:pt x="2100" y="258"/>
                      <a:pt x="4434" y="172"/>
                    </a:cubicBezTo>
                    <a:lnTo>
                      <a:pt x="4455" y="1"/>
                    </a:lnTo>
                    <a:close/>
                    <a:moveTo>
                      <a:pt x="1" y="4766"/>
                    </a:moveTo>
                    <a:lnTo>
                      <a:pt x="1" y="4766"/>
                    </a:lnTo>
                    <a:cubicBezTo>
                      <a:pt x="76" y="7196"/>
                      <a:pt x="2057" y="9166"/>
                      <a:pt x="4498" y="9220"/>
                    </a:cubicBezTo>
                    <a:lnTo>
                      <a:pt x="4477" y="9049"/>
                    </a:lnTo>
                    <a:cubicBezTo>
                      <a:pt x="2142" y="8985"/>
                      <a:pt x="258" y="7111"/>
                      <a:pt x="162" y="4787"/>
                    </a:cubicBezTo>
                    <a:lnTo>
                      <a:pt x="1" y="4766"/>
                    </a:lnTo>
                    <a:close/>
                    <a:moveTo>
                      <a:pt x="9209" y="4712"/>
                    </a:moveTo>
                    <a:lnTo>
                      <a:pt x="9038" y="4745"/>
                    </a:lnTo>
                    <a:cubicBezTo>
                      <a:pt x="8974" y="7068"/>
                      <a:pt x="7100" y="8952"/>
                      <a:pt x="4776" y="9049"/>
                    </a:cubicBezTo>
                    <a:lnTo>
                      <a:pt x="4755" y="9220"/>
                    </a:lnTo>
                    <a:cubicBezTo>
                      <a:pt x="7196" y="9135"/>
                      <a:pt x="9156" y="7153"/>
                      <a:pt x="9209" y="47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40"/>
              <p:cNvSpPr/>
              <p:nvPr/>
            </p:nvSpPr>
            <p:spPr>
              <a:xfrm>
                <a:off x="3977750" y="3374716"/>
                <a:ext cx="124825" cy="51545"/>
              </a:xfrm>
              <a:custGeom>
                <a:avLst/>
                <a:gdLst/>
                <a:ahLst/>
                <a:cxnLst/>
                <a:rect l="l" t="t" r="r" b="b"/>
                <a:pathLst>
                  <a:path w="804" h="332" extrusionOk="0">
                    <a:moveTo>
                      <a:pt x="804" y="0"/>
                    </a:moveTo>
                    <a:lnTo>
                      <a:pt x="804" y="0"/>
                    </a:lnTo>
                    <a:cubicBezTo>
                      <a:pt x="547" y="139"/>
                      <a:pt x="290" y="246"/>
                      <a:pt x="1" y="332"/>
                    </a:cubicBezTo>
                    <a:cubicBezTo>
                      <a:pt x="290" y="246"/>
                      <a:pt x="558" y="139"/>
                      <a:pt x="8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40"/>
              <p:cNvSpPr/>
              <p:nvPr/>
            </p:nvSpPr>
            <p:spPr>
              <a:xfrm>
                <a:off x="3144805" y="2159376"/>
                <a:ext cx="1316873" cy="1318581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8493" extrusionOk="0">
                    <a:moveTo>
                      <a:pt x="4402" y="1"/>
                    </a:moveTo>
                    <a:lnTo>
                      <a:pt x="4424" y="172"/>
                    </a:lnTo>
                    <a:cubicBezTo>
                      <a:pt x="4605" y="183"/>
                      <a:pt x="4777" y="205"/>
                      <a:pt x="4938" y="236"/>
                    </a:cubicBezTo>
                    <a:lnTo>
                      <a:pt x="4938" y="183"/>
                    </a:lnTo>
                    <a:lnTo>
                      <a:pt x="4926" y="183"/>
                    </a:lnTo>
                    <a:lnTo>
                      <a:pt x="4926" y="172"/>
                    </a:lnTo>
                    <a:lnTo>
                      <a:pt x="4938" y="172"/>
                    </a:lnTo>
                    <a:lnTo>
                      <a:pt x="4938" y="119"/>
                    </a:lnTo>
                    <a:lnTo>
                      <a:pt x="4969" y="119"/>
                    </a:lnTo>
                    <a:cubicBezTo>
                      <a:pt x="5130" y="140"/>
                      <a:pt x="5440" y="236"/>
                      <a:pt x="5452" y="247"/>
                    </a:cubicBezTo>
                    <a:lnTo>
                      <a:pt x="5473" y="247"/>
                    </a:lnTo>
                    <a:lnTo>
                      <a:pt x="5419" y="343"/>
                    </a:lnTo>
                    <a:cubicBezTo>
                      <a:pt x="5697" y="429"/>
                      <a:pt x="5954" y="547"/>
                      <a:pt x="6201" y="676"/>
                    </a:cubicBezTo>
                    <a:lnTo>
                      <a:pt x="6222" y="633"/>
                    </a:lnTo>
                    <a:lnTo>
                      <a:pt x="6211" y="622"/>
                    </a:lnTo>
                    <a:lnTo>
                      <a:pt x="6222" y="622"/>
                    </a:lnTo>
                    <a:lnTo>
                      <a:pt x="6244" y="569"/>
                    </a:lnTo>
                    <a:lnTo>
                      <a:pt x="6265" y="579"/>
                    </a:lnTo>
                    <a:cubicBezTo>
                      <a:pt x="6415" y="654"/>
                      <a:pt x="6672" y="847"/>
                      <a:pt x="6682" y="847"/>
                    </a:cubicBezTo>
                    <a:lnTo>
                      <a:pt x="6704" y="869"/>
                    </a:lnTo>
                    <a:lnTo>
                      <a:pt x="6618" y="943"/>
                    </a:lnTo>
                    <a:cubicBezTo>
                      <a:pt x="6982" y="1211"/>
                      <a:pt x="7304" y="1532"/>
                      <a:pt x="7561" y="1896"/>
                    </a:cubicBezTo>
                    <a:lnTo>
                      <a:pt x="7614" y="1843"/>
                    </a:lnTo>
                    <a:cubicBezTo>
                      <a:pt x="7603" y="1843"/>
                      <a:pt x="7603" y="1832"/>
                      <a:pt x="7603" y="1832"/>
                    </a:cubicBezTo>
                    <a:cubicBezTo>
                      <a:pt x="7614" y="1832"/>
                      <a:pt x="7614" y="1832"/>
                      <a:pt x="7614" y="1843"/>
                    </a:cubicBezTo>
                    <a:lnTo>
                      <a:pt x="7657" y="1800"/>
                    </a:lnTo>
                    <a:lnTo>
                      <a:pt x="7668" y="1821"/>
                    </a:lnTo>
                    <a:cubicBezTo>
                      <a:pt x="7775" y="1950"/>
                      <a:pt x="7925" y="2228"/>
                      <a:pt x="7936" y="2239"/>
                    </a:cubicBezTo>
                    <a:lnTo>
                      <a:pt x="7946" y="2271"/>
                    </a:lnTo>
                    <a:lnTo>
                      <a:pt x="7818" y="2303"/>
                    </a:lnTo>
                    <a:cubicBezTo>
                      <a:pt x="7957" y="2549"/>
                      <a:pt x="8064" y="2817"/>
                      <a:pt x="8150" y="3096"/>
                    </a:cubicBezTo>
                    <a:lnTo>
                      <a:pt x="8214" y="3063"/>
                    </a:lnTo>
                    <a:cubicBezTo>
                      <a:pt x="8203" y="3053"/>
                      <a:pt x="8203" y="3053"/>
                      <a:pt x="8203" y="3042"/>
                    </a:cubicBezTo>
                    <a:lnTo>
                      <a:pt x="8214" y="3042"/>
                    </a:lnTo>
                    <a:lnTo>
                      <a:pt x="8214" y="3053"/>
                    </a:lnTo>
                    <a:lnTo>
                      <a:pt x="8267" y="3031"/>
                    </a:lnTo>
                    <a:lnTo>
                      <a:pt x="8278" y="3053"/>
                    </a:lnTo>
                    <a:cubicBezTo>
                      <a:pt x="8331" y="3213"/>
                      <a:pt x="8385" y="3524"/>
                      <a:pt x="8385" y="3545"/>
                    </a:cubicBezTo>
                    <a:lnTo>
                      <a:pt x="8385" y="3567"/>
                    </a:lnTo>
                    <a:lnTo>
                      <a:pt x="8257" y="3567"/>
                    </a:lnTo>
                    <a:cubicBezTo>
                      <a:pt x="8278" y="3717"/>
                      <a:pt x="8300" y="3867"/>
                      <a:pt x="8310" y="4017"/>
                    </a:cubicBezTo>
                    <a:lnTo>
                      <a:pt x="8481" y="4048"/>
                    </a:lnTo>
                    <a:cubicBezTo>
                      <a:pt x="8374" y="1854"/>
                      <a:pt x="6597" y="86"/>
                      <a:pt x="4402" y="1"/>
                    </a:cubicBezTo>
                    <a:close/>
                    <a:moveTo>
                      <a:pt x="4038" y="1"/>
                    </a:moveTo>
                    <a:cubicBezTo>
                      <a:pt x="1843" y="108"/>
                      <a:pt x="76" y="1885"/>
                      <a:pt x="1" y="4081"/>
                    </a:cubicBezTo>
                    <a:lnTo>
                      <a:pt x="172" y="4059"/>
                    </a:lnTo>
                    <a:cubicBezTo>
                      <a:pt x="183" y="3888"/>
                      <a:pt x="194" y="3727"/>
                      <a:pt x="226" y="3567"/>
                    </a:cubicBezTo>
                    <a:lnTo>
                      <a:pt x="87" y="3567"/>
                    </a:lnTo>
                    <a:lnTo>
                      <a:pt x="98" y="3545"/>
                    </a:lnTo>
                    <a:cubicBezTo>
                      <a:pt x="98" y="3524"/>
                      <a:pt x="151" y="3213"/>
                      <a:pt x="205" y="3053"/>
                    </a:cubicBezTo>
                    <a:lnTo>
                      <a:pt x="215" y="3031"/>
                    </a:lnTo>
                    <a:lnTo>
                      <a:pt x="269" y="3053"/>
                    </a:lnTo>
                    <a:lnTo>
                      <a:pt x="269" y="3042"/>
                    </a:lnTo>
                    <a:lnTo>
                      <a:pt x="279" y="3042"/>
                    </a:lnTo>
                    <a:cubicBezTo>
                      <a:pt x="279" y="3053"/>
                      <a:pt x="269" y="3053"/>
                      <a:pt x="269" y="3063"/>
                    </a:cubicBezTo>
                    <a:lnTo>
                      <a:pt x="333" y="3096"/>
                    </a:lnTo>
                    <a:cubicBezTo>
                      <a:pt x="419" y="2817"/>
                      <a:pt x="526" y="2549"/>
                      <a:pt x="665" y="2303"/>
                    </a:cubicBezTo>
                    <a:lnTo>
                      <a:pt x="536" y="2271"/>
                    </a:lnTo>
                    <a:lnTo>
                      <a:pt x="547" y="2239"/>
                    </a:lnTo>
                    <a:cubicBezTo>
                      <a:pt x="558" y="2228"/>
                      <a:pt x="708" y="1950"/>
                      <a:pt x="815" y="1821"/>
                    </a:cubicBezTo>
                    <a:lnTo>
                      <a:pt x="826" y="1800"/>
                    </a:lnTo>
                    <a:lnTo>
                      <a:pt x="869" y="1843"/>
                    </a:lnTo>
                    <a:cubicBezTo>
                      <a:pt x="869" y="1832"/>
                      <a:pt x="869" y="1832"/>
                      <a:pt x="879" y="1832"/>
                    </a:cubicBezTo>
                    <a:cubicBezTo>
                      <a:pt x="879" y="1832"/>
                      <a:pt x="879" y="1843"/>
                      <a:pt x="869" y="1843"/>
                    </a:cubicBezTo>
                    <a:lnTo>
                      <a:pt x="922" y="1896"/>
                    </a:lnTo>
                    <a:cubicBezTo>
                      <a:pt x="1179" y="1521"/>
                      <a:pt x="1490" y="1200"/>
                      <a:pt x="1854" y="943"/>
                    </a:cubicBezTo>
                    <a:lnTo>
                      <a:pt x="1778" y="869"/>
                    </a:lnTo>
                    <a:lnTo>
                      <a:pt x="1800" y="847"/>
                    </a:lnTo>
                    <a:cubicBezTo>
                      <a:pt x="1811" y="847"/>
                      <a:pt x="2068" y="654"/>
                      <a:pt x="2218" y="579"/>
                    </a:cubicBezTo>
                    <a:lnTo>
                      <a:pt x="2239" y="569"/>
                    </a:lnTo>
                    <a:lnTo>
                      <a:pt x="2261" y="622"/>
                    </a:lnTo>
                    <a:lnTo>
                      <a:pt x="2271" y="622"/>
                    </a:lnTo>
                    <a:lnTo>
                      <a:pt x="2261" y="633"/>
                    </a:lnTo>
                    <a:lnTo>
                      <a:pt x="2271" y="676"/>
                    </a:lnTo>
                    <a:cubicBezTo>
                      <a:pt x="2518" y="536"/>
                      <a:pt x="2785" y="429"/>
                      <a:pt x="3063" y="343"/>
                    </a:cubicBezTo>
                    <a:lnTo>
                      <a:pt x="2999" y="247"/>
                    </a:lnTo>
                    <a:lnTo>
                      <a:pt x="3032" y="247"/>
                    </a:lnTo>
                    <a:cubicBezTo>
                      <a:pt x="3042" y="236"/>
                      <a:pt x="3353" y="140"/>
                      <a:pt x="3513" y="119"/>
                    </a:cubicBezTo>
                    <a:lnTo>
                      <a:pt x="3546" y="119"/>
                    </a:lnTo>
                    <a:lnTo>
                      <a:pt x="3546" y="172"/>
                    </a:lnTo>
                    <a:lnTo>
                      <a:pt x="3556" y="172"/>
                    </a:lnTo>
                    <a:lnTo>
                      <a:pt x="3556" y="183"/>
                    </a:lnTo>
                    <a:lnTo>
                      <a:pt x="3546" y="183"/>
                    </a:lnTo>
                    <a:lnTo>
                      <a:pt x="3546" y="236"/>
                    </a:lnTo>
                    <a:cubicBezTo>
                      <a:pt x="3695" y="205"/>
                      <a:pt x="3856" y="183"/>
                      <a:pt x="4017" y="183"/>
                    </a:cubicBezTo>
                    <a:lnTo>
                      <a:pt x="4038" y="1"/>
                    </a:lnTo>
                    <a:close/>
                    <a:moveTo>
                      <a:pt x="1" y="4445"/>
                    </a:moveTo>
                    <a:lnTo>
                      <a:pt x="1" y="4445"/>
                    </a:lnTo>
                    <a:cubicBezTo>
                      <a:pt x="65" y="5794"/>
                      <a:pt x="762" y="6982"/>
                      <a:pt x="1800" y="7710"/>
                    </a:cubicBezTo>
                    <a:lnTo>
                      <a:pt x="1832" y="7679"/>
                    </a:lnTo>
                    <a:cubicBezTo>
                      <a:pt x="1832" y="7679"/>
                      <a:pt x="1832" y="7667"/>
                      <a:pt x="1821" y="7667"/>
                    </a:cubicBezTo>
                    <a:lnTo>
                      <a:pt x="1843" y="7667"/>
                    </a:lnTo>
                    <a:lnTo>
                      <a:pt x="1918" y="7593"/>
                    </a:lnTo>
                    <a:cubicBezTo>
                      <a:pt x="1554" y="7336"/>
                      <a:pt x="1222" y="7025"/>
                      <a:pt x="965" y="6661"/>
                    </a:cubicBezTo>
                    <a:lnTo>
                      <a:pt x="858" y="6779"/>
                    </a:lnTo>
                    <a:lnTo>
                      <a:pt x="836" y="6758"/>
                    </a:lnTo>
                    <a:cubicBezTo>
                      <a:pt x="826" y="6747"/>
                      <a:pt x="633" y="6490"/>
                      <a:pt x="558" y="6340"/>
                    </a:cubicBezTo>
                    <a:lnTo>
                      <a:pt x="547" y="6318"/>
                    </a:lnTo>
                    <a:lnTo>
                      <a:pt x="601" y="6297"/>
                    </a:lnTo>
                    <a:lnTo>
                      <a:pt x="601" y="6287"/>
                    </a:lnTo>
                    <a:cubicBezTo>
                      <a:pt x="612" y="6287"/>
                      <a:pt x="612" y="6297"/>
                      <a:pt x="612" y="6297"/>
                    </a:cubicBezTo>
                    <a:lnTo>
                      <a:pt x="708" y="6265"/>
                    </a:lnTo>
                    <a:cubicBezTo>
                      <a:pt x="558" y="6018"/>
                      <a:pt x="440" y="5751"/>
                      <a:pt x="355" y="5483"/>
                    </a:cubicBezTo>
                    <a:lnTo>
                      <a:pt x="226" y="5558"/>
                    </a:lnTo>
                    <a:lnTo>
                      <a:pt x="215" y="5526"/>
                    </a:lnTo>
                    <a:cubicBezTo>
                      <a:pt x="205" y="5516"/>
                      <a:pt x="108" y="5216"/>
                      <a:pt x="87" y="5045"/>
                    </a:cubicBezTo>
                    <a:lnTo>
                      <a:pt x="87" y="5023"/>
                    </a:lnTo>
                    <a:lnTo>
                      <a:pt x="141" y="5023"/>
                    </a:lnTo>
                    <a:lnTo>
                      <a:pt x="141" y="5012"/>
                    </a:lnTo>
                    <a:lnTo>
                      <a:pt x="141" y="5002"/>
                    </a:lnTo>
                    <a:lnTo>
                      <a:pt x="151" y="5012"/>
                    </a:lnTo>
                    <a:lnTo>
                      <a:pt x="151" y="5023"/>
                    </a:lnTo>
                    <a:lnTo>
                      <a:pt x="237" y="5023"/>
                    </a:lnTo>
                    <a:cubicBezTo>
                      <a:pt x="205" y="4841"/>
                      <a:pt x="183" y="4659"/>
                      <a:pt x="172" y="4466"/>
                    </a:cubicBezTo>
                    <a:lnTo>
                      <a:pt x="1" y="4445"/>
                    </a:lnTo>
                    <a:close/>
                    <a:moveTo>
                      <a:pt x="8481" y="4402"/>
                    </a:moveTo>
                    <a:lnTo>
                      <a:pt x="8310" y="4434"/>
                    </a:lnTo>
                    <a:cubicBezTo>
                      <a:pt x="8300" y="4638"/>
                      <a:pt x="8278" y="4830"/>
                      <a:pt x="8236" y="5023"/>
                    </a:cubicBezTo>
                    <a:lnTo>
                      <a:pt x="8331" y="5023"/>
                    </a:lnTo>
                    <a:lnTo>
                      <a:pt x="8331" y="5012"/>
                    </a:lnTo>
                    <a:cubicBezTo>
                      <a:pt x="8331" y="5002"/>
                      <a:pt x="8343" y="5002"/>
                      <a:pt x="8343" y="5002"/>
                    </a:cubicBezTo>
                    <a:lnTo>
                      <a:pt x="8343" y="5012"/>
                    </a:lnTo>
                    <a:lnTo>
                      <a:pt x="8343" y="5023"/>
                    </a:lnTo>
                    <a:lnTo>
                      <a:pt x="8396" y="5023"/>
                    </a:lnTo>
                    <a:lnTo>
                      <a:pt x="8396" y="5045"/>
                    </a:lnTo>
                    <a:cubicBezTo>
                      <a:pt x="8374" y="5216"/>
                      <a:pt x="8278" y="5516"/>
                      <a:pt x="8267" y="5526"/>
                    </a:cubicBezTo>
                    <a:lnTo>
                      <a:pt x="8257" y="5558"/>
                    </a:lnTo>
                    <a:lnTo>
                      <a:pt x="8128" y="5473"/>
                    </a:lnTo>
                    <a:cubicBezTo>
                      <a:pt x="8032" y="5751"/>
                      <a:pt x="7914" y="6018"/>
                      <a:pt x="7775" y="6265"/>
                    </a:cubicBezTo>
                    <a:lnTo>
                      <a:pt x="7871" y="6297"/>
                    </a:lnTo>
                    <a:cubicBezTo>
                      <a:pt x="7871" y="6297"/>
                      <a:pt x="7871" y="6287"/>
                      <a:pt x="7882" y="6287"/>
                    </a:cubicBezTo>
                    <a:lnTo>
                      <a:pt x="7882" y="6297"/>
                    </a:lnTo>
                    <a:lnTo>
                      <a:pt x="7936" y="6318"/>
                    </a:lnTo>
                    <a:lnTo>
                      <a:pt x="7914" y="6340"/>
                    </a:lnTo>
                    <a:cubicBezTo>
                      <a:pt x="7850" y="6490"/>
                      <a:pt x="7657" y="6747"/>
                      <a:pt x="7646" y="6758"/>
                    </a:cubicBezTo>
                    <a:lnTo>
                      <a:pt x="7625" y="6779"/>
                    </a:lnTo>
                    <a:lnTo>
                      <a:pt x="7518" y="6661"/>
                    </a:lnTo>
                    <a:cubicBezTo>
                      <a:pt x="7250" y="7015"/>
                      <a:pt x="6929" y="7336"/>
                      <a:pt x="6565" y="7593"/>
                    </a:cubicBezTo>
                    <a:lnTo>
                      <a:pt x="6640" y="7667"/>
                    </a:lnTo>
                    <a:lnTo>
                      <a:pt x="6661" y="7667"/>
                    </a:lnTo>
                    <a:cubicBezTo>
                      <a:pt x="6651" y="7667"/>
                      <a:pt x="6651" y="7679"/>
                      <a:pt x="6651" y="7679"/>
                    </a:cubicBezTo>
                    <a:lnTo>
                      <a:pt x="6682" y="7710"/>
                    </a:lnTo>
                    <a:cubicBezTo>
                      <a:pt x="7732" y="6972"/>
                      <a:pt x="8428" y="5773"/>
                      <a:pt x="8481" y="4402"/>
                    </a:cubicBezTo>
                    <a:close/>
                    <a:moveTo>
                      <a:pt x="6169" y="7828"/>
                    </a:moveTo>
                    <a:cubicBezTo>
                      <a:pt x="5923" y="7967"/>
                      <a:pt x="5655" y="8074"/>
                      <a:pt x="5366" y="8160"/>
                    </a:cubicBezTo>
                    <a:lnTo>
                      <a:pt x="5419" y="8257"/>
                    </a:lnTo>
                    <a:lnTo>
                      <a:pt x="5440" y="8257"/>
                    </a:lnTo>
                    <a:cubicBezTo>
                      <a:pt x="5430" y="8267"/>
                      <a:pt x="5430" y="8267"/>
                      <a:pt x="5419" y="8267"/>
                    </a:cubicBezTo>
                    <a:lnTo>
                      <a:pt x="5452" y="8310"/>
                    </a:lnTo>
                    <a:cubicBezTo>
                      <a:pt x="5719" y="8235"/>
                      <a:pt x="5976" y="8128"/>
                      <a:pt x="6211" y="8000"/>
                    </a:cubicBezTo>
                    <a:lnTo>
                      <a:pt x="6169" y="7828"/>
                    </a:lnTo>
                    <a:close/>
                    <a:moveTo>
                      <a:pt x="2314" y="7839"/>
                    </a:moveTo>
                    <a:lnTo>
                      <a:pt x="2271" y="8000"/>
                    </a:lnTo>
                    <a:lnTo>
                      <a:pt x="2239" y="7989"/>
                    </a:lnTo>
                    <a:lnTo>
                      <a:pt x="2239" y="7989"/>
                    </a:lnTo>
                    <a:cubicBezTo>
                      <a:pt x="2496" y="8128"/>
                      <a:pt x="2764" y="8235"/>
                      <a:pt x="3042" y="8321"/>
                    </a:cubicBezTo>
                    <a:lnTo>
                      <a:pt x="3032" y="8310"/>
                    </a:lnTo>
                    <a:lnTo>
                      <a:pt x="3063" y="8267"/>
                    </a:lnTo>
                    <a:cubicBezTo>
                      <a:pt x="3053" y="8267"/>
                      <a:pt x="3053" y="8267"/>
                      <a:pt x="3042" y="8257"/>
                    </a:cubicBezTo>
                    <a:lnTo>
                      <a:pt x="3063" y="8257"/>
                    </a:lnTo>
                    <a:lnTo>
                      <a:pt x="3106" y="8160"/>
                    </a:lnTo>
                    <a:cubicBezTo>
                      <a:pt x="2828" y="8074"/>
                      <a:pt x="2560" y="7967"/>
                      <a:pt x="2314" y="7839"/>
                    </a:cubicBezTo>
                    <a:close/>
                    <a:moveTo>
                      <a:pt x="4916" y="8267"/>
                    </a:moveTo>
                    <a:lnTo>
                      <a:pt x="4916" y="8267"/>
                    </a:lnTo>
                    <a:cubicBezTo>
                      <a:pt x="4766" y="8288"/>
                      <a:pt x="4616" y="8300"/>
                      <a:pt x="4466" y="8310"/>
                    </a:cubicBezTo>
                    <a:lnTo>
                      <a:pt x="4445" y="8481"/>
                    </a:lnTo>
                    <a:cubicBezTo>
                      <a:pt x="4669" y="8471"/>
                      <a:pt x="4895" y="8450"/>
                      <a:pt x="5119" y="8396"/>
                    </a:cubicBezTo>
                    <a:lnTo>
                      <a:pt x="5119" y="8396"/>
                    </a:lnTo>
                    <a:cubicBezTo>
                      <a:pt x="5023" y="8417"/>
                      <a:pt x="4948" y="8428"/>
                      <a:pt x="4938" y="8428"/>
                    </a:cubicBezTo>
                    <a:lnTo>
                      <a:pt x="4905" y="8428"/>
                    </a:lnTo>
                    <a:lnTo>
                      <a:pt x="4916" y="8267"/>
                    </a:lnTo>
                    <a:close/>
                    <a:moveTo>
                      <a:pt x="3567" y="8267"/>
                    </a:moveTo>
                    <a:lnTo>
                      <a:pt x="3577" y="8428"/>
                    </a:lnTo>
                    <a:lnTo>
                      <a:pt x="3546" y="8428"/>
                    </a:lnTo>
                    <a:cubicBezTo>
                      <a:pt x="3534" y="8428"/>
                      <a:pt x="3449" y="8417"/>
                      <a:pt x="3353" y="8396"/>
                    </a:cubicBezTo>
                    <a:lnTo>
                      <a:pt x="3353" y="8396"/>
                    </a:lnTo>
                    <a:cubicBezTo>
                      <a:pt x="3588" y="8450"/>
                      <a:pt x="3834" y="8481"/>
                      <a:pt x="4081" y="8492"/>
                    </a:cubicBezTo>
                    <a:lnTo>
                      <a:pt x="4048" y="8310"/>
                    </a:lnTo>
                    <a:cubicBezTo>
                      <a:pt x="3888" y="8310"/>
                      <a:pt x="3727" y="8288"/>
                      <a:pt x="3567" y="8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40"/>
              <p:cNvSpPr/>
              <p:nvPr/>
            </p:nvSpPr>
            <p:spPr>
              <a:xfrm>
                <a:off x="3256278" y="2272402"/>
                <a:ext cx="1094082" cy="1092529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7037" extrusionOk="0">
                    <a:moveTo>
                      <a:pt x="3223" y="1"/>
                    </a:moveTo>
                    <a:cubicBezTo>
                      <a:pt x="3085" y="12"/>
                      <a:pt x="2945" y="33"/>
                      <a:pt x="2816" y="55"/>
                    </a:cubicBezTo>
                    <a:lnTo>
                      <a:pt x="2816" y="108"/>
                    </a:lnTo>
                    <a:cubicBezTo>
                      <a:pt x="2945" y="76"/>
                      <a:pt x="3073" y="55"/>
                      <a:pt x="3213" y="44"/>
                    </a:cubicBezTo>
                    <a:lnTo>
                      <a:pt x="3223" y="1"/>
                    </a:lnTo>
                    <a:close/>
                    <a:moveTo>
                      <a:pt x="3791" y="1"/>
                    </a:moveTo>
                    <a:lnTo>
                      <a:pt x="3802" y="44"/>
                    </a:lnTo>
                    <a:cubicBezTo>
                      <a:pt x="3951" y="55"/>
                      <a:pt x="4091" y="76"/>
                      <a:pt x="4230" y="108"/>
                    </a:cubicBezTo>
                    <a:lnTo>
                      <a:pt x="4230" y="55"/>
                    </a:lnTo>
                    <a:cubicBezTo>
                      <a:pt x="4091" y="22"/>
                      <a:pt x="3941" y="12"/>
                      <a:pt x="3791" y="1"/>
                    </a:cubicBezTo>
                    <a:close/>
                    <a:moveTo>
                      <a:pt x="2613" y="108"/>
                    </a:moveTo>
                    <a:cubicBezTo>
                      <a:pt x="2302" y="183"/>
                      <a:pt x="2003" y="312"/>
                      <a:pt x="1735" y="472"/>
                    </a:cubicBezTo>
                    <a:lnTo>
                      <a:pt x="1746" y="526"/>
                    </a:lnTo>
                    <a:cubicBezTo>
                      <a:pt x="2024" y="355"/>
                      <a:pt x="2324" y="226"/>
                      <a:pt x="2635" y="151"/>
                    </a:cubicBezTo>
                    <a:lnTo>
                      <a:pt x="2613" y="108"/>
                    </a:lnTo>
                    <a:close/>
                    <a:moveTo>
                      <a:pt x="4434" y="108"/>
                    </a:moveTo>
                    <a:lnTo>
                      <a:pt x="4412" y="151"/>
                    </a:lnTo>
                    <a:cubicBezTo>
                      <a:pt x="4722" y="236"/>
                      <a:pt x="5022" y="355"/>
                      <a:pt x="5301" y="526"/>
                    </a:cubicBezTo>
                    <a:lnTo>
                      <a:pt x="5312" y="472"/>
                    </a:lnTo>
                    <a:cubicBezTo>
                      <a:pt x="5044" y="312"/>
                      <a:pt x="4744" y="183"/>
                      <a:pt x="4434" y="108"/>
                    </a:cubicBezTo>
                    <a:close/>
                    <a:moveTo>
                      <a:pt x="5493" y="590"/>
                    </a:moveTo>
                    <a:lnTo>
                      <a:pt x="5451" y="622"/>
                    </a:lnTo>
                    <a:cubicBezTo>
                      <a:pt x="5600" y="719"/>
                      <a:pt x="5740" y="826"/>
                      <a:pt x="5869" y="954"/>
                    </a:cubicBezTo>
                    <a:lnTo>
                      <a:pt x="5911" y="922"/>
                    </a:lnTo>
                    <a:cubicBezTo>
                      <a:pt x="5783" y="793"/>
                      <a:pt x="5643" y="686"/>
                      <a:pt x="5493" y="590"/>
                    </a:cubicBezTo>
                    <a:close/>
                    <a:moveTo>
                      <a:pt x="1553" y="579"/>
                    </a:moveTo>
                    <a:cubicBezTo>
                      <a:pt x="1393" y="697"/>
                      <a:pt x="1232" y="826"/>
                      <a:pt x="1082" y="965"/>
                    </a:cubicBezTo>
                    <a:lnTo>
                      <a:pt x="1125" y="997"/>
                    </a:lnTo>
                    <a:cubicBezTo>
                      <a:pt x="1275" y="858"/>
                      <a:pt x="1424" y="729"/>
                      <a:pt x="1596" y="622"/>
                    </a:cubicBezTo>
                    <a:lnTo>
                      <a:pt x="1553" y="579"/>
                    </a:lnTo>
                    <a:close/>
                    <a:moveTo>
                      <a:pt x="943" y="1104"/>
                    </a:moveTo>
                    <a:cubicBezTo>
                      <a:pt x="815" y="1243"/>
                      <a:pt x="686" y="1404"/>
                      <a:pt x="579" y="1564"/>
                    </a:cubicBezTo>
                    <a:lnTo>
                      <a:pt x="611" y="1597"/>
                    </a:lnTo>
                    <a:cubicBezTo>
                      <a:pt x="729" y="1436"/>
                      <a:pt x="846" y="1286"/>
                      <a:pt x="975" y="1147"/>
                    </a:cubicBezTo>
                    <a:lnTo>
                      <a:pt x="943" y="1104"/>
                    </a:lnTo>
                    <a:close/>
                    <a:moveTo>
                      <a:pt x="6050" y="1050"/>
                    </a:moveTo>
                    <a:lnTo>
                      <a:pt x="6018" y="1093"/>
                    </a:lnTo>
                    <a:cubicBezTo>
                      <a:pt x="6168" y="1254"/>
                      <a:pt x="6307" y="1414"/>
                      <a:pt x="6425" y="1597"/>
                    </a:cubicBezTo>
                    <a:lnTo>
                      <a:pt x="6468" y="1564"/>
                    </a:lnTo>
                    <a:cubicBezTo>
                      <a:pt x="6340" y="1383"/>
                      <a:pt x="6200" y="1211"/>
                      <a:pt x="6050" y="1050"/>
                    </a:cubicBezTo>
                    <a:close/>
                    <a:moveTo>
                      <a:pt x="472" y="1725"/>
                    </a:moveTo>
                    <a:cubicBezTo>
                      <a:pt x="311" y="2004"/>
                      <a:pt x="194" y="2303"/>
                      <a:pt x="108" y="2614"/>
                    </a:cubicBezTo>
                    <a:lnTo>
                      <a:pt x="151" y="2646"/>
                    </a:lnTo>
                    <a:cubicBezTo>
                      <a:pt x="236" y="2325"/>
                      <a:pt x="365" y="2025"/>
                      <a:pt x="525" y="1747"/>
                    </a:cubicBezTo>
                    <a:lnTo>
                      <a:pt x="472" y="1725"/>
                    </a:lnTo>
                    <a:close/>
                    <a:moveTo>
                      <a:pt x="6564" y="1725"/>
                    </a:moveTo>
                    <a:lnTo>
                      <a:pt x="6521" y="1747"/>
                    </a:lnTo>
                    <a:cubicBezTo>
                      <a:pt x="6682" y="2025"/>
                      <a:pt x="6811" y="2325"/>
                      <a:pt x="6896" y="2646"/>
                    </a:cubicBezTo>
                    <a:lnTo>
                      <a:pt x="6939" y="2614"/>
                    </a:lnTo>
                    <a:cubicBezTo>
                      <a:pt x="6854" y="2303"/>
                      <a:pt x="6725" y="2004"/>
                      <a:pt x="6564" y="1725"/>
                    </a:cubicBezTo>
                    <a:close/>
                    <a:moveTo>
                      <a:pt x="6928" y="2806"/>
                    </a:moveTo>
                    <a:cubicBezTo>
                      <a:pt x="6961" y="2935"/>
                      <a:pt x="6982" y="3074"/>
                      <a:pt x="6992" y="3213"/>
                    </a:cubicBezTo>
                    <a:lnTo>
                      <a:pt x="7046" y="3213"/>
                    </a:lnTo>
                    <a:cubicBezTo>
                      <a:pt x="7025" y="3074"/>
                      <a:pt x="7014" y="2946"/>
                      <a:pt x="6982" y="2806"/>
                    </a:cubicBezTo>
                    <a:close/>
                    <a:moveTo>
                      <a:pt x="65" y="2806"/>
                    </a:moveTo>
                    <a:cubicBezTo>
                      <a:pt x="32" y="2956"/>
                      <a:pt x="11" y="3096"/>
                      <a:pt x="1" y="3246"/>
                    </a:cubicBezTo>
                    <a:lnTo>
                      <a:pt x="54" y="3235"/>
                    </a:lnTo>
                    <a:cubicBezTo>
                      <a:pt x="65" y="3096"/>
                      <a:pt x="86" y="2946"/>
                      <a:pt x="108" y="2806"/>
                    </a:cubicBezTo>
                    <a:close/>
                    <a:moveTo>
                      <a:pt x="1" y="3824"/>
                    </a:moveTo>
                    <a:cubicBezTo>
                      <a:pt x="11" y="3984"/>
                      <a:pt x="44" y="4134"/>
                      <a:pt x="75" y="4295"/>
                    </a:cubicBezTo>
                    <a:lnTo>
                      <a:pt x="129" y="4295"/>
                    </a:lnTo>
                    <a:cubicBezTo>
                      <a:pt x="86" y="4145"/>
                      <a:pt x="65" y="3984"/>
                      <a:pt x="54" y="3824"/>
                    </a:cubicBezTo>
                    <a:close/>
                    <a:moveTo>
                      <a:pt x="6992" y="3791"/>
                    </a:moveTo>
                    <a:cubicBezTo>
                      <a:pt x="6982" y="3963"/>
                      <a:pt x="6950" y="4134"/>
                      <a:pt x="6918" y="4295"/>
                    </a:cubicBezTo>
                    <a:lnTo>
                      <a:pt x="6971" y="4295"/>
                    </a:lnTo>
                    <a:cubicBezTo>
                      <a:pt x="7004" y="4134"/>
                      <a:pt x="7035" y="3963"/>
                      <a:pt x="7046" y="3791"/>
                    </a:cubicBezTo>
                    <a:close/>
                    <a:moveTo>
                      <a:pt x="161" y="4445"/>
                    </a:moveTo>
                    <a:lnTo>
                      <a:pt x="118" y="4477"/>
                    </a:lnTo>
                    <a:cubicBezTo>
                      <a:pt x="215" y="4788"/>
                      <a:pt x="343" y="5087"/>
                      <a:pt x="504" y="5355"/>
                    </a:cubicBezTo>
                    <a:lnTo>
                      <a:pt x="558" y="5344"/>
                    </a:lnTo>
                    <a:cubicBezTo>
                      <a:pt x="386" y="5066"/>
                      <a:pt x="258" y="4766"/>
                      <a:pt x="161" y="4445"/>
                    </a:cubicBezTo>
                    <a:close/>
                    <a:moveTo>
                      <a:pt x="6875" y="4445"/>
                    </a:moveTo>
                    <a:cubicBezTo>
                      <a:pt x="6789" y="4766"/>
                      <a:pt x="6661" y="5066"/>
                      <a:pt x="6490" y="5344"/>
                    </a:cubicBezTo>
                    <a:lnTo>
                      <a:pt x="6532" y="5355"/>
                    </a:lnTo>
                    <a:cubicBezTo>
                      <a:pt x="6704" y="5087"/>
                      <a:pt x="6832" y="4788"/>
                      <a:pt x="6928" y="4466"/>
                    </a:cubicBezTo>
                    <a:lnTo>
                      <a:pt x="6875" y="4445"/>
                    </a:lnTo>
                    <a:close/>
                    <a:moveTo>
                      <a:pt x="6404" y="5473"/>
                    </a:moveTo>
                    <a:cubicBezTo>
                      <a:pt x="6307" y="5623"/>
                      <a:pt x="6190" y="5762"/>
                      <a:pt x="6072" y="5890"/>
                    </a:cubicBezTo>
                    <a:lnTo>
                      <a:pt x="6104" y="5933"/>
                    </a:lnTo>
                    <a:cubicBezTo>
                      <a:pt x="6221" y="5794"/>
                      <a:pt x="6340" y="5655"/>
                      <a:pt x="6436" y="5505"/>
                    </a:cubicBezTo>
                    <a:lnTo>
                      <a:pt x="6404" y="5473"/>
                    </a:lnTo>
                    <a:close/>
                    <a:moveTo>
                      <a:pt x="643" y="5473"/>
                    </a:moveTo>
                    <a:lnTo>
                      <a:pt x="611" y="5505"/>
                    </a:lnTo>
                    <a:cubicBezTo>
                      <a:pt x="718" y="5676"/>
                      <a:pt x="846" y="5826"/>
                      <a:pt x="986" y="5976"/>
                    </a:cubicBezTo>
                    <a:lnTo>
                      <a:pt x="1018" y="5933"/>
                    </a:lnTo>
                    <a:cubicBezTo>
                      <a:pt x="879" y="5794"/>
                      <a:pt x="750" y="5633"/>
                      <a:pt x="643" y="5473"/>
                    </a:cubicBezTo>
                    <a:close/>
                    <a:moveTo>
                      <a:pt x="1167" y="6083"/>
                    </a:moveTo>
                    <a:lnTo>
                      <a:pt x="1136" y="6115"/>
                    </a:lnTo>
                    <a:cubicBezTo>
                      <a:pt x="1275" y="6244"/>
                      <a:pt x="1436" y="6372"/>
                      <a:pt x="1596" y="6479"/>
                    </a:cubicBezTo>
                    <a:lnTo>
                      <a:pt x="1628" y="6447"/>
                    </a:lnTo>
                    <a:cubicBezTo>
                      <a:pt x="1467" y="6340"/>
                      <a:pt x="1317" y="6211"/>
                      <a:pt x="1167" y="6083"/>
                    </a:cubicBezTo>
                    <a:close/>
                    <a:moveTo>
                      <a:pt x="5922" y="6040"/>
                    </a:moveTo>
                    <a:cubicBezTo>
                      <a:pt x="5761" y="6190"/>
                      <a:pt x="5590" y="6330"/>
                      <a:pt x="5408" y="6447"/>
                    </a:cubicBezTo>
                    <a:lnTo>
                      <a:pt x="5451" y="6479"/>
                    </a:lnTo>
                    <a:cubicBezTo>
                      <a:pt x="5633" y="6361"/>
                      <a:pt x="5804" y="6222"/>
                      <a:pt x="5964" y="6073"/>
                    </a:cubicBezTo>
                    <a:lnTo>
                      <a:pt x="5922" y="6040"/>
                    </a:lnTo>
                    <a:close/>
                    <a:moveTo>
                      <a:pt x="1757" y="6522"/>
                    </a:moveTo>
                    <a:lnTo>
                      <a:pt x="1746" y="6565"/>
                    </a:lnTo>
                    <a:cubicBezTo>
                      <a:pt x="2024" y="6725"/>
                      <a:pt x="2324" y="6854"/>
                      <a:pt x="2645" y="6939"/>
                    </a:cubicBezTo>
                    <a:lnTo>
                      <a:pt x="2667" y="6897"/>
                    </a:lnTo>
                    <a:cubicBezTo>
                      <a:pt x="2345" y="6811"/>
                      <a:pt x="2035" y="6682"/>
                      <a:pt x="1757" y="6522"/>
                    </a:cubicBezTo>
                    <a:close/>
                    <a:moveTo>
                      <a:pt x="5290" y="6522"/>
                    </a:moveTo>
                    <a:cubicBezTo>
                      <a:pt x="5012" y="6682"/>
                      <a:pt x="4701" y="6811"/>
                      <a:pt x="4380" y="6897"/>
                    </a:cubicBezTo>
                    <a:lnTo>
                      <a:pt x="4401" y="6939"/>
                    </a:lnTo>
                    <a:cubicBezTo>
                      <a:pt x="4722" y="6854"/>
                      <a:pt x="5022" y="6725"/>
                      <a:pt x="5301" y="6565"/>
                    </a:cubicBezTo>
                    <a:lnTo>
                      <a:pt x="5290" y="6522"/>
                    </a:lnTo>
                    <a:close/>
                    <a:moveTo>
                      <a:pt x="2806" y="6929"/>
                    </a:moveTo>
                    <a:lnTo>
                      <a:pt x="2816" y="6982"/>
                    </a:lnTo>
                    <a:cubicBezTo>
                      <a:pt x="2956" y="7004"/>
                      <a:pt x="3106" y="7025"/>
                      <a:pt x="3256" y="7036"/>
                    </a:cubicBezTo>
                    <a:lnTo>
                      <a:pt x="3245" y="6993"/>
                    </a:lnTo>
                    <a:cubicBezTo>
                      <a:pt x="3095" y="6982"/>
                      <a:pt x="2956" y="6961"/>
                      <a:pt x="2806" y="6929"/>
                    </a:cubicBezTo>
                    <a:close/>
                    <a:moveTo>
                      <a:pt x="4241" y="6929"/>
                    </a:moveTo>
                    <a:cubicBezTo>
                      <a:pt x="4101" y="6951"/>
                      <a:pt x="3973" y="6972"/>
                      <a:pt x="3834" y="6982"/>
                    </a:cubicBezTo>
                    <a:lnTo>
                      <a:pt x="3823" y="7036"/>
                    </a:lnTo>
                    <a:cubicBezTo>
                      <a:pt x="3963" y="7025"/>
                      <a:pt x="4101" y="7004"/>
                      <a:pt x="4230" y="6972"/>
                    </a:cubicBezTo>
                    <a:lnTo>
                      <a:pt x="4241" y="692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40"/>
              <p:cNvSpPr/>
              <p:nvPr/>
            </p:nvSpPr>
            <p:spPr>
              <a:xfrm>
                <a:off x="3390885" y="2405456"/>
                <a:ext cx="824715" cy="826422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5323" extrusionOk="0">
                    <a:moveTo>
                      <a:pt x="3053" y="1"/>
                    </a:moveTo>
                    <a:lnTo>
                      <a:pt x="3074" y="97"/>
                    </a:lnTo>
                    <a:cubicBezTo>
                      <a:pt x="3117" y="97"/>
                      <a:pt x="3170" y="108"/>
                      <a:pt x="3224" y="119"/>
                    </a:cubicBezTo>
                    <a:lnTo>
                      <a:pt x="3246" y="33"/>
                    </a:lnTo>
                    <a:lnTo>
                      <a:pt x="3053" y="1"/>
                    </a:lnTo>
                    <a:close/>
                    <a:moveTo>
                      <a:pt x="2239" y="1"/>
                    </a:moveTo>
                    <a:lnTo>
                      <a:pt x="2239" y="1"/>
                    </a:lnTo>
                    <a:cubicBezTo>
                      <a:pt x="2175" y="12"/>
                      <a:pt x="2110" y="22"/>
                      <a:pt x="2046" y="43"/>
                    </a:cubicBezTo>
                    <a:lnTo>
                      <a:pt x="2078" y="129"/>
                    </a:lnTo>
                    <a:cubicBezTo>
                      <a:pt x="2121" y="119"/>
                      <a:pt x="2175" y="108"/>
                      <a:pt x="2218" y="97"/>
                    </a:cubicBezTo>
                    <a:lnTo>
                      <a:pt x="2239" y="1"/>
                    </a:lnTo>
                    <a:close/>
                    <a:moveTo>
                      <a:pt x="3288" y="43"/>
                    </a:moveTo>
                    <a:lnTo>
                      <a:pt x="3277" y="129"/>
                    </a:lnTo>
                    <a:cubicBezTo>
                      <a:pt x="3534" y="193"/>
                      <a:pt x="3781" y="300"/>
                      <a:pt x="4005" y="440"/>
                    </a:cubicBezTo>
                    <a:lnTo>
                      <a:pt x="4048" y="365"/>
                    </a:lnTo>
                    <a:cubicBezTo>
                      <a:pt x="3824" y="226"/>
                      <a:pt x="3567" y="119"/>
                      <a:pt x="3288" y="43"/>
                    </a:cubicBezTo>
                    <a:close/>
                    <a:moveTo>
                      <a:pt x="2003" y="54"/>
                    </a:moveTo>
                    <a:cubicBezTo>
                      <a:pt x="1725" y="119"/>
                      <a:pt x="1457" y="236"/>
                      <a:pt x="1221" y="386"/>
                    </a:cubicBezTo>
                    <a:lnTo>
                      <a:pt x="1264" y="461"/>
                    </a:lnTo>
                    <a:cubicBezTo>
                      <a:pt x="1500" y="322"/>
                      <a:pt x="1757" y="204"/>
                      <a:pt x="2025" y="140"/>
                    </a:cubicBezTo>
                    <a:lnTo>
                      <a:pt x="2003" y="54"/>
                    </a:lnTo>
                    <a:close/>
                    <a:moveTo>
                      <a:pt x="4091" y="397"/>
                    </a:moveTo>
                    <a:lnTo>
                      <a:pt x="4048" y="472"/>
                    </a:lnTo>
                    <a:cubicBezTo>
                      <a:pt x="4134" y="514"/>
                      <a:pt x="4209" y="579"/>
                      <a:pt x="4284" y="633"/>
                    </a:cubicBezTo>
                    <a:lnTo>
                      <a:pt x="4359" y="579"/>
                    </a:lnTo>
                    <a:cubicBezTo>
                      <a:pt x="4273" y="514"/>
                      <a:pt x="4188" y="450"/>
                      <a:pt x="4091" y="397"/>
                    </a:cubicBezTo>
                    <a:close/>
                    <a:moveTo>
                      <a:pt x="1179" y="419"/>
                    </a:moveTo>
                    <a:cubicBezTo>
                      <a:pt x="1083" y="472"/>
                      <a:pt x="997" y="547"/>
                      <a:pt x="911" y="622"/>
                    </a:cubicBezTo>
                    <a:lnTo>
                      <a:pt x="986" y="664"/>
                    </a:lnTo>
                    <a:cubicBezTo>
                      <a:pt x="1061" y="600"/>
                      <a:pt x="1136" y="547"/>
                      <a:pt x="1221" y="493"/>
                    </a:cubicBezTo>
                    <a:lnTo>
                      <a:pt x="1179" y="419"/>
                    </a:lnTo>
                    <a:close/>
                    <a:moveTo>
                      <a:pt x="600" y="933"/>
                    </a:moveTo>
                    <a:cubicBezTo>
                      <a:pt x="526" y="1007"/>
                      <a:pt x="472" y="1093"/>
                      <a:pt x="408" y="1189"/>
                    </a:cubicBezTo>
                    <a:lnTo>
                      <a:pt x="483" y="1232"/>
                    </a:lnTo>
                    <a:cubicBezTo>
                      <a:pt x="536" y="1157"/>
                      <a:pt x="590" y="1071"/>
                      <a:pt x="654" y="1007"/>
                    </a:cubicBezTo>
                    <a:lnTo>
                      <a:pt x="600" y="933"/>
                    </a:lnTo>
                    <a:close/>
                    <a:moveTo>
                      <a:pt x="4680" y="890"/>
                    </a:moveTo>
                    <a:lnTo>
                      <a:pt x="4626" y="964"/>
                    </a:lnTo>
                    <a:cubicBezTo>
                      <a:pt x="4712" y="1061"/>
                      <a:pt x="4787" y="1168"/>
                      <a:pt x="4852" y="1275"/>
                    </a:cubicBezTo>
                    <a:lnTo>
                      <a:pt x="4926" y="1232"/>
                    </a:lnTo>
                    <a:cubicBezTo>
                      <a:pt x="4852" y="1104"/>
                      <a:pt x="4766" y="997"/>
                      <a:pt x="4680" y="890"/>
                    </a:cubicBezTo>
                    <a:close/>
                    <a:moveTo>
                      <a:pt x="386" y="1232"/>
                    </a:moveTo>
                    <a:cubicBezTo>
                      <a:pt x="236" y="1468"/>
                      <a:pt x="119" y="1725"/>
                      <a:pt x="44" y="2003"/>
                    </a:cubicBezTo>
                    <a:lnTo>
                      <a:pt x="129" y="2025"/>
                    </a:lnTo>
                    <a:cubicBezTo>
                      <a:pt x="205" y="1757"/>
                      <a:pt x="312" y="1500"/>
                      <a:pt x="462" y="1275"/>
                    </a:cubicBezTo>
                    <a:lnTo>
                      <a:pt x="386" y="1232"/>
                    </a:lnTo>
                    <a:close/>
                    <a:moveTo>
                      <a:pt x="4959" y="1275"/>
                    </a:moveTo>
                    <a:lnTo>
                      <a:pt x="4883" y="1318"/>
                    </a:lnTo>
                    <a:cubicBezTo>
                      <a:pt x="5012" y="1542"/>
                      <a:pt x="5119" y="1778"/>
                      <a:pt x="5183" y="2035"/>
                    </a:cubicBezTo>
                    <a:lnTo>
                      <a:pt x="5269" y="2025"/>
                    </a:lnTo>
                    <a:cubicBezTo>
                      <a:pt x="5205" y="1757"/>
                      <a:pt x="5097" y="1500"/>
                      <a:pt x="4959" y="1275"/>
                    </a:cubicBezTo>
                    <a:close/>
                    <a:moveTo>
                      <a:pt x="5280" y="2078"/>
                    </a:moveTo>
                    <a:lnTo>
                      <a:pt x="5194" y="2089"/>
                    </a:lnTo>
                    <a:cubicBezTo>
                      <a:pt x="5205" y="2132"/>
                      <a:pt x="5216" y="2185"/>
                      <a:pt x="5216" y="2228"/>
                    </a:cubicBezTo>
                    <a:lnTo>
                      <a:pt x="5312" y="2239"/>
                    </a:lnTo>
                    <a:lnTo>
                      <a:pt x="5312" y="2239"/>
                    </a:lnTo>
                    <a:lnTo>
                      <a:pt x="5280" y="2078"/>
                    </a:lnTo>
                    <a:close/>
                    <a:moveTo>
                      <a:pt x="33" y="2056"/>
                    </a:moveTo>
                    <a:cubicBezTo>
                      <a:pt x="22" y="2121"/>
                      <a:pt x="12" y="2185"/>
                      <a:pt x="1" y="2260"/>
                    </a:cubicBezTo>
                    <a:lnTo>
                      <a:pt x="86" y="2249"/>
                    </a:lnTo>
                    <a:cubicBezTo>
                      <a:pt x="97" y="2185"/>
                      <a:pt x="108" y="2132"/>
                      <a:pt x="119" y="2068"/>
                    </a:cubicBezTo>
                    <a:lnTo>
                      <a:pt x="33" y="2056"/>
                    </a:lnTo>
                    <a:close/>
                    <a:moveTo>
                      <a:pt x="1" y="3084"/>
                    </a:moveTo>
                    <a:lnTo>
                      <a:pt x="33" y="3245"/>
                    </a:lnTo>
                    <a:lnTo>
                      <a:pt x="119" y="3224"/>
                    </a:lnTo>
                    <a:lnTo>
                      <a:pt x="86" y="3095"/>
                    </a:lnTo>
                    <a:lnTo>
                      <a:pt x="1" y="3084"/>
                    </a:lnTo>
                    <a:close/>
                    <a:moveTo>
                      <a:pt x="5312" y="3063"/>
                    </a:moveTo>
                    <a:lnTo>
                      <a:pt x="5226" y="3074"/>
                    </a:lnTo>
                    <a:cubicBezTo>
                      <a:pt x="5216" y="3149"/>
                      <a:pt x="5194" y="3224"/>
                      <a:pt x="5173" y="3288"/>
                    </a:cubicBezTo>
                    <a:lnTo>
                      <a:pt x="5259" y="3310"/>
                    </a:lnTo>
                    <a:cubicBezTo>
                      <a:pt x="5280" y="3224"/>
                      <a:pt x="5301" y="3149"/>
                      <a:pt x="5312" y="3063"/>
                    </a:cubicBezTo>
                    <a:close/>
                    <a:moveTo>
                      <a:pt x="129" y="3277"/>
                    </a:moveTo>
                    <a:lnTo>
                      <a:pt x="44" y="3298"/>
                    </a:lnTo>
                    <a:cubicBezTo>
                      <a:pt x="108" y="3577"/>
                      <a:pt x="226" y="3845"/>
                      <a:pt x="376" y="4091"/>
                    </a:cubicBezTo>
                    <a:lnTo>
                      <a:pt x="450" y="4038"/>
                    </a:lnTo>
                    <a:cubicBezTo>
                      <a:pt x="300" y="3812"/>
                      <a:pt x="193" y="3545"/>
                      <a:pt x="129" y="3277"/>
                    </a:cubicBezTo>
                    <a:close/>
                    <a:moveTo>
                      <a:pt x="5162" y="3341"/>
                    </a:moveTo>
                    <a:cubicBezTo>
                      <a:pt x="5097" y="3598"/>
                      <a:pt x="4980" y="3855"/>
                      <a:pt x="4841" y="4069"/>
                    </a:cubicBezTo>
                    <a:lnTo>
                      <a:pt x="4905" y="4123"/>
                    </a:lnTo>
                    <a:cubicBezTo>
                      <a:pt x="5066" y="3888"/>
                      <a:pt x="5173" y="3631"/>
                      <a:pt x="5247" y="3352"/>
                    </a:cubicBezTo>
                    <a:lnTo>
                      <a:pt x="5162" y="3341"/>
                    </a:lnTo>
                    <a:close/>
                    <a:moveTo>
                      <a:pt x="4809" y="4112"/>
                    </a:moveTo>
                    <a:cubicBezTo>
                      <a:pt x="4766" y="4188"/>
                      <a:pt x="4712" y="4252"/>
                      <a:pt x="4659" y="4316"/>
                    </a:cubicBezTo>
                    <a:lnTo>
                      <a:pt x="4712" y="4391"/>
                    </a:lnTo>
                    <a:cubicBezTo>
                      <a:pt x="4776" y="4316"/>
                      <a:pt x="4830" y="4241"/>
                      <a:pt x="4883" y="4166"/>
                    </a:cubicBezTo>
                    <a:lnTo>
                      <a:pt x="4809" y="4112"/>
                    </a:lnTo>
                    <a:close/>
                    <a:moveTo>
                      <a:pt x="483" y="4081"/>
                    </a:moveTo>
                    <a:lnTo>
                      <a:pt x="408" y="4134"/>
                    </a:lnTo>
                    <a:cubicBezTo>
                      <a:pt x="472" y="4230"/>
                      <a:pt x="547" y="4326"/>
                      <a:pt x="633" y="4423"/>
                    </a:cubicBezTo>
                    <a:lnTo>
                      <a:pt x="686" y="4348"/>
                    </a:lnTo>
                    <a:cubicBezTo>
                      <a:pt x="611" y="4262"/>
                      <a:pt x="536" y="4176"/>
                      <a:pt x="483" y="4081"/>
                    </a:cubicBezTo>
                    <a:close/>
                    <a:moveTo>
                      <a:pt x="1018" y="4680"/>
                    </a:moveTo>
                    <a:lnTo>
                      <a:pt x="954" y="4733"/>
                    </a:lnTo>
                    <a:cubicBezTo>
                      <a:pt x="1029" y="4798"/>
                      <a:pt x="1104" y="4852"/>
                      <a:pt x="1179" y="4905"/>
                    </a:cubicBezTo>
                    <a:lnTo>
                      <a:pt x="1232" y="4830"/>
                    </a:lnTo>
                    <a:cubicBezTo>
                      <a:pt x="1157" y="4787"/>
                      <a:pt x="1093" y="4733"/>
                      <a:pt x="1018" y="4680"/>
                    </a:cubicBezTo>
                    <a:close/>
                    <a:moveTo>
                      <a:pt x="4327" y="4648"/>
                    </a:moveTo>
                    <a:cubicBezTo>
                      <a:pt x="4241" y="4723"/>
                      <a:pt x="4145" y="4798"/>
                      <a:pt x="4038" y="4862"/>
                    </a:cubicBezTo>
                    <a:lnTo>
                      <a:pt x="4091" y="4937"/>
                    </a:lnTo>
                    <a:cubicBezTo>
                      <a:pt x="4198" y="4862"/>
                      <a:pt x="4305" y="4787"/>
                      <a:pt x="4402" y="4702"/>
                    </a:cubicBezTo>
                    <a:lnTo>
                      <a:pt x="4327" y="4648"/>
                    </a:lnTo>
                    <a:close/>
                    <a:moveTo>
                      <a:pt x="1275" y="4862"/>
                    </a:moveTo>
                    <a:lnTo>
                      <a:pt x="1221" y="4937"/>
                    </a:lnTo>
                    <a:cubicBezTo>
                      <a:pt x="1457" y="5076"/>
                      <a:pt x="1704" y="5194"/>
                      <a:pt x="1971" y="5258"/>
                    </a:cubicBezTo>
                    <a:lnTo>
                      <a:pt x="1992" y="5173"/>
                    </a:lnTo>
                    <a:cubicBezTo>
                      <a:pt x="1735" y="5108"/>
                      <a:pt x="1489" y="5001"/>
                      <a:pt x="1275" y="4862"/>
                    </a:cubicBezTo>
                    <a:close/>
                    <a:moveTo>
                      <a:pt x="4005" y="4883"/>
                    </a:moveTo>
                    <a:cubicBezTo>
                      <a:pt x="3781" y="5023"/>
                      <a:pt x="3524" y="5130"/>
                      <a:pt x="3267" y="5183"/>
                    </a:cubicBezTo>
                    <a:lnTo>
                      <a:pt x="3288" y="5269"/>
                    </a:lnTo>
                    <a:cubicBezTo>
                      <a:pt x="3556" y="5204"/>
                      <a:pt x="3813" y="5097"/>
                      <a:pt x="4048" y="4959"/>
                    </a:cubicBezTo>
                    <a:lnTo>
                      <a:pt x="4005" y="4883"/>
                    </a:lnTo>
                    <a:close/>
                    <a:moveTo>
                      <a:pt x="3213" y="5194"/>
                    </a:moveTo>
                    <a:lnTo>
                      <a:pt x="3084" y="5226"/>
                    </a:lnTo>
                    <a:lnTo>
                      <a:pt x="3074" y="5312"/>
                    </a:lnTo>
                    <a:cubicBezTo>
                      <a:pt x="3127" y="5312"/>
                      <a:pt x="3181" y="5301"/>
                      <a:pt x="3234" y="5280"/>
                    </a:cubicBezTo>
                    <a:lnTo>
                      <a:pt x="3213" y="5194"/>
                    </a:lnTo>
                    <a:close/>
                    <a:moveTo>
                      <a:pt x="2035" y="5183"/>
                    </a:moveTo>
                    <a:lnTo>
                      <a:pt x="2025" y="5269"/>
                    </a:lnTo>
                    <a:cubicBezTo>
                      <a:pt x="2099" y="5290"/>
                      <a:pt x="2175" y="5301"/>
                      <a:pt x="2249" y="5323"/>
                    </a:cubicBezTo>
                    <a:lnTo>
                      <a:pt x="2239" y="5226"/>
                    </a:lnTo>
                    <a:cubicBezTo>
                      <a:pt x="2175" y="5216"/>
                      <a:pt x="2099" y="5204"/>
                      <a:pt x="2035" y="5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40"/>
              <p:cNvSpPr/>
              <p:nvPr/>
            </p:nvSpPr>
            <p:spPr>
              <a:xfrm>
                <a:off x="3460749" y="2475321"/>
                <a:ext cx="684985" cy="686693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4423" extrusionOk="0">
                    <a:moveTo>
                      <a:pt x="2677" y="0"/>
                    </a:moveTo>
                    <a:lnTo>
                      <a:pt x="2688" y="76"/>
                    </a:lnTo>
                    <a:cubicBezTo>
                      <a:pt x="2977" y="150"/>
                      <a:pt x="3256" y="279"/>
                      <a:pt x="3491" y="450"/>
                    </a:cubicBezTo>
                    <a:lnTo>
                      <a:pt x="3555" y="397"/>
                    </a:lnTo>
                    <a:cubicBezTo>
                      <a:pt x="3512" y="375"/>
                      <a:pt x="3470" y="343"/>
                      <a:pt x="3427" y="311"/>
                    </a:cubicBezTo>
                    <a:lnTo>
                      <a:pt x="3405" y="343"/>
                    </a:lnTo>
                    <a:lnTo>
                      <a:pt x="3363" y="311"/>
                    </a:lnTo>
                    <a:lnTo>
                      <a:pt x="3384" y="290"/>
                    </a:lnTo>
                    <a:cubicBezTo>
                      <a:pt x="3191" y="172"/>
                      <a:pt x="2977" y="76"/>
                      <a:pt x="2753" y="22"/>
                    </a:cubicBezTo>
                    <a:lnTo>
                      <a:pt x="2753" y="54"/>
                    </a:lnTo>
                    <a:lnTo>
                      <a:pt x="2699" y="43"/>
                    </a:lnTo>
                    <a:lnTo>
                      <a:pt x="2710" y="11"/>
                    </a:lnTo>
                    <a:cubicBezTo>
                      <a:pt x="2699" y="11"/>
                      <a:pt x="2688" y="0"/>
                      <a:pt x="2677" y="0"/>
                    </a:cubicBezTo>
                    <a:close/>
                    <a:moveTo>
                      <a:pt x="1671" y="22"/>
                    </a:moveTo>
                    <a:cubicBezTo>
                      <a:pt x="1425" y="76"/>
                      <a:pt x="1189" y="183"/>
                      <a:pt x="985" y="311"/>
                    </a:cubicBezTo>
                    <a:lnTo>
                      <a:pt x="1007" y="354"/>
                    </a:lnTo>
                    <a:lnTo>
                      <a:pt x="964" y="375"/>
                    </a:lnTo>
                    <a:lnTo>
                      <a:pt x="943" y="343"/>
                    </a:lnTo>
                    <a:cubicBezTo>
                      <a:pt x="900" y="364"/>
                      <a:pt x="857" y="397"/>
                      <a:pt x="814" y="429"/>
                    </a:cubicBezTo>
                    <a:lnTo>
                      <a:pt x="878" y="471"/>
                    </a:lnTo>
                    <a:cubicBezTo>
                      <a:pt x="1125" y="290"/>
                      <a:pt x="1404" y="150"/>
                      <a:pt x="1714" y="86"/>
                    </a:cubicBezTo>
                    <a:lnTo>
                      <a:pt x="1714" y="33"/>
                    </a:lnTo>
                    <a:lnTo>
                      <a:pt x="1682" y="43"/>
                    </a:lnTo>
                    <a:lnTo>
                      <a:pt x="1671" y="22"/>
                    </a:lnTo>
                    <a:close/>
                    <a:moveTo>
                      <a:pt x="3962" y="793"/>
                    </a:moveTo>
                    <a:lnTo>
                      <a:pt x="3919" y="857"/>
                    </a:lnTo>
                    <a:cubicBezTo>
                      <a:pt x="4112" y="1104"/>
                      <a:pt x="4262" y="1403"/>
                      <a:pt x="4337" y="1713"/>
                    </a:cubicBezTo>
                    <a:lnTo>
                      <a:pt x="4412" y="1725"/>
                    </a:lnTo>
                    <a:cubicBezTo>
                      <a:pt x="4402" y="1713"/>
                      <a:pt x="4402" y="1692"/>
                      <a:pt x="4402" y="1682"/>
                    </a:cubicBezTo>
                    <a:lnTo>
                      <a:pt x="4369" y="1682"/>
                    </a:lnTo>
                    <a:lnTo>
                      <a:pt x="4359" y="1639"/>
                    </a:lnTo>
                    <a:lnTo>
                      <a:pt x="4391" y="1628"/>
                    </a:lnTo>
                    <a:cubicBezTo>
                      <a:pt x="4337" y="1425"/>
                      <a:pt x="4252" y="1232"/>
                      <a:pt x="4145" y="1061"/>
                    </a:cubicBezTo>
                    <a:lnTo>
                      <a:pt x="4123" y="1071"/>
                    </a:lnTo>
                    <a:lnTo>
                      <a:pt x="4102" y="1028"/>
                    </a:lnTo>
                    <a:lnTo>
                      <a:pt x="4123" y="1018"/>
                    </a:lnTo>
                    <a:lnTo>
                      <a:pt x="3962" y="793"/>
                    </a:lnTo>
                    <a:close/>
                    <a:moveTo>
                      <a:pt x="418" y="835"/>
                    </a:moveTo>
                    <a:lnTo>
                      <a:pt x="322" y="964"/>
                    </a:lnTo>
                    <a:lnTo>
                      <a:pt x="354" y="975"/>
                    </a:lnTo>
                    <a:lnTo>
                      <a:pt x="333" y="1018"/>
                    </a:lnTo>
                    <a:lnTo>
                      <a:pt x="300" y="1007"/>
                    </a:lnTo>
                    <a:cubicBezTo>
                      <a:pt x="172" y="1199"/>
                      <a:pt x="76" y="1414"/>
                      <a:pt x="22" y="1649"/>
                    </a:cubicBezTo>
                    <a:lnTo>
                      <a:pt x="54" y="1660"/>
                    </a:lnTo>
                    <a:lnTo>
                      <a:pt x="54" y="1703"/>
                    </a:lnTo>
                    <a:lnTo>
                      <a:pt x="12" y="1692"/>
                    </a:lnTo>
                    <a:cubicBezTo>
                      <a:pt x="0" y="1713"/>
                      <a:pt x="0" y="1725"/>
                      <a:pt x="0" y="1746"/>
                    </a:cubicBezTo>
                    <a:lnTo>
                      <a:pt x="76" y="1725"/>
                    </a:lnTo>
                    <a:cubicBezTo>
                      <a:pt x="140" y="1425"/>
                      <a:pt x="279" y="1135"/>
                      <a:pt x="461" y="900"/>
                    </a:cubicBezTo>
                    <a:lnTo>
                      <a:pt x="418" y="835"/>
                    </a:lnTo>
                    <a:close/>
                    <a:moveTo>
                      <a:pt x="4412" y="2677"/>
                    </a:moveTo>
                    <a:lnTo>
                      <a:pt x="4337" y="2688"/>
                    </a:lnTo>
                    <a:cubicBezTo>
                      <a:pt x="4262" y="2998"/>
                      <a:pt x="4134" y="3277"/>
                      <a:pt x="3952" y="3523"/>
                    </a:cubicBezTo>
                    <a:lnTo>
                      <a:pt x="3995" y="3588"/>
                    </a:lnTo>
                    <a:cubicBezTo>
                      <a:pt x="4026" y="3545"/>
                      <a:pt x="4048" y="3512"/>
                      <a:pt x="4069" y="3481"/>
                    </a:cubicBezTo>
                    <a:lnTo>
                      <a:pt x="4059" y="3470"/>
                    </a:lnTo>
                    <a:lnTo>
                      <a:pt x="4080" y="3427"/>
                    </a:lnTo>
                    <a:lnTo>
                      <a:pt x="4102" y="3438"/>
                    </a:lnTo>
                    <a:cubicBezTo>
                      <a:pt x="4219" y="3245"/>
                      <a:pt x="4316" y="3041"/>
                      <a:pt x="4380" y="2817"/>
                    </a:cubicBezTo>
                    <a:lnTo>
                      <a:pt x="4348" y="2806"/>
                    </a:lnTo>
                    <a:lnTo>
                      <a:pt x="4359" y="2763"/>
                    </a:lnTo>
                    <a:lnTo>
                      <a:pt x="4391" y="2763"/>
                    </a:lnTo>
                    <a:cubicBezTo>
                      <a:pt x="4402" y="2741"/>
                      <a:pt x="4402" y="2710"/>
                      <a:pt x="4412" y="2677"/>
                    </a:cubicBezTo>
                    <a:close/>
                    <a:moveTo>
                      <a:pt x="12" y="2688"/>
                    </a:moveTo>
                    <a:lnTo>
                      <a:pt x="22" y="2731"/>
                    </a:lnTo>
                    <a:lnTo>
                      <a:pt x="12" y="2731"/>
                    </a:lnTo>
                    <a:cubicBezTo>
                      <a:pt x="65" y="2977"/>
                      <a:pt x="161" y="3202"/>
                      <a:pt x="290" y="3405"/>
                    </a:cubicBezTo>
                    <a:lnTo>
                      <a:pt x="311" y="3395"/>
                    </a:lnTo>
                    <a:lnTo>
                      <a:pt x="333" y="3438"/>
                    </a:lnTo>
                    <a:lnTo>
                      <a:pt x="322" y="3448"/>
                    </a:lnTo>
                    <a:cubicBezTo>
                      <a:pt x="354" y="3502"/>
                      <a:pt x="397" y="3566"/>
                      <a:pt x="440" y="3619"/>
                    </a:cubicBezTo>
                    <a:lnTo>
                      <a:pt x="483" y="3555"/>
                    </a:lnTo>
                    <a:cubicBezTo>
                      <a:pt x="290" y="3309"/>
                      <a:pt x="150" y="3020"/>
                      <a:pt x="76" y="2699"/>
                    </a:cubicBezTo>
                    <a:lnTo>
                      <a:pt x="12" y="2688"/>
                    </a:lnTo>
                    <a:close/>
                    <a:moveTo>
                      <a:pt x="3534" y="3941"/>
                    </a:moveTo>
                    <a:cubicBezTo>
                      <a:pt x="3288" y="4133"/>
                      <a:pt x="3010" y="4262"/>
                      <a:pt x="2699" y="4337"/>
                    </a:cubicBezTo>
                    <a:lnTo>
                      <a:pt x="2688" y="4412"/>
                    </a:lnTo>
                    <a:lnTo>
                      <a:pt x="2699" y="4412"/>
                    </a:lnTo>
                    <a:lnTo>
                      <a:pt x="2699" y="4402"/>
                    </a:lnTo>
                    <a:lnTo>
                      <a:pt x="2742" y="4390"/>
                    </a:lnTo>
                    <a:lnTo>
                      <a:pt x="2742" y="4402"/>
                    </a:lnTo>
                    <a:cubicBezTo>
                      <a:pt x="2967" y="4348"/>
                      <a:pt x="3181" y="4262"/>
                      <a:pt x="3374" y="4145"/>
                    </a:cubicBezTo>
                    <a:lnTo>
                      <a:pt x="3352" y="4112"/>
                    </a:lnTo>
                    <a:lnTo>
                      <a:pt x="3395" y="4091"/>
                    </a:lnTo>
                    <a:lnTo>
                      <a:pt x="3417" y="4112"/>
                    </a:lnTo>
                    <a:cubicBezTo>
                      <a:pt x="3470" y="4080"/>
                      <a:pt x="3534" y="4037"/>
                      <a:pt x="3588" y="3995"/>
                    </a:cubicBezTo>
                    <a:lnTo>
                      <a:pt x="3534" y="3941"/>
                    </a:lnTo>
                    <a:close/>
                    <a:moveTo>
                      <a:pt x="911" y="3973"/>
                    </a:moveTo>
                    <a:lnTo>
                      <a:pt x="857" y="4016"/>
                    </a:lnTo>
                    <a:cubicBezTo>
                      <a:pt x="890" y="4048"/>
                      <a:pt x="921" y="4069"/>
                      <a:pt x="964" y="4091"/>
                    </a:cubicBezTo>
                    <a:lnTo>
                      <a:pt x="1007" y="4112"/>
                    </a:lnTo>
                    <a:lnTo>
                      <a:pt x="1007" y="4123"/>
                    </a:lnTo>
                    <a:cubicBezTo>
                      <a:pt x="1189" y="4240"/>
                      <a:pt x="1392" y="4326"/>
                      <a:pt x="1607" y="4390"/>
                    </a:cubicBezTo>
                    <a:lnTo>
                      <a:pt x="1607" y="4359"/>
                    </a:lnTo>
                    <a:lnTo>
                      <a:pt x="1649" y="4369"/>
                    </a:lnTo>
                    <a:lnTo>
                      <a:pt x="1649" y="4402"/>
                    </a:lnTo>
                    <a:cubicBezTo>
                      <a:pt x="1682" y="4402"/>
                      <a:pt x="1703" y="4412"/>
                      <a:pt x="1735" y="4423"/>
                    </a:cubicBezTo>
                    <a:lnTo>
                      <a:pt x="1725" y="4337"/>
                    </a:lnTo>
                    <a:cubicBezTo>
                      <a:pt x="1425" y="4273"/>
                      <a:pt x="1157" y="4145"/>
                      <a:pt x="911" y="39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40"/>
              <p:cNvSpPr/>
              <p:nvPr/>
            </p:nvSpPr>
            <p:spPr>
              <a:xfrm>
                <a:off x="3899657" y="2398780"/>
                <a:ext cx="312684" cy="321067"/>
              </a:xfrm>
              <a:custGeom>
                <a:avLst/>
                <a:gdLst/>
                <a:ahLst/>
                <a:cxnLst/>
                <a:rect l="l" t="t" r="r" b="b"/>
                <a:pathLst>
                  <a:path w="2014" h="2068" extrusionOk="0">
                    <a:moveTo>
                      <a:pt x="1713" y="236"/>
                    </a:moveTo>
                    <a:cubicBezTo>
                      <a:pt x="1735" y="247"/>
                      <a:pt x="1756" y="269"/>
                      <a:pt x="1767" y="290"/>
                    </a:cubicBezTo>
                    <a:cubicBezTo>
                      <a:pt x="1778" y="290"/>
                      <a:pt x="1767" y="301"/>
                      <a:pt x="1767" y="301"/>
                    </a:cubicBezTo>
                    <a:lnTo>
                      <a:pt x="1703" y="236"/>
                    </a:lnTo>
                    <a:close/>
                    <a:moveTo>
                      <a:pt x="1617" y="312"/>
                    </a:moveTo>
                    <a:cubicBezTo>
                      <a:pt x="1639" y="322"/>
                      <a:pt x="1649" y="333"/>
                      <a:pt x="1660" y="343"/>
                    </a:cubicBezTo>
                    <a:cubicBezTo>
                      <a:pt x="1671" y="354"/>
                      <a:pt x="1682" y="365"/>
                      <a:pt x="1682" y="376"/>
                    </a:cubicBezTo>
                    <a:cubicBezTo>
                      <a:pt x="1692" y="386"/>
                      <a:pt x="1682" y="386"/>
                      <a:pt x="1682" y="386"/>
                    </a:cubicBezTo>
                    <a:cubicBezTo>
                      <a:pt x="1660" y="386"/>
                      <a:pt x="1649" y="365"/>
                      <a:pt x="1639" y="354"/>
                    </a:cubicBezTo>
                    <a:cubicBezTo>
                      <a:pt x="1639" y="343"/>
                      <a:pt x="1628" y="333"/>
                      <a:pt x="1617" y="322"/>
                    </a:cubicBezTo>
                    <a:lnTo>
                      <a:pt x="1617" y="312"/>
                    </a:lnTo>
                    <a:close/>
                    <a:moveTo>
                      <a:pt x="1521" y="386"/>
                    </a:moveTo>
                    <a:lnTo>
                      <a:pt x="1585" y="450"/>
                    </a:lnTo>
                    <a:cubicBezTo>
                      <a:pt x="1585" y="450"/>
                      <a:pt x="1585" y="462"/>
                      <a:pt x="1575" y="462"/>
                    </a:cubicBezTo>
                    <a:lnTo>
                      <a:pt x="1510" y="397"/>
                    </a:lnTo>
                    <a:cubicBezTo>
                      <a:pt x="1510" y="386"/>
                      <a:pt x="1510" y="386"/>
                      <a:pt x="1521" y="386"/>
                    </a:cubicBezTo>
                    <a:close/>
                    <a:moveTo>
                      <a:pt x="1425" y="472"/>
                    </a:moveTo>
                    <a:lnTo>
                      <a:pt x="1425" y="472"/>
                    </a:lnTo>
                    <a:cubicBezTo>
                      <a:pt x="1456" y="493"/>
                      <a:pt x="1489" y="515"/>
                      <a:pt x="1499" y="547"/>
                    </a:cubicBezTo>
                    <a:cubicBezTo>
                      <a:pt x="1510" y="547"/>
                      <a:pt x="1499" y="557"/>
                      <a:pt x="1499" y="557"/>
                    </a:cubicBezTo>
                    <a:cubicBezTo>
                      <a:pt x="1468" y="536"/>
                      <a:pt x="1446" y="504"/>
                      <a:pt x="1425" y="472"/>
                    </a:cubicBezTo>
                    <a:close/>
                    <a:moveTo>
                      <a:pt x="1328" y="547"/>
                    </a:moveTo>
                    <a:cubicBezTo>
                      <a:pt x="1349" y="557"/>
                      <a:pt x="1371" y="579"/>
                      <a:pt x="1382" y="590"/>
                    </a:cubicBezTo>
                    <a:cubicBezTo>
                      <a:pt x="1403" y="611"/>
                      <a:pt x="1425" y="633"/>
                      <a:pt x="1435" y="654"/>
                    </a:cubicBezTo>
                    <a:lnTo>
                      <a:pt x="1435" y="665"/>
                    </a:lnTo>
                    <a:cubicBezTo>
                      <a:pt x="1435" y="665"/>
                      <a:pt x="1435" y="654"/>
                      <a:pt x="1425" y="654"/>
                    </a:cubicBezTo>
                    <a:cubicBezTo>
                      <a:pt x="1403" y="643"/>
                      <a:pt x="1392" y="622"/>
                      <a:pt x="1371" y="611"/>
                    </a:cubicBezTo>
                    <a:cubicBezTo>
                      <a:pt x="1349" y="590"/>
                      <a:pt x="1339" y="569"/>
                      <a:pt x="1318" y="547"/>
                    </a:cubicBezTo>
                    <a:close/>
                    <a:moveTo>
                      <a:pt x="1232" y="622"/>
                    </a:moveTo>
                    <a:cubicBezTo>
                      <a:pt x="1253" y="643"/>
                      <a:pt x="1285" y="665"/>
                      <a:pt x="1307" y="686"/>
                    </a:cubicBezTo>
                    <a:cubicBezTo>
                      <a:pt x="1328" y="707"/>
                      <a:pt x="1349" y="729"/>
                      <a:pt x="1360" y="750"/>
                    </a:cubicBezTo>
                    <a:cubicBezTo>
                      <a:pt x="1371" y="761"/>
                      <a:pt x="1360" y="761"/>
                      <a:pt x="1360" y="761"/>
                    </a:cubicBezTo>
                    <a:cubicBezTo>
                      <a:pt x="1328" y="750"/>
                      <a:pt x="1307" y="719"/>
                      <a:pt x="1285" y="697"/>
                    </a:cubicBezTo>
                    <a:cubicBezTo>
                      <a:pt x="1264" y="676"/>
                      <a:pt x="1242" y="654"/>
                      <a:pt x="1221" y="622"/>
                    </a:cubicBezTo>
                    <a:close/>
                    <a:moveTo>
                      <a:pt x="1125" y="686"/>
                    </a:moveTo>
                    <a:cubicBezTo>
                      <a:pt x="1146" y="707"/>
                      <a:pt x="1178" y="729"/>
                      <a:pt x="1199" y="750"/>
                    </a:cubicBezTo>
                    <a:cubicBezTo>
                      <a:pt x="1221" y="772"/>
                      <a:pt x="1242" y="793"/>
                      <a:pt x="1264" y="826"/>
                    </a:cubicBezTo>
                    <a:cubicBezTo>
                      <a:pt x="1264" y="826"/>
                      <a:pt x="1264" y="836"/>
                      <a:pt x="1253" y="836"/>
                    </a:cubicBezTo>
                    <a:lnTo>
                      <a:pt x="1189" y="772"/>
                    </a:lnTo>
                    <a:cubicBezTo>
                      <a:pt x="1157" y="750"/>
                      <a:pt x="1135" y="719"/>
                      <a:pt x="1114" y="697"/>
                    </a:cubicBezTo>
                    <a:cubicBezTo>
                      <a:pt x="1114" y="697"/>
                      <a:pt x="1114" y="686"/>
                      <a:pt x="1125" y="686"/>
                    </a:cubicBezTo>
                    <a:close/>
                    <a:moveTo>
                      <a:pt x="1028" y="772"/>
                    </a:moveTo>
                    <a:cubicBezTo>
                      <a:pt x="1061" y="793"/>
                      <a:pt x="1082" y="814"/>
                      <a:pt x="1104" y="836"/>
                    </a:cubicBezTo>
                    <a:cubicBezTo>
                      <a:pt x="1125" y="857"/>
                      <a:pt x="1157" y="879"/>
                      <a:pt x="1168" y="911"/>
                    </a:cubicBezTo>
                    <a:cubicBezTo>
                      <a:pt x="1135" y="900"/>
                      <a:pt x="1114" y="879"/>
                      <a:pt x="1092" y="857"/>
                    </a:cubicBezTo>
                    <a:cubicBezTo>
                      <a:pt x="1071" y="826"/>
                      <a:pt x="1050" y="804"/>
                      <a:pt x="1028" y="783"/>
                    </a:cubicBezTo>
                    <a:lnTo>
                      <a:pt x="1028" y="772"/>
                    </a:lnTo>
                    <a:close/>
                    <a:moveTo>
                      <a:pt x="932" y="847"/>
                    </a:moveTo>
                    <a:cubicBezTo>
                      <a:pt x="964" y="868"/>
                      <a:pt x="985" y="890"/>
                      <a:pt x="1007" y="922"/>
                    </a:cubicBezTo>
                    <a:cubicBezTo>
                      <a:pt x="1039" y="943"/>
                      <a:pt x="1061" y="964"/>
                      <a:pt x="1082" y="997"/>
                    </a:cubicBezTo>
                    <a:lnTo>
                      <a:pt x="1071" y="997"/>
                    </a:lnTo>
                    <a:cubicBezTo>
                      <a:pt x="1039" y="986"/>
                      <a:pt x="1018" y="954"/>
                      <a:pt x="996" y="933"/>
                    </a:cubicBezTo>
                    <a:cubicBezTo>
                      <a:pt x="975" y="911"/>
                      <a:pt x="954" y="879"/>
                      <a:pt x="921" y="857"/>
                    </a:cubicBezTo>
                    <a:cubicBezTo>
                      <a:pt x="921" y="847"/>
                      <a:pt x="921" y="847"/>
                      <a:pt x="932" y="847"/>
                    </a:cubicBezTo>
                    <a:close/>
                    <a:moveTo>
                      <a:pt x="835" y="922"/>
                    </a:moveTo>
                    <a:cubicBezTo>
                      <a:pt x="889" y="964"/>
                      <a:pt x="932" y="1007"/>
                      <a:pt x="975" y="1061"/>
                    </a:cubicBezTo>
                    <a:cubicBezTo>
                      <a:pt x="975" y="1061"/>
                      <a:pt x="975" y="1071"/>
                      <a:pt x="964" y="1071"/>
                    </a:cubicBezTo>
                    <a:lnTo>
                      <a:pt x="964" y="1061"/>
                    </a:lnTo>
                    <a:cubicBezTo>
                      <a:pt x="911" y="1029"/>
                      <a:pt x="868" y="986"/>
                      <a:pt x="825" y="933"/>
                    </a:cubicBezTo>
                    <a:cubicBezTo>
                      <a:pt x="825" y="933"/>
                      <a:pt x="825" y="922"/>
                      <a:pt x="835" y="922"/>
                    </a:cubicBezTo>
                    <a:close/>
                    <a:moveTo>
                      <a:pt x="739" y="997"/>
                    </a:moveTo>
                    <a:cubicBezTo>
                      <a:pt x="793" y="1040"/>
                      <a:pt x="847" y="1093"/>
                      <a:pt x="889" y="1147"/>
                    </a:cubicBezTo>
                    <a:cubicBezTo>
                      <a:pt x="889" y="1147"/>
                      <a:pt x="889" y="1157"/>
                      <a:pt x="878" y="1157"/>
                    </a:cubicBezTo>
                    <a:cubicBezTo>
                      <a:pt x="825" y="1114"/>
                      <a:pt x="771" y="1061"/>
                      <a:pt x="728" y="997"/>
                    </a:cubicBezTo>
                    <a:close/>
                    <a:moveTo>
                      <a:pt x="632" y="1071"/>
                    </a:moveTo>
                    <a:cubicBezTo>
                      <a:pt x="697" y="1125"/>
                      <a:pt x="761" y="1179"/>
                      <a:pt x="804" y="1243"/>
                    </a:cubicBezTo>
                    <a:cubicBezTo>
                      <a:pt x="739" y="1200"/>
                      <a:pt x="675" y="1136"/>
                      <a:pt x="632" y="1083"/>
                    </a:cubicBezTo>
                    <a:cubicBezTo>
                      <a:pt x="621" y="1071"/>
                      <a:pt x="632" y="1071"/>
                      <a:pt x="632" y="1071"/>
                    </a:cubicBezTo>
                    <a:close/>
                    <a:moveTo>
                      <a:pt x="536" y="1147"/>
                    </a:moveTo>
                    <a:cubicBezTo>
                      <a:pt x="600" y="1200"/>
                      <a:pt x="664" y="1254"/>
                      <a:pt x="718" y="1318"/>
                    </a:cubicBezTo>
                    <a:cubicBezTo>
                      <a:pt x="718" y="1328"/>
                      <a:pt x="718" y="1328"/>
                      <a:pt x="707" y="1328"/>
                    </a:cubicBezTo>
                    <a:cubicBezTo>
                      <a:pt x="643" y="1275"/>
                      <a:pt x="590" y="1211"/>
                      <a:pt x="536" y="1157"/>
                    </a:cubicBezTo>
                    <a:cubicBezTo>
                      <a:pt x="525" y="1147"/>
                      <a:pt x="536" y="1147"/>
                      <a:pt x="536" y="1147"/>
                    </a:cubicBezTo>
                    <a:close/>
                    <a:moveTo>
                      <a:pt x="440" y="1221"/>
                    </a:moveTo>
                    <a:lnTo>
                      <a:pt x="440" y="1221"/>
                    </a:lnTo>
                    <a:cubicBezTo>
                      <a:pt x="514" y="1286"/>
                      <a:pt x="578" y="1350"/>
                      <a:pt x="643" y="1425"/>
                    </a:cubicBezTo>
                    <a:cubicBezTo>
                      <a:pt x="643" y="1425"/>
                      <a:pt x="643" y="1436"/>
                      <a:pt x="632" y="1436"/>
                    </a:cubicBezTo>
                    <a:cubicBezTo>
                      <a:pt x="568" y="1371"/>
                      <a:pt x="493" y="1297"/>
                      <a:pt x="440" y="1221"/>
                    </a:cubicBezTo>
                    <a:close/>
                    <a:moveTo>
                      <a:pt x="343" y="1297"/>
                    </a:moveTo>
                    <a:lnTo>
                      <a:pt x="471" y="1425"/>
                    </a:lnTo>
                    <a:cubicBezTo>
                      <a:pt x="514" y="1468"/>
                      <a:pt x="557" y="1500"/>
                      <a:pt x="600" y="1554"/>
                    </a:cubicBezTo>
                    <a:cubicBezTo>
                      <a:pt x="600" y="1554"/>
                      <a:pt x="600" y="1564"/>
                      <a:pt x="590" y="1564"/>
                    </a:cubicBezTo>
                    <a:lnTo>
                      <a:pt x="461" y="1436"/>
                    </a:lnTo>
                    <a:lnTo>
                      <a:pt x="333" y="1307"/>
                    </a:lnTo>
                    <a:cubicBezTo>
                      <a:pt x="333" y="1307"/>
                      <a:pt x="333" y="1297"/>
                      <a:pt x="343" y="1297"/>
                    </a:cubicBezTo>
                    <a:close/>
                    <a:moveTo>
                      <a:pt x="247" y="1371"/>
                    </a:moveTo>
                    <a:cubicBezTo>
                      <a:pt x="321" y="1436"/>
                      <a:pt x="386" y="1511"/>
                      <a:pt x="450" y="1585"/>
                    </a:cubicBezTo>
                    <a:cubicBezTo>
                      <a:pt x="461" y="1585"/>
                      <a:pt x="450" y="1597"/>
                      <a:pt x="450" y="1597"/>
                    </a:cubicBezTo>
                    <a:lnTo>
                      <a:pt x="440" y="1597"/>
                    </a:lnTo>
                    <a:cubicBezTo>
                      <a:pt x="364" y="1521"/>
                      <a:pt x="300" y="1447"/>
                      <a:pt x="236" y="1371"/>
                    </a:cubicBezTo>
                    <a:close/>
                    <a:moveTo>
                      <a:pt x="140" y="1436"/>
                    </a:moveTo>
                    <a:cubicBezTo>
                      <a:pt x="183" y="1468"/>
                      <a:pt x="225" y="1511"/>
                      <a:pt x="257" y="1554"/>
                    </a:cubicBezTo>
                    <a:lnTo>
                      <a:pt x="386" y="1682"/>
                    </a:lnTo>
                    <a:cubicBezTo>
                      <a:pt x="386" y="1692"/>
                      <a:pt x="386" y="1692"/>
                      <a:pt x="375" y="1692"/>
                    </a:cubicBezTo>
                    <a:lnTo>
                      <a:pt x="247" y="1564"/>
                    </a:lnTo>
                    <a:cubicBezTo>
                      <a:pt x="204" y="1532"/>
                      <a:pt x="161" y="1489"/>
                      <a:pt x="140" y="1447"/>
                    </a:cubicBezTo>
                    <a:cubicBezTo>
                      <a:pt x="129" y="1447"/>
                      <a:pt x="140" y="1436"/>
                      <a:pt x="140" y="1436"/>
                    </a:cubicBezTo>
                    <a:close/>
                    <a:moveTo>
                      <a:pt x="43" y="1521"/>
                    </a:moveTo>
                    <a:cubicBezTo>
                      <a:pt x="129" y="1597"/>
                      <a:pt x="204" y="1682"/>
                      <a:pt x="290" y="1768"/>
                    </a:cubicBezTo>
                    <a:cubicBezTo>
                      <a:pt x="290" y="1768"/>
                      <a:pt x="290" y="1778"/>
                      <a:pt x="279" y="1778"/>
                    </a:cubicBezTo>
                    <a:lnTo>
                      <a:pt x="279" y="1768"/>
                    </a:lnTo>
                    <a:cubicBezTo>
                      <a:pt x="193" y="1692"/>
                      <a:pt x="107" y="1618"/>
                      <a:pt x="33" y="1532"/>
                    </a:cubicBezTo>
                    <a:cubicBezTo>
                      <a:pt x="33" y="1532"/>
                      <a:pt x="33" y="1521"/>
                      <a:pt x="43" y="1521"/>
                    </a:cubicBezTo>
                    <a:close/>
                    <a:moveTo>
                      <a:pt x="2013" y="1"/>
                    </a:moveTo>
                    <a:lnTo>
                      <a:pt x="0" y="1521"/>
                    </a:lnTo>
                    <a:lnTo>
                      <a:pt x="22" y="1671"/>
                    </a:lnTo>
                    <a:lnTo>
                      <a:pt x="76" y="1725"/>
                    </a:lnTo>
                    <a:cubicBezTo>
                      <a:pt x="118" y="1768"/>
                      <a:pt x="161" y="1800"/>
                      <a:pt x="193" y="1854"/>
                    </a:cubicBezTo>
                    <a:cubicBezTo>
                      <a:pt x="140" y="1821"/>
                      <a:pt x="107" y="1778"/>
                      <a:pt x="64" y="1735"/>
                    </a:cubicBezTo>
                    <a:lnTo>
                      <a:pt x="33" y="1704"/>
                    </a:lnTo>
                    <a:lnTo>
                      <a:pt x="54" y="1875"/>
                    </a:lnTo>
                    <a:cubicBezTo>
                      <a:pt x="76" y="1896"/>
                      <a:pt x="86" y="1907"/>
                      <a:pt x="97" y="1928"/>
                    </a:cubicBezTo>
                    <a:lnTo>
                      <a:pt x="97" y="1939"/>
                    </a:lnTo>
                    <a:lnTo>
                      <a:pt x="64" y="1907"/>
                    </a:lnTo>
                    <a:lnTo>
                      <a:pt x="76" y="2014"/>
                    </a:lnTo>
                    <a:lnTo>
                      <a:pt x="482" y="2068"/>
                    </a:lnTo>
                    <a:lnTo>
                      <a:pt x="1970" y="44"/>
                    </a:lnTo>
                    <a:lnTo>
                      <a:pt x="201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40"/>
              <p:cNvSpPr/>
              <p:nvPr/>
            </p:nvSpPr>
            <p:spPr>
              <a:xfrm>
                <a:off x="3897949" y="2370679"/>
                <a:ext cx="340940" cy="350721"/>
              </a:xfrm>
              <a:custGeom>
                <a:avLst/>
                <a:gdLst/>
                <a:ahLst/>
                <a:cxnLst/>
                <a:rect l="l" t="t" r="r" b="b"/>
                <a:pathLst>
                  <a:path w="2196" h="2259" extrusionOk="0">
                    <a:moveTo>
                      <a:pt x="2153" y="0"/>
                    </a:moveTo>
                    <a:lnTo>
                      <a:pt x="1778" y="289"/>
                    </a:lnTo>
                    <a:lnTo>
                      <a:pt x="1736" y="321"/>
                    </a:lnTo>
                    <a:lnTo>
                      <a:pt x="1093" y="803"/>
                    </a:lnTo>
                    <a:lnTo>
                      <a:pt x="1018" y="857"/>
                    </a:lnTo>
                    <a:lnTo>
                      <a:pt x="739" y="1071"/>
                    </a:lnTo>
                    <a:lnTo>
                      <a:pt x="675" y="1124"/>
                    </a:lnTo>
                    <a:lnTo>
                      <a:pt x="1" y="1628"/>
                    </a:lnTo>
                    <a:lnTo>
                      <a:pt x="11" y="1702"/>
                    </a:lnTo>
                    <a:lnTo>
                      <a:pt x="2024" y="182"/>
                    </a:lnTo>
                    <a:lnTo>
                      <a:pt x="1981" y="225"/>
                    </a:lnTo>
                    <a:lnTo>
                      <a:pt x="2131" y="86"/>
                    </a:lnTo>
                    <a:lnTo>
                      <a:pt x="525" y="2259"/>
                    </a:lnTo>
                    <a:lnTo>
                      <a:pt x="568" y="2259"/>
                    </a:lnTo>
                    <a:lnTo>
                      <a:pt x="1103" y="1531"/>
                    </a:lnTo>
                    <a:lnTo>
                      <a:pt x="1146" y="1467"/>
                    </a:lnTo>
                    <a:lnTo>
                      <a:pt x="1360" y="1188"/>
                    </a:lnTo>
                    <a:lnTo>
                      <a:pt x="1414" y="1114"/>
                    </a:lnTo>
                    <a:lnTo>
                      <a:pt x="1885" y="460"/>
                    </a:lnTo>
                    <a:lnTo>
                      <a:pt x="1917" y="417"/>
                    </a:lnTo>
                    <a:lnTo>
                      <a:pt x="2196" y="43"/>
                    </a:lnTo>
                    <a:lnTo>
                      <a:pt x="215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40"/>
              <p:cNvSpPr/>
              <p:nvPr/>
            </p:nvSpPr>
            <p:spPr>
              <a:xfrm>
                <a:off x="3974490" y="2383876"/>
                <a:ext cx="254463" cy="337524"/>
              </a:xfrm>
              <a:custGeom>
                <a:avLst/>
                <a:gdLst/>
                <a:ahLst/>
                <a:cxnLst/>
                <a:rect l="l" t="t" r="r" b="b"/>
                <a:pathLst>
                  <a:path w="1639" h="2174" extrusionOk="0">
                    <a:moveTo>
                      <a:pt x="1638" y="1"/>
                    </a:moveTo>
                    <a:lnTo>
                      <a:pt x="1488" y="140"/>
                    </a:lnTo>
                    <a:lnTo>
                      <a:pt x="0" y="2164"/>
                    </a:lnTo>
                    <a:lnTo>
                      <a:pt x="32" y="2174"/>
                    </a:lnTo>
                    <a:lnTo>
                      <a:pt x="16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40"/>
              <p:cNvSpPr/>
              <p:nvPr/>
            </p:nvSpPr>
            <p:spPr>
              <a:xfrm>
                <a:off x="3908040" y="2689729"/>
                <a:ext cx="6676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43" h="66" extrusionOk="0">
                    <a:moveTo>
                      <a:pt x="0" y="1"/>
                    </a:moveTo>
                    <a:lnTo>
                      <a:pt x="10" y="33"/>
                    </a:lnTo>
                    <a:lnTo>
                      <a:pt x="43" y="65"/>
                    </a:lnTo>
                    <a:lnTo>
                      <a:pt x="43" y="54"/>
                    </a:lnTo>
                    <a:cubicBezTo>
                      <a:pt x="32" y="33"/>
                      <a:pt x="22" y="2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40"/>
              <p:cNvSpPr/>
              <p:nvPr/>
            </p:nvSpPr>
            <p:spPr>
              <a:xfrm>
                <a:off x="3902917" y="2658212"/>
                <a:ext cx="26704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172" h="183" extrusionOk="0">
                    <a:moveTo>
                      <a:pt x="1" y="0"/>
                    </a:moveTo>
                    <a:lnTo>
                      <a:pt x="12" y="33"/>
                    </a:lnTo>
                    <a:lnTo>
                      <a:pt x="43" y="64"/>
                    </a:lnTo>
                    <a:cubicBezTo>
                      <a:pt x="86" y="107"/>
                      <a:pt x="119" y="150"/>
                      <a:pt x="172" y="183"/>
                    </a:cubicBezTo>
                    <a:cubicBezTo>
                      <a:pt x="140" y="129"/>
                      <a:pt x="97" y="97"/>
                      <a:pt x="55" y="5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40"/>
              <p:cNvSpPr/>
              <p:nvPr/>
            </p:nvSpPr>
            <p:spPr>
              <a:xfrm>
                <a:off x="3904625" y="2634924"/>
                <a:ext cx="40056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58" extrusionOk="0">
                    <a:moveTo>
                      <a:pt x="11" y="0"/>
                    </a:moveTo>
                    <a:cubicBezTo>
                      <a:pt x="1" y="0"/>
                      <a:pt x="1" y="11"/>
                      <a:pt x="1" y="11"/>
                    </a:cubicBezTo>
                    <a:cubicBezTo>
                      <a:pt x="75" y="97"/>
                      <a:pt x="161" y="171"/>
                      <a:pt x="247" y="247"/>
                    </a:cubicBezTo>
                    <a:lnTo>
                      <a:pt x="247" y="257"/>
                    </a:lnTo>
                    <a:cubicBezTo>
                      <a:pt x="258" y="257"/>
                      <a:pt x="258" y="247"/>
                      <a:pt x="258" y="247"/>
                    </a:cubicBezTo>
                    <a:cubicBezTo>
                      <a:pt x="172" y="161"/>
                      <a:pt x="97" y="76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40"/>
              <p:cNvSpPr/>
              <p:nvPr/>
            </p:nvSpPr>
            <p:spPr>
              <a:xfrm>
                <a:off x="3919529" y="2621572"/>
                <a:ext cx="40056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58" extrusionOk="0">
                    <a:moveTo>
                      <a:pt x="12" y="1"/>
                    </a:moveTo>
                    <a:cubicBezTo>
                      <a:pt x="12" y="1"/>
                      <a:pt x="1" y="12"/>
                      <a:pt x="12" y="12"/>
                    </a:cubicBezTo>
                    <a:cubicBezTo>
                      <a:pt x="33" y="54"/>
                      <a:pt x="76" y="97"/>
                      <a:pt x="119" y="129"/>
                    </a:cubicBezTo>
                    <a:lnTo>
                      <a:pt x="247" y="257"/>
                    </a:lnTo>
                    <a:cubicBezTo>
                      <a:pt x="258" y="257"/>
                      <a:pt x="258" y="257"/>
                      <a:pt x="258" y="247"/>
                    </a:cubicBezTo>
                    <a:lnTo>
                      <a:pt x="129" y="119"/>
                    </a:lnTo>
                    <a:cubicBezTo>
                      <a:pt x="97" y="76"/>
                      <a:pt x="55" y="33"/>
                      <a:pt x="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40"/>
              <p:cNvSpPr/>
              <p:nvPr/>
            </p:nvSpPr>
            <p:spPr>
              <a:xfrm>
                <a:off x="3936142" y="2611635"/>
                <a:ext cx="35243" cy="35088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26" extrusionOk="0">
                    <a:moveTo>
                      <a:pt x="1" y="0"/>
                    </a:moveTo>
                    <a:cubicBezTo>
                      <a:pt x="65" y="76"/>
                      <a:pt x="129" y="150"/>
                      <a:pt x="205" y="226"/>
                    </a:cubicBezTo>
                    <a:lnTo>
                      <a:pt x="215" y="226"/>
                    </a:lnTo>
                    <a:cubicBezTo>
                      <a:pt x="215" y="226"/>
                      <a:pt x="226" y="214"/>
                      <a:pt x="215" y="214"/>
                    </a:cubicBezTo>
                    <a:cubicBezTo>
                      <a:pt x="151" y="140"/>
                      <a:pt x="86" y="65"/>
                      <a:pt x="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40"/>
              <p:cNvSpPr/>
              <p:nvPr/>
            </p:nvSpPr>
            <p:spPr>
              <a:xfrm>
                <a:off x="3951201" y="2599991"/>
                <a:ext cx="41608" cy="41608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1" y="1"/>
                    </a:moveTo>
                    <a:cubicBezTo>
                      <a:pt x="1" y="1"/>
                      <a:pt x="1" y="11"/>
                      <a:pt x="1" y="11"/>
                    </a:cubicBezTo>
                    <a:lnTo>
                      <a:pt x="129" y="140"/>
                    </a:lnTo>
                    <a:lnTo>
                      <a:pt x="258" y="268"/>
                    </a:lnTo>
                    <a:cubicBezTo>
                      <a:pt x="268" y="268"/>
                      <a:pt x="268" y="258"/>
                      <a:pt x="268" y="258"/>
                    </a:cubicBezTo>
                    <a:cubicBezTo>
                      <a:pt x="225" y="204"/>
                      <a:pt x="182" y="172"/>
                      <a:pt x="139" y="129"/>
                    </a:cubicBezTo>
                    <a:lnTo>
                      <a:pt x="1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40"/>
              <p:cNvSpPr/>
              <p:nvPr/>
            </p:nvSpPr>
            <p:spPr>
              <a:xfrm>
                <a:off x="3967814" y="2588347"/>
                <a:ext cx="31672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204" h="215" extrusionOk="0">
                    <a:moveTo>
                      <a:pt x="1" y="0"/>
                    </a:moveTo>
                    <a:cubicBezTo>
                      <a:pt x="54" y="76"/>
                      <a:pt x="129" y="150"/>
                      <a:pt x="193" y="215"/>
                    </a:cubicBezTo>
                    <a:cubicBezTo>
                      <a:pt x="204" y="215"/>
                      <a:pt x="204" y="204"/>
                      <a:pt x="204" y="204"/>
                    </a:cubicBezTo>
                    <a:cubicBezTo>
                      <a:pt x="139" y="129"/>
                      <a:pt x="75" y="65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40"/>
              <p:cNvSpPr/>
              <p:nvPr/>
            </p:nvSpPr>
            <p:spPr>
              <a:xfrm>
                <a:off x="3996070" y="2565059"/>
                <a:ext cx="28412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183" h="172" extrusionOk="0">
                    <a:moveTo>
                      <a:pt x="11" y="0"/>
                    </a:moveTo>
                    <a:cubicBezTo>
                      <a:pt x="11" y="0"/>
                      <a:pt x="0" y="0"/>
                      <a:pt x="11" y="12"/>
                    </a:cubicBezTo>
                    <a:cubicBezTo>
                      <a:pt x="54" y="65"/>
                      <a:pt x="118" y="129"/>
                      <a:pt x="183" y="172"/>
                    </a:cubicBezTo>
                    <a:cubicBezTo>
                      <a:pt x="140" y="108"/>
                      <a:pt x="76" y="54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40"/>
              <p:cNvSpPr/>
              <p:nvPr/>
            </p:nvSpPr>
            <p:spPr>
              <a:xfrm>
                <a:off x="3981166" y="2576703"/>
                <a:ext cx="30119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83" extrusionOk="0">
                    <a:moveTo>
                      <a:pt x="11" y="1"/>
                    </a:moveTo>
                    <a:cubicBezTo>
                      <a:pt x="11" y="1"/>
                      <a:pt x="0" y="1"/>
                      <a:pt x="11" y="11"/>
                    </a:cubicBezTo>
                    <a:cubicBezTo>
                      <a:pt x="65" y="65"/>
                      <a:pt x="118" y="129"/>
                      <a:pt x="182" y="182"/>
                    </a:cubicBezTo>
                    <a:cubicBezTo>
                      <a:pt x="193" y="182"/>
                      <a:pt x="193" y="182"/>
                      <a:pt x="193" y="172"/>
                    </a:cubicBezTo>
                    <a:cubicBezTo>
                      <a:pt x="139" y="108"/>
                      <a:pt x="75" y="54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40"/>
              <p:cNvSpPr/>
              <p:nvPr/>
            </p:nvSpPr>
            <p:spPr>
              <a:xfrm>
                <a:off x="4012683" y="2553414"/>
                <a:ext cx="25151" cy="25151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62" extrusionOk="0">
                    <a:moveTo>
                      <a:pt x="0" y="1"/>
                    </a:moveTo>
                    <a:cubicBezTo>
                      <a:pt x="43" y="65"/>
                      <a:pt x="97" y="118"/>
                      <a:pt x="150" y="161"/>
                    </a:cubicBezTo>
                    <a:cubicBezTo>
                      <a:pt x="161" y="161"/>
                      <a:pt x="161" y="151"/>
                      <a:pt x="161" y="151"/>
                    </a:cubicBezTo>
                    <a:cubicBezTo>
                      <a:pt x="119" y="97"/>
                      <a:pt x="65" y="44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40"/>
              <p:cNvSpPr/>
              <p:nvPr/>
            </p:nvSpPr>
            <p:spPr>
              <a:xfrm>
                <a:off x="4027742" y="2541770"/>
                <a:ext cx="23444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51" extrusionOk="0">
                    <a:moveTo>
                      <a:pt x="10" y="1"/>
                    </a:moveTo>
                    <a:cubicBezTo>
                      <a:pt x="0" y="1"/>
                      <a:pt x="0" y="12"/>
                      <a:pt x="0" y="12"/>
                    </a:cubicBezTo>
                    <a:cubicBezTo>
                      <a:pt x="43" y="65"/>
                      <a:pt x="86" y="108"/>
                      <a:pt x="139" y="140"/>
                    </a:cubicBezTo>
                    <a:lnTo>
                      <a:pt x="139" y="150"/>
                    </a:lnTo>
                    <a:cubicBezTo>
                      <a:pt x="150" y="150"/>
                      <a:pt x="150" y="140"/>
                      <a:pt x="150" y="140"/>
                    </a:cubicBezTo>
                    <a:cubicBezTo>
                      <a:pt x="107" y="86"/>
                      <a:pt x="64" y="43"/>
                      <a:pt x="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40"/>
              <p:cNvSpPr/>
              <p:nvPr/>
            </p:nvSpPr>
            <p:spPr>
              <a:xfrm>
                <a:off x="4042647" y="2530281"/>
                <a:ext cx="25151" cy="2328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50" extrusionOk="0">
                    <a:moveTo>
                      <a:pt x="11" y="0"/>
                    </a:moveTo>
                    <a:cubicBezTo>
                      <a:pt x="0" y="0"/>
                      <a:pt x="0" y="0"/>
                      <a:pt x="0" y="10"/>
                    </a:cubicBezTo>
                    <a:cubicBezTo>
                      <a:pt x="33" y="32"/>
                      <a:pt x="54" y="64"/>
                      <a:pt x="75" y="86"/>
                    </a:cubicBezTo>
                    <a:cubicBezTo>
                      <a:pt x="97" y="107"/>
                      <a:pt x="118" y="139"/>
                      <a:pt x="150" y="150"/>
                    </a:cubicBezTo>
                    <a:lnTo>
                      <a:pt x="161" y="150"/>
                    </a:lnTo>
                    <a:cubicBezTo>
                      <a:pt x="140" y="117"/>
                      <a:pt x="118" y="96"/>
                      <a:pt x="86" y="75"/>
                    </a:cubicBezTo>
                    <a:cubicBezTo>
                      <a:pt x="64" y="43"/>
                      <a:pt x="43" y="21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40"/>
              <p:cNvSpPr/>
              <p:nvPr/>
            </p:nvSpPr>
            <p:spPr>
              <a:xfrm>
                <a:off x="4059259" y="2518482"/>
                <a:ext cx="21736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41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22" y="33"/>
                      <a:pt x="43" y="55"/>
                      <a:pt x="64" y="86"/>
                    </a:cubicBezTo>
                    <a:cubicBezTo>
                      <a:pt x="86" y="108"/>
                      <a:pt x="107" y="129"/>
                      <a:pt x="140" y="140"/>
                    </a:cubicBezTo>
                    <a:cubicBezTo>
                      <a:pt x="129" y="108"/>
                      <a:pt x="97" y="86"/>
                      <a:pt x="76" y="65"/>
                    </a:cubicBezTo>
                    <a:cubicBezTo>
                      <a:pt x="54" y="43"/>
                      <a:pt x="33" y="2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40"/>
              <p:cNvSpPr/>
              <p:nvPr/>
            </p:nvSpPr>
            <p:spPr>
              <a:xfrm>
                <a:off x="4072456" y="2505130"/>
                <a:ext cx="23444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51" extrusionOk="0">
                    <a:moveTo>
                      <a:pt x="12" y="1"/>
                    </a:moveTo>
                    <a:cubicBezTo>
                      <a:pt x="1" y="1"/>
                      <a:pt x="1" y="12"/>
                      <a:pt x="1" y="12"/>
                    </a:cubicBezTo>
                    <a:cubicBezTo>
                      <a:pt x="22" y="34"/>
                      <a:pt x="44" y="65"/>
                      <a:pt x="76" y="87"/>
                    </a:cubicBezTo>
                    <a:lnTo>
                      <a:pt x="140" y="151"/>
                    </a:lnTo>
                    <a:cubicBezTo>
                      <a:pt x="151" y="151"/>
                      <a:pt x="151" y="141"/>
                      <a:pt x="151" y="141"/>
                    </a:cubicBezTo>
                    <a:cubicBezTo>
                      <a:pt x="129" y="108"/>
                      <a:pt x="108" y="87"/>
                      <a:pt x="86" y="65"/>
                    </a:cubicBezTo>
                    <a:cubicBezTo>
                      <a:pt x="65" y="44"/>
                      <a:pt x="33" y="22"/>
                      <a:pt x="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40"/>
              <p:cNvSpPr/>
              <p:nvPr/>
            </p:nvSpPr>
            <p:spPr>
              <a:xfrm>
                <a:off x="4089068" y="2495194"/>
                <a:ext cx="23444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41" extrusionOk="0">
                    <a:moveTo>
                      <a:pt x="1" y="1"/>
                    </a:moveTo>
                    <a:cubicBezTo>
                      <a:pt x="22" y="33"/>
                      <a:pt x="44" y="55"/>
                      <a:pt x="65" y="76"/>
                    </a:cubicBezTo>
                    <a:cubicBezTo>
                      <a:pt x="87" y="98"/>
                      <a:pt x="108" y="129"/>
                      <a:pt x="140" y="140"/>
                    </a:cubicBezTo>
                    <a:cubicBezTo>
                      <a:pt x="140" y="140"/>
                      <a:pt x="151" y="140"/>
                      <a:pt x="140" y="129"/>
                    </a:cubicBezTo>
                    <a:cubicBezTo>
                      <a:pt x="129" y="108"/>
                      <a:pt x="108" y="86"/>
                      <a:pt x="87" y="65"/>
                    </a:cubicBezTo>
                    <a:cubicBezTo>
                      <a:pt x="65" y="44"/>
                      <a:pt x="33" y="22"/>
                      <a:pt x="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40"/>
              <p:cNvSpPr/>
              <p:nvPr/>
            </p:nvSpPr>
            <p:spPr>
              <a:xfrm>
                <a:off x="4104128" y="2483705"/>
                <a:ext cx="18475" cy="18320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18" extrusionOk="0">
                    <a:moveTo>
                      <a:pt x="1" y="0"/>
                    </a:moveTo>
                    <a:cubicBezTo>
                      <a:pt x="22" y="22"/>
                      <a:pt x="32" y="43"/>
                      <a:pt x="54" y="64"/>
                    </a:cubicBezTo>
                    <a:cubicBezTo>
                      <a:pt x="75" y="75"/>
                      <a:pt x="86" y="96"/>
                      <a:pt x="108" y="107"/>
                    </a:cubicBezTo>
                    <a:cubicBezTo>
                      <a:pt x="118" y="107"/>
                      <a:pt x="118" y="118"/>
                      <a:pt x="118" y="118"/>
                    </a:cubicBezTo>
                    <a:lnTo>
                      <a:pt x="118" y="107"/>
                    </a:lnTo>
                    <a:cubicBezTo>
                      <a:pt x="108" y="86"/>
                      <a:pt x="86" y="64"/>
                      <a:pt x="65" y="43"/>
                    </a:cubicBezTo>
                    <a:cubicBezTo>
                      <a:pt x="54" y="32"/>
                      <a:pt x="32" y="10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40"/>
              <p:cNvSpPr/>
              <p:nvPr/>
            </p:nvSpPr>
            <p:spPr>
              <a:xfrm>
                <a:off x="4120740" y="2471905"/>
                <a:ext cx="13507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87" h="8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2" y="33"/>
                      <a:pt x="44" y="65"/>
                      <a:pt x="75" y="86"/>
                    </a:cubicBezTo>
                    <a:cubicBezTo>
                      <a:pt x="75" y="86"/>
                      <a:pt x="86" y="76"/>
                      <a:pt x="75" y="76"/>
                    </a:cubicBezTo>
                    <a:cubicBezTo>
                      <a:pt x="65" y="44"/>
                      <a:pt x="32" y="22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40"/>
              <p:cNvSpPr/>
              <p:nvPr/>
            </p:nvSpPr>
            <p:spPr>
              <a:xfrm>
                <a:off x="4134092" y="2458709"/>
                <a:ext cx="11644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75" h="76" extrusionOk="0">
                    <a:moveTo>
                      <a:pt x="11" y="0"/>
                    </a:moveTo>
                    <a:cubicBezTo>
                      <a:pt x="0" y="0"/>
                      <a:pt x="0" y="0"/>
                      <a:pt x="0" y="11"/>
                    </a:cubicBezTo>
                    <a:lnTo>
                      <a:pt x="65" y="76"/>
                    </a:lnTo>
                    <a:cubicBezTo>
                      <a:pt x="75" y="76"/>
                      <a:pt x="75" y="64"/>
                      <a:pt x="75" y="64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40"/>
              <p:cNvSpPr/>
              <p:nvPr/>
            </p:nvSpPr>
            <p:spPr>
              <a:xfrm>
                <a:off x="4150705" y="2447064"/>
                <a:ext cx="11644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75" h="76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11" y="22"/>
                      <a:pt x="22" y="32"/>
                      <a:pt x="22" y="43"/>
                    </a:cubicBezTo>
                    <a:cubicBezTo>
                      <a:pt x="32" y="54"/>
                      <a:pt x="43" y="75"/>
                      <a:pt x="65" y="75"/>
                    </a:cubicBezTo>
                    <a:cubicBezTo>
                      <a:pt x="65" y="75"/>
                      <a:pt x="75" y="75"/>
                      <a:pt x="65" y="65"/>
                    </a:cubicBezTo>
                    <a:cubicBezTo>
                      <a:pt x="65" y="54"/>
                      <a:pt x="54" y="43"/>
                      <a:pt x="43" y="32"/>
                    </a:cubicBezTo>
                    <a:cubicBezTo>
                      <a:pt x="32" y="22"/>
                      <a:pt x="22" y="1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40"/>
              <p:cNvSpPr/>
              <p:nvPr/>
            </p:nvSpPr>
            <p:spPr>
              <a:xfrm>
                <a:off x="4164057" y="2435420"/>
                <a:ext cx="11644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75" h="65" extrusionOk="0">
                    <a:moveTo>
                      <a:pt x="0" y="0"/>
                    </a:moveTo>
                    <a:lnTo>
                      <a:pt x="64" y="65"/>
                    </a:lnTo>
                    <a:cubicBezTo>
                      <a:pt x="64" y="65"/>
                      <a:pt x="75" y="54"/>
                      <a:pt x="64" y="54"/>
                    </a:cubicBezTo>
                    <a:cubicBezTo>
                      <a:pt x="53" y="33"/>
                      <a:pt x="32" y="11"/>
                      <a:pt x="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40"/>
              <p:cNvSpPr/>
              <p:nvPr/>
            </p:nvSpPr>
            <p:spPr>
              <a:xfrm>
                <a:off x="3889565" y="2347390"/>
                <a:ext cx="35243" cy="34932"/>
              </a:xfrm>
              <a:custGeom>
                <a:avLst/>
                <a:gdLst/>
                <a:ahLst/>
                <a:cxnLst/>
                <a:rect l="l" t="t" r="r" b="b"/>
                <a:pathLst>
                  <a:path w="227" h="225" extrusionOk="0">
                    <a:moveTo>
                      <a:pt x="108" y="0"/>
                    </a:moveTo>
                    <a:cubicBezTo>
                      <a:pt x="55" y="0"/>
                      <a:pt x="1" y="53"/>
                      <a:pt x="1" y="107"/>
                    </a:cubicBezTo>
                    <a:cubicBezTo>
                      <a:pt x="1" y="160"/>
                      <a:pt x="34" y="193"/>
                      <a:pt x="65" y="214"/>
                    </a:cubicBezTo>
                    <a:lnTo>
                      <a:pt x="76" y="182"/>
                    </a:lnTo>
                    <a:lnTo>
                      <a:pt x="129" y="193"/>
                    </a:lnTo>
                    <a:lnTo>
                      <a:pt x="119" y="225"/>
                    </a:lnTo>
                    <a:cubicBezTo>
                      <a:pt x="172" y="214"/>
                      <a:pt x="226" y="172"/>
                      <a:pt x="226" y="107"/>
                    </a:cubicBezTo>
                    <a:cubicBezTo>
                      <a:pt x="226" y="53"/>
                      <a:pt x="172" y="0"/>
                      <a:pt x="1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40"/>
              <p:cNvSpPr/>
              <p:nvPr/>
            </p:nvSpPr>
            <p:spPr>
              <a:xfrm>
                <a:off x="3879629" y="2375492"/>
                <a:ext cx="30119" cy="10836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698" extrusionOk="0">
                    <a:moveTo>
                      <a:pt x="140" y="1"/>
                    </a:moveTo>
                    <a:lnTo>
                      <a:pt x="129" y="33"/>
                    </a:lnTo>
                    <a:lnTo>
                      <a:pt x="98" y="226"/>
                    </a:lnTo>
                    <a:lnTo>
                      <a:pt x="76" y="312"/>
                    </a:lnTo>
                    <a:lnTo>
                      <a:pt x="12" y="654"/>
                    </a:lnTo>
                    <a:lnTo>
                      <a:pt x="1" y="686"/>
                    </a:lnTo>
                    <a:lnTo>
                      <a:pt x="55" y="697"/>
                    </a:lnTo>
                    <a:lnTo>
                      <a:pt x="55" y="665"/>
                    </a:lnTo>
                    <a:lnTo>
                      <a:pt x="129" y="322"/>
                    </a:lnTo>
                    <a:lnTo>
                      <a:pt x="140" y="236"/>
                    </a:lnTo>
                    <a:lnTo>
                      <a:pt x="183" y="44"/>
                    </a:lnTo>
                    <a:lnTo>
                      <a:pt x="193" y="12"/>
                    </a:lnTo>
                    <a:lnTo>
                      <a:pt x="14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40"/>
              <p:cNvSpPr/>
              <p:nvPr/>
            </p:nvSpPr>
            <p:spPr>
              <a:xfrm>
                <a:off x="4027742" y="2407164"/>
                <a:ext cx="38193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246" h="215" extrusionOk="0">
                    <a:moveTo>
                      <a:pt x="117" y="1"/>
                    </a:moveTo>
                    <a:cubicBezTo>
                      <a:pt x="75" y="1"/>
                      <a:pt x="32" y="32"/>
                      <a:pt x="10" y="75"/>
                    </a:cubicBezTo>
                    <a:cubicBezTo>
                      <a:pt x="0" y="118"/>
                      <a:pt x="10" y="161"/>
                      <a:pt x="53" y="193"/>
                    </a:cubicBezTo>
                    <a:lnTo>
                      <a:pt x="75" y="151"/>
                    </a:lnTo>
                    <a:lnTo>
                      <a:pt x="117" y="172"/>
                    </a:lnTo>
                    <a:lnTo>
                      <a:pt x="96" y="215"/>
                    </a:lnTo>
                    <a:lnTo>
                      <a:pt x="117" y="215"/>
                    </a:lnTo>
                    <a:cubicBezTo>
                      <a:pt x="160" y="215"/>
                      <a:pt x="203" y="193"/>
                      <a:pt x="225" y="151"/>
                    </a:cubicBezTo>
                    <a:cubicBezTo>
                      <a:pt x="246" y="86"/>
                      <a:pt x="214" y="22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40"/>
              <p:cNvSpPr/>
              <p:nvPr/>
            </p:nvSpPr>
            <p:spPr>
              <a:xfrm>
                <a:off x="3982718" y="2430452"/>
                <a:ext cx="63344" cy="98121"/>
              </a:xfrm>
              <a:custGeom>
                <a:avLst/>
                <a:gdLst/>
                <a:ahLst/>
                <a:cxnLst/>
                <a:rect l="l" t="t" r="r" b="b"/>
                <a:pathLst>
                  <a:path w="408" h="632" extrusionOk="0">
                    <a:moveTo>
                      <a:pt x="365" y="1"/>
                    </a:moveTo>
                    <a:lnTo>
                      <a:pt x="343" y="43"/>
                    </a:lnTo>
                    <a:lnTo>
                      <a:pt x="236" y="204"/>
                    </a:lnTo>
                    <a:lnTo>
                      <a:pt x="193" y="279"/>
                    </a:lnTo>
                    <a:lnTo>
                      <a:pt x="22" y="579"/>
                    </a:lnTo>
                    <a:lnTo>
                      <a:pt x="1" y="600"/>
                    </a:lnTo>
                    <a:lnTo>
                      <a:pt x="43" y="632"/>
                    </a:lnTo>
                    <a:lnTo>
                      <a:pt x="65" y="600"/>
                    </a:lnTo>
                    <a:lnTo>
                      <a:pt x="236" y="311"/>
                    </a:lnTo>
                    <a:lnTo>
                      <a:pt x="279" y="236"/>
                    </a:lnTo>
                    <a:lnTo>
                      <a:pt x="386" y="65"/>
                    </a:lnTo>
                    <a:lnTo>
                      <a:pt x="407" y="22"/>
                    </a:lnTo>
                    <a:lnTo>
                      <a:pt x="36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40"/>
              <p:cNvSpPr/>
              <p:nvPr/>
            </p:nvSpPr>
            <p:spPr>
              <a:xfrm>
                <a:off x="3533875" y="2410579"/>
                <a:ext cx="36795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237" h="215" extrusionOk="0">
                    <a:moveTo>
                      <a:pt x="119" y="0"/>
                    </a:moveTo>
                    <a:cubicBezTo>
                      <a:pt x="86" y="0"/>
                      <a:pt x="65" y="10"/>
                      <a:pt x="43" y="32"/>
                    </a:cubicBezTo>
                    <a:cubicBezTo>
                      <a:pt x="1" y="75"/>
                      <a:pt x="1" y="139"/>
                      <a:pt x="43" y="182"/>
                    </a:cubicBezTo>
                    <a:cubicBezTo>
                      <a:pt x="65" y="203"/>
                      <a:pt x="86" y="214"/>
                      <a:pt x="119" y="214"/>
                    </a:cubicBezTo>
                    <a:cubicBezTo>
                      <a:pt x="129" y="214"/>
                      <a:pt x="140" y="214"/>
                      <a:pt x="162" y="203"/>
                    </a:cubicBezTo>
                    <a:lnTo>
                      <a:pt x="140" y="182"/>
                    </a:lnTo>
                    <a:lnTo>
                      <a:pt x="183" y="150"/>
                    </a:lnTo>
                    <a:lnTo>
                      <a:pt x="193" y="182"/>
                    </a:lnTo>
                    <a:cubicBezTo>
                      <a:pt x="236" y="139"/>
                      <a:pt x="236" y="64"/>
                      <a:pt x="193" y="21"/>
                    </a:cubicBezTo>
                    <a:cubicBezTo>
                      <a:pt x="172" y="0"/>
                      <a:pt x="140" y="0"/>
                      <a:pt x="1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40"/>
              <p:cNvSpPr/>
              <p:nvPr/>
            </p:nvSpPr>
            <p:spPr>
              <a:xfrm>
                <a:off x="3555611" y="2433712"/>
                <a:ext cx="61481" cy="99984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44" extrusionOk="0">
                    <a:moveTo>
                      <a:pt x="43" y="1"/>
                    </a:moveTo>
                    <a:lnTo>
                      <a:pt x="0" y="33"/>
                    </a:lnTo>
                    <a:lnTo>
                      <a:pt x="22" y="54"/>
                    </a:lnTo>
                    <a:lnTo>
                      <a:pt x="118" y="237"/>
                    </a:lnTo>
                    <a:lnTo>
                      <a:pt x="160" y="311"/>
                    </a:lnTo>
                    <a:lnTo>
                      <a:pt x="332" y="611"/>
                    </a:lnTo>
                    <a:lnTo>
                      <a:pt x="353" y="643"/>
                    </a:lnTo>
                    <a:lnTo>
                      <a:pt x="396" y="622"/>
                    </a:lnTo>
                    <a:lnTo>
                      <a:pt x="374" y="579"/>
                    </a:lnTo>
                    <a:lnTo>
                      <a:pt x="203" y="279"/>
                    </a:lnTo>
                    <a:lnTo>
                      <a:pt x="160" y="204"/>
                    </a:lnTo>
                    <a:lnTo>
                      <a:pt x="53" y="33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40"/>
              <p:cNvSpPr/>
              <p:nvPr/>
            </p:nvSpPr>
            <p:spPr>
              <a:xfrm>
                <a:off x="3671897" y="2348943"/>
                <a:ext cx="40056" cy="35088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26" extrusionOk="0">
                    <a:moveTo>
                      <a:pt x="129" y="0"/>
                    </a:moveTo>
                    <a:cubicBezTo>
                      <a:pt x="108" y="0"/>
                      <a:pt x="97" y="12"/>
                      <a:pt x="75" y="12"/>
                    </a:cubicBezTo>
                    <a:cubicBezTo>
                      <a:pt x="22" y="43"/>
                      <a:pt x="1" y="108"/>
                      <a:pt x="32" y="162"/>
                    </a:cubicBezTo>
                    <a:cubicBezTo>
                      <a:pt x="54" y="204"/>
                      <a:pt x="86" y="226"/>
                      <a:pt x="129" y="226"/>
                    </a:cubicBezTo>
                    <a:lnTo>
                      <a:pt x="139" y="226"/>
                    </a:lnTo>
                    <a:lnTo>
                      <a:pt x="129" y="193"/>
                    </a:lnTo>
                    <a:lnTo>
                      <a:pt x="172" y="183"/>
                    </a:lnTo>
                    <a:lnTo>
                      <a:pt x="182" y="204"/>
                    </a:lnTo>
                    <a:cubicBezTo>
                      <a:pt x="236" y="183"/>
                      <a:pt x="258" y="119"/>
                      <a:pt x="225" y="65"/>
                    </a:cubicBezTo>
                    <a:cubicBezTo>
                      <a:pt x="204" y="22"/>
                      <a:pt x="172" y="0"/>
                      <a:pt x="1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40"/>
              <p:cNvSpPr/>
              <p:nvPr/>
            </p:nvSpPr>
            <p:spPr>
              <a:xfrm>
                <a:off x="3691925" y="2377200"/>
                <a:ext cx="36640" cy="104952"/>
              </a:xfrm>
              <a:custGeom>
                <a:avLst/>
                <a:gdLst/>
                <a:ahLst/>
                <a:cxnLst/>
                <a:rect l="l" t="t" r="r" b="b"/>
                <a:pathLst>
                  <a:path w="236" h="676" extrusionOk="0">
                    <a:moveTo>
                      <a:pt x="43" y="1"/>
                    </a:moveTo>
                    <a:lnTo>
                      <a:pt x="0" y="11"/>
                    </a:lnTo>
                    <a:lnTo>
                      <a:pt x="10" y="44"/>
                    </a:lnTo>
                    <a:lnTo>
                      <a:pt x="64" y="236"/>
                    </a:lnTo>
                    <a:lnTo>
                      <a:pt x="86" y="322"/>
                    </a:lnTo>
                    <a:lnTo>
                      <a:pt x="182" y="654"/>
                    </a:lnTo>
                    <a:lnTo>
                      <a:pt x="193" y="675"/>
                    </a:lnTo>
                    <a:lnTo>
                      <a:pt x="225" y="665"/>
                    </a:lnTo>
                    <a:lnTo>
                      <a:pt x="236" y="643"/>
                    </a:lnTo>
                    <a:lnTo>
                      <a:pt x="139" y="311"/>
                    </a:lnTo>
                    <a:lnTo>
                      <a:pt x="107" y="225"/>
                    </a:lnTo>
                    <a:lnTo>
                      <a:pt x="53" y="22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40"/>
              <p:cNvSpPr/>
              <p:nvPr/>
            </p:nvSpPr>
            <p:spPr>
              <a:xfrm>
                <a:off x="3334372" y="2693144"/>
                <a:ext cx="35088" cy="34932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25" extrusionOk="0">
                    <a:moveTo>
                      <a:pt x="108" y="0"/>
                    </a:moveTo>
                    <a:cubicBezTo>
                      <a:pt x="55" y="0"/>
                      <a:pt x="1" y="53"/>
                      <a:pt x="1" y="118"/>
                    </a:cubicBezTo>
                    <a:cubicBezTo>
                      <a:pt x="1" y="172"/>
                      <a:pt x="55" y="225"/>
                      <a:pt x="108" y="225"/>
                    </a:cubicBezTo>
                    <a:cubicBezTo>
                      <a:pt x="162" y="225"/>
                      <a:pt x="193" y="193"/>
                      <a:pt x="215" y="161"/>
                    </a:cubicBezTo>
                    <a:lnTo>
                      <a:pt x="183" y="150"/>
                    </a:lnTo>
                    <a:lnTo>
                      <a:pt x="193" y="107"/>
                    </a:lnTo>
                    <a:lnTo>
                      <a:pt x="226" y="107"/>
                    </a:lnTo>
                    <a:cubicBezTo>
                      <a:pt x="226" y="53"/>
                      <a:pt x="172" y="0"/>
                      <a:pt x="1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40"/>
              <p:cNvSpPr/>
              <p:nvPr/>
            </p:nvSpPr>
            <p:spPr>
              <a:xfrm>
                <a:off x="3362783" y="2709757"/>
                <a:ext cx="106505" cy="3011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94" extrusionOk="0">
                    <a:moveTo>
                      <a:pt x="10" y="0"/>
                    </a:moveTo>
                    <a:lnTo>
                      <a:pt x="0" y="43"/>
                    </a:lnTo>
                    <a:lnTo>
                      <a:pt x="32" y="54"/>
                    </a:lnTo>
                    <a:lnTo>
                      <a:pt x="214" y="96"/>
                    </a:lnTo>
                    <a:lnTo>
                      <a:pt x="300" y="108"/>
                    </a:lnTo>
                    <a:lnTo>
                      <a:pt x="643" y="182"/>
                    </a:lnTo>
                    <a:lnTo>
                      <a:pt x="685" y="193"/>
                    </a:lnTo>
                    <a:lnTo>
                      <a:pt x="685" y="150"/>
                    </a:lnTo>
                    <a:lnTo>
                      <a:pt x="653" y="139"/>
                    </a:lnTo>
                    <a:lnTo>
                      <a:pt x="310" y="65"/>
                    </a:lnTo>
                    <a:lnTo>
                      <a:pt x="225" y="43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40"/>
              <p:cNvSpPr/>
              <p:nvPr/>
            </p:nvSpPr>
            <p:spPr>
              <a:xfrm>
                <a:off x="3394300" y="2551707"/>
                <a:ext cx="38348" cy="35243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27" extrusionOk="0">
                    <a:moveTo>
                      <a:pt x="118" y="1"/>
                    </a:moveTo>
                    <a:cubicBezTo>
                      <a:pt x="75" y="1"/>
                      <a:pt x="33" y="33"/>
                      <a:pt x="22" y="76"/>
                    </a:cubicBezTo>
                    <a:cubicBezTo>
                      <a:pt x="0" y="140"/>
                      <a:pt x="33" y="194"/>
                      <a:pt x="86" y="215"/>
                    </a:cubicBezTo>
                    <a:cubicBezTo>
                      <a:pt x="97" y="226"/>
                      <a:pt x="107" y="226"/>
                      <a:pt x="118" y="226"/>
                    </a:cubicBezTo>
                    <a:cubicBezTo>
                      <a:pt x="150" y="226"/>
                      <a:pt x="183" y="215"/>
                      <a:pt x="204" y="194"/>
                    </a:cubicBezTo>
                    <a:lnTo>
                      <a:pt x="171" y="172"/>
                    </a:lnTo>
                    <a:lnTo>
                      <a:pt x="204" y="129"/>
                    </a:lnTo>
                    <a:lnTo>
                      <a:pt x="225" y="151"/>
                    </a:lnTo>
                    <a:cubicBezTo>
                      <a:pt x="247" y="86"/>
                      <a:pt x="214" y="33"/>
                      <a:pt x="161" y="12"/>
                    </a:cubicBezTo>
                    <a:cubicBezTo>
                      <a:pt x="150" y="12"/>
                      <a:pt x="140" y="1"/>
                      <a:pt x="1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40"/>
              <p:cNvSpPr/>
              <p:nvPr/>
            </p:nvSpPr>
            <p:spPr>
              <a:xfrm>
                <a:off x="3420849" y="2571735"/>
                <a:ext cx="95016" cy="61636"/>
              </a:xfrm>
              <a:custGeom>
                <a:avLst/>
                <a:gdLst/>
                <a:ahLst/>
                <a:cxnLst/>
                <a:rect l="l" t="t" r="r" b="b"/>
                <a:pathLst>
                  <a:path w="612" h="397" extrusionOk="0">
                    <a:moveTo>
                      <a:pt x="33" y="0"/>
                    </a:moveTo>
                    <a:lnTo>
                      <a:pt x="0" y="43"/>
                    </a:lnTo>
                    <a:lnTo>
                      <a:pt x="33" y="65"/>
                    </a:lnTo>
                    <a:lnTo>
                      <a:pt x="193" y="161"/>
                    </a:lnTo>
                    <a:lnTo>
                      <a:pt x="269" y="204"/>
                    </a:lnTo>
                    <a:lnTo>
                      <a:pt x="557" y="386"/>
                    </a:lnTo>
                    <a:lnTo>
                      <a:pt x="590" y="397"/>
                    </a:lnTo>
                    <a:lnTo>
                      <a:pt x="611" y="354"/>
                    </a:lnTo>
                    <a:lnTo>
                      <a:pt x="579" y="343"/>
                    </a:lnTo>
                    <a:lnTo>
                      <a:pt x="290" y="161"/>
                    </a:lnTo>
                    <a:lnTo>
                      <a:pt x="215" y="118"/>
                    </a:lnTo>
                    <a:lnTo>
                      <a:pt x="54" y="22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40"/>
              <p:cNvSpPr/>
              <p:nvPr/>
            </p:nvSpPr>
            <p:spPr>
              <a:xfrm>
                <a:off x="3392592" y="3052250"/>
                <a:ext cx="36795" cy="34932"/>
              </a:xfrm>
              <a:custGeom>
                <a:avLst/>
                <a:gdLst/>
                <a:ahLst/>
                <a:cxnLst/>
                <a:rect l="l" t="t" r="r" b="b"/>
                <a:pathLst>
                  <a:path w="237" h="225" extrusionOk="0">
                    <a:moveTo>
                      <a:pt x="118" y="0"/>
                    </a:moveTo>
                    <a:cubicBezTo>
                      <a:pt x="97" y="0"/>
                      <a:pt x="65" y="10"/>
                      <a:pt x="44" y="32"/>
                    </a:cubicBezTo>
                    <a:cubicBezTo>
                      <a:pt x="1" y="75"/>
                      <a:pt x="1" y="150"/>
                      <a:pt x="44" y="193"/>
                    </a:cubicBezTo>
                    <a:cubicBezTo>
                      <a:pt x="65" y="214"/>
                      <a:pt x="97" y="225"/>
                      <a:pt x="118" y="225"/>
                    </a:cubicBezTo>
                    <a:cubicBezTo>
                      <a:pt x="151" y="225"/>
                      <a:pt x="182" y="214"/>
                      <a:pt x="204" y="193"/>
                    </a:cubicBezTo>
                    <a:cubicBezTo>
                      <a:pt x="236" y="160"/>
                      <a:pt x="236" y="107"/>
                      <a:pt x="225" y="75"/>
                    </a:cubicBezTo>
                    <a:lnTo>
                      <a:pt x="225" y="75"/>
                    </a:lnTo>
                    <a:lnTo>
                      <a:pt x="194" y="86"/>
                    </a:lnTo>
                    <a:lnTo>
                      <a:pt x="172" y="53"/>
                    </a:lnTo>
                    <a:lnTo>
                      <a:pt x="194" y="32"/>
                    </a:lnTo>
                    <a:cubicBezTo>
                      <a:pt x="172" y="10"/>
                      <a:pt x="151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40"/>
              <p:cNvSpPr/>
              <p:nvPr/>
            </p:nvSpPr>
            <p:spPr>
              <a:xfrm>
                <a:off x="3419296" y="3002258"/>
                <a:ext cx="93153" cy="63344"/>
              </a:xfrm>
              <a:custGeom>
                <a:avLst/>
                <a:gdLst/>
                <a:ahLst/>
                <a:cxnLst/>
                <a:rect l="l" t="t" r="r" b="b"/>
                <a:pathLst>
                  <a:path w="600" h="408" extrusionOk="0">
                    <a:moveTo>
                      <a:pt x="578" y="1"/>
                    </a:moveTo>
                    <a:lnTo>
                      <a:pt x="557" y="11"/>
                    </a:lnTo>
                    <a:lnTo>
                      <a:pt x="267" y="194"/>
                    </a:lnTo>
                    <a:lnTo>
                      <a:pt x="193" y="247"/>
                    </a:lnTo>
                    <a:lnTo>
                      <a:pt x="22" y="354"/>
                    </a:lnTo>
                    <a:lnTo>
                      <a:pt x="0" y="375"/>
                    </a:lnTo>
                    <a:lnTo>
                      <a:pt x="22" y="408"/>
                    </a:lnTo>
                    <a:lnTo>
                      <a:pt x="53" y="397"/>
                    </a:lnTo>
                    <a:lnTo>
                      <a:pt x="225" y="290"/>
                    </a:lnTo>
                    <a:lnTo>
                      <a:pt x="300" y="237"/>
                    </a:lnTo>
                    <a:lnTo>
                      <a:pt x="589" y="54"/>
                    </a:lnTo>
                    <a:lnTo>
                      <a:pt x="600" y="44"/>
                    </a:lnTo>
                    <a:lnTo>
                      <a:pt x="5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40"/>
              <p:cNvSpPr/>
              <p:nvPr/>
            </p:nvSpPr>
            <p:spPr>
              <a:xfrm>
                <a:off x="3332819" y="2909260"/>
                <a:ext cx="36640" cy="34932"/>
              </a:xfrm>
              <a:custGeom>
                <a:avLst/>
                <a:gdLst/>
                <a:ahLst/>
                <a:cxnLst/>
                <a:rect l="l" t="t" r="r" b="b"/>
                <a:pathLst>
                  <a:path w="236" h="225" extrusionOk="0">
                    <a:moveTo>
                      <a:pt x="129" y="0"/>
                    </a:moveTo>
                    <a:cubicBezTo>
                      <a:pt x="107" y="0"/>
                      <a:pt x="86" y="0"/>
                      <a:pt x="75" y="11"/>
                    </a:cubicBezTo>
                    <a:cubicBezTo>
                      <a:pt x="22" y="43"/>
                      <a:pt x="0" y="107"/>
                      <a:pt x="22" y="161"/>
                    </a:cubicBezTo>
                    <a:cubicBezTo>
                      <a:pt x="43" y="203"/>
                      <a:pt x="86" y="225"/>
                      <a:pt x="129" y="225"/>
                    </a:cubicBezTo>
                    <a:cubicBezTo>
                      <a:pt x="139" y="225"/>
                      <a:pt x="161" y="215"/>
                      <a:pt x="172" y="215"/>
                    </a:cubicBezTo>
                    <a:cubicBezTo>
                      <a:pt x="214" y="193"/>
                      <a:pt x="236" y="150"/>
                      <a:pt x="236" y="107"/>
                    </a:cubicBezTo>
                    <a:lnTo>
                      <a:pt x="236" y="107"/>
                    </a:lnTo>
                    <a:lnTo>
                      <a:pt x="203" y="118"/>
                    </a:lnTo>
                    <a:lnTo>
                      <a:pt x="193" y="65"/>
                    </a:lnTo>
                    <a:lnTo>
                      <a:pt x="225" y="53"/>
                    </a:lnTo>
                    <a:cubicBezTo>
                      <a:pt x="203" y="22"/>
                      <a:pt x="161" y="0"/>
                      <a:pt x="1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40"/>
              <p:cNvSpPr/>
              <p:nvPr/>
            </p:nvSpPr>
            <p:spPr>
              <a:xfrm>
                <a:off x="3362783" y="2892648"/>
                <a:ext cx="101382" cy="34932"/>
              </a:xfrm>
              <a:custGeom>
                <a:avLst/>
                <a:gdLst/>
                <a:ahLst/>
                <a:cxnLst/>
                <a:rect l="l" t="t" r="r" b="b"/>
                <a:pathLst>
                  <a:path w="653" h="225" extrusionOk="0">
                    <a:moveTo>
                      <a:pt x="610" y="0"/>
                    </a:moveTo>
                    <a:lnTo>
                      <a:pt x="300" y="86"/>
                    </a:lnTo>
                    <a:lnTo>
                      <a:pt x="214" y="107"/>
                    </a:lnTo>
                    <a:lnTo>
                      <a:pt x="32" y="160"/>
                    </a:lnTo>
                    <a:lnTo>
                      <a:pt x="0" y="172"/>
                    </a:lnTo>
                    <a:lnTo>
                      <a:pt x="10" y="225"/>
                    </a:lnTo>
                    <a:lnTo>
                      <a:pt x="43" y="214"/>
                    </a:lnTo>
                    <a:lnTo>
                      <a:pt x="225" y="160"/>
                    </a:lnTo>
                    <a:lnTo>
                      <a:pt x="310" y="139"/>
                    </a:lnTo>
                    <a:lnTo>
                      <a:pt x="643" y="43"/>
                    </a:lnTo>
                    <a:lnTo>
                      <a:pt x="653" y="43"/>
                    </a:lnTo>
                    <a:lnTo>
                      <a:pt x="64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40"/>
              <p:cNvSpPr/>
              <p:nvPr/>
            </p:nvSpPr>
            <p:spPr>
              <a:xfrm>
                <a:off x="3675313" y="3253306"/>
                <a:ext cx="34932" cy="35088"/>
              </a:xfrm>
              <a:custGeom>
                <a:avLst/>
                <a:gdLst/>
                <a:ahLst/>
                <a:cxnLst/>
                <a:rect l="l" t="t" r="r" b="b"/>
                <a:pathLst>
                  <a:path w="225" h="226" extrusionOk="0">
                    <a:moveTo>
                      <a:pt x="107" y="0"/>
                    </a:moveTo>
                    <a:cubicBezTo>
                      <a:pt x="53" y="0"/>
                      <a:pt x="0" y="54"/>
                      <a:pt x="0" y="107"/>
                    </a:cubicBezTo>
                    <a:cubicBezTo>
                      <a:pt x="0" y="172"/>
                      <a:pt x="53" y="226"/>
                      <a:pt x="107" y="226"/>
                    </a:cubicBezTo>
                    <a:cubicBezTo>
                      <a:pt x="171" y="226"/>
                      <a:pt x="225" y="172"/>
                      <a:pt x="225" y="119"/>
                    </a:cubicBezTo>
                    <a:cubicBezTo>
                      <a:pt x="225" y="65"/>
                      <a:pt x="193" y="33"/>
                      <a:pt x="150" y="12"/>
                    </a:cubicBezTo>
                    <a:lnTo>
                      <a:pt x="150" y="43"/>
                    </a:lnTo>
                    <a:lnTo>
                      <a:pt x="96" y="33"/>
                    </a:lnTo>
                    <a:lnTo>
                      <a:pt x="10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40"/>
              <p:cNvSpPr/>
              <p:nvPr/>
            </p:nvSpPr>
            <p:spPr>
              <a:xfrm>
                <a:off x="3690217" y="3151924"/>
                <a:ext cx="26704" cy="108213"/>
              </a:xfrm>
              <a:custGeom>
                <a:avLst/>
                <a:gdLst/>
                <a:ahLst/>
                <a:cxnLst/>
                <a:rect l="l" t="t" r="r" b="b"/>
                <a:pathLst>
                  <a:path w="172" h="697" extrusionOk="0">
                    <a:moveTo>
                      <a:pt x="129" y="1"/>
                    </a:moveTo>
                    <a:lnTo>
                      <a:pt x="129" y="32"/>
                    </a:lnTo>
                    <a:lnTo>
                      <a:pt x="64" y="365"/>
                    </a:lnTo>
                    <a:lnTo>
                      <a:pt x="43" y="450"/>
                    </a:lnTo>
                    <a:lnTo>
                      <a:pt x="11" y="653"/>
                    </a:lnTo>
                    <a:lnTo>
                      <a:pt x="0" y="686"/>
                    </a:lnTo>
                    <a:lnTo>
                      <a:pt x="54" y="696"/>
                    </a:lnTo>
                    <a:lnTo>
                      <a:pt x="54" y="665"/>
                    </a:lnTo>
                    <a:lnTo>
                      <a:pt x="97" y="461"/>
                    </a:lnTo>
                    <a:lnTo>
                      <a:pt x="107" y="375"/>
                    </a:lnTo>
                    <a:lnTo>
                      <a:pt x="171" y="44"/>
                    </a:lnTo>
                    <a:lnTo>
                      <a:pt x="171" y="11"/>
                    </a:lnTo>
                    <a:lnTo>
                      <a:pt x="12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40"/>
              <p:cNvSpPr/>
              <p:nvPr/>
            </p:nvSpPr>
            <p:spPr>
              <a:xfrm>
                <a:off x="3533875" y="3193377"/>
                <a:ext cx="36795" cy="3524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227" extrusionOk="0">
                    <a:moveTo>
                      <a:pt x="119" y="1"/>
                    </a:moveTo>
                    <a:cubicBezTo>
                      <a:pt x="76" y="1"/>
                      <a:pt x="33" y="33"/>
                      <a:pt x="12" y="76"/>
                    </a:cubicBezTo>
                    <a:cubicBezTo>
                      <a:pt x="1" y="129"/>
                      <a:pt x="22" y="194"/>
                      <a:pt x="86" y="215"/>
                    </a:cubicBezTo>
                    <a:cubicBezTo>
                      <a:pt x="97" y="226"/>
                      <a:pt x="108" y="226"/>
                      <a:pt x="119" y="226"/>
                    </a:cubicBezTo>
                    <a:cubicBezTo>
                      <a:pt x="162" y="226"/>
                      <a:pt x="204" y="194"/>
                      <a:pt x="226" y="151"/>
                    </a:cubicBezTo>
                    <a:cubicBezTo>
                      <a:pt x="236" y="108"/>
                      <a:pt x="226" y="65"/>
                      <a:pt x="193" y="33"/>
                    </a:cubicBezTo>
                    <a:lnTo>
                      <a:pt x="172" y="65"/>
                    </a:lnTo>
                    <a:lnTo>
                      <a:pt x="140" y="33"/>
                    </a:lnTo>
                    <a:lnTo>
                      <a:pt x="150" y="12"/>
                    </a:lnTo>
                    <a:cubicBezTo>
                      <a:pt x="140" y="1"/>
                      <a:pt x="129" y="1"/>
                      <a:pt x="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40"/>
              <p:cNvSpPr/>
              <p:nvPr/>
            </p:nvSpPr>
            <p:spPr>
              <a:xfrm>
                <a:off x="3555611" y="3110316"/>
                <a:ext cx="61481" cy="93308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01" extrusionOk="0">
                    <a:moveTo>
                      <a:pt x="353" y="1"/>
                    </a:moveTo>
                    <a:lnTo>
                      <a:pt x="171" y="290"/>
                    </a:lnTo>
                    <a:lnTo>
                      <a:pt x="118" y="365"/>
                    </a:lnTo>
                    <a:lnTo>
                      <a:pt x="10" y="547"/>
                    </a:lnTo>
                    <a:lnTo>
                      <a:pt x="0" y="568"/>
                    </a:lnTo>
                    <a:lnTo>
                      <a:pt x="32" y="600"/>
                    </a:lnTo>
                    <a:lnTo>
                      <a:pt x="53" y="568"/>
                    </a:lnTo>
                    <a:lnTo>
                      <a:pt x="160" y="397"/>
                    </a:lnTo>
                    <a:lnTo>
                      <a:pt x="214" y="322"/>
                    </a:lnTo>
                    <a:lnTo>
                      <a:pt x="396" y="33"/>
                    </a:lnTo>
                    <a:lnTo>
                      <a:pt x="396" y="22"/>
                    </a:lnTo>
                    <a:lnTo>
                      <a:pt x="35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40"/>
              <p:cNvSpPr/>
              <p:nvPr/>
            </p:nvSpPr>
            <p:spPr>
              <a:xfrm>
                <a:off x="4029295" y="3196793"/>
                <a:ext cx="38503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15" extrusionOk="0">
                    <a:moveTo>
                      <a:pt x="119" y="0"/>
                    </a:moveTo>
                    <a:cubicBezTo>
                      <a:pt x="107" y="0"/>
                      <a:pt x="97" y="0"/>
                      <a:pt x="86" y="11"/>
                    </a:cubicBezTo>
                    <a:lnTo>
                      <a:pt x="97" y="33"/>
                    </a:lnTo>
                    <a:lnTo>
                      <a:pt x="54" y="65"/>
                    </a:lnTo>
                    <a:lnTo>
                      <a:pt x="43" y="33"/>
                    </a:lnTo>
                    <a:cubicBezTo>
                      <a:pt x="0" y="76"/>
                      <a:pt x="0" y="140"/>
                      <a:pt x="43" y="183"/>
                    </a:cubicBezTo>
                    <a:cubicBezTo>
                      <a:pt x="65" y="204"/>
                      <a:pt x="97" y="215"/>
                      <a:pt x="119" y="215"/>
                    </a:cubicBezTo>
                    <a:cubicBezTo>
                      <a:pt x="150" y="215"/>
                      <a:pt x="183" y="204"/>
                      <a:pt x="204" y="183"/>
                    </a:cubicBezTo>
                    <a:cubicBezTo>
                      <a:pt x="247" y="140"/>
                      <a:pt x="247" y="76"/>
                      <a:pt x="204" y="33"/>
                    </a:cubicBezTo>
                    <a:cubicBezTo>
                      <a:pt x="183" y="11"/>
                      <a:pt x="150" y="0"/>
                      <a:pt x="1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40"/>
              <p:cNvSpPr/>
              <p:nvPr/>
            </p:nvSpPr>
            <p:spPr>
              <a:xfrm>
                <a:off x="3981166" y="3110316"/>
                <a:ext cx="63344" cy="96569"/>
              </a:xfrm>
              <a:custGeom>
                <a:avLst/>
                <a:gdLst/>
                <a:ahLst/>
                <a:cxnLst/>
                <a:rect l="l" t="t" r="r" b="b"/>
                <a:pathLst>
                  <a:path w="408" h="622" extrusionOk="0">
                    <a:moveTo>
                      <a:pt x="43" y="1"/>
                    </a:moveTo>
                    <a:lnTo>
                      <a:pt x="0" y="22"/>
                    </a:lnTo>
                    <a:lnTo>
                      <a:pt x="22" y="55"/>
                    </a:lnTo>
                    <a:lnTo>
                      <a:pt x="203" y="343"/>
                    </a:lnTo>
                    <a:lnTo>
                      <a:pt x="246" y="419"/>
                    </a:lnTo>
                    <a:lnTo>
                      <a:pt x="353" y="590"/>
                    </a:lnTo>
                    <a:lnTo>
                      <a:pt x="364" y="622"/>
                    </a:lnTo>
                    <a:lnTo>
                      <a:pt x="407" y="590"/>
                    </a:lnTo>
                    <a:lnTo>
                      <a:pt x="396" y="568"/>
                    </a:lnTo>
                    <a:lnTo>
                      <a:pt x="289" y="397"/>
                    </a:lnTo>
                    <a:lnTo>
                      <a:pt x="236" y="322"/>
                    </a:lnTo>
                    <a:lnTo>
                      <a:pt x="65" y="22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40"/>
              <p:cNvSpPr/>
              <p:nvPr/>
            </p:nvSpPr>
            <p:spPr>
              <a:xfrm>
                <a:off x="3888012" y="3255014"/>
                <a:ext cx="38348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15" extrusionOk="0">
                    <a:moveTo>
                      <a:pt x="118" y="1"/>
                    </a:moveTo>
                    <a:lnTo>
                      <a:pt x="129" y="32"/>
                    </a:lnTo>
                    <a:lnTo>
                      <a:pt x="86" y="43"/>
                    </a:lnTo>
                    <a:lnTo>
                      <a:pt x="75" y="11"/>
                    </a:lnTo>
                    <a:cubicBezTo>
                      <a:pt x="22" y="43"/>
                      <a:pt x="1" y="108"/>
                      <a:pt x="32" y="161"/>
                    </a:cubicBezTo>
                    <a:cubicBezTo>
                      <a:pt x="44" y="193"/>
                      <a:pt x="86" y="215"/>
                      <a:pt x="129" y="215"/>
                    </a:cubicBezTo>
                    <a:cubicBezTo>
                      <a:pt x="139" y="215"/>
                      <a:pt x="161" y="215"/>
                      <a:pt x="172" y="204"/>
                    </a:cubicBezTo>
                    <a:cubicBezTo>
                      <a:pt x="225" y="182"/>
                      <a:pt x="247" y="118"/>
                      <a:pt x="225" y="65"/>
                    </a:cubicBezTo>
                    <a:cubicBezTo>
                      <a:pt x="204" y="22"/>
                      <a:pt x="172" y="1"/>
                      <a:pt x="1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40"/>
              <p:cNvSpPr/>
              <p:nvPr/>
            </p:nvSpPr>
            <p:spPr>
              <a:xfrm>
                <a:off x="3879629" y="3156892"/>
                <a:ext cx="28567" cy="104952"/>
              </a:xfrm>
              <a:custGeom>
                <a:avLst/>
                <a:gdLst/>
                <a:ahLst/>
                <a:cxnLst/>
                <a:rect l="l" t="t" r="r" b="b"/>
                <a:pathLst>
                  <a:path w="184" h="676" extrusionOk="0">
                    <a:moveTo>
                      <a:pt x="44" y="0"/>
                    </a:moveTo>
                    <a:lnTo>
                      <a:pt x="1" y="12"/>
                    </a:lnTo>
                    <a:lnTo>
                      <a:pt x="1" y="22"/>
                    </a:lnTo>
                    <a:lnTo>
                      <a:pt x="65" y="354"/>
                    </a:lnTo>
                    <a:lnTo>
                      <a:pt x="86" y="440"/>
                    </a:lnTo>
                    <a:lnTo>
                      <a:pt x="129" y="643"/>
                    </a:lnTo>
                    <a:lnTo>
                      <a:pt x="140" y="675"/>
                    </a:lnTo>
                    <a:lnTo>
                      <a:pt x="183" y="664"/>
                    </a:lnTo>
                    <a:lnTo>
                      <a:pt x="172" y="633"/>
                    </a:lnTo>
                    <a:lnTo>
                      <a:pt x="140" y="429"/>
                    </a:lnTo>
                    <a:lnTo>
                      <a:pt x="119" y="343"/>
                    </a:lnTo>
                    <a:lnTo>
                      <a:pt x="44" y="1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40"/>
              <p:cNvSpPr/>
              <p:nvPr/>
            </p:nvSpPr>
            <p:spPr>
              <a:xfrm>
                <a:off x="4235474" y="2915936"/>
                <a:ext cx="35088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15" extrusionOk="0">
                    <a:moveTo>
                      <a:pt x="107" y="0"/>
                    </a:moveTo>
                    <a:cubicBezTo>
                      <a:pt x="64" y="0"/>
                      <a:pt x="33" y="22"/>
                      <a:pt x="11" y="64"/>
                    </a:cubicBezTo>
                    <a:lnTo>
                      <a:pt x="43" y="64"/>
                    </a:lnTo>
                    <a:lnTo>
                      <a:pt x="33" y="118"/>
                    </a:lnTo>
                    <a:lnTo>
                      <a:pt x="0" y="107"/>
                    </a:lnTo>
                    <a:lnTo>
                      <a:pt x="0" y="107"/>
                    </a:lnTo>
                    <a:cubicBezTo>
                      <a:pt x="0" y="172"/>
                      <a:pt x="54" y="214"/>
                      <a:pt x="107" y="214"/>
                    </a:cubicBezTo>
                    <a:cubicBezTo>
                      <a:pt x="171" y="214"/>
                      <a:pt x="214" y="172"/>
                      <a:pt x="225" y="107"/>
                    </a:cubicBezTo>
                    <a:cubicBezTo>
                      <a:pt x="225" y="53"/>
                      <a:pt x="171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40"/>
              <p:cNvSpPr/>
              <p:nvPr/>
            </p:nvSpPr>
            <p:spPr>
              <a:xfrm>
                <a:off x="4135645" y="2904136"/>
                <a:ext cx="106505" cy="3011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94" extrusionOk="0">
                    <a:moveTo>
                      <a:pt x="12" y="1"/>
                    </a:moveTo>
                    <a:lnTo>
                      <a:pt x="1" y="44"/>
                    </a:lnTo>
                    <a:lnTo>
                      <a:pt x="33" y="55"/>
                    </a:lnTo>
                    <a:lnTo>
                      <a:pt x="365" y="129"/>
                    </a:lnTo>
                    <a:lnTo>
                      <a:pt x="450" y="140"/>
                    </a:lnTo>
                    <a:lnTo>
                      <a:pt x="643" y="183"/>
                    </a:lnTo>
                    <a:lnTo>
                      <a:pt x="676" y="194"/>
                    </a:lnTo>
                    <a:lnTo>
                      <a:pt x="686" y="140"/>
                    </a:lnTo>
                    <a:lnTo>
                      <a:pt x="654" y="140"/>
                    </a:lnTo>
                    <a:lnTo>
                      <a:pt x="462" y="98"/>
                    </a:lnTo>
                    <a:lnTo>
                      <a:pt x="376" y="76"/>
                    </a:lnTo>
                    <a:lnTo>
                      <a:pt x="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40"/>
              <p:cNvSpPr/>
              <p:nvPr/>
            </p:nvSpPr>
            <p:spPr>
              <a:xfrm>
                <a:off x="4170577" y="3055511"/>
                <a:ext cx="38348" cy="35088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26" extrusionOk="0">
                    <a:moveTo>
                      <a:pt x="118" y="1"/>
                    </a:moveTo>
                    <a:cubicBezTo>
                      <a:pt x="87" y="1"/>
                      <a:pt x="65" y="11"/>
                      <a:pt x="44" y="32"/>
                    </a:cubicBezTo>
                    <a:lnTo>
                      <a:pt x="65" y="54"/>
                    </a:lnTo>
                    <a:lnTo>
                      <a:pt x="44" y="97"/>
                    </a:lnTo>
                    <a:lnTo>
                      <a:pt x="11" y="75"/>
                    </a:lnTo>
                    <a:lnTo>
                      <a:pt x="11" y="75"/>
                    </a:lnTo>
                    <a:cubicBezTo>
                      <a:pt x="1" y="139"/>
                      <a:pt x="22" y="193"/>
                      <a:pt x="87" y="215"/>
                    </a:cubicBezTo>
                    <a:cubicBezTo>
                      <a:pt x="97" y="225"/>
                      <a:pt x="108" y="225"/>
                      <a:pt x="118" y="225"/>
                    </a:cubicBezTo>
                    <a:cubicBezTo>
                      <a:pt x="161" y="225"/>
                      <a:pt x="204" y="193"/>
                      <a:pt x="225" y="151"/>
                    </a:cubicBezTo>
                    <a:cubicBezTo>
                      <a:pt x="247" y="97"/>
                      <a:pt x="215" y="32"/>
                      <a:pt x="161" y="11"/>
                    </a:cubicBezTo>
                    <a:cubicBezTo>
                      <a:pt x="140" y="1"/>
                      <a:pt x="129" y="1"/>
                      <a:pt x="1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40"/>
              <p:cNvSpPr/>
              <p:nvPr/>
            </p:nvSpPr>
            <p:spPr>
              <a:xfrm>
                <a:off x="4090931" y="3007226"/>
                <a:ext cx="89893" cy="63344"/>
              </a:xfrm>
              <a:custGeom>
                <a:avLst/>
                <a:gdLst/>
                <a:ahLst/>
                <a:cxnLst/>
                <a:rect l="l" t="t" r="r" b="b"/>
                <a:pathLst>
                  <a:path w="579" h="408" extrusionOk="0">
                    <a:moveTo>
                      <a:pt x="21" y="1"/>
                    </a:moveTo>
                    <a:lnTo>
                      <a:pt x="0" y="44"/>
                    </a:lnTo>
                    <a:lnTo>
                      <a:pt x="10" y="55"/>
                    </a:lnTo>
                    <a:lnTo>
                      <a:pt x="300" y="236"/>
                    </a:lnTo>
                    <a:lnTo>
                      <a:pt x="374" y="290"/>
                    </a:lnTo>
                    <a:lnTo>
                      <a:pt x="524" y="386"/>
                    </a:lnTo>
                    <a:lnTo>
                      <a:pt x="557" y="408"/>
                    </a:lnTo>
                    <a:lnTo>
                      <a:pt x="578" y="365"/>
                    </a:lnTo>
                    <a:lnTo>
                      <a:pt x="557" y="343"/>
                    </a:lnTo>
                    <a:lnTo>
                      <a:pt x="396" y="247"/>
                    </a:lnTo>
                    <a:lnTo>
                      <a:pt x="332" y="193"/>
                    </a:lnTo>
                    <a:lnTo>
                      <a:pt x="43" y="12"/>
                    </a:lnTo>
                    <a:lnTo>
                      <a:pt x="2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40"/>
              <p:cNvSpPr/>
              <p:nvPr/>
            </p:nvSpPr>
            <p:spPr>
              <a:xfrm>
                <a:off x="4178961" y="2555122"/>
                <a:ext cx="38348" cy="35088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26" extrusionOk="0">
                    <a:moveTo>
                      <a:pt x="118" y="0"/>
                    </a:moveTo>
                    <a:cubicBezTo>
                      <a:pt x="97" y="0"/>
                      <a:pt x="64" y="11"/>
                      <a:pt x="43" y="33"/>
                    </a:cubicBezTo>
                    <a:cubicBezTo>
                      <a:pt x="11" y="64"/>
                      <a:pt x="0" y="118"/>
                      <a:pt x="21" y="150"/>
                    </a:cubicBezTo>
                    <a:lnTo>
                      <a:pt x="54" y="140"/>
                    </a:lnTo>
                    <a:lnTo>
                      <a:pt x="75" y="172"/>
                    </a:lnTo>
                    <a:lnTo>
                      <a:pt x="43" y="193"/>
                    </a:lnTo>
                    <a:cubicBezTo>
                      <a:pt x="64" y="214"/>
                      <a:pt x="97" y="225"/>
                      <a:pt x="118" y="225"/>
                    </a:cubicBezTo>
                    <a:cubicBezTo>
                      <a:pt x="150" y="225"/>
                      <a:pt x="183" y="214"/>
                      <a:pt x="204" y="193"/>
                    </a:cubicBezTo>
                    <a:cubicBezTo>
                      <a:pt x="247" y="150"/>
                      <a:pt x="247" y="86"/>
                      <a:pt x="204" y="33"/>
                    </a:cubicBezTo>
                    <a:cubicBezTo>
                      <a:pt x="183" y="11"/>
                      <a:pt x="150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40"/>
              <p:cNvSpPr/>
              <p:nvPr/>
            </p:nvSpPr>
            <p:spPr>
              <a:xfrm>
                <a:off x="4097452" y="2576703"/>
                <a:ext cx="93308" cy="64897"/>
              </a:xfrm>
              <a:custGeom>
                <a:avLst/>
                <a:gdLst/>
                <a:ahLst/>
                <a:cxnLst/>
                <a:rect l="l" t="t" r="r" b="b"/>
                <a:pathLst>
                  <a:path w="601" h="418" extrusionOk="0">
                    <a:moveTo>
                      <a:pt x="579" y="1"/>
                    </a:moveTo>
                    <a:lnTo>
                      <a:pt x="546" y="11"/>
                    </a:lnTo>
                    <a:lnTo>
                      <a:pt x="375" y="129"/>
                    </a:lnTo>
                    <a:lnTo>
                      <a:pt x="301" y="172"/>
                    </a:lnTo>
                    <a:lnTo>
                      <a:pt x="22" y="365"/>
                    </a:lnTo>
                    <a:lnTo>
                      <a:pt x="1" y="375"/>
                    </a:lnTo>
                    <a:lnTo>
                      <a:pt x="22" y="418"/>
                    </a:lnTo>
                    <a:lnTo>
                      <a:pt x="44" y="408"/>
                    </a:lnTo>
                    <a:lnTo>
                      <a:pt x="332" y="215"/>
                    </a:lnTo>
                    <a:lnTo>
                      <a:pt x="408" y="172"/>
                    </a:lnTo>
                    <a:lnTo>
                      <a:pt x="568" y="54"/>
                    </a:lnTo>
                    <a:lnTo>
                      <a:pt x="600" y="33"/>
                    </a:lnTo>
                    <a:lnTo>
                      <a:pt x="5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40"/>
              <p:cNvSpPr/>
              <p:nvPr/>
            </p:nvSpPr>
            <p:spPr>
              <a:xfrm>
                <a:off x="4238734" y="2699820"/>
                <a:ext cx="36795" cy="34932"/>
              </a:xfrm>
              <a:custGeom>
                <a:avLst/>
                <a:gdLst/>
                <a:ahLst/>
                <a:cxnLst/>
                <a:rect l="l" t="t" r="r" b="b"/>
                <a:pathLst>
                  <a:path w="237" h="225" extrusionOk="0">
                    <a:moveTo>
                      <a:pt x="108" y="0"/>
                    </a:moveTo>
                    <a:cubicBezTo>
                      <a:pt x="97" y="0"/>
                      <a:pt x="76" y="0"/>
                      <a:pt x="65" y="10"/>
                    </a:cubicBezTo>
                    <a:cubicBezTo>
                      <a:pt x="22" y="32"/>
                      <a:pt x="1" y="64"/>
                      <a:pt x="1" y="107"/>
                    </a:cubicBezTo>
                    <a:lnTo>
                      <a:pt x="33" y="107"/>
                    </a:lnTo>
                    <a:lnTo>
                      <a:pt x="43" y="150"/>
                    </a:lnTo>
                    <a:lnTo>
                      <a:pt x="12" y="160"/>
                    </a:lnTo>
                    <a:cubicBezTo>
                      <a:pt x="33" y="193"/>
                      <a:pt x="65" y="225"/>
                      <a:pt x="108" y="225"/>
                    </a:cubicBezTo>
                    <a:cubicBezTo>
                      <a:pt x="129" y="225"/>
                      <a:pt x="140" y="214"/>
                      <a:pt x="150" y="214"/>
                    </a:cubicBezTo>
                    <a:cubicBezTo>
                      <a:pt x="215" y="182"/>
                      <a:pt x="236" y="118"/>
                      <a:pt x="204" y="64"/>
                    </a:cubicBezTo>
                    <a:cubicBezTo>
                      <a:pt x="193" y="22"/>
                      <a:pt x="150" y="0"/>
                      <a:pt x="1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40"/>
              <p:cNvSpPr/>
              <p:nvPr/>
            </p:nvSpPr>
            <p:spPr>
              <a:xfrm>
                <a:off x="4137353" y="2716433"/>
                <a:ext cx="108213" cy="20028"/>
              </a:xfrm>
              <a:custGeom>
                <a:avLst/>
                <a:gdLst/>
                <a:ahLst/>
                <a:cxnLst/>
                <a:rect l="l" t="t" r="r" b="b"/>
                <a:pathLst>
                  <a:path w="697" h="129" extrusionOk="0">
                    <a:moveTo>
                      <a:pt x="654" y="0"/>
                    </a:moveTo>
                    <a:lnTo>
                      <a:pt x="461" y="22"/>
                    </a:lnTo>
                    <a:lnTo>
                      <a:pt x="375" y="32"/>
                    </a:lnTo>
                    <a:lnTo>
                      <a:pt x="33" y="75"/>
                    </a:lnTo>
                    <a:lnTo>
                      <a:pt x="1" y="86"/>
                    </a:lnTo>
                    <a:lnTo>
                      <a:pt x="11" y="129"/>
                    </a:lnTo>
                    <a:lnTo>
                      <a:pt x="44" y="129"/>
                    </a:lnTo>
                    <a:lnTo>
                      <a:pt x="386" y="86"/>
                    </a:lnTo>
                    <a:lnTo>
                      <a:pt x="472" y="75"/>
                    </a:lnTo>
                    <a:lnTo>
                      <a:pt x="665" y="53"/>
                    </a:lnTo>
                    <a:lnTo>
                      <a:pt x="696" y="43"/>
                    </a:lnTo>
                    <a:lnTo>
                      <a:pt x="68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40"/>
              <p:cNvSpPr/>
              <p:nvPr/>
            </p:nvSpPr>
            <p:spPr>
              <a:xfrm>
                <a:off x="3919529" y="2186080"/>
                <a:ext cx="65052" cy="128241"/>
              </a:xfrm>
              <a:custGeom>
                <a:avLst/>
                <a:gdLst/>
                <a:ahLst/>
                <a:cxnLst/>
                <a:rect l="l" t="t" r="r" b="b"/>
                <a:pathLst>
                  <a:path w="419" h="826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65" y="22"/>
                      <a:pt x="129" y="33"/>
                      <a:pt x="183" y="64"/>
                    </a:cubicBezTo>
                    <a:cubicBezTo>
                      <a:pt x="129" y="54"/>
                      <a:pt x="65" y="43"/>
                      <a:pt x="1" y="33"/>
                    </a:cubicBezTo>
                    <a:lnTo>
                      <a:pt x="1" y="75"/>
                    </a:lnTo>
                    <a:cubicBezTo>
                      <a:pt x="22" y="75"/>
                      <a:pt x="44" y="86"/>
                      <a:pt x="76" y="97"/>
                    </a:cubicBezTo>
                    <a:cubicBezTo>
                      <a:pt x="108" y="97"/>
                      <a:pt x="140" y="107"/>
                      <a:pt x="172" y="129"/>
                    </a:cubicBezTo>
                    <a:cubicBezTo>
                      <a:pt x="119" y="118"/>
                      <a:pt x="55" y="118"/>
                      <a:pt x="1" y="97"/>
                    </a:cubicBezTo>
                    <a:lnTo>
                      <a:pt x="1" y="140"/>
                    </a:lnTo>
                    <a:cubicBezTo>
                      <a:pt x="22" y="140"/>
                      <a:pt x="44" y="150"/>
                      <a:pt x="76" y="161"/>
                    </a:cubicBezTo>
                    <a:cubicBezTo>
                      <a:pt x="97" y="161"/>
                      <a:pt x="129" y="171"/>
                      <a:pt x="162" y="193"/>
                    </a:cubicBezTo>
                    <a:cubicBezTo>
                      <a:pt x="129" y="193"/>
                      <a:pt x="97" y="183"/>
                      <a:pt x="65" y="171"/>
                    </a:cubicBezTo>
                    <a:cubicBezTo>
                      <a:pt x="44" y="161"/>
                      <a:pt x="22" y="161"/>
                      <a:pt x="1" y="150"/>
                    </a:cubicBezTo>
                    <a:lnTo>
                      <a:pt x="1" y="204"/>
                    </a:lnTo>
                    <a:cubicBezTo>
                      <a:pt x="22" y="204"/>
                      <a:pt x="44" y="214"/>
                      <a:pt x="65" y="225"/>
                    </a:cubicBezTo>
                    <a:cubicBezTo>
                      <a:pt x="97" y="225"/>
                      <a:pt x="129" y="236"/>
                      <a:pt x="162" y="247"/>
                    </a:cubicBezTo>
                    <a:lnTo>
                      <a:pt x="162" y="257"/>
                    </a:lnTo>
                    <a:cubicBezTo>
                      <a:pt x="129" y="257"/>
                      <a:pt x="97" y="247"/>
                      <a:pt x="65" y="236"/>
                    </a:cubicBezTo>
                    <a:cubicBezTo>
                      <a:pt x="44" y="225"/>
                      <a:pt x="22" y="225"/>
                      <a:pt x="1" y="214"/>
                    </a:cubicBezTo>
                    <a:lnTo>
                      <a:pt x="1" y="257"/>
                    </a:lnTo>
                    <a:cubicBezTo>
                      <a:pt x="44" y="268"/>
                      <a:pt x="97" y="279"/>
                      <a:pt x="129" y="311"/>
                    </a:cubicBezTo>
                    <a:cubicBezTo>
                      <a:pt x="108" y="300"/>
                      <a:pt x="76" y="290"/>
                      <a:pt x="55" y="290"/>
                    </a:cubicBezTo>
                    <a:cubicBezTo>
                      <a:pt x="33" y="279"/>
                      <a:pt x="22" y="279"/>
                      <a:pt x="1" y="268"/>
                    </a:cubicBezTo>
                    <a:lnTo>
                      <a:pt x="1" y="332"/>
                    </a:lnTo>
                    <a:cubicBezTo>
                      <a:pt x="22" y="332"/>
                      <a:pt x="44" y="343"/>
                      <a:pt x="55" y="354"/>
                    </a:cubicBezTo>
                    <a:cubicBezTo>
                      <a:pt x="86" y="354"/>
                      <a:pt x="108" y="364"/>
                      <a:pt x="140" y="375"/>
                    </a:cubicBezTo>
                    <a:lnTo>
                      <a:pt x="140" y="386"/>
                    </a:lnTo>
                    <a:cubicBezTo>
                      <a:pt x="108" y="386"/>
                      <a:pt x="76" y="375"/>
                      <a:pt x="55" y="364"/>
                    </a:cubicBezTo>
                    <a:cubicBezTo>
                      <a:pt x="33" y="354"/>
                      <a:pt x="22" y="354"/>
                      <a:pt x="1" y="343"/>
                    </a:cubicBezTo>
                    <a:lnTo>
                      <a:pt x="1" y="397"/>
                    </a:lnTo>
                    <a:cubicBezTo>
                      <a:pt x="22" y="397"/>
                      <a:pt x="33" y="397"/>
                      <a:pt x="44" y="407"/>
                    </a:cubicBezTo>
                    <a:cubicBezTo>
                      <a:pt x="76" y="407"/>
                      <a:pt x="97" y="418"/>
                      <a:pt x="119" y="428"/>
                    </a:cubicBezTo>
                    <a:cubicBezTo>
                      <a:pt x="129" y="440"/>
                      <a:pt x="119" y="440"/>
                      <a:pt x="119" y="440"/>
                    </a:cubicBezTo>
                    <a:lnTo>
                      <a:pt x="22" y="407"/>
                    </a:lnTo>
                    <a:lnTo>
                      <a:pt x="1" y="407"/>
                    </a:lnTo>
                    <a:lnTo>
                      <a:pt x="1" y="450"/>
                    </a:lnTo>
                    <a:lnTo>
                      <a:pt x="33" y="450"/>
                    </a:lnTo>
                    <a:cubicBezTo>
                      <a:pt x="55" y="461"/>
                      <a:pt x="86" y="471"/>
                      <a:pt x="108" y="482"/>
                    </a:cubicBezTo>
                    <a:lnTo>
                      <a:pt x="108" y="493"/>
                    </a:lnTo>
                    <a:lnTo>
                      <a:pt x="97" y="493"/>
                    </a:lnTo>
                    <a:cubicBezTo>
                      <a:pt x="76" y="482"/>
                      <a:pt x="55" y="482"/>
                      <a:pt x="33" y="471"/>
                    </a:cubicBezTo>
                    <a:cubicBezTo>
                      <a:pt x="22" y="461"/>
                      <a:pt x="12" y="461"/>
                      <a:pt x="1" y="461"/>
                    </a:cubicBezTo>
                    <a:lnTo>
                      <a:pt x="12" y="504"/>
                    </a:lnTo>
                    <a:cubicBezTo>
                      <a:pt x="33" y="514"/>
                      <a:pt x="65" y="525"/>
                      <a:pt x="86" y="535"/>
                    </a:cubicBezTo>
                    <a:cubicBezTo>
                      <a:pt x="65" y="535"/>
                      <a:pt x="33" y="525"/>
                      <a:pt x="12" y="514"/>
                    </a:cubicBezTo>
                    <a:lnTo>
                      <a:pt x="12" y="557"/>
                    </a:lnTo>
                    <a:lnTo>
                      <a:pt x="22" y="557"/>
                    </a:lnTo>
                    <a:cubicBezTo>
                      <a:pt x="44" y="568"/>
                      <a:pt x="65" y="568"/>
                      <a:pt x="76" y="578"/>
                    </a:cubicBezTo>
                    <a:lnTo>
                      <a:pt x="76" y="589"/>
                    </a:lnTo>
                    <a:cubicBezTo>
                      <a:pt x="55" y="589"/>
                      <a:pt x="33" y="578"/>
                      <a:pt x="22" y="568"/>
                    </a:cubicBezTo>
                    <a:lnTo>
                      <a:pt x="12" y="568"/>
                    </a:lnTo>
                    <a:lnTo>
                      <a:pt x="12" y="600"/>
                    </a:lnTo>
                    <a:cubicBezTo>
                      <a:pt x="33" y="611"/>
                      <a:pt x="44" y="621"/>
                      <a:pt x="65" y="632"/>
                    </a:cubicBezTo>
                    <a:lnTo>
                      <a:pt x="65" y="643"/>
                    </a:lnTo>
                    <a:cubicBezTo>
                      <a:pt x="44" y="632"/>
                      <a:pt x="22" y="632"/>
                      <a:pt x="12" y="621"/>
                    </a:cubicBezTo>
                    <a:lnTo>
                      <a:pt x="12" y="654"/>
                    </a:lnTo>
                    <a:lnTo>
                      <a:pt x="22" y="654"/>
                    </a:lnTo>
                    <a:cubicBezTo>
                      <a:pt x="33" y="664"/>
                      <a:pt x="44" y="675"/>
                      <a:pt x="65" y="685"/>
                    </a:cubicBezTo>
                    <a:lnTo>
                      <a:pt x="55" y="685"/>
                    </a:lnTo>
                    <a:cubicBezTo>
                      <a:pt x="44" y="685"/>
                      <a:pt x="33" y="675"/>
                      <a:pt x="12" y="675"/>
                    </a:cubicBezTo>
                    <a:lnTo>
                      <a:pt x="12" y="707"/>
                    </a:lnTo>
                    <a:cubicBezTo>
                      <a:pt x="22" y="707"/>
                      <a:pt x="33" y="718"/>
                      <a:pt x="44" y="728"/>
                    </a:cubicBezTo>
                    <a:cubicBezTo>
                      <a:pt x="33" y="728"/>
                      <a:pt x="22" y="718"/>
                      <a:pt x="12" y="718"/>
                    </a:cubicBezTo>
                    <a:lnTo>
                      <a:pt x="12" y="761"/>
                    </a:lnTo>
                    <a:cubicBezTo>
                      <a:pt x="22" y="761"/>
                      <a:pt x="33" y="771"/>
                      <a:pt x="44" y="771"/>
                    </a:cubicBezTo>
                    <a:lnTo>
                      <a:pt x="419" y="107"/>
                    </a:lnTo>
                    <a:cubicBezTo>
                      <a:pt x="343" y="86"/>
                      <a:pt x="129" y="22"/>
                      <a:pt x="1" y="0"/>
                    </a:cubicBezTo>
                    <a:close/>
                    <a:moveTo>
                      <a:pt x="12" y="771"/>
                    </a:moveTo>
                    <a:lnTo>
                      <a:pt x="12" y="825"/>
                    </a:lnTo>
                    <a:lnTo>
                      <a:pt x="33" y="782"/>
                    </a:lnTo>
                    <a:cubicBezTo>
                      <a:pt x="22" y="782"/>
                      <a:pt x="22" y="771"/>
                      <a:pt x="12" y="77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40"/>
              <p:cNvSpPr/>
              <p:nvPr/>
            </p:nvSpPr>
            <p:spPr>
              <a:xfrm>
                <a:off x="3911301" y="2177852"/>
                <a:ext cx="83217" cy="164570"/>
              </a:xfrm>
              <a:custGeom>
                <a:avLst/>
                <a:gdLst/>
                <a:ahLst/>
                <a:cxnLst/>
                <a:rect l="l" t="t" r="r" b="b"/>
                <a:pathLst>
                  <a:path w="536" h="1060" extrusionOk="0">
                    <a:moveTo>
                      <a:pt x="302" y="112"/>
                    </a:moveTo>
                    <a:lnTo>
                      <a:pt x="302" y="112"/>
                    </a:lnTo>
                    <a:cubicBezTo>
                      <a:pt x="372" y="136"/>
                      <a:pt x="436" y="152"/>
                      <a:pt x="472" y="160"/>
                    </a:cubicBezTo>
                    <a:cubicBezTo>
                      <a:pt x="437" y="150"/>
                      <a:pt x="374" y="132"/>
                      <a:pt x="302" y="112"/>
                    </a:cubicBezTo>
                    <a:close/>
                    <a:moveTo>
                      <a:pt x="1" y="0"/>
                    </a:moveTo>
                    <a:lnTo>
                      <a:pt x="1" y="53"/>
                    </a:lnTo>
                    <a:cubicBezTo>
                      <a:pt x="22" y="53"/>
                      <a:pt x="32" y="64"/>
                      <a:pt x="54" y="64"/>
                    </a:cubicBezTo>
                    <a:lnTo>
                      <a:pt x="54" y="53"/>
                    </a:lnTo>
                    <a:cubicBezTo>
                      <a:pt x="123" y="65"/>
                      <a:pt x="218" y="89"/>
                      <a:pt x="302" y="112"/>
                    </a:cubicBezTo>
                    <a:lnTo>
                      <a:pt x="302" y="112"/>
                    </a:lnTo>
                    <a:cubicBezTo>
                      <a:pt x="288" y="107"/>
                      <a:pt x="273" y="102"/>
                      <a:pt x="258" y="96"/>
                    </a:cubicBezTo>
                    <a:lnTo>
                      <a:pt x="268" y="75"/>
                    </a:lnTo>
                    <a:cubicBezTo>
                      <a:pt x="396" y="107"/>
                      <a:pt x="503" y="150"/>
                      <a:pt x="503" y="150"/>
                    </a:cubicBezTo>
                    <a:lnTo>
                      <a:pt x="43" y="974"/>
                    </a:lnTo>
                    <a:lnTo>
                      <a:pt x="43" y="964"/>
                    </a:lnTo>
                    <a:lnTo>
                      <a:pt x="65" y="878"/>
                    </a:lnTo>
                    <a:lnTo>
                      <a:pt x="65" y="824"/>
                    </a:lnTo>
                    <a:cubicBezTo>
                      <a:pt x="54" y="814"/>
                      <a:pt x="43" y="814"/>
                      <a:pt x="32" y="803"/>
                    </a:cubicBezTo>
                    <a:cubicBezTo>
                      <a:pt x="43" y="803"/>
                      <a:pt x="54" y="803"/>
                      <a:pt x="65" y="814"/>
                    </a:cubicBezTo>
                    <a:lnTo>
                      <a:pt x="65" y="771"/>
                    </a:lnTo>
                    <a:lnTo>
                      <a:pt x="54" y="771"/>
                    </a:lnTo>
                    <a:cubicBezTo>
                      <a:pt x="43" y="760"/>
                      <a:pt x="32" y="760"/>
                      <a:pt x="32" y="750"/>
                    </a:cubicBezTo>
                    <a:cubicBezTo>
                      <a:pt x="43" y="750"/>
                      <a:pt x="54" y="750"/>
                      <a:pt x="65" y="760"/>
                    </a:cubicBezTo>
                    <a:lnTo>
                      <a:pt x="65" y="717"/>
                    </a:lnTo>
                    <a:cubicBezTo>
                      <a:pt x="54" y="717"/>
                      <a:pt x="43" y="717"/>
                      <a:pt x="32" y="707"/>
                    </a:cubicBezTo>
                    <a:lnTo>
                      <a:pt x="32" y="696"/>
                    </a:lnTo>
                    <a:lnTo>
                      <a:pt x="43" y="696"/>
                    </a:lnTo>
                    <a:cubicBezTo>
                      <a:pt x="43" y="696"/>
                      <a:pt x="54" y="707"/>
                      <a:pt x="65" y="707"/>
                    </a:cubicBezTo>
                    <a:lnTo>
                      <a:pt x="65" y="674"/>
                    </a:lnTo>
                    <a:cubicBezTo>
                      <a:pt x="54" y="664"/>
                      <a:pt x="43" y="664"/>
                      <a:pt x="32" y="653"/>
                    </a:cubicBezTo>
                    <a:lnTo>
                      <a:pt x="65" y="653"/>
                    </a:lnTo>
                    <a:lnTo>
                      <a:pt x="65" y="621"/>
                    </a:lnTo>
                    <a:cubicBezTo>
                      <a:pt x="43" y="621"/>
                      <a:pt x="32" y="621"/>
                      <a:pt x="22" y="610"/>
                    </a:cubicBezTo>
                    <a:lnTo>
                      <a:pt x="22" y="600"/>
                    </a:lnTo>
                    <a:lnTo>
                      <a:pt x="32" y="600"/>
                    </a:lnTo>
                    <a:cubicBezTo>
                      <a:pt x="43" y="600"/>
                      <a:pt x="54" y="610"/>
                      <a:pt x="65" y="610"/>
                    </a:cubicBezTo>
                    <a:lnTo>
                      <a:pt x="65" y="567"/>
                    </a:lnTo>
                    <a:cubicBezTo>
                      <a:pt x="54" y="567"/>
                      <a:pt x="43" y="557"/>
                      <a:pt x="32" y="557"/>
                    </a:cubicBezTo>
                    <a:lnTo>
                      <a:pt x="65" y="557"/>
                    </a:lnTo>
                    <a:lnTo>
                      <a:pt x="54" y="514"/>
                    </a:lnTo>
                    <a:cubicBezTo>
                      <a:pt x="43" y="514"/>
                      <a:pt x="32" y="503"/>
                      <a:pt x="22" y="503"/>
                    </a:cubicBezTo>
                    <a:lnTo>
                      <a:pt x="22" y="493"/>
                    </a:lnTo>
                    <a:lnTo>
                      <a:pt x="32" y="493"/>
                    </a:lnTo>
                    <a:cubicBezTo>
                      <a:pt x="43" y="493"/>
                      <a:pt x="54" y="493"/>
                      <a:pt x="54" y="503"/>
                    </a:cubicBezTo>
                    <a:lnTo>
                      <a:pt x="54" y="460"/>
                    </a:lnTo>
                    <a:cubicBezTo>
                      <a:pt x="43" y="460"/>
                      <a:pt x="22" y="450"/>
                      <a:pt x="11" y="439"/>
                    </a:cubicBezTo>
                    <a:cubicBezTo>
                      <a:pt x="22" y="439"/>
                      <a:pt x="43" y="450"/>
                      <a:pt x="54" y="450"/>
                    </a:cubicBezTo>
                    <a:lnTo>
                      <a:pt x="54" y="396"/>
                    </a:lnTo>
                    <a:cubicBezTo>
                      <a:pt x="43" y="396"/>
                      <a:pt x="32" y="396"/>
                      <a:pt x="22" y="385"/>
                    </a:cubicBezTo>
                    <a:lnTo>
                      <a:pt x="54" y="385"/>
                    </a:lnTo>
                    <a:lnTo>
                      <a:pt x="54" y="321"/>
                    </a:lnTo>
                    <a:cubicBezTo>
                      <a:pt x="43" y="321"/>
                      <a:pt x="32" y="321"/>
                      <a:pt x="22" y="310"/>
                    </a:cubicBezTo>
                    <a:lnTo>
                      <a:pt x="54" y="310"/>
                    </a:lnTo>
                    <a:lnTo>
                      <a:pt x="54" y="267"/>
                    </a:lnTo>
                    <a:cubicBezTo>
                      <a:pt x="54" y="267"/>
                      <a:pt x="43" y="257"/>
                      <a:pt x="32" y="257"/>
                    </a:cubicBezTo>
                    <a:lnTo>
                      <a:pt x="54" y="257"/>
                    </a:lnTo>
                    <a:lnTo>
                      <a:pt x="54" y="203"/>
                    </a:lnTo>
                    <a:cubicBezTo>
                      <a:pt x="43" y="203"/>
                      <a:pt x="32" y="203"/>
                      <a:pt x="32" y="193"/>
                    </a:cubicBezTo>
                    <a:cubicBezTo>
                      <a:pt x="22" y="193"/>
                      <a:pt x="22" y="182"/>
                      <a:pt x="32" y="182"/>
                    </a:cubicBezTo>
                    <a:cubicBezTo>
                      <a:pt x="43" y="182"/>
                      <a:pt x="43" y="182"/>
                      <a:pt x="54" y="193"/>
                    </a:cubicBezTo>
                    <a:lnTo>
                      <a:pt x="54" y="150"/>
                    </a:lnTo>
                    <a:cubicBezTo>
                      <a:pt x="43" y="139"/>
                      <a:pt x="22" y="139"/>
                      <a:pt x="11" y="128"/>
                    </a:cubicBezTo>
                    <a:lnTo>
                      <a:pt x="11" y="117"/>
                    </a:lnTo>
                    <a:cubicBezTo>
                      <a:pt x="22" y="117"/>
                      <a:pt x="43" y="128"/>
                      <a:pt x="54" y="128"/>
                    </a:cubicBezTo>
                    <a:lnTo>
                      <a:pt x="54" y="86"/>
                    </a:lnTo>
                    <a:cubicBezTo>
                      <a:pt x="32" y="75"/>
                      <a:pt x="22" y="75"/>
                      <a:pt x="1" y="64"/>
                    </a:cubicBezTo>
                    <a:lnTo>
                      <a:pt x="1" y="117"/>
                    </a:lnTo>
                    <a:lnTo>
                      <a:pt x="11" y="664"/>
                    </a:lnTo>
                    <a:lnTo>
                      <a:pt x="11" y="717"/>
                    </a:lnTo>
                    <a:lnTo>
                      <a:pt x="22" y="1060"/>
                    </a:lnTo>
                    <a:lnTo>
                      <a:pt x="193" y="760"/>
                    </a:lnTo>
                    <a:lnTo>
                      <a:pt x="215" y="717"/>
                    </a:lnTo>
                    <a:lnTo>
                      <a:pt x="482" y="224"/>
                    </a:lnTo>
                    <a:lnTo>
                      <a:pt x="536" y="128"/>
                    </a:lnTo>
                    <a:lnTo>
                      <a:pt x="515" y="128"/>
                    </a:lnTo>
                    <a:cubicBezTo>
                      <a:pt x="503" y="117"/>
                      <a:pt x="193" y="21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40"/>
              <p:cNvSpPr/>
              <p:nvPr/>
            </p:nvSpPr>
            <p:spPr>
              <a:xfrm>
                <a:off x="3917977" y="2189340"/>
                <a:ext cx="71573" cy="139730"/>
              </a:xfrm>
              <a:custGeom>
                <a:avLst/>
                <a:gdLst/>
                <a:ahLst/>
                <a:cxnLst/>
                <a:rect l="l" t="t" r="r" b="b"/>
                <a:pathLst>
                  <a:path w="461" h="900" extrusionOk="0">
                    <a:moveTo>
                      <a:pt x="225" y="1"/>
                    </a:moveTo>
                    <a:lnTo>
                      <a:pt x="215" y="22"/>
                    </a:lnTo>
                    <a:cubicBezTo>
                      <a:pt x="300" y="54"/>
                      <a:pt x="386" y="76"/>
                      <a:pt x="429" y="86"/>
                    </a:cubicBezTo>
                    <a:lnTo>
                      <a:pt x="54" y="750"/>
                    </a:lnTo>
                    <a:lnTo>
                      <a:pt x="54" y="761"/>
                    </a:lnTo>
                    <a:lnTo>
                      <a:pt x="43" y="761"/>
                    </a:lnTo>
                    <a:lnTo>
                      <a:pt x="22" y="804"/>
                    </a:lnTo>
                    <a:lnTo>
                      <a:pt x="0" y="890"/>
                    </a:lnTo>
                    <a:lnTo>
                      <a:pt x="0" y="900"/>
                    </a:lnTo>
                    <a:lnTo>
                      <a:pt x="460" y="76"/>
                    </a:lnTo>
                    <a:cubicBezTo>
                      <a:pt x="460" y="76"/>
                      <a:pt x="353" y="33"/>
                      <a:pt x="2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40"/>
              <p:cNvSpPr/>
              <p:nvPr/>
            </p:nvSpPr>
            <p:spPr>
              <a:xfrm>
                <a:off x="3916269" y="2302366"/>
                <a:ext cx="10092" cy="5279"/>
              </a:xfrm>
              <a:custGeom>
                <a:avLst/>
                <a:gdLst/>
                <a:ahLst/>
                <a:cxnLst/>
                <a:rect l="l" t="t" r="r" b="b"/>
                <a:pathLst>
                  <a:path w="65" h="34" extrusionOk="0">
                    <a:moveTo>
                      <a:pt x="0" y="1"/>
                    </a:moveTo>
                    <a:cubicBezTo>
                      <a:pt x="11" y="12"/>
                      <a:pt x="22" y="12"/>
                      <a:pt x="33" y="22"/>
                    </a:cubicBezTo>
                    <a:cubicBezTo>
                      <a:pt x="43" y="22"/>
                      <a:pt x="43" y="33"/>
                      <a:pt x="54" y="33"/>
                    </a:cubicBezTo>
                    <a:lnTo>
                      <a:pt x="65" y="33"/>
                    </a:lnTo>
                    <a:lnTo>
                      <a:pt x="65" y="22"/>
                    </a:lnTo>
                    <a:cubicBezTo>
                      <a:pt x="54" y="22"/>
                      <a:pt x="43" y="12"/>
                      <a:pt x="33" y="12"/>
                    </a:cubicBezTo>
                    <a:cubicBezTo>
                      <a:pt x="22" y="1"/>
                      <a:pt x="11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40"/>
              <p:cNvSpPr/>
              <p:nvPr/>
            </p:nvSpPr>
            <p:spPr>
              <a:xfrm>
                <a:off x="3916269" y="2294138"/>
                <a:ext cx="10092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65" h="33" extrusionOk="0">
                    <a:moveTo>
                      <a:pt x="0" y="1"/>
                    </a:moveTo>
                    <a:cubicBezTo>
                      <a:pt x="0" y="11"/>
                      <a:pt x="11" y="11"/>
                      <a:pt x="22" y="22"/>
                    </a:cubicBezTo>
                    <a:lnTo>
                      <a:pt x="33" y="22"/>
                    </a:lnTo>
                    <a:cubicBezTo>
                      <a:pt x="43" y="22"/>
                      <a:pt x="54" y="32"/>
                      <a:pt x="65" y="32"/>
                    </a:cubicBezTo>
                    <a:cubicBezTo>
                      <a:pt x="54" y="22"/>
                      <a:pt x="43" y="11"/>
                      <a:pt x="33" y="11"/>
                    </a:cubicBezTo>
                    <a:cubicBezTo>
                      <a:pt x="22" y="1"/>
                      <a:pt x="11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40"/>
              <p:cNvSpPr/>
              <p:nvPr/>
            </p:nvSpPr>
            <p:spPr>
              <a:xfrm>
                <a:off x="3916269" y="2285754"/>
                <a:ext cx="13352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86" h="44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11" y="22"/>
                      <a:pt x="22" y="22"/>
                      <a:pt x="33" y="22"/>
                    </a:cubicBezTo>
                    <a:lnTo>
                      <a:pt x="33" y="33"/>
                    </a:lnTo>
                    <a:cubicBezTo>
                      <a:pt x="54" y="33"/>
                      <a:pt x="65" y="43"/>
                      <a:pt x="76" y="43"/>
                    </a:cubicBezTo>
                    <a:lnTo>
                      <a:pt x="86" y="43"/>
                    </a:lnTo>
                    <a:cubicBezTo>
                      <a:pt x="65" y="33"/>
                      <a:pt x="54" y="22"/>
                      <a:pt x="43" y="12"/>
                    </a:cubicBezTo>
                    <a:lnTo>
                      <a:pt x="33" y="12"/>
                    </a:lnTo>
                    <a:cubicBezTo>
                      <a:pt x="22" y="12"/>
                      <a:pt x="11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40"/>
              <p:cNvSpPr/>
              <p:nvPr/>
            </p:nvSpPr>
            <p:spPr>
              <a:xfrm>
                <a:off x="3916269" y="2279078"/>
                <a:ext cx="13352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86" h="44" extrusionOk="0">
                    <a:moveTo>
                      <a:pt x="0" y="1"/>
                    </a:moveTo>
                    <a:cubicBezTo>
                      <a:pt x="11" y="12"/>
                      <a:pt x="22" y="12"/>
                      <a:pt x="33" y="22"/>
                    </a:cubicBezTo>
                    <a:cubicBezTo>
                      <a:pt x="43" y="33"/>
                      <a:pt x="65" y="33"/>
                      <a:pt x="86" y="44"/>
                    </a:cubicBezTo>
                    <a:lnTo>
                      <a:pt x="86" y="33"/>
                    </a:lnTo>
                    <a:cubicBezTo>
                      <a:pt x="65" y="22"/>
                      <a:pt x="54" y="12"/>
                      <a:pt x="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40"/>
              <p:cNvSpPr/>
              <p:nvPr/>
            </p:nvSpPr>
            <p:spPr>
              <a:xfrm>
                <a:off x="3914561" y="2270850"/>
                <a:ext cx="16923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09" h="44" extrusionOk="0">
                    <a:moveTo>
                      <a:pt x="1" y="1"/>
                    </a:moveTo>
                    <a:lnTo>
                      <a:pt x="1" y="11"/>
                    </a:lnTo>
                    <a:cubicBezTo>
                      <a:pt x="11" y="22"/>
                      <a:pt x="22" y="22"/>
                      <a:pt x="44" y="22"/>
                    </a:cubicBezTo>
                    <a:lnTo>
                      <a:pt x="54" y="22"/>
                    </a:lnTo>
                    <a:cubicBezTo>
                      <a:pt x="65" y="32"/>
                      <a:pt x="87" y="43"/>
                      <a:pt x="108" y="43"/>
                    </a:cubicBezTo>
                    <a:lnTo>
                      <a:pt x="108" y="32"/>
                    </a:lnTo>
                    <a:cubicBezTo>
                      <a:pt x="97" y="22"/>
                      <a:pt x="76" y="22"/>
                      <a:pt x="54" y="11"/>
                    </a:cubicBezTo>
                    <a:lnTo>
                      <a:pt x="44" y="11"/>
                    </a:lnTo>
                    <a:cubicBezTo>
                      <a:pt x="33" y="11"/>
                      <a:pt x="22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40"/>
              <p:cNvSpPr/>
              <p:nvPr/>
            </p:nvSpPr>
            <p:spPr>
              <a:xfrm>
                <a:off x="3916269" y="2264174"/>
                <a:ext cx="16768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3" extrusionOk="0">
                    <a:moveTo>
                      <a:pt x="0" y="1"/>
                    </a:moveTo>
                    <a:cubicBezTo>
                      <a:pt x="11" y="1"/>
                      <a:pt x="22" y="11"/>
                      <a:pt x="33" y="11"/>
                    </a:cubicBezTo>
                    <a:cubicBezTo>
                      <a:pt x="54" y="22"/>
                      <a:pt x="86" y="32"/>
                      <a:pt x="107" y="32"/>
                    </a:cubicBezTo>
                    <a:cubicBezTo>
                      <a:pt x="86" y="22"/>
                      <a:pt x="54" y="11"/>
                      <a:pt x="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40"/>
              <p:cNvSpPr/>
              <p:nvPr/>
            </p:nvSpPr>
            <p:spPr>
              <a:xfrm>
                <a:off x="3914561" y="2254237"/>
                <a:ext cx="21736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140" h="54" extrusionOk="0">
                    <a:moveTo>
                      <a:pt x="1" y="1"/>
                    </a:moveTo>
                    <a:lnTo>
                      <a:pt x="1" y="11"/>
                    </a:lnTo>
                    <a:cubicBezTo>
                      <a:pt x="11" y="11"/>
                      <a:pt x="22" y="22"/>
                      <a:pt x="33" y="22"/>
                    </a:cubicBezTo>
                    <a:cubicBezTo>
                      <a:pt x="44" y="22"/>
                      <a:pt x="54" y="22"/>
                      <a:pt x="65" y="32"/>
                    </a:cubicBezTo>
                    <a:cubicBezTo>
                      <a:pt x="87" y="43"/>
                      <a:pt x="108" y="43"/>
                      <a:pt x="129" y="54"/>
                    </a:cubicBezTo>
                    <a:lnTo>
                      <a:pt x="140" y="54"/>
                    </a:lnTo>
                    <a:lnTo>
                      <a:pt x="140" y="43"/>
                    </a:lnTo>
                    <a:cubicBezTo>
                      <a:pt x="118" y="32"/>
                      <a:pt x="87" y="22"/>
                      <a:pt x="65" y="11"/>
                    </a:cubicBezTo>
                    <a:lnTo>
                      <a:pt x="33" y="11"/>
                    </a:lnTo>
                    <a:cubicBezTo>
                      <a:pt x="33" y="1"/>
                      <a:pt x="22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40"/>
              <p:cNvSpPr/>
              <p:nvPr/>
            </p:nvSpPr>
            <p:spPr>
              <a:xfrm>
                <a:off x="3912853" y="2245853"/>
                <a:ext cx="26859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173" h="55" extrusionOk="0">
                    <a:moveTo>
                      <a:pt x="1" y="1"/>
                    </a:moveTo>
                    <a:cubicBezTo>
                      <a:pt x="12" y="12"/>
                      <a:pt x="33" y="22"/>
                      <a:pt x="44" y="22"/>
                    </a:cubicBezTo>
                    <a:lnTo>
                      <a:pt x="65" y="22"/>
                    </a:lnTo>
                    <a:lnTo>
                      <a:pt x="162" y="55"/>
                    </a:lnTo>
                    <a:cubicBezTo>
                      <a:pt x="162" y="55"/>
                      <a:pt x="172" y="55"/>
                      <a:pt x="162" y="43"/>
                    </a:cubicBezTo>
                    <a:cubicBezTo>
                      <a:pt x="140" y="33"/>
                      <a:pt x="119" y="22"/>
                      <a:pt x="87" y="22"/>
                    </a:cubicBezTo>
                    <a:cubicBezTo>
                      <a:pt x="76" y="12"/>
                      <a:pt x="65" y="12"/>
                      <a:pt x="44" y="12"/>
                    </a:cubicBezTo>
                    <a:cubicBezTo>
                      <a:pt x="33" y="12"/>
                      <a:pt x="12" y="1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40"/>
              <p:cNvSpPr/>
              <p:nvPr/>
            </p:nvSpPr>
            <p:spPr>
              <a:xfrm>
                <a:off x="3914561" y="2237625"/>
                <a:ext cx="26859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173" h="54" extrusionOk="0">
                    <a:moveTo>
                      <a:pt x="1" y="0"/>
                    </a:moveTo>
                    <a:cubicBezTo>
                      <a:pt x="11" y="11"/>
                      <a:pt x="22" y="11"/>
                      <a:pt x="33" y="11"/>
                    </a:cubicBezTo>
                    <a:cubicBezTo>
                      <a:pt x="54" y="22"/>
                      <a:pt x="65" y="22"/>
                      <a:pt x="87" y="32"/>
                    </a:cubicBezTo>
                    <a:cubicBezTo>
                      <a:pt x="108" y="43"/>
                      <a:pt x="140" y="54"/>
                      <a:pt x="172" y="54"/>
                    </a:cubicBezTo>
                    <a:lnTo>
                      <a:pt x="172" y="43"/>
                    </a:lnTo>
                    <a:cubicBezTo>
                      <a:pt x="140" y="32"/>
                      <a:pt x="118" y="22"/>
                      <a:pt x="87" y="22"/>
                    </a:cubicBezTo>
                    <a:cubicBezTo>
                      <a:pt x="76" y="11"/>
                      <a:pt x="54" y="0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40"/>
              <p:cNvSpPr/>
              <p:nvPr/>
            </p:nvSpPr>
            <p:spPr>
              <a:xfrm>
                <a:off x="3914561" y="2225981"/>
                <a:ext cx="25151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162" h="55" extrusionOk="0">
                    <a:moveTo>
                      <a:pt x="1" y="0"/>
                    </a:moveTo>
                    <a:cubicBezTo>
                      <a:pt x="11" y="11"/>
                      <a:pt x="22" y="11"/>
                      <a:pt x="33" y="11"/>
                    </a:cubicBezTo>
                    <a:cubicBezTo>
                      <a:pt x="54" y="22"/>
                      <a:pt x="65" y="22"/>
                      <a:pt x="87" y="33"/>
                    </a:cubicBezTo>
                    <a:cubicBezTo>
                      <a:pt x="108" y="33"/>
                      <a:pt x="140" y="43"/>
                      <a:pt x="161" y="54"/>
                    </a:cubicBezTo>
                    <a:cubicBezTo>
                      <a:pt x="129" y="22"/>
                      <a:pt x="76" y="11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40"/>
              <p:cNvSpPr/>
              <p:nvPr/>
            </p:nvSpPr>
            <p:spPr>
              <a:xfrm>
                <a:off x="3916269" y="2217597"/>
                <a:ext cx="28412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183" h="55" extrusionOk="0">
                    <a:moveTo>
                      <a:pt x="0" y="1"/>
                    </a:moveTo>
                    <a:cubicBezTo>
                      <a:pt x="11" y="1"/>
                      <a:pt x="22" y="11"/>
                      <a:pt x="22" y="11"/>
                    </a:cubicBezTo>
                    <a:cubicBezTo>
                      <a:pt x="43" y="22"/>
                      <a:pt x="65" y="22"/>
                      <a:pt x="86" y="33"/>
                    </a:cubicBezTo>
                    <a:cubicBezTo>
                      <a:pt x="118" y="44"/>
                      <a:pt x="150" y="54"/>
                      <a:pt x="183" y="54"/>
                    </a:cubicBezTo>
                    <a:lnTo>
                      <a:pt x="183" y="44"/>
                    </a:lnTo>
                    <a:cubicBezTo>
                      <a:pt x="150" y="33"/>
                      <a:pt x="118" y="22"/>
                      <a:pt x="86" y="22"/>
                    </a:cubicBezTo>
                    <a:cubicBezTo>
                      <a:pt x="65" y="11"/>
                      <a:pt x="43" y="1"/>
                      <a:pt x="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40"/>
              <p:cNvSpPr/>
              <p:nvPr/>
            </p:nvSpPr>
            <p:spPr>
              <a:xfrm>
                <a:off x="3914561" y="2205953"/>
                <a:ext cx="30119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194" h="65" extrusionOk="0">
                    <a:moveTo>
                      <a:pt x="11" y="1"/>
                    </a:moveTo>
                    <a:cubicBezTo>
                      <a:pt x="1" y="1"/>
                      <a:pt x="1" y="12"/>
                      <a:pt x="11" y="12"/>
                    </a:cubicBezTo>
                    <a:cubicBezTo>
                      <a:pt x="11" y="22"/>
                      <a:pt x="22" y="22"/>
                      <a:pt x="33" y="22"/>
                    </a:cubicBezTo>
                    <a:cubicBezTo>
                      <a:pt x="54" y="33"/>
                      <a:pt x="76" y="33"/>
                      <a:pt x="97" y="43"/>
                    </a:cubicBezTo>
                    <a:cubicBezTo>
                      <a:pt x="129" y="55"/>
                      <a:pt x="161" y="65"/>
                      <a:pt x="194" y="65"/>
                    </a:cubicBezTo>
                    <a:cubicBezTo>
                      <a:pt x="161" y="43"/>
                      <a:pt x="129" y="33"/>
                      <a:pt x="108" y="33"/>
                    </a:cubicBezTo>
                    <a:cubicBezTo>
                      <a:pt x="76" y="22"/>
                      <a:pt x="54" y="12"/>
                      <a:pt x="33" y="12"/>
                    </a:cubicBezTo>
                    <a:cubicBezTo>
                      <a:pt x="22" y="1"/>
                      <a:pt x="22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40"/>
              <p:cNvSpPr/>
              <p:nvPr/>
            </p:nvSpPr>
            <p:spPr>
              <a:xfrm>
                <a:off x="3912853" y="2196016"/>
                <a:ext cx="33380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215" h="65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12" y="22"/>
                      <a:pt x="33" y="22"/>
                      <a:pt x="44" y="33"/>
                    </a:cubicBezTo>
                    <a:cubicBezTo>
                      <a:pt x="98" y="54"/>
                      <a:pt x="162" y="54"/>
                      <a:pt x="215" y="65"/>
                    </a:cubicBezTo>
                    <a:cubicBezTo>
                      <a:pt x="183" y="43"/>
                      <a:pt x="151" y="33"/>
                      <a:pt x="119" y="33"/>
                    </a:cubicBezTo>
                    <a:cubicBezTo>
                      <a:pt x="87" y="22"/>
                      <a:pt x="65" y="11"/>
                      <a:pt x="44" y="11"/>
                    </a:cubicBezTo>
                    <a:cubicBezTo>
                      <a:pt x="33" y="11"/>
                      <a:pt x="12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40"/>
              <p:cNvSpPr/>
              <p:nvPr/>
            </p:nvSpPr>
            <p:spPr>
              <a:xfrm>
                <a:off x="3909593" y="2186080"/>
                <a:ext cx="38503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248" h="65" extrusionOk="0">
                    <a:moveTo>
                      <a:pt x="0" y="0"/>
                    </a:moveTo>
                    <a:lnTo>
                      <a:pt x="0" y="11"/>
                    </a:lnTo>
                    <a:lnTo>
                      <a:pt x="12" y="11"/>
                    </a:lnTo>
                    <a:cubicBezTo>
                      <a:pt x="33" y="22"/>
                      <a:pt x="43" y="22"/>
                      <a:pt x="65" y="33"/>
                    </a:cubicBezTo>
                    <a:cubicBezTo>
                      <a:pt x="129" y="43"/>
                      <a:pt x="193" y="54"/>
                      <a:pt x="247" y="64"/>
                    </a:cubicBezTo>
                    <a:cubicBezTo>
                      <a:pt x="193" y="33"/>
                      <a:pt x="129" y="22"/>
                      <a:pt x="65" y="11"/>
                    </a:cubicBezTo>
                    <a:cubicBezTo>
                      <a:pt x="43" y="11"/>
                      <a:pt x="33" y="0"/>
                      <a:pt x="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40"/>
              <p:cNvSpPr/>
              <p:nvPr/>
            </p:nvSpPr>
            <p:spPr>
              <a:xfrm>
                <a:off x="4079132" y="2259205"/>
                <a:ext cx="95016" cy="121565"/>
              </a:xfrm>
              <a:custGeom>
                <a:avLst/>
                <a:gdLst/>
                <a:ahLst/>
                <a:cxnLst/>
                <a:rect l="l" t="t" r="r" b="b"/>
                <a:pathLst>
                  <a:path w="612" h="783" extrusionOk="0">
                    <a:moveTo>
                      <a:pt x="247" y="0"/>
                    </a:moveTo>
                    <a:lnTo>
                      <a:pt x="312" y="33"/>
                    </a:lnTo>
                    <a:cubicBezTo>
                      <a:pt x="343" y="64"/>
                      <a:pt x="376" y="86"/>
                      <a:pt x="408" y="107"/>
                    </a:cubicBezTo>
                    <a:cubicBezTo>
                      <a:pt x="419" y="118"/>
                      <a:pt x="408" y="118"/>
                      <a:pt x="408" y="118"/>
                    </a:cubicBezTo>
                    <a:cubicBezTo>
                      <a:pt x="365" y="97"/>
                      <a:pt x="333" y="64"/>
                      <a:pt x="290" y="43"/>
                    </a:cubicBezTo>
                    <a:cubicBezTo>
                      <a:pt x="279" y="33"/>
                      <a:pt x="258" y="33"/>
                      <a:pt x="247" y="22"/>
                    </a:cubicBezTo>
                    <a:lnTo>
                      <a:pt x="226" y="64"/>
                    </a:lnTo>
                    <a:cubicBezTo>
                      <a:pt x="247" y="76"/>
                      <a:pt x="269" y="86"/>
                      <a:pt x="290" y="107"/>
                    </a:cubicBezTo>
                    <a:cubicBezTo>
                      <a:pt x="322" y="118"/>
                      <a:pt x="354" y="140"/>
                      <a:pt x="376" y="172"/>
                    </a:cubicBezTo>
                    <a:cubicBezTo>
                      <a:pt x="343" y="150"/>
                      <a:pt x="300" y="129"/>
                      <a:pt x="269" y="107"/>
                    </a:cubicBezTo>
                    <a:cubicBezTo>
                      <a:pt x="258" y="97"/>
                      <a:pt x="236" y="86"/>
                      <a:pt x="226" y="76"/>
                    </a:cubicBezTo>
                    <a:lnTo>
                      <a:pt x="215" y="118"/>
                    </a:lnTo>
                    <a:cubicBezTo>
                      <a:pt x="236" y="140"/>
                      <a:pt x="258" y="150"/>
                      <a:pt x="279" y="172"/>
                    </a:cubicBezTo>
                    <a:cubicBezTo>
                      <a:pt x="300" y="183"/>
                      <a:pt x="322" y="204"/>
                      <a:pt x="343" y="226"/>
                    </a:cubicBezTo>
                    <a:cubicBezTo>
                      <a:pt x="312" y="214"/>
                      <a:pt x="290" y="193"/>
                      <a:pt x="258" y="172"/>
                    </a:cubicBezTo>
                    <a:cubicBezTo>
                      <a:pt x="236" y="161"/>
                      <a:pt x="226" y="150"/>
                      <a:pt x="204" y="140"/>
                    </a:cubicBezTo>
                    <a:lnTo>
                      <a:pt x="193" y="183"/>
                    </a:lnTo>
                    <a:cubicBezTo>
                      <a:pt x="215" y="193"/>
                      <a:pt x="226" y="214"/>
                      <a:pt x="247" y="226"/>
                    </a:cubicBezTo>
                    <a:cubicBezTo>
                      <a:pt x="269" y="247"/>
                      <a:pt x="300" y="257"/>
                      <a:pt x="322" y="279"/>
                    </a:cubicBezTo>
                    <a:lnTo>
                      <a:pt x="322" y="290"/>
                    </a:lnTo>
                    <a:cubicBezTo>
                      <a:pt x="290" y="279"/>
                      <a:pt x="269" y="257"/>
                      <a:pt x="236" y="236"/>
                    </a:cubicBezTo>
                    <a:cubicBezTo>
                      <a:pt x="226" y="226"/>
                      <a:pt x="204" y="214"/>
                      <a:pt x="183" y="193"/>
                    </a:cubicBezTo>
                    <a:lnTo>
                      <a:pt x="172" y="236"/>
                    </a:lnTo>
                    <a:cubicBezTo>
                      <a:pt x="193" y="247"/>
                      <a:pt x="204" y="257"/>
                      <a:pt x="226" y="268"/>
                    </a:cubicBezTo>
                    <a:cubicBezTo>
                      <a:pt x="247" y="290"/>
                      <a:pt x="269" y="300"/>
                      <a:pt x="279" y="321"/>
                    </a:cubicBezTo>
                    <a:lnTo>
                      <a:pt x="279" y="333"/>
                    </a:lnTo>
                    <a:cubicBezTo>
                      <a:pt x="258" y="311"/>
                      <a:pt x="236" y="300"/>
                      <a:pt x="204" y="279"/>
                    </a:cubicBezTo>
                    <a:lnTo>
                      <a:pt x="172" y="247"/>
                    </a:lnTo>
                    <a:lnTo>
                      <a:pt x="151" y="311"/>
                    </a:lnTo>
                    <a:cubicBezTo>
                      <a:pt x="162" y="321"/>
                      <a:pt x="183" y="333"/>
                      <a:pt x="193" y="343"/>
                    </a:cubicBezTo>
                    <a:cubicBezTo>
                      <a:pt x="215" y="354"/>
                      <a:pt x="236" y="375"/>
                      <a:pt x="258" y="397"/>
                    </a:cubicBezTo>
                    <a:cubicBezTo>
                      <a:pt x="226" y="386"/>
                      <a:pt x="204" y="364"/>
                      <a:pt x="183" y="354"/>
                    </a:cubicBezTo>
                    <a:cubicBezTo>
                      <a:pt x="172" y="343"/>
                      <a:pt x="162" y="333"/>
                      <a:pt x="140" y="321"/>
                    </a:cubicBezTo>
                    <a:lnTo>
                      <a:pt x="129" y="364"/>
                    </a:lnTo>
                    <a:cubicBezTo>
                      <a:pt x="140" y="375"/>
                      <a:pt x="151" y="386"/>
                      <a:pt x="162" y="386"/>
                    </a:cubicBezTo>
                    <a:cubicBezTo>
                      <a:pt x="193" y="407"/>
                      <a:pt x="215" y="418"/>
                      <a:pt x="226" y="440"/>
                    </a:cubicBezTo>
                    <a:lnTo>
                      <a:pt x="226" y="450"/>
                    </a:lnTo>
                    <a:cubicBezTo>
                      <a:pt x="193" y="429"/>
                      <a:pt x="172" y="407"/>
                      <a:pt x="140" y="386"/>
                    </a:cubicBezTo>
                    <a:cubicBezTo>
                      <a:pt x="140" y="386"/>
                      <a:pt x="129" y="386"/>
                      <a:pt x="129" y="375"/>
                    </a:cubicBezTo>
                    <a:lnTo>
                      <a:pt x="119" y="418"/>
                    </a:lnTo>
                    <a:lnTo>
                      <a:pt x="129" y="429"/>
                    </a:lnTo>
                    <a:cubicBezTo>
                      <a:pt x="151" y="450"/>
                      <a:pt x="172" y="461"/>
                      <a:pt x="193" y="483"/>
                    </a:cubicBezTo>
                    <a:lnTo>
                      <a:pt x="193" y="493"/>
                    </a:lnTo>
                    <a:cubicBezTo>
                      <a:pt x="172" y="483"/>
                      <a:pt x="151" y="461"/>
                      <a:pt x="129" y="450"/>
                    </a:cubicBezTo>
                    <a:cubicBezTo>
                      <a:pt x="129" y="440"/>
                      <a:pt x="119" y="440"/>
                      <a:pt x="108" y="429"/>
                    </a:cubicBezTo>
                    <a:lnTo>
                      <a:pt x="97" y="471"/>
                    </a:lnTo>
                    <a:cubicBezTo>
                      <a:pt x="108" y="483"/>
                      <a:pt x="119" y="483"/>
                      <a:pt x="119" y="493"/>
                    </a:cubicBezTo>
                    <a:cubicBezTo>
                      <a:pt x="140" y="504"/>
                      <a:pt x="151" y="514"/>
                      <a:pt x="162" y="525"/>
                    </a:cubicBezTo>
                    <a:cubicBezTo>
                      <a:pt x="151" y="525"/>
                      <a:pt x="129" y="514"/>
                      <a:pt x="119" y="504"/>
                    </a:cubicBezTo>
                    <a:cubicBezTo>
                      <a:pt x="108" y="493"/>
                      <a:pt x="97" y="493"/>
                      <a:pt x="97" y="483"/>
                    </a:cubicBezTo>
                    <a:lnTo>
                      <a:pt x="76" y="525"/>
                    </a:lnTo>
                    <a:cubicBezTo>
                      <a:pt x="86" y="525"/>
                      <a:pt x="86" y="525"/>
                      <a:pt x="97" y="536"/>
                    </a:cubicBezTo>
                    <a:cubicBezTo>
                      <a:pt x="108" y="547"/>
                      <a:pt x="129" y="557"/>
                      <a:pt x="140" y="568"/>
                    </a:cubicBezTo>
                    <a:lnTo>
                      <a:pt x="129" y="568"/>
                    </a:lnTo>
                    <a:cubicBezTo>
                      <a:pt x="119" y="568"/>
                      <a:pt x="97" y="547"/>
                      <a:pt x="86" y="536"/>
                    </a:cubicBezTo>
                    <a:lnTo>
                      <a:pt x="76" y="536"/>
                    </a:lnTo>
                    <a:lnTo>
                      <a:pt x="65" y="568"/>
                    </a:lnTo>
                    <a:cubicBezTo>
                      <a:pt x="86" y="578"/>
                      <a:pt x="97" y="600"/>
                      <a:pt x="108" y="611"/>
                    </a:cubicBezTo>
                    <a:cubicBezTo>
                      <a:pt x="119" y="611"/>
                      <a:pt x="108" y="621"/>
                      <a:pt x="108" y="621"/>
                    </a:cubicBezTo>
                    <a:cubicBezTo>
                      <a:pt x="86" y="611"/>
                      <a:pt x="76" y="600"/>
                      <a:pt x="65" y="578"/>
                    </a:cubicBezTo>
                    <a:lnTo>
                      <a:pt x="55" y="611"/>
                    </a:lnTo>
                    <a:lnTo>
                      <a:pt x="55" y="621"/>
                    </a:lnTo>
                    <a:cubicBezTo>
                      <a:pt x="65" y="632"/>
                      <a:pt x="86" y="643"/>
                      <a:pt x="86" y="654"/>
                    </a:cubicBezTo>
                    <a:lnTo>
                      <a:pt x="86" y="664"/>
                    </a:lnTo>
                    <a:lnTo>
                      <a:pt x="55" y="632"/>
                    </a:lnTo>
                    <a:lnTo>
                      <a:pt x="43" y="632"/>
                    </a:lnTo>
                    <a:lnTo>
                      <a:pt x="33" y="664"/>
                    </a:lnTo>
                    <a:cubicBezTo>
                      <a:pt x="43" y="675"/>
                      <a:pt x="55" y="686"/>
                      <a:pt x="55" y="697"/>
                    </a:cubicBezTo>
                    <a:cubicBezTo>
                      <a:pt x="43" y="686"/>
                      <a:pt x="33" y="686"/>
                      <a:pt x="33" y="675"/>
                    </a:cubicBezTo>
                    <a:lnTo>
                      <a:pt x="22" y="718"/>
                    </a:lnTo>
                    <a:lnTo>
                      <a:pt x="43" y="740"/>
                    </a:lnTo>
                    <a:lnTo>
                      <a:pt x="611" y="226"/>
                    </a:lnTo>
                    <a:cubicBezTo>
                      <a:pt x="547" y="183"/>
                      <a:pt x="376" y="54"/>
                      <a:pt x="258" y="0"/>
                    </a:cubicBezTo>
                    <a:close/>
                    <a:moveTo>
                      <a:pt x="12" y="728"/>
                    </a:moveTo>
                    <a:lnTo>
                      <a:pt x="1" y="782"/>
                    </a:lnTo>
                    <a:lnTo>
                      <a:pt x="33" y="750"/>
                    </a:lnTo>
                    <a:cubicBezTo>
                      <a:pt x="22" y="740"/>
                      <a:pt x="22" y="728"/>
                      <a:pt x="12" y="72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40"/>
              <p:cNvSpPr/>
              <p:nvPr/>
            </p:nvSpPr>
            <p:spPr>
              <a:xfrm>
                <a:off x="4062520" y="2247561"/>
                <a:ext cx="123117" cy="156497"/>
              </a:xfrm>
              <a:custGeom>
                <a:avLst/>
                <a:gdLst/>
                <a:ahLst/>
                <a:cxnLst/>
                <a:rect l="l" t="t" r="r" b="b"/>
                <a:pathLst>
                  <a:path w="793" h="1008" extrusionOk="0">
                    <a:moveTo>
                      <a:pt x="540" y="178"/>
                    </a:moveTo>
                    <a:lnTo>
                      <a:pt x="536" y="182"/>
                    </a:lnTo>
                    <a:cubicBezTo>
                      <a:pt x="611" y="225"/>
                      <a:pt x="686" y="279"/>
                      <a:pt x="718" y="301"/>
                    </a:cubicBezTo>
                    <a:cubicBezTo>
                      <a:pt x="683" y="277"/>
                      <a:pt x="614" y="227"/>
                      <a:pt x="540" y="178"/>
                    </a:cubicBezTo>
                    <a:close/>
                    <a:moveTo>
                      <a:pt x="333" y="1"/>
                    </a:moveTo>
                    <a:lnTo>
                      <a:pt x="311" y="54"/>
                    </a:lnTo>
                    <a:cubicBezTo>
                      <a:pt x="333" y="65"/>
                      <a:pt x="343" y="65"/>
                      <a:pt x="354" y="75"/>
                    </a:cubicBezTo>
                    <a:lnTo>
                      <a:pt x="365" y="75"/>
                    </a:lnTo>
                    <a:cubicBezTo>
                      <a:pt x="417" y="99"/>
                      <a:pt x="481" y="138"/>
                      <a:pt x="540" y="178"/>
                    </a:cubicBezTo>
                    <a:lnTo>
                      <a:pt x="540" y="178"/>
                    </a:lnTo>
                    <a:lnTo>
                      <a:pt x="557" y="161"/>
                    </a:lnTo>
                    <a:cubicBezTo>
                      <a:pt x="664" y="236"/>
                      <a:pt x="761" y="301"/>
                      <a:pt x="761" y="301"/>
                    </a:cubicBezTo>
                    <a:lnTo>
                      <a:pt x="55" y="932"/>
                    </a:lnTo>
                    <a:lnTo>
                      <a:pt x="55" y="932"/>
                    </a:lnTo>
                    <a:lnTo>
                      <a:pt x="108" y="846"/>
                    </a:lnTo>
                    <a:lnTo>
                      <a:pt x="108" y="857"/>
                    </a:lnTo>
                    <a:lnTo>
                      <a:pt x="119" y="803"/>
                    </a:lnTo>
                    <a:lnTo>
                      <a:pt x="119" y="793"/>
                    </a:lnTo>
                    <a:cubicBezTo>
                      <a:pt x="108" y="793"/>
                      <a:pt x="97" y="782"/>
                      <a:pt x="97" y="772"/>
                    </a:cubicBezTo>
                    <a:cubicBezTo>
                      <a:pt x="108" y="772"/>
                      <a:pt x="119" y="782"/>
                      <a:pt x="129" y="793"/>
                    </a:cubicBezTo>
                    <a:lnTo>
                      <a:pt x="140" y="750"/>
                    </a:lnTo>
                    <a:lnTo>
                      <a:pt x="129" y="750"/>
                    </a:lnTo>
                    <a:cubicBezTo>
                      <a:pt x="129" y="739"/>
                      <a:pt x="119" y="729"/>
                      <a:pt x="119" y="718"/>
                    </a:cubicBezTo>
                    <a:cubicBezTo>
                      <a:pt x="129" y="718"/>
                      <a:pt x="129" y="729"/>
                      <a:pt x="140" y="739"/>
                    </a:cubicBezTo>
                    <a:lnTo>
                      <a:pt x="150" y="707"/>
                    </a:lnTo>
                    <a:cubicBezTo>
                      <a:pt x="140" y="696"/>
                      <a:pt x="129" y="686"/>
                      <a:pt x="129" y="675"/>
                    </a:cubicBezTo>
                    <a:cubicBezTo>
                      <a:pt x="140" y="675"/>
                      <a:pt x="150" y="686"/>
                      <a:pt x="162" y="686"/>
                    </a:cubicBezTo>
                    <a:lnTo>
                      <a:pt x="172" y="653"/>
                    </a:lnTo>
                    <a:cubicBezTo>
                      <a:pt x="162" y="653"/>
                      <a:pt x="150" y="643"/>
                      <a:pt x="140" y="632"/>
                    </a:cubicBezTo>
                    <a:lnTo>
                      <a:pt x="140" y="622"/>
                    </a:lnTo>
                    <a:cubicBezTo>
                      <a:pt x="150" y="632"/>
                      <a:pt x="162" y="632"/>
                      <a:pt x="172" y="643"/>
                    </a:cubicBezTo>
                    <a:lnTo>
                      <a:pt x="183" y="611"/>
                    </a:lnTo>
                    <a:lnTo>
                      <a:pt x="150" y="579"/>
                    </a:lnTo>
                    <a:cubicBezTo>
                      <a:pt x="162" y="579"/>
                      <a:pt x="172" y="589"/>
                      <a:pt x="183" y="600"/>
                    </a:cubicBezTo>
                    <a:lnTo>
                      <a:pt x="204" y="558"/>
                    </a:lnTo>
                    <a:cubicBezTo>
                      <a:pt x="193" y="546"/>
                      <a:pt x="183" y="546"/>
                      <a:pt x="183" y="536"/>
                    </a:cubicBezTo>
                    <a:cubicBezTo>
                      <a:pt x="193" y="536"/>
                      <a:pt x="193" y="546"/>
                      <a:pt x="204" y="546"/>
                    </a:cubicBezTo>
                    <a:lnTo>
                      <a:pt x="215" y="504"/>
                    </a:lnTo>
                    <a:cubicBezTo>
                      <a:pt x="204" y="504"/>
                      <a:pt x="193" y="493"/>
                      <a:pt x="183" y="482"/>
                    </a:cubicBezTo>
                    <a:cubicBezTo>
                      <a:pt x="204" y="482"/>
                      <a:pt x="215" y="482"/>
                      <a:pt x="226" y="493"/>
                    </a:cubicBezTo>
                    <a:lnTo>
                      <a:pt x="236" y="450"/>
                    </a:lnTo>
                    <a:cubicBezTo>
                      <a:pt x="215" y="450"/>
                      <a:pt x="204" y="439"/>
                      <a:pt x="193" y="418"/>
                    </a:cubicBezTo>
                    <a:lnTo>
                      <a:pt x="193" y="418"/>
                    </a:lnTo>
                    <a:cubicBezTo>
                      <a:pt x="204" y="429"/>
                      <a:pt x="226" y="439"/>
                      <a:pt x="236" y="439"/>
                    </a:cubicBezTo>
                    <a:lnTo>
                      <a:pt x="247" y="396"/>
                    </a:lnTo>
                    <a:cubicBezTo>
                      <a:pt x="247" y="386"/>
                      <a:pt x="236" y="386"/>
                      <a:pt x="226" y="375"/>
                    </a:cubicBezTo>
                    <a:cubicBezTo>
                      <a:pt x="236" y="375"/>
                      <a:pt x="247" y="375"/>
                      <a:pt x="258" y="386"/>
                    </a:cubicBezTo>
                    <a:lnTo>
                      <a:pt x="279" y="322"/>
                    </a:lnTo>
                    <a:cubicBezTo>
                      <a:pt x="269" y="322"/>
                      <a:pt x="258" y="311"/>
                      <a:pt x="247" y="301"/>
                    </a:cubicBezTo>
                    <a:lnTo>
                      <a:pt x="258" y="301"/>
                    </a:lnTo>
                    <a:cubicBezTo>
                      <a:pt x="269" y="301"/>
                      <a:pt x="269" y="311"/>
                      <a:pt x="279" y="311"/>
                    </a:cubicBezTo>
                    <a:lnTo>
                      <a:pt x="290" y="268"/>
                    </a:lnTo>
                    <a:lnTo>
                      <a:pt x="279" y="258"/>
                    </a:lnTo>
                    <a:lnTo>
                      <a:pt x="279" y="247"/>
                    </a:lnTo>
                    <a:cubicBezTo>
                      <a:pt x="290" y="258"/>
                      <a:pt x="290" y="258"/>
                      <a:pt x="300" y="258"/>
                    </a:cubicBezTo>
                    <a:lnTo>
                      <a:pt x="311" y="215"/>
                    </a:lnTo>
                    <a:lnTo>
                      <a:pt x="290" y="193"/>
                    </a:lnTo>
                    <a:cubicBezTo>
                      <a:pt x="290" y="193"/>
                      <a:pt x="290" y="182"/>
                      <a:pt x="300" y="182"/>
                    </a:cubicBezTo>
                    <a:cubicBezTo>
                      <a:pt x="300" y="193"/>
                      <a:pt x="311" y="193"/>
                      <a:pt x="322" y="193"/>
                    </a:cubicBezTo>
                    <a:lnTo>
                      <a:pt x="333" y="151"/>
                    </a:lnTo>
                    <a:cubicBezTo>
                      <a:pt x="322" y="151"/>
                      <a:pt x="311" y="139"/>
                      <a:pt x="300" y="118"/>
                    </a:cubicBezTo>
                    <a:lnTo>
                      <a:pt x="300" y="118"/>
                    </a:lnTo>
                    <a:cubicBezTo>
                      <a:pt x="311" y="129"/>
                      <a:pt x="322" y="129"/>
                      <a:pt x="333" y="139"/>
                    </a:cubicBezTo>
                    <a:lnTo>
                      <a:pt x="354" y="97"/>
                    </a:lnTo>
                    <a:cubicBezTo>
                      <a:pt x="333" y="86"/>
                      <a:pt x="322" y="75"/>
                      <a:pt x="311" y="65"/>
                    </a:cubicBezTo>
                    <a:lnTo>
                      <a:pt x="290" y="108"/>
                    </a:lnTo>
                    <a:lnTo>
                      <a:pt x="119" y="632"/>
                    </a:lnTo>
                    <a:lnTo>
                      <a:pt x="108" y="686"/>
                    </a:lnTo>
                    <a:lnTo>
                      <a:pt x="1" y="1007"/>
                    </a:lnTo>
                    <a:lnTo>
                      <a:pt x="1" y="1007"/>
                    </a:lnTo>
                    <a:lnTo>
                      <a:pt x="258" y="782"/>
                    </a:lnTo>
                    <a:lnTo>
                      <a:pt x="300" y="750"/>
                    </a:lnTo>
                    <a:lnTo>
                      <a:pt x="707" y="375"/>
                    </a:lnTo>
                    <a:lnTo>
                      <a:pt x="793" y="301"/>
                    </a:lnTo>
                    <a:lnTo>
                      <a:pt x="771" y="279"/>
                    </a:lnTo>
                    <a:cubicBezTo>
                      <a:pt x="761" y="279"/>
                      <a:pt x="504" y="86"/>
                      <a:pt x="354" y="11"/>
                    </a:cubicBezTo>
                    <a:lnTo>
                      <a:pt x="33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40"/>
              <p:cNvSpPr/>
              <p:nvPr/>
            </p:nvSpPr>
            <p:spPr>
              <a:xfrm>
                <a:off x="4070903" y="2272402"/>
                <a:ext cx="109921" cy="119857"/>
              </a:xfrm>
              <a:custGeom>
                <a:avLst/>
                <a:gdLst/>
                <a:ahLst/>
                <a:cxnLst/>
                <a:rect l="l" t="t" r="r" b="b"/>
                <a:pathLst>
                  <a:path w="708" h="772" extrusionOk="0">
                    <a:moveTo>
                      <a:pt x="503" y="1"/>
                    </a:moveTo>
                    <a:lnTo>
                      <a:pt x="482" y="22"/>
                    </a:lnTo>
                    <a:cubicBezTo>
                      <a:pt x="557" y="65"/>
                      <a:pt x="632" y="119"/>
                      <a:pt x="664" y="141"/>
                    </a:cubicBezTo>
                    <a:lnTo>
                      <a:pt x="96" y="655"/>
                    </a:lnTo>
                    <a:lnTo>
                      <a:pt x="96" y="665"/>
                    </a:lnTo>
                    <a:lnTo>
                      <a:pt x="86" y="665"/>
                    </a:lnTo>
                    <a:lnTo>
                      <a:pt x="54" y="697"/>
                    </a:lnTo>
                    <a:lnTo>
                      <a:pt x="54" y="686"/>
                    </a:lnTo>
                    <a:lnTo>
                      <a:pt x="1" y="772"/>
                    </a:lnTo>
                    <a:lnTo>
                      <a:pt x="1" y="772"/>
                    </a:lnTo>
                    <a:lnTo>
                      <a:pt x="707" y="141"/>
                    </a:lnTo>
                    <a:cubicBezTo>
                      <a:pt x="707" y="141"/>
                      <a:pt x="610" y="76"/>
                      <a:pt x="5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40"/>
              <p:cNvSpPr/>
              <p:nvPr/>
            </p:nvSpPr>
            <p:spPr>
              <a:xfrm>
                <a:off x="4077579" y="2367263"/>
                <a:ext cx="8384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54" h="54" extrusionOk="0">
                    <a:moveTo>
                      <a:pt x="0" y="1"/>
                    </a:moveTo>
                    <a:cubicBezTo>
                      <a:pt x="0" y="11"/>
                      <a:pt x="11" y="22"/>
                      <a:pt x="22" y="22"/>
                    </a:cubicBezTo>
                    <a:lnTo>
                      <a:pt x="22" y="32"/>
                    </a:lnTo>
                    <a:cubicBezTo>
                      <a:pt x="32" y="32"/>
                      <a:pt x="32" y="44"/>
                      <a:pt x="43" y="54"/>
                    </a:cubicBezTo>
                    <a:lnTo>
                      <a:pt x="53" y="54"/>
                    </a:lnTo>
                    <a:lnTo>
                      <a:pt x="53" y="44"/>
                    </a:lnTo>
                    <a:lnTo>
                      <a:pt x="32" y="22"/>
                    </a:lnTo>
                    <a:cubicBezTo>
                      <a:pt x="22" y="11"/>
                      <a:pt x="11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40"/>
              <p:cNvSpPr/>
              <p:nvPr/>
            </p:nvSpPr>
            <p:spPr>
              <a:xfrm>
                <a:off x="4080840" y="2358879"/>
                <a:ext cx="6831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44" h="55" extrusionOk="0">
                    <a:moveTo>
                      <a:pt x="1" y="1"/>
                    </a:moveTo>
                    <a:cubicBezTo>
                      <a:pt x="1" y="12"/>
                      <a:pt x="11" y="22"/>
                      <a:pt x="11" y="33"/>
                    </a:cubicBezTo>
                    <a:lnTo>
                      <a:pt x="22" y="33"/>
                    </a:lnTo>
                    <a:cubicBezTo>
                      <a:pt x="22" y="44"/>
                      <a:pt x="32" y="44"/>
                      <a:pt x="44" y="55"/>
                    </a:cubicBezTo>
                    <a:cubicBezTo>
                      <a:pt x="44" y="44"/>
                      <a:pt x="32" y="33"/>
                      <a:pt x="22" y="22"/>
                    </a:cubicBezTo>
                    <a:cubicBezTo>
                      <a:pt x="11" y="12"/>
                      <a:pt x="11" y="1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40"/>
              <p:cNvSpPr/>
              <p:nvPr/>
            </p:nvSpPr>
            <p:spPr>
              <a:xfrm>
                <a:off x="4082547" y="2352203"/>
                <a:ext cx="10092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65" h="66" extrusionOk="0">
                    <a:moveTo>
                      <a:pt x="0" y="1"/>
                    </a:moveTo>
                    <a:cubicBezTo>
                      <a:pt x="0" y="12"/>
                      <a:pt x="11" y="22"/>
                      <a:pt x="21" y="33"/>
                    </a:cubicBezTo>
                    <a:lnTo>
                      <a:pt x="33" y="33"/>
                    </a:lnTo>
                    <a:lnTo>
                      <a:pt x="64" y="65"/>
                    </a:lnTo>
                    <a:lnTo>
                      <a:pt x="64" y="55"/>
                    </a:lnTo>
                    <a:cubicBezTo>
                      <a:pt x="64" y="44"/>
                      <a:pt x="43" y="33"/>
                      <a:pt x="33" y="22"/>
                    </a:cubicBezTo>
                    <a:lnTo>
                      <a:pt x="33" y="12"/>
                    </a:lnTo>
                    <a:cubicBezTo>
                      <a:pt x="21" y="12"/>
                      <a:pt x="11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40"/>
              <p:cNvSpPr/>
              <p:nvPr/>
            </p:nvSpPr>
            <p:spPr>
              <a:xfrm>
                <a:off x="4084255" y="2343975"/>
                <a:ext cx="13352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86" h="76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10" y="22"/>
                      <a:pt x="22" y="32"/>
                      <a:pt x="32" y="32"/>
                    </a:cubicBezTo>
                    <a:cubicBezTo>
                      <a:pt x="43" y="54"/>
                      <a:pt x="53" y="65"/>
                      <a:pt x="75" y="75"/>
                    </a:cubicBezTo>
                    <a:cubicBezTo>
                      <a:pt x="75" y="75"/>
                      <a:pt x="86" y="65"/>
                      <a:pt x="75" y="65"/>
                    </a:cubicBezTo>
                    <a:cubicBezTo>
                      <a:pt x="64" y="54"/>
                      <a:pt x="53" y="32"/>
                      <a:pt x="32" y="22"/>
                    </a:cubicBezTo>
                    <a:cubicBezTo>
                      <a:pt x="22" y="11"/>
                      <a:pt x="10" y="1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40"/>
              <p:cNvSpPr/>
              <p:nvPr/>
            </p:nvSpPr>
            <p:spPr>
              <a:xfrm>
                <a:off x="4085808" y="2337299"/>
                <a:ext cx="15215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98" h="66" extrusionOk="0">
                    <a:moveTo>
                      <a:pt x="0" y="1"/>
                    </a:moveTo>
                    <a:lnTo>
                      <a:pt x="33" y="33"/>
                    </a:lnTo>
                    <a:lnTo>
                      <a:pt x="43" y="33"/>
                    </a:lnTo>
                    <a:cubicBezTo>
                      <a:pt x="54" y="44"/>
                      <a:pt x="76" y="65"/>
                      <a:pt x="86" y="65"/>
                    </a:cubicBezTo>
                    <a:lnTo>
                      <a:pt x="97" y="65"/>
                    </a:lnTo>
                    <a:cubicBezTo>
                      <a:pt x="86" y="54"/>
                      <a:pt x="65" y="44"/>
                      <a:pt x="54" y="33"/>
                    </a:cubicBezTo>
                    <a:cubicBezTo>
                      <a:pt x="43" y="22"/>
                      <a:pt x="43" y="22"/>
                      <a:pt x="33" y="22"/>
                    </a:cubicBezTo>
                    <a:cubicBezTo>
                      <a:pt x="22" y="11"/>
                      <a:pt x="12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40"/>
              <p:cNvSpPr/>
              <p:nvPr/>
            </p:nvSpPr>
            <p:spPr>
              <a:xfrm>
                <a:off x="4090931" y="2330778"/>
                <a:ext cx="13352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86" h="65" extrusionOk="0">
                    <a:moveTo>
                      <a:pt x="0" y="0"/>
                    </a:moveTo>
                    <a:cubicBezTo>
                      <a:pt x="0" y="10"/>
                      <a:pt x="10" y="10"/>
                      <a:pt x="21" y="22"/>
                    </a:cubicBezTo>
                    <a:cubicBezTo>
                      <a:pt x="21" y="32"/>
                      <a:pt x="32" y="32"/>
                      <a:pt x="43" y="43"/>
                    </a:cubicBezTo>
                    <a:cubicBezTo>
                      <a:pt x="53" y="53"/>
                      <a:pt x="75" y="64"/>
                      <a:pt x="86" y="64"/>
                    </a:cubicBezTo>
                    <a:cubicBezTo>
                      <a:pt x="75" y="53"/>
                      <a:pt x="64" y="43"/>
                      <a:pt x="43" y="32"/>
                    </a:cubicBezTo>
                    <a:cubicBezTo>
                      <a:pt x="43" y="22"/>
                      <a:pt x="32" y="22"/>
                      <a:pt x="21" y="10"/>
                    </a:cubicBezTo>
                    <a:cubicBezTo>
                      <a:pt x="10" y="10"/>
                      <a:pt x="10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40"/>
              <p:cNvSpPr/>
              <p:nvPr/>
            </p:nvSpPr>
            <p:spPr>
              <a:xfrm>
                <a:off x="4090931" y="2322394"/>
                <a:ext cx="18320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86" extrusionOk="0">
                    <a:moveTo>
                      <a:pt x="0" y="0"/>
                    </a:moveTo>
                    <a:cubicBezTo>
                      <a:pt x="10" y="11"/>
                      <a:pt x="21" y="22"/>
                      <a:pt x="32" y="22"/>
                    </a:cubicBezTo>
                    <a:cubicBezTo>
                      <a:pt x="43" y="33"/>
                      <a:pt x="53" y="33"/>
                      <a:pt x="53" y="43"/>
                    </a:cubicBezTo>
                    <a:cubicBezTo>
                      <a:pt x="75" y="54"/>
                      <a:pt x="96" y="76"/>
                      <a:pt x="117" y="86"/>
                    </a:cubicBezTo>
                    <a:lnTo>
                      <a:pt x="117" y="76"/>
                    </a:lnTo>
                    <a:cubicBezTo>
                      <a:pt x="96" y="54"/>
                      <a:pt x="75" y="43"/>
                      <a:pt x="53" y="22"/>
                    </a:cubicBezTo>
                    <a:lnTo>
                      <a:pt x="43" y="11"/>
                    </a:lnTo>
                    <a:cubicBezTo>
                      <a:pt x="32" y="0"/>
                      <a:pt x="21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40"/>
              <p:cNvSpPr/>
              <p:nvPr/>
            </p:nvSpPr>
            <p:spPr>
              <a:xfrm>
                <a:off x="4092484" y="2312303"/>
                <a:ext cx="21736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0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" y="22"/>
                      <a:pt x="22" y="33"/>
                      <a:pt x="43" y="33"/>
                    </a:cubicBezTo>
                    <a:cubicBezTo>
                      <a:pt x="43" y="44"/>
                      <a:pt x="54" y="44"/>
                      <a:pt x="54" y="44"/>
                    </a:cubicBezTo>
                    <a:cubicBezTo>
                      <a:pt x="86" y="65"/>
                      <a:pt x="107" y="87"/>
                      <a:pt x="140" y="108"/>
                    </a:cubicBezTo>
                    <a:lnTo>
                      <a:pt x="140" y="98"/>
                    </a:lnTo>
                    <a:cubicBezTo>
                      <a:pt x="129" y="76"/>
                      <a:pt x="107" y="65"/>
                      <a:pt x="76" y="44"/>
                    </a:cubicBezTo>
                    <a:cubicBezTo>
                      <a:pt x="65" y="44"/>
                      <a:pt x="54" y="33"/>
                      <a:pt x="43" y="22"/>
                    </a:cubicBezTo>
                    <a:cubicBezTo>
                      <a:pt x="33" y="22"/>
                      <a:pt x="11" y="1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40"/>
              <p:cNvSpPr/>
              <p:nvPr/>
            </p:nvSpPr>
            <p:spPr>
              <a:xfrm>
                <a:off x="4097452" y="2305782"/>
                <a:ext cx="21736" cy="15060"/>
              </a:xfrm>
              <a:custGeom>
                <a:avLst/>
                <a:gdLst/>
                <a:ahLst/>
                <a:cxnLst/>
                <a:rect l="l" t="t" r="r" b="b"/>
                <a:pathLst>
                  <a:path w="140" h="97" extrusionOk="0">
                    <a:moveTo>
                      <a:pt x="1" y="0"/>
                    </a:moveTo>
                    <a:cubicBezTo>
                      <a:pt x="11" y="11"/>
                      <a:pt x="22" y="11"/>
                      <a:pt x="22" y="21"/>
                    </a:cubicBezTo>
                    <a:cubicBezTo>
                      <a:pt x="44" y="33"/>
                      <a:pt x="54" y="43"/>
                      <a:pt x="65" y="54"/>
                    </a:cubicBezTo>
                    <a:cubicBezTo>
                      <a:pt x="86" y="64"/>
                      <a:pt x="108" y="86"/>
                      <a:pt x="140" y="97"/>
                    </a:cubicBezTo>
                    <a:cubicBezTo>
                      <a:pt x="118" y="75"/>
                      <a:pt x="97" y="54"/>
                      <a:pt x="75" y="43"/>
                    </a:cubicBezTo>
                    <a:cubicBezTo>
                      <a:pt x="65" y="33"/>
                      <a:pt x="44" y="21"/>
                      <a:pt x="33" y="11"/>
                    </a:cubicBezTo>
                    <a:cubicBezTo>
                      <a:pt x="22" y="0"/>
                      <a:pt x="11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40"/>
              <p:cNvSpPr/>
              <p:nvPr/>
            </p:nvSpPr>
            <p:spPr>
              <a:xfrm>
                <a:off x="4100868" y="2294138"/>
                <a:ext cx="21736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08" extrusionOk="0">
                    <a:moveTo>
                      <a:pt x="0" y="1"/>
                    </a:moveTo>
                    <a:cubicBezTo>
                      <a:pt x="11" y="11"/>
                      <a:pt x="22" y="22"/>
                      <a:pt x="32" y="22"/>
                    </a:cubicBezTo>
                    <a:lnTo>
                      <a:pt x="64" y="54"/>
                    </a:lnTo>
                    <a:cubicBezTo>
                      <a:pt x="96" y="75"/>
                      <a:pt x="118" y="86"/>
                      <a:pt x="139" y="108"/>
                    </a:cubicBezTo>
                    <a:lnTo>
                      <a:pt x="139" y="96"/>
                    </a:lnTo>
                    <a:cubicBezTo>
                      <a:pt x="129" y="75"/>
                      <a:pt x="107" y="65"/>
                      <a:pt x="86" y="43"/>
                    </a:cubicBezTo>
                    <a:cubicBezTo>
                      <a:pt x="64" y="32"/>
                      <a:pt x="53" y="22"/>
                      <a:pt x="32" y="11"/>
                    </a:cubicBezTo>
                    <a:cubicBezTo>
                      <a:pt x="22" y="11"/>
                      <a:pt x="22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40"/>
              <p:cNvSpPr/>
              <p:nvPr/>
            </p:nvSpPr>
            <p:spPr>
              <a:xfrm>
                <a:off x="4105681" y="2285754"/>
                <a:ext cx="23444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19" extrusionOk="0">
                    <a:moveTo>
                      <a:pt x="1" y="1"/>
                    </a:moveTo>
                    <a:lnTo>
                      <a:pt x="1" y="12"/>
                    </a:lnTo>
                    <a:lnTo>
                      <a:pt x="12" y="22"/>
                    </a:lnTo>
                    <a:cubicBezTo>
                      <a:pt x="33" y="43"/>
                      <a:pt x="55" y="55"/>
                      <a:pt x="65" y="65"/>
                    </a:cubicBezTo>
                    <a:cubicBezTo>
                      <a:pt x="98" y="86"/>
                      <a:pt x="119" y="108"/>
                      <a:pt x="151" y="119"/>
                    </a:cubicBezTo>
                    <a:lnTo>
                      <a:pt x="151" y="108"/>
                    </a:lnTo>
                    <a:cubicBezTo>
                      <a:pt x="129" y="86"/>
                      <a:pt x="98" y="76"/>
                      <a:pt x="76" y="55"/>
                    </a:cubicBezTo>
                    <a:cubicBezTo>
                      <a:pt x="55" y="43"/>
                      <a:pt x="44" y="22"/>
                      <a:pt x="22" y="12"/>
                    </a:cubicBezTo>
                    <a:cubicBezTo>
                      <a:pt x="12" y="12"/>
                      <a:pt x="12" y="12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40"/>
              <p:cNvSpPr/>
              <p:nvPr/>
            </p:nvSpPr>
            <p:spPr>
              <a:xfrm>
                <a:off x="4107544" y="2275818"/>
                <a:ext cx="24996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19" extrusionOk="0">
                    <a:moveTo>
                      <a:pt x="10" y="0"/>
                    </a:moveTo>
                    <a:cubicBezTo>
                      <a:pt x="0" y="0"/>
                      <a:pt x="0" y="11"/>
                      <a:pt x="0" y="11"/>
                    </a:cubicBezTo>
                    <a:lnTo>
                      <a:pt x="21" y="33"/>
                    </a:lnTo>
                    <a:cubicBezTo>
                      <a:pt x="43" y="43"/>
                      <a:pt x="53" y="54"/>
                      <a:pt x="75" y="65"/>
                    </a:cubicBezTo>
                    <a:cubicBezTo>
                      <a:pt x="107" y="86"/>
                      <a:pt x="129" y="107"/>
                      <a:pt x="160" y="119"/>
                    </a:cubicBezTo>
                    <a:cubicBezTo>
                      <a:pt x="139" y="97"/>
                      <a:pt x="117" y="76"/>
                      <a:pt x="96" y="65"/>
                    </a:cubicBezTo>
                    <a:cubicBezTo>
                      <a:pt x="75" y="43"/>
                      <a:pt x="53" y="33"/>
                      <a:pt x="32" y="11"/>
                    </a:cubicBezTo>
                    <a:cubicBezTo>
                      <a:pt x="21" y="11"/>
                      <a:pt x="10" y="11"/>
                      <a:pt x="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40"/>
              <p:cNvSpPr/>
              <p:nvPr/>
            </p:nvSpPr>
            <p:spPr>
              <a:xfrm>
                <a:off x="4109096" y="2265881"/>
                <a:ext cx="28412" cy="20028"/>
              </a:xfrm>
              <a:custGeom>
                <a:avLst/>
                <a:gdLst/>
                <a:ahLst/>
                <a:cxnLst/>
                <a:rect l="l" t="t" r="r" b="b"/>
                <a:pathLst>
                  <a:path w="183" h="129" extrusionOk="0">
                    <a:moveTo>
                      <a:pt x="0" y="0"/>
                    </a:moveTo>
                    <a:cubicBezTo>
                      <a:pt x="11" y="21"/>
                      <a:pt x="22" y="33"/>
                      <a:pt x="33" y="33"/>
                    </a:cubicBezTo>
                    <a:cubicBezTo>
                      <a:pt x="43" y="43"/>
                      <a:pt x="65" y="54"/>
                      <a:pt x="76" y="64"/>
                    </a:cubicBezTo>
                    <a:cubicBezTo>
                      <a:pt x="107" y="86"/>
                      <a:pt x="150" y="107"/>
                      <a:pt x="183" y="129"/>
                    </a:cubicBezTo>
                    <a:cubicBezTo>
                      <a:pt x="161" y="97"/>
                      <a:pt x="129" y="75"/>
                      <a:pt x="97" y="64"/>
                    </a:cubicBezTo>
                    <a:cubicBezTo>
                      <a:pt x="76" y="43"/>
                      <a:pt x="54" y="33"/>
                      <a:pt x="33" y="21"/>
                    </a:cubicBezTo>
                    <a:cubicBezTo>
                      <a:pt x="22" y="11"/>
                      <a:pt x="11" y="11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40"/>
              <p:cNvSpPr/>
              <p:nvPr/>
            </p:nvSpPr>
            <p:spPr>
              <a:xfrm>
                <a:off x="4109096" y="2255790"/>
                <a:ext cx="35088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41" extrusionOk="0">
                    <a:moveTo>
                      <a:pt x="0" y="1"/>
                    </a:moveTo>
                    <a:lnTo>
                      <a:pt x="11" y="12"/>
                    </a:lnTo>
                    <a:cubicBezTo>
                      <a:pt x="22" y="22"/>
                      <a:pt x="33" y="33"/>
                      <a:pt x="54" y="44"/>
                    </a:cubicBezTo>
                    <a:cubicBezTo>
                      <a:pt x="65" y="55"/>
                      <a:pt x="86" y="55"/>
                      <a:pt x="97" y="65"/>
                    </a:cubicBezTo>
                    <a:cubicBezTo>
                      <a:pt x="140" y="86"/>
                      <a:pt x="172" y="119"/>
                      <a:pt x="215" y="140"/>
                    </a:cubicBezTo>
                    <a:cubicBezTo>
                      <a:pt x="215" y="140"/>
                      <a:pt x="226" y="140"/>
                      <a:pt x="215" y="129"/>
                    </a:cubicBezTo>
                    <a:cubicBezTo>
                      <a:pt x="183" y="108"/>
                      <a:pt x="150" y="86"/>
                      <a:pt x="119" y="55"/>
                    </a:cubicBezTo>
                    <a:lnTo>
                      <a:pt x="54" y="22"/>
                    </a:lnTo>
                    <a:cubicBezTo>
                      <a:pt x="43" y="12"/>
                      <a:pt x="33" y="12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40"/>
              <p:cNvSpPr/>
              <p:nvPr/>
            </p:nvSpPr>
            <p:spPr>
              <a:xfrm>
                <a:off x="4243858" y="2450480"/>
                <a:ext cx="123117" cy="91445"/>
              </a:xfrm>
              <a:custGeom>
                <a:avLst/>
                <a:gdLst/>
                <a:ahLst/>
                <a:cxnLst/>
                <a:rect l="l" t="t" r="r" b="b"/>
                <a:pathLst>
                  <a:path w="793" h="589" extrusionOk="0">
                    <a:moveTo>
                      <a:pt x="567" y="0"/>
                    </a:moveTo>
                    <a:lnTo>
                      <a:pt x="567" y="0"/>
                    </a:lnTo>
                    <a:cubicBezTo>
                      <a:pt x="578" y="21"/>
                      <a:pt x="589" y="43"/>
                      <a:pt x="600" y="53"/>
                    </a:cubicBezTo>
                    <a:cubicBezTo>
                      <a:pt x="631" y="96"/>
                      <a:pt x="653" y="129"/>
                      <a:pt x="664" y="171"/>
                    </a:cubicBezTo>
                    <a:cubicBezTo>
                      <a:pt x="631" y="139"/>
                      <a:pt x="610" y="96"/>
                      <a:pt x="589" y="64"/>
                    </a:cubicBezTo>
                    <a:cubicBezTo>
                      <a:pt x="578" y="43"/>
                      <a:pt x="567" y="32"/>
                      <a:pt x="557" y="10"/>
                    </a:cubicBezTo>
                    <a:lnTo>
                      <a:pt x="524" y="53"/>
                    </a:lnTo>
                    <a:cubicBezTo>
                      <a:pt x="535" y="64"/>
                      <a:pt x="546" y="86"/>
                      <a:pt x="557" y="107"/>
                    </a:cubicBezTo>
                    <a:cubicBezTo>
                      <a:pt x="578" y="139"/>
                      <a:pt x="600" y="171"/>
                      <a:pt x="610" y="203"/>
                    </a:cubicBezTo>
                    <a:lnTo>
                      <a:pt x="610" y="214"/>
                    </a:lnTo>
                    <a:cubicBezTo>
                      <a:pt x="589" y="171"/>
                      <a:pt x="567" y="150"/>
                      <a:pt x="546" y="117"/>
                    </a:cubicBezTo>
                    <a:cubicBezTo>
                      <a:pt x="535" y="96"/>
                      <a:pt x="524" y="75"/>
                      <a:pt x="514" y="64"/>
                    </a:cubicBezTo>
                    <a:lnTo>
                      <a:pt x="482" y="96"/>
                    </a:lnTo>
                    <a:lnTo>
                      <a:pt x="514" y="160"/>
                    </a:lnTo>
                    <a:cubicBezTo>
                      <a:pt x="535" y="182"/>
                      <a:pt x="546" y="214"/>
                      <a:pt x="557" y="246"/>
                    </a:cubicBezTo>
                    <a:cubicBezTo>
                      <a:pt x="535" y="214"/>
                      <a:pt x="514" y="193"/>
                      <a:pt x="503" y="160"/>
                    </a:cubicBezTo>
                    <a:cubicBezTo>
                      <a:pt x="493" y="139"/>
                      <a:pt x="482" y="129"/>
                      <a:pt x="471" y="107"/>
                    </a:cubicBezTo>
                    <a:lnTo>
                      <a:pt x="439" y="139"/>
                    </a:lnTo>
                    <a:lnTo>
                      <a:pt x="471" y="203"/>
                    </a:lnTo>
                    <a:cubicBezTo>
                      <a:pt x="482" y="224"/>
                      <a:pt x="503" y="257"/>
                      <a:pt x="514" y="289"/>
                    </a:cubicBezTo>
                    <a:lnTo>
                      <a:pt x="503" y="289"/>
                    </a:lnTo>
                    <a:cubicBezTo>
                      <a:pt x="482" y="267"/>
                      <a:pt x="471" y="236"/>
                      <a:pt x="460" y="203"/>
                    </a:cubicBezTo>
                    <a:cubicBezTo>
                      <a:pt x="450" y="193"/>
                      <a:pt x="439" y="171"/>
                      <a:pt x="428" y="150"/>
                    </a:cubicBezTo>
                    <a:lnTo>
                      <a:pt x="396" y="182"/>
                    </a:lnTo>
                    <a:cubicBezTo>
                      <a:pt x="428" y="214"/>
                      <a:pt x="450" y="267"/>
                      <a:pt x="460" y="310"/>
                    </a:cubicBezTo>
                    <a:lnTo>
                      <a:pt x="450" y="310"/>
                    </a:lnTo>
                    <a:cubicBezTo>
                      <a:pt x="439" y="289"/>
                      <a:pt x="428" y="257"/>
                      <a:pt x="407" y="236"/>
                    </a:cubicBezTo>
                    <a:cubicBezTo>
                      <a:pt x="407" y="224"/>
                      <a:pt x="396" y="203"/>
                      <a:pt x="386" y="193"/>
                    </a:cubicBezTo>
                    <a:lnTo>
                      <a:pt x="343" y="236"/>
                    </a:lnTo>
                    <a:cubicBezTo>
                      <a:pt x="353" y="246"/>
                      <a:pt x="364" y="267"/>
                      <a:pt x="374" y="278"/>
                    </a:cubicBezTo>
                    <a:cubicBezTo>
                      <a:pt x="386" y="310"/>
                      <a:pt x="396" y="332"/>
                      <a:pt x="407" y="364"/>
                    </a:cubicBezTo>
                    <a:cubicBezTo>
                      <a:pt x="386" y="343"/>
                      <a:pt x="374" y="310"/>
                      <a:pt x="353" y="289"/>
                    </a:cubicBezTo>
                    <a:cubicBezTo>
                      <a:pt x="353" y="278"/>
                      <a:pt x="343" y="257"/>
                      <a:pt x="332" y="246"/>
                    </a:cubicBezTo>
                    <a:lnTo>
                      <a:pt x="300" y="278"/>
                    </a:lnTo>
                    <a:cubicBezTo>
                      <a:pt x="310" y="289"/>
                      <a:pt x="321" y="310"/>
                      <a:pt x="332" y="321"/>
                    </a:cubicBezTo>
                    <a:cubicBezTo>
                      <a:pt x="343" y="343"/>
                      <a:pt x="353" y="364"/>
                      <a:pt x="353" y="386"/>
                    </a:cubicBezTo>
                    <a:cubicBezTo>
                      <a:pt x="364" y="396"/>
                      <a:pt x="353" y="396"/>
                      <a:pt x="353" y="396"/>
                    </a:cubicBezTo>
                    <a:cubicBezTo>
                      <a:pt x="332" y="364"/>
                      <a:pt x="321" y="332"/>
                      <a:pt x="310" y="310"/>
                    </a:cubicBezTo>
                    <a:lnTo>
                      <a:pt x="289" y="289"/>
                    </a:lnTo>
                    <a:lnTo>
                      <a:pt x="267" y="321"/>
                    </a:lnTo>
                    <a:cubicBezTo>
                      <a:pt x="267" y="321"/>
                      <a:pt x="279" y="332"/>
                      <a:pt x="279" y="343"/>
                    </a:cubicBezTo>
                    <a:cubicBezTo>
                      <a:pt x="289" y="364"/>
                      <a:pt x="300" y="386"/>
                      <a:pt x="310" y="417"/>
                    </a:cubicBezTo>
                    <a:lnTo>
                      <a:pt x="300" y="417"/>
                    </a:lnTo>
                    <a:lnTo>
                      <a:pt x="267" y="353"/>
                    </a:lnTo>
                    <a:cubicBezTo>
                      <a:pt x="267" y="343"/>
                      <a:pt x="257" y="332"/>
                      <a:pt x="257" y="332"/>
                    </a:cubicBezTo>
                    <a:lnTo>
                      <a:pt x="225" y="353"/>
                    </a:lnTo>
                    <a:cubicBezTo>
                      <a:pt x="236" y="364"/>
                      <a:pt x="236" y="374"/>
                      <a:pt x="246" y="386"/>
                    </a:cubicBezTo>
                    <a:cubicBezTo>
                      <a:pt x="246" y="407"/>
                      <a:pt x="257" y="417"/>
                      <a:pt x="267" y="439"/>
                    </a:cubicBezTo>
                    <a:cubicBezTo>
                      <a:pt x="246" y="417"/>
                      <a:pt x="225" y="396"/>
                      <a:pt x="214" y="364"/>
                    </a:cubicBezTo>
                    <a:lnTo>
                      <a:pt x="193" y="396"/>
                    </a:lnTo>
                    <a:lnTo>
                      <a:pt x="193" y="407"/>
                    </a:lnTo>
                    <a:cubicBezTo>
                      <a:pt x="203" y="428"/>
                      <a:pt x="214" y="450"/>
                      <a:pt x="225" y="460"/>
                    </a:cubicBezTo>
                    <a:lnTo>
                      <a:pt x="214" y="471"/>
                    </a:lnTo>
                    <a:lnTo>
                      <a:pt x="214" y="460"/>
                    </a:lnTo>
                    <a:cubicBezTo>
                      <a:pt x="203" y="450"/>
                      <a:pt x="193" y="428"/>
                      <a:pt x="182" y="417"/>
                    </a:cubicBezTo>
                    <a:lnTo>
                      <a:pt x="182" y="407"/>
                    </a:lnTo>
                    <a:lnTo>
                      <a:pt x="160" y="428"/>
                    </a:lnTo>
                    <a:cubicBezTo>
                      <a:pt x="171" y="450"/>
                      <a:pt x="171" y="471"/>
                      <a:pt x="182" y="493"/>
                    </a:cubicBezTo>
                    <a:lnTo>
                      <a:pt x="171" y="493"/>
                    </a:lnTo>
                    <a:cubicBezTo>
                      <a:pt x="160" y="481"/>
                      <a:pt x="150" y="460"/>
                      <a:pt x="150" y="439"/>
                    </a:cubicBezTo>
                    <a:lnTo>
                      <a:pt x="117" y="471"/>
                    </a:lnTo>
                    <a:cubicBezTo>
                      <a:pt x="129" y="471"/>
                      <a:pt x="129" y="471"/>
                      <a:pt x="129" y="481"/>
                    </a:cubicBezTo>
                    <a:cubicBezTo>
                      <a:pt x="129" y="493"/>
                      <a:pt x="139" y="503"/>
                      <a:pt x="139" y="524"/>
                    </a:cubicBezTo>
                    <a:lnTo>
                      <a:pt x="129" y="524"/>
                    </a:lnTo>
                    <a:cubicBezTo>
                      <a:pt x="129" y="514"/>
                      <a:pt x="117" y="503"/>
                      <a:pt x="117" y="481"/>
                    </a:cubicBezTo>
                    <a:lnTo>
                      <a:pt x="107" y="481"/>
                    </a:lnTo>
                    <a:lnTo>
                      <a:pt x="86" y="503"/>
                    </a:lnTo>
                    <a:cubicBezTo>
                      <a:pt x="96" y="514"/>
                      <a:pt x="96" y="524"/>
                      <a:pt x="96" y="535"/>
                    </a:cubicBezTo>
                    <a:lnTo>
                      <a:pt x="96" y="546"/>
                    </a:lnTo>
                    <a:cubicBezTo>
                      <a:pt x="86" y="535"/>
                      <a:pt x="86" y="524"/>
                      <a:pt x="75" y="514"/>
                    </a:cubicBezTo>
                    <a:lnTo>
                      <a:pt x="53" y="546"/>
                    </a:lnTo>
                    <a:lnTo>
                      <a:pt x="53" y="578"/>
                    </a:lnTo>
                    <a:lnTo>
                      <a:pt x="792" y="364"/>
                    </a:lnTo>
                    <a:cubicBezTo>
                      <a:pt x="760" y="289"/>
                      <a:pt x="653" y="107"/>
                      <a:pt x="567" y="0"/>
                    </a:cubicBezTo>
                    <a:close/>
                    <a:moveTo>
                      <a:pt x="43" y="557"/>
                    </a:moveTo>
                    <a:lnTo>
                      <a:pt x="0" y="589"/>
                    </a:lnTo>
                    <a:lnTo>
                      <a:pt x="53" y="578"/>
                    </a:lnTo>
                    <a:cubicBezTo>
                      <a:pt x="43" y="567"/>
                      <a:pt x="43" y="557"/>
                      <a:pt x="43" y="55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40"/>
              <p:cNvSpPr/>
              <p:nvPr/>
            </p:nvSpPr>
            <p:spPr>
              <a:xfrm>
                <a:off x="4218862" y="2438681"/>
                <a:ext cx="159602" cy="118304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762" extrusionOk="0">
                    <a:moveTo>
                      <a:pt x="847" y="247"/>
                    </a:moveTo>
                    <a:lnTo>
                      <a:pt x="846" y="247"/>
                    </a:lnTo>
                    <a:cubicBezTo>
                      <a:pt x="848" y="249"/>
                      <a:pt x="849" y="251"/>
                      <a:pt x="850" y="252"/>
                    </a:cubicBezTo>
                    <a:lnTo>
                      <a:pt x="850" y="252"/>
                    </a:lnTo>
                    <a:cubicBezTo>
                      <a:pt x="849" y="251"/>
                      <a:pt x="848" y="249"/>
                      <a:pt x="847" y="247"/>
                    </a:cubicBezTo>
                    <a:close/>
                    <a:moveTo>
                      <a:pt x="850" y="252"/>
                    </a:moveTo>
                    <a:cubicBezTo>
                      <a:pt x="881" y="302"/>
                      <a:pt x="909" y="351"/>
                      <a:pt x="929" y="390"/>
                    </a:cubicBezTo>
                    <a:lnTo>
                      <a:pt x="929" y="390"/>
                    </a:lnTo>
                    <a:cubicBezTo>
                      <a:pt x="910" y="350"/>
                      <a:pt x="884" y="301"/>
                      <a:pt x="850" y="252"/>
                    </a:cubicBezTo>
                    <a:close/>
                    <a:moveTo>
                      <a:pt x="929" y="390"/>
                    </a:moveTo>
                    <a:cubicBezTo>
                      <a:pt x="939" y="409"/>
                      <a:pt x="947" y="426"/>
                      <a:pt x="953" y="440"/>
                    </a:cubicBezTo>
                    <a:cubicBezTo>
                      <a:pt x="948" y="427"/>
                      <a:pt x="939" y="409"/>
                      <a:pt x="929" y="390"/>
                    </a:cubicBezTo>
                    <a:close/>
                    <a:moveTo>
                      <a:pt x="739" y="1"/>
                    </a:moveTo>
                    <a:lnTo>
                      <a:pt x="696" y="44"/>
                    </a:lnTo>
                    <a:lnTo>
                      <a:pt x="643" y="97"/>
                    </a:lnTo>
                    <a:lnTo>
                      <a:pt x="440" y="312"/>
                    </a:lnTo>
                    <a:lnTo>
                      <a:pt x="440" y="312"/>
                    </a:lnTo>
                    <a:cubicBezTo>
                      <a:pt x="440" y="312"/>
                      <a:pt x="440" y="312"/>
                      <a:pt x="440" y="312"/>
                    </a:cubicBezTo>
                    <a:lnTo>
                      <a:pt x="440" y="312"/>
                    </a:lnTo>
                    <a:cubicBezTo>
                      <a:pt x="440" y="312"/>
                      <a:pt x="440" y="312"/>
                      <a:pt x="440" y="312"/>
                    </a:cubicBezTo>
                    <a:lnTo>
                      <a:pt x="440" y="312"/>
                    </a:lnTo>
                    <a:lnTo>
                      <a:pt x="440" y="312"/>
                    </a:lnTo>
                    <a:lnTo>
                      <a:pt x="440" y="312"/>
                    </a:lnTo>
                    <a:cubicBezTo>
                      <a:pt x="440" y="333"/>
                      <a:pt x="450" y="343"/>
                      <a:pt x="461" y="354"/>
                    </a:cubicBezTo>
                    <a:lnTo>
                      <a:pt x="493" y="322"/>
                    </a:lnTo>
                    <a:cubicBezTo>
                      <a:pt x="493" y="312"/>
                      <a:pt x="482" y="300"/>
                      <a:pt x="482" y="290"/>
                    </a:cubicBezTo>
                    <a:cubicBezTo>
                      <a:pt x="493" y="290"/>
                      <a:pt x="504" y="300"/>
                      <a:pt x="504" y="312"/>
                    </a:cubicBezTo>
                    <a:lnTo>
                      <a:pt x="547" y="269"/>
                    </a:lnTo>
                    <a:cubicBezTo>
                      <a:pt x="547" y="258"/>
                      <a:pt x="535" y="247"/>
                      <a:pt x="535" y="236"/>
                    </a:cubicBezTo>
                    <a:cubicBezTo>
                      <a:pt x="547" y="236"/>
                      <a:pt x="557" y="247"/>
                      <a:pt x="557" y="258"/>
                    </a:cubicBezTo>
                    <a:lnTo>
                      <a:pt x="589" y="226"/>
                    </a:lnTo>
                    <a:cubicBezTo>
                      <a:pt x="589" y="215"/>
                      <a:pt x="578" y="215"/>
                      <a:pt x="578" y="205"/>
                    </a:cubicBezTo>
                    <a:lnTo>
                      <a:pt x="589" y="205"/>
                    </a:lnTo>
                    <a:cubicBezTo>
                      <a:pt x="589" y="205"/>
                      <a:pt x="589" y="215"/>
                      <a:pt x="600" y="215"/>
                    </a:cubicBezTo>
                    <a:lnTo>
                      <a:pt x="632" y="183"/>
                    </a:lnTo>
                    <a:cubicBezTo>
                      <a:pt x="621" y="172"/>
                      <a:pt x="621" y="162"/>
                      <a:pt x="621" y="151"/>
                    </a:cubicBezTo>
                    <a:lnTo>
                      <a:pt x="632" y="151"/>
                    </a:lnTo>
                    <a:cubicBezTo>
                      <a:pt x="632" y="151"/>
                      <a:pt x="643" y="162"/>
                      <a:pt x="643" y="172"/>
                    </a:cubicBezTo>
                    <a:lnTo>
                      <a:pt x="675" y="140"/>
                    </a:lnTo>
                    <a:cubicBezTo>
                      <a:pt x="664" y="119"/>
                      <a:pt x="664" y="108"/>
                      <a:pt x="654" y="97"/>
                    </a:cubicBezTo>
                    <a:lnTo>
                      <a:pt x="654" y="86"/>
                    </a:lnTo>
                    <a:lnTo>
                      <a:pt x="664" y="97"/>
                    </a:lnTo>
                    <a:cubicBezTo>
                      <a:pt x="664" y="97"/>
                      <a:pt x="675" y="108"/>
                      <a:pt x="685" y="129"/>
                    </a:cubicBezTo>
                    <a:lnTo>
                      <a:pt x="718" y="86"/>
                    </a:lnTo>
                    <a:cubicBezTo>
                      <a:pt x="707" y="76"/>
                      <a:pt x="696" y="65"/>
                      <a:pt x="696" y="44"/>
                    </a:cubicBezTo>
                    <a:lnTo>
                      <a:pt x="696" y="44"/>
                    </a:lnTo>
                    <a:lnTo>
                      <a:pt x="728" y="76"/>
                    </a:lnTo>
                    <a:cubicBezTo>
                      <a:pt x="766" y="124"/>
                      <a:pt x="809" y="186"/>
                      <a:pt x="847" y="247"/>
                    </a:cubicBezTo>
                    <a:lnTo>
                      <a:pt x="847" y="247"/>
                    </a:lnTo>
                    <a:lnTo>
                      <a:pt x="868" y="236"/>
                    </a:lnTo>
                    <a:cubicBezTo>
                      <a:pt x="942" y="343"/>
                      <a:pt x="996" y="450"/>
                      <a:pt x="996" y="450"/>
                    </a:cubicBezTo>
                    <a:lnTo>
                      <a:pt x="86" y="719"/>
                    </a:lnTo>
                    <a:lnTo>
                      <a:pt x="86" y="719"/>
                    </a:lnTo>
                    <a:lnTo>
                      <a:pt x="171" y="665"/>
                    </a:lnTo>
                    <a:lnTo>
                      <a:pt x="161" y="665"/>
                    </a:lnTo>
                    <a:lnTo>
                      <a:pt x="204" y="633"/>
                    </a:lnTo>
                    <a:lnTo>
                      <a:pt x="204" y="622"/>
                    </a:lnTo>
                    <a:cubicBezTo>
                      <a:pt x="193" y="611"/>
                      <a:pt x="193" y="600"/>
                      <a:pt x="193" y="590"/>
                    </a:cubicBezTo>
                    <a:lnTo>
                      <a:pt x="204" y="590"/>
                    </a:lnTo>
                    <a:cubicBezTo>
                      <a:pt x="204" y="600"/>
                      <a:pt x="214" y="611"/>
                      <a:pt x="214" y="622"/>
                    </a:cubicBezTo>
                    <a:lnTo>
                      <a:pt x="236" y="590"/>
                    </a:lnTo>
                    <a:lnTo>
                      <a:pt x="236" y="579"/>
                    </a:lnTo>
                    <a:lnTo>
                      <a:pt x="236" y="547"/>
                    </a:lnTo>
                    <a:cubicBezTo>
                      <a:pt x="247" y="557"/>
                      <a:pt x="247" y="569"/>
                      <a:pt x="247" y="579"/>
                    </a:cubicBezTo>
                    <a:lnTo>
                      <a:pt x="268" y="557"/>
                    </a:lnTo>
                    <a:lnTo>
                      <a:pt x="268" y="526"/>
                    </a:lnTo>
                    <a:lnTo>
                      <a:pt x="268" y="515"/>
                    </a:lnTo>
                    <a:cubicBezTo>
                      <a:pt x="278" y="526"/>
                      <a:pt x="278" y="536"/>
                      <a:pt x="278" y="547"/>
                    </a:cubicBezTo>
                    <a:lnTo>
                      <a:pt x="311" y="515"/>
                    </a:lnTo>
                    <a:cubicBezTo>
                      <a:pt x="300" y="504"/>
                      <a:pt x="300" y="493"/>
                      <a:pt x="300" y="483"/>
                    </a:cubicBezTo>
                    <a:lnTo>
                      <a:pt x="300" y="483"/>
                    </a:lnTo>
                    <a:lnTo>
                      <a:pt x="321" y="504"/>
                    </a:lnTo>
                    <a:lnTo>
                      <a:pt x="343" y="483"/>
                    </a:lnTo>
                    <a:cubicBezTo>
                      <a:pt x="332" y="472"/>
                      <a:pt x="321" y="462"/>
                      <a:pt x="321" y="440"/>
                    </a:cubicBezTo>
                    <a:lnTo>
                      <a:pt x="332" y="440"/>
                    </a:lnTo>
                    <a:cubicBezTo>
                      <a:pt x="343" y="450"/>
                      <a:pt x="343" y="462"/>
                      <a:pt x="354" y="472"/>
                    </a:cubicBezTo>
                    <a:lnTo>
                      <a:pt x="375" y="440"/>
                    </a:lnTo>
                    <a:lnTo>
                      <a:pt x="375" y="419"/>
                    </a:lnTo>
                    <a:lnTo>
                      <a:pt x="375" y="408"/>
                    </a:lnTo>
                    <a:cubicBezTo>
                      <a:pt x="375" y="419"/>
                      <a:pt x="386" y="429"/>
                      <a:pt x="386" y="429"/>
                    </a:cubicBezTo>
                    <a:lnTo>
                      <a:pt x="418" y="408"/>
                    </a:lnTo>
                    <a:cubicBezTo>
                      <a:pt x="407" y="397"/>
                      <a:pt x="407" y="386"/>
                      <a:pt x="397" y="376"/>
                    </a:cubicBezTo>
                    <a:lnTo>
                      <a:pt x="397" y="365"/>
                    </a:lnTo>
                    <a:lnTo>
                      <a:pt x="407" y="365"/>
                    </a:lnTo>
                    <a:cubicBezTo>
                      <a:pt x="418" y="376"/>
                      <a:pt x="418" y="386"/>
                      <a:pt x="428" y="397"/>
                    </a:cubicBezTo>
                    <a:lnTo>
                      <a:pt x="450" y="365"/>
                    </a:lnTo>
                    <a:cubicBezTo>
                      <a:pt x="440" y="355"/>
                      <a:pt x="440" y="333"/>
                      <a:pt x="440" y="312"/>
                    </a:cubicBezTo>
                    <a:lnTo>
                      <a:pt x="440" y="312"/>
                    </a:lnTo>
                    <a:lnTo>
                      <a:pt x="268" y="493"/>
                    </a:lnTo>
                    <a:lnTo>
                      <a:pt x="225" y="526"/>
                    </a:lnTo>
                    <a:lnTo>
                      <a:pt x="0" y="761"/>
                    </a:lnTo>
                    <a:lnTo>
                      <a:pt x="0" y="761"/>
                    </a:lnTo>
                    <a:lnTo>
                      <a:pt x="321" y="676"/>
                    </a:lnTo>
                    <a:lnTo>
                      <a:pt x="364" y="654"/>
                    </a:lnTo>
                    <a:lnTo>
                      <a:pt x="900" y="504"/>
                    </a:lnTo>
                    <a:lnTo>
                      <a:pt x="1028" y="472"/>
                    </a:lnTo>
                    <a:lnTo>
                      <a:pt x="1018" y="440"/>
                    </a:lnTo>
                    <a:cubicBezTo>
                      <a:pt x="1007" y="429"/>
                      <a:pt x="857" y="151"/>
                      <a:pt x="750" y="22"/>
                    </a:cubicBezTo>
                    <a:lnTo>
                      <a:pt x="7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40"/>
              <p:cNvSpPr/>
              <p:nvPr/>
            </p:nvSpPr>
            <p:spPr>
              <a:xfrm>
                <a:off x="4232058" y="2475321"/>
                <a:ext cx="141593" cy="74988"/>
              </a:xfrm>
              <a:custGeom>
                <a:avLst/>
                <a:gdLst/>
                <a:ahLst/>
                <a:cxnLst/>
                <a:rect l="l" t="t" r="r" b="b"/>
                <a:pathLst>
                  <a:path w="912" h="483" extrusionOk="0">
                    <a:moveTo>
                      <a:pt x="783" y="0"/>
                    </a:moveTo>
                    <a:lnTo>
                      <a:pt x="761" y="11"/>
                    </a:lnTo>
                    <a:cubicBezTo>
                      <a:pt x="815" y="86"/>
                      <a:pt x="847" y="161"/>
                      <a:pt x="868" y="204"/>
                    </a:cubicBezTo>
                    <a:lnTo>
                      <a:pt x="129" y="418"/>
                    </a:lnTo>
                    <a:lnTo>
                      <a:pt x="140" y="418"/>
                    </a:lnTo>
                    <a:cubicBezTo>
                      <a:pt x="140" y="429"/>
                      <a:pt x="129" y="429"/>
                      <a:pt x="129" y="429"/>
                    </a:cubicBezTo>
                    <a:lnTo>
                      <a:pt x="129" y="418"/>
                    </a:lnTo>
                    <a:lnTo>
                      <a:pt x="76" y="429"/>
                    </a:lnTo>
                    <a:lnTo>
                      <a:pt x="86" y="429"/>
                    </a:lnTo>
                    <a:lnTo>
                      <a:pt x="1" y="483"/>
                    </a:lnTo>
                    <a:lnTo>
                      <a:pt x="1" y="483"/>
                    </a:lnTo>
                    <a:lnTo>
                      <a:pt x="911" y="214"/>
                    </a:lnTo>
                    <a:cubicBezTo>
                      <a:pt x="911" y="214"/>
                      <a:pt x="857" y="107"/>
                      <a:pt x="7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40"/>
              <p:cNvSpPr/>
              <p:nvPr/>
            </p:nvSpPr>
            <p:spPr>
              <a:xfrm>
                <a:off x="4248671" y="2530281"/>
                <a:ext cx="5279" cy="11644"/>
              </a:xfrm>
              <a:custGeom>
                <a:avLst/>
                <a:gdLst/>
                <a:ahLst/>
                <a:cxnLst/>
                <a:rect l="l" t="t" r="r" b="b"/>
                <a:pathLst>
                  <a:path w="34" h="75" extrusionOk="0">
                    <a:moveTo>
                      <a:pt x="1" y="0"/>
                    </a:moveTo>
                    <a:cubicBezTo>
                      <a:pt x="1" y="10"/>
                      <a:pt x="1" y="21"/>
                      <a:pt x="12" y="32"/>
                    </a:cubicBezTo>
                    <a:lnTo>
                      <a:pt x="12" y="43"/>
                    </a:lnTo>
                    <a:cubicBezTo>
                      <a:pt x="12" y="43"/>
                      <a:pt x="12" y="53"/>
                      <a:pt x="22" y="64"/>
                    </a:cubicBezTo>
                    <a:lnTo>
                      <a:pt x="22" y="32"/>
                    </a:lnTo>
                    <a:cubicBezTo>
                      <a:pt x="22" y="21"/>
                      <a:pt x="12" y="10"/>
                      <a:pt x="12" y="0"/>
                    </a:cubicBezTo>
                    <a:close/>
                    <a:moveTo>
                      <a:pt x="22" y="64"/>
                    </a:moveTo>
                    <a:lnTo>
                      <a:pt x="22" y="75"/>
                    </a:lnTo>
                    <a:cubicBezTo>
                      <a:pt x="22" y="75"/>
                      <a:pt x="33" y="75"/>
                      <a:pt x="33" y="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40"/>
              <p:cNvSpPr/>
              <p:nvPr/>
            </p:nvSpPr>
            <p:spPr>
              <a:xfrm>
                <a:off x="4255347" y="2523605"/>
                <a:ext cx="3571" cy="11644"/>
              </a:xfrm>
              <a:custGeom>
                <a:avLst/>
                <a:gdLst/>
                <a:ahLst/>
                <a:cxnLst/>
                <a:rect l="l" t="t" r="r" b="b"/>
                <a:pathLst>
                  <a:path w="23" h="75" extrusionOk="0">
                    <a:moveTo>
                      <a:pt x="1" y="0"/>
                    </a:moveTo>
                    <a:lnTo>
                      <a:pt x="1" y="32"/>
                    </a:lnTo>
                    <a:lnTo>
                      <a:pt x="1" y="43"/>
                    </a:lnTo>
                    <a:cubicBezTo>
                      <a:pt x="12" y="53"/>
                      <a:pt x="12" y="64"/>
                      <a:pt x="22" y="75"/>
                    </a:cubicBezTo>
                    <a:lnTo>
                      <a:pt x="22" y="64"/>
                    </a:lnTo>
                    <a:cubicBezTo>
                      <a:pt x="22" y="53"/>
                      <a:pt x="22" y="43"/>
                      <a:pt x="12" y="32"/>
                    </a:cubicBezTo>
                    <a:cubicBezTo>
                      <a:pt x="12" y="22"/>
                      <a:pt x="12" y="1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40"/>
              <p:cNvSpPr/>
              <p:nvPr/>
            </p:nvSpPr>
            <p:spPr>
              <a:xfrm>
                <a:off x="4260470" y="2518482"/>
                <a:ext cx="4968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32" h="87" extrusionOk="0">
                    <a:moveTo>
                      <a:pt x="0" y="1"/>
                    </a:moveTo>
                    <a:lnTo>
                      <a:pt x="0" y="12"/>
                    </a:lnTo>
                    <a:lnTo>
                      <a:pt x="0" y="43"/>
                    </a:lnTo>
                    <a:lnTo>
                      <a:pt x="10" y="43"/>
                    </a:lnTo>
                    <a:cubicBezTo>
                      <a:pt x="10" y="65"/>
                      <a:pt x="22" y="76"/>
                      <a:pt x="22" y="86"/>
                    </a:cubicBezTo>
                    <a:lnTo>
                      <a:pt x="32" y="86"/>
                    </a:lnTo>
                    <a:cubicBezTo>
                      <a:pt x="32" y="65"/>
                      <a:pt x="22" y="55"/>
                      <a:pt x="22" y="43"/>
                    </a:cubicBezTo>
                    <a:cubicBezTo>
                      <a:pt x="22" y="33"/>
                      <a:pt x="22" y="33"/>
                      <a:pt x="10" y="33"/>
                    </a:cubicBezTo>
                    <a:cubicBezTo>
                      <a:pt x="10" y="22"/>
                      <a:pt x="10" y="1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40"/>
              <p:cNvSpPr/>
              <p:nvPr/>
            </p:nvSpPr>
            <p:spPr>
              <a:xfrm>
                <a:off x="4265283" y="2513514"/>
                <a:ext cx="6831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44" h="87" extrusionOk="0">
                    <a:moveTo>
                      <a:pt x="1" y="1"/>
                    </a:moveTo>
                    <a:cubicBezTo>
                      <a:pt x="1" y="11"/>
                      <a:pt x="1" y="22"/>
                      <a:pt x="12" y="33"/>
                    </a:cubicBezTo>
                    <a:cubicBezTo>
                      <a:pt x="12" y="54"/>
                      <a:pt x="22" y="75"/>
                      <a:pt x="33" y="87"/>
                    </a:cubicBezTo>
                    <a:lnTo>
                      <a:pt x="44" y="87"/>
                    </a:lnTo>
                    <a:cubicBezTo>
                      <a:pt x="33" y="65"/>
                      <a:pt x="33" y="44"/>
                      <a:pt x="22" y="2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40"/>
              <p:cNvSpPr/>
              <p:nvPr/>
            </p:nvSpPr>
            <p:spPr>
              <a:xfrm>
                <a:off x="4268699" y="2506993"/>
                <a:ext cx="10092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65" h="108" extrusionOk="0">
                    <a:moveTo>
                      <a:pt x="0" y="0"/>
                    </a:moveTo>
                    <a:cubicBezTo>
                      <a:pt x="0" y="22"/>
                      <a:pt x="11" y="32"/>
                      <a:pt x="22" y="43"/>
                    </a:cubicBezTo>
                    <a:lnTo>
                      <a:pt x="22" y="53"/>
                    </a:lnTo>
                    <a:cubicBezTo>
                      <a:pt x="33" y="64"/>
                      <a:pt x="43" y="86"/>
                      <a:pt x="54" y="96"/>
                    </a:cubicBezTo>
                    <a:lnTo>
                      <a:pt x="54" y="107"/>
                    </a:lnTo>
                    <a:lnTo>
                      <a:pt x="65" y="96"/>
                    </a:lnTo>
                    <a:cubicBezTo>
                      <a:pt x="54" y="86"/>
                      <a:pt x="43" y="64"/>
                      <a:pt x="33" y="43"/>
                    </a:cubicBezTo>
                    <a:lnTo>
                      <a:pt x="33" y="32"/>
                    </a:lnTo>
                    <a:cubicBezTo>
                      <a:pt x="22" y="22"/>
                      <a:pt x="22" y="10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40"/>
              <p:cNvSpPr/>
              <p:nvPr/>
            </p:nvSpPr>
            <p:spPr>
              <a:xfrm>
                <a:off x="4277083" y="2501870"/>
                <a:ext cx="8384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54" h="108" extrusionOk="0">
                    <a:moveTo>
                      <a:pt x="0" y="1"/>
                    </a:moveTo>
                    <a:lnTo>
                      <a:pt x="0" y="12"/>
                    </a:lnTo>
                    <a:lnTo>
                      <a:pt x="0" y="33"/>
                    </a:lnTo>
                    <a:cubicBezTo>
                      <a:pt x="11" y="65"/>
                      <a:pt x="32" y="86"/>
                      <a:pt x="53" y="108"/>
                    </a:cubicBezTo>
                    <a:cubicBezTo>
                      <a:pt x="43" y="86"/>
                      <a:pt x="32" y="76"/>
                      <a:pt x="32" y="55"/>
                    </a:cubicBezTo>
                    <a:cubicBezTo>
                      <a:pt x="22" y="43"/>
                      <a:pt x="22" y="33"/>
                      <a:pt x="11" y="22"/>
                    </a:cubicBezTo>
                    <a:cubicBezTo>
                      <a:pt x="11" y="22"/>
                      <a:pt x="0" y="1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40"/>
              <p:cNvSpPr/>
              <p:nvPr/>
            </p:nvSpPr>
            <p:spPr>
              <a:xfrm>
                <a:off x="4280343" y="2495194"/>
                <a:ext cx="11799" cy="20183"/>
              </a:xfrm>
              <a:custGeom>
                <a:avLst/>
                <a:gdLst/>
                <a:ahLst/>
                <a:cxnLst/>
                <a:rect l="l" t="t" r="r" b="b"/>
                <a:pathLst>
                  <a:path w="76" h="130" extrusionOk="0">
                    <a:moveTo>
                      <a:pt x="1" y="1"/>
                    </a:moveTo>
                    <a:lnTo>
                      <a:pt x="1" y="12"/>
                    </a:lnTo>
                    <a:cubicBezTo>
                      <a:pt x="11" y="22"/>
                      <a:pt x="11" y="33"/>
                      <a:pt x="22" y="44"/>
                    </a:cubicBezTo>
                    <a:cubicBezTo>
                      <a:pt x="22" y="44"/>
                      <a:pt x="32" y="55"/>
                      <a:pt x="32" y="65"/>
                    </a:cubicBezTo>
                    <a:lnTo>
                      <a:pt x="65" y="129"/>
                    </a:lnTo>
                    <a:lnTo>
                      <a:pt x="75" y="129"/>
                    </a:lnTo>
                    <a:cubicBezTo>
                      <a:pt x="65" y="98"/>
                      <a:pt x="54" y="76"/>
                      <a:pt x="44" y="55"/>
                    </a:cubicBezTo>
                    <a:cubicBezTo>
                      <a:pt x="44" y="44"/>
                      <a:pt x="32" y="33"/>
                      <a:pt x="32" y="33"/>
                    </a:cubicBezTo>
                    <a:cubicBezTo>
                      <a:pt x="22" y="22"/>
                      <a:pt x="22" y="12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40"/>
              <p:cNvSpPr/>
              <p:nvPr/>
            </p:nvSpPr>
            <p:spPr>
              <a:xfrm>
                <a:off x="4287019" y="2486965"/>
                <a:ext cx="13507" cy="24996"/>
              </a:xfrm>
              <a:custGeom>
                <a:avLst/>
                <a:gdLst/>
                <a:ahLst/>
                <a:cxnLst/>
                <a:rect l="l" t="t" r="r" b="b"/>
                <a:pathLst>
                  <a:path w="87" h="161" extrusionOk="0">
                    <a:moveTo>
                      <a:pt x="1" y="1"/>
                    </a:moveTo>
                    <a:cubicBezTo>
                      <a:pt x="1" y="22"/>
                      <a:pt x="1" y="43"/>
                      <a:pt x="11" y="54"/>
                    </a:cubicBezTo>
                    <a:lnTo>
                      <a:pt x="32" y="75"/>
                    </a:lnTo>
                    <a:cubicBezTo>
                      <a:pt x="43" y="97"/>
                      <a:pt x="54" y="129"/>
                      <a:pt x="75" y="161"/>
                    </a:cubicBezTo>
                    <a:cubicBezTo>
                      <a:pt x="75" y="161"/>
                      <a:pt x="86" y="161"/>
                      <a:pt x="75" y="151"/>
                    </a:cubicBezTo>
                    <a:cubicBezTo>
                      <a:pt x="75" y="129"/>
                      <a:pt x="65" y="108"/>
                      <a:pt x="54" y="86"/>
                    </a:cubicBezTo>
                    <a:cubicBezTo>
                      <a:pt x="43" y="75"/>
                      <a:pt x="32" y="54"/>
                      <a:pt x="22" y="43"/>
                    </a:cubicBezTo>
                    <a:cubicBezTo>
                      <a:pt x="11" y="32"/>
                      <a:pt x="1" y="22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40"/>
              <p:cNvSpPr/>
              <p:nvPr/>
            </p:nvSpPr>
            <p:spPr>
              <a:xfrm>
                <a:off x="4293695" y="2483705"/>
                <a:ext cx="13352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86" h="151" extrusionOk="0">
                    <a:moveTo>
                      <a:pt x="0" y="0"/>
                    </a:moveTo>
                    <a:cubicBezTo>
                      <a:pt x="0" y="10"/>
                      <a:pt x="11" y="22"/>
                      <a:pt x="11" y="32"/>
                    </a:cubicBezTo>
                    <a:cubicBezTo>
                      <a:pt x="22" y="43"/>
                      <a:pt x="32" y="64"/>
                      <a:pt x="32" y="75"/>
                    </a:cubicBezTo>
                    <a:cubicBezTo>
                      <a:pt x="53" y="96"/>
                      <a:pt x="65" y="129"/>
                      <a:pt x="86" y="150"/>
                    </a:cubicBezTo>
                    <a:cubicBezTo>
                      <a:pt x="75" y="118"/>
                      <a:pt x="65" y="96"/>
                      <a:pt x="53" y="64"/>
                    </a:cubicBezTo>
                    <a:cubicBezTo>
                      <a:pt x="43" y="53"/>
                      <a:pt x="32" y="32"/>
                      <a:pt x="22" y="22"/>
                    </a:cubicBezTo>
                    <a:cubicBezTo>
                      <a:pt x="22" y="10"/>
                      <a:pt x="11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40"/>
              <p:cNvSpPr/>
              <p:nvPr/>
            </p:nvSpPr>
            <p:spPr>
              <a:xfrm>
                <a:off x="4301923" y="2475321"/>
                <a:ext cx="13507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87" h="151" extrusionOk="0">
                    <a:moveTo>
                      <a:pt x="0" y="0"/>
                    </a:moveTo>
                    <a:cubicBezTo>
                      <a:pt x="0" y="11"/>
                      <a:pt x="12" y="22"/>
                      <a:pt x="12" y="33"/>
                    </a:cubicBezTo>
                    <a:cubicBezTo>
                      <a:pt x="22" y="43"/>
                      <a:pt x="33" y="64"/>
                      <a:pt x="33" y="76"/>
                    </a:cubicBezTo>
                    <a:cubicBezTo>
                      <a:pt x="54" y="97"/>
                      <a:pt x="65" y="129"/>
                      <a:pt x="76" y="150"/>
                    </a:cubicBezTo>
                    <a:lnTo>
                      <a:pt x="86" y="150"/>
                    </a:lnTo>
                    <a:cubicBezTo>
                      <a:pt x="76" y="107"/>
                      <a:pt x="54" y="54"/>
                      <a:pt x="22" y="22"/>
                    </a:cubicBezTo>
                    <a:cubicBezTo>
                      <a:pt x="22" y="11"/>
                      <a:pt x="12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40"/>
              <p:cNvSpPr/>
              <p:nvPr/>
            </p:nvSpPr>
            <p:spPr>
              <a:xfrm>
                <a:off x="4308599" y="2470353"/>
                <a:ext cx="15215" cy="24996"/>
              </a:xfrm>
              <a:custGeom>
                <a:avLst/>
                <a:gdLst/>
                <a:ahLst/>
                <a:cxnLst/>
                <a:rect l="l" t="t" r="r" b="b"/>
                <a:pathLst>
                  <a:path w="98" h="161" extrusionOk="0">
                    <a:moveTo>
                      <a:pt x="0" y="1"/>
                    </a:moveTo>
                    <a:cubicBezTo>
                      <a:pt x="0" y="11"/>
                      <a:pt x="11" y="11"/>
                      <a:pt x="11" y="22"/>
                    </a:cubicBezTo>
                    <a:cubicBezTo>
                      <a:pt x="22" y="43"/>
                      <a:pt x="33" y="65"/>
                      <a:pt x="43" y="75"/>
                    </a:cubicBezTo>
                    <a:cubicBezTo>
                      <a:pt x="54" y="108"/>
                      <a:pt x="65" y="139"/>
                      <a:pt x="86" y="161"/>
                    </a:cubicBezTo>
                    <a:lnTo>
                      <a:pt x="97" y="161"/>
                    </a:lnTo>
                    <a:cubicBezTo>
                      <a:pt x="86" y="129"/>
                      <a:pt x="65" y="96"/>
                      <a:pt x="54" y="75"/>
                    </a:cubicBezTo>
                    <a:lnTo>
                      <a:pt x="22" y="11"/>
                    </a:lnTo>
                    <a:cubicBezTo>
                      <a:pt x="11" y="11"/>
                      <a:pt x="11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40"/>
              <p:cNvSpPr/>
              <p:nvPr/>
            </p:nvSpPr>
            <p:spPr>
              <a:xfrm>
                <a:off x="4315275" y="2461969"/>
                <a:ext cx="15060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97" h="172" extrusionOk="0">
                    <a:moveTo>
                      <a:pt x="0" y="1"/>
                    </a:moveTo>
                    <a:cubicBezTo>
                      <a:pt x="0" y="12"/>
                      <a:pt x="0" y="22"/>
                      <a:pt x="11" y="33"/>
                    </a:cubicBezTo>
                    <a:cubicBezTo>
                      <a:pt x="22" y="55"/>
                      <a:pt x="33" y="65"/>
                      <a:pt x="43" y="86"/>
                    </a:cubicBezTo>
                    <a:cubicBezTo>
                      <a:pt x="54" y="119"/>
                      <a:pt x="75" y="140"/>
                      <a:pt x="97" y="172"/>
                    </a:cubicBezTo>
                    <a:cubicBezTo>
                      <a:pt x="86" y="140"/>
                      <a:pt x="75" y="108"/>
                      <a:pt x="54" y="86"/>
                    </a:cubicBezTo>
                    <a:lnTo>
                      <a:pt x="22" y="22"/>
                    </a:lnTo>
                    <a:cubicBezTo>
                      <a:pt x="22" y="12"/>
                      <a:pt x="11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40"/>
              <p:cNvSpPr/>
              <p:nvPr/>
            </p:nvSpPr>
            <p:spPr>
              <a:xfrm>
                <a:off x="4320244" y="2452033"/>
                <a:ext cx="18320" cy="31827"/>
              </a:xfrm>
              <a:custGeom>
                <a:avLst/>
                <a:gdLst/>
                <a:ahLst/>
                <a:cxnLst/>
                <a:rect l="l" t="t" r="r" b="b"/>
                <a:pathLst>
                  <a:path w="118" h="205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11" y="22"/>
                      <a:pt x="11" y="33"/>
                      <a:pt x="22" y="54"/>
                    </a:cubicBezTo>
                    <a:cubicBezTo>
                      <a:pt x="32" y="65"/>
                      <a:pt x="43" y="86"/>
                      <a:pt x="54" y="107"/>
                    </a:cubicBezTo>
                    <a:cubicBezTo>
                      <a:pt x="75" y="140"/>
                      <a:pt x="97" y="161"/>
                      <a:pt x="118" y="204"/>
                    </a:cubicBezTo>
                    <a:lnTo>
                      <a:pt x="118" y="193"/>
                    </a:lnTo>
                    <a:cubicBezTo>
                      <a:pt x="108" y="161"/>
                      <a:pt x="86" y="129"/>
                      <a:pt x="65" y="97"/>
                    </a:cubicBezTo>
                    <a:cubicBezTo>
                      <a:pt x="54" y="76"/>
                      <a:pt x="43" y="54"/>
                      <a:pt x="32" y="43"/>
                    </a:cubicBezTo>
                    <a:cubicBezTo>
                      <a:pt x="22" y="22"/>
                      <a:pt x="11" y="11"/>
                      <a:pt x="11" y="1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40"/>
              <p:cNvSpPr/>
              <p:nvPr/>
            </p:nvSpPr>
            <p:spPr>
              <a:xfrm>
                <a:off x="4325212" y="2443804"/>
                <a:ext cx="21736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140" h="215" extrusionOk="0">
                    <a:moveTo>
                      <a:pt x="0" y="0"/>
                    </a:moveTo>
                    <a:cubicBezTo>
                      <a:pt x="0" y="0"/>
                      <a:pt x="0" y="11"/>
                      <a:pt x="11" y="11"/>
                    </a:cubicBezTo>
                    <a:cubicBezTo>
                      <a:pt x="11" y="0"/>
                      <a:pt x="11" y="0"/>
                      <a:pt x="0" y="0"/>
                    </a:cubicBezTo>
                    <a:close/>
                    <a:moveTo>
                      <a:pt x="11" y="11"/>
                    </a:moveTo>
                    <a:cubicBezTo>
                      <a:pt x="11" y="32"/>
                      <a:pt x="22" y="43"/>
                      <a:pt x="33" y="53"/>
                    </a:cubicBezTo>
                    <a:cubicBezTo>
                      <a:pt x="43" y="75"/>
                      <a:pt x="54" y="86"/>
                      <a:pt x="65" y="107"/>
                    </a:cubicBezTo>
                    <a:cubicBezTo>
                      <a:pt x="86" y="139"/>
                      <a:pt x="107" y="182"/>
                      <a:pt x="140" y="214"/>
                    </a:cubicBezTo>
                    <a:cubicBezTo>
                      <a:pt x="129" y="172"/>
                      <a:pt x="107" y="139"/>
                      <a:pt x="76" y="96"/>
                    </a:cubicBezTo>
                    <a:cubicBezTo>
                      <a:pt x="65" y="86"/>
                      <a:pt x="54" y="64"/>
                      <a:pt x="43" y="43"/>
                    </a:cubicBezTo>
                    <a:lnTo>
                      <a:pt x="11" y="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40"/>
              <p:cNvSpPr/>
              <p:nvPr/>
            </p:nvSpPr>
            <p:spPr>
              <a:xfrm>
                <a:off x="4310307" y="2639892"/>
                <a:ext cx="128085" cy="64897"/>
              </a:xfrm>
              <a:custGeom>
                <a:avLst/>
                <a:gdLst/>
                <a:ahLst/>
                <a:cxnLst/>
                <a:rect l="l" t="t" r="r" b="b"/>
                <a:pathLst>
                  <a:path w="825" h="418" extrusionOk="0">
                    <a:moveTo>
                      <a:pt x="54" y="354"/>
                    </a:moveTo>
                    <a:lnTo>
                      <a:pt x="0" y="386"/>
                    </a:lnTo>
                    <a:lnTo>
                      <a:pt x="54" y="386"/>
                    </a:lnTo>
                    <a:lnTo>
                      <a:pt x="54" y="354"/>
                    </a:lnTo>
                    <a:close/>
                    <a:moveTo>
                      <a:pt x="729" y="1"/>
                    </a:moveTo>
                    <a:lnTo>
                      <a:pt x="729" y="11"/>
                    </a:lnTo>
                    <a:cubicBezTo>
                      <a:pt x="750" y="65"/>
                      <a:pt x="760" y="139"/>
                      <a:pt x="771" y="204"/>
                    </a:cubicBezTo>
                    <a:lnTo>
                      <a:pt x="760" y="204"/>
                    </a:lnTo>
                    <a:cubicBezTo>
                      <a:pt x="739" y="139"/>
                      <a:pt x="717" y="75"/>
                      <a:pt x="707" y="22"/>
                    </a:cubicBezTo>
                    <a:lnTo>
                      <a:pt x="675" y="32"/>
                    </a:lnTo>
                    <a:cubicBezTo>
                      <a:pt x="675" y="65"/>
                      <a:pt x="675" y="86"/>
                      <a:pt x="686" y="108"/>
                    </a:cubicBezTo>
                    <a:cubicBezTo>
                      <a:pt x="696" y="139"/>
                      <a:pt x="696" y="182"/>
                      <a:pt x="707" y="215"/>
                    </a:cubicBezTo>
                    <a:lnTo>
                      <a:pt x="696" y="215"/>
                    </a:lnTo>
                    <a:cubicBezTo>
                      <a:pt x="686" y="161"/>
                      <a:pt x="664" y="108"/>
                      <a:pt x="653" y="44"/>
                    </a:cubicBezTo>
                    <a:lnTo>
                      <a:pt x="621" y="65"/>
                    </a:lnTo>
                    <a:cubicBezTo>
                      <a:pt x="621" y="86"/>
                      <a:pt x="621" y="118"/>
                      <a:pt x="632" y="139"/>
                    </a:cubicBezTo>
                    <a:cubicBezTo>
                      <a:pt x="632" y="172"/>
                      <a:pt x="643" y="204"/>
                      <a:pt x="643" y="236"/>
                    </a:cubicBezTo>
                    <a:lnTo>
                      <a:pt x="632" y="236"/>
                    </a:lnTo>
                    <a:cubicBezTo>
                      <a:pt x="621" y="204"/>
                      <a:pt x="621" y="172"/>
                      <a:pt x="610" y="139"/>
                    </a:cubicBezTo>
                    <a:cubicBezTo>
                      <a:pt x="610" y="118"/>
                      <a:pt x="600" y="97"/>
                      <a:pt x="600" y="75"/>
                    </a:cubicBezTo>
                    <a:lnTo>
                      <a:pt x="557" y="97"/>
                    </a:lnTo>
                    <a:cubicBezTo>
                      <a:pt x="567" y="118"/>
                      <a:pt x="567" y="139"/>
                      <a:pt x="567" y="161"/>
                    </a:cubicBezTo>
                    <a:cubicBezTo>
                      <a:pt x="579" y="193"/>
                      <a:pt x="579" y="225"/>
                      <a:pt x="579" y="258"/>
                    </a:cubicBezTo>
                    <a:cubicBezTo>
                      <a:pt x="567" y="225"/>
                      <a:pt x="557" y="204"/>
                      <a:pt x="557" y="172"/>
                    </a:cubicBezTo>
                    <a:cubicBezTo>
                      <a:pt x="557" y="151"/>
                      <a:pt x="546" y="118"/>
                      <a:pt x="546" y="97"/>
                    </a:cubicBezTo>
                    <a:lnTo>
                      <a:pt x="503" y="118"/>
                    </a:lnTo>
                    <a:cubicBezTo>
                      <a:pt x="525" y="161"/>
                      <a:pt x="525" y="215"/>
                      <a:pt x="525" y="258"/>
                    </a:cubicBezTo>
                    <a:cubicBezTo>
                      <a:pt x="525" y="258"/>
                      <a:pt x="525" y="268"/>
                      <a:pt x="514" y="268"/>
                    </a:cubicBezTo>
                    <a:lnTo>
                      <a:pt x="514" y="258"/>
                    </a:lnTo>
                    <a:cubicBezTo>
                      <a:pt x="514" y="236"/>
                      <a:pt x="503" y="204"/>
                      <a:pt x="503" y="172"/>
                    </a:cubicBezTo>
                    <a:cubicBezTo>
                      <a:pt x="503" y="161"/>
                      <a:pt x="493" y="139"/>
                      <a:pt x="493" y="129"/>
                    </a:cubicBezTo>
                    <a:lnTo>
                      <a:pt x="439" y="161"/>
                    </a:lnTo>
                    <a:cubicBezTo>
                      <a:pt x="450" y="204"/>
                      <a:pt x="460" y="258"/>
                      <a:pt x="460" y="301"/>
                    </a:cubicBezTo>
                    <a:lnTo>
                      <a:pt x="450" y="301"/>
                    </a:lnTo>
                    <a:cubicBezTo>
                      <a:pt x="439" y="268"/>
                      <a:pt x="439" y="236"/>
                      <a:pt x="439" y="204"/>
                    </a:cubicBezTo>
                    <a:cubicBezTo>
                      <a:pt x="429" y="193"/>
                      <a:pt x="429" y="182"/>
                      <a:pt x="429" y="161"/>
                    </a:cubicBezTo>
                    <a:lnTo>
                      <a:pt x="386" y="182"/>
                    </a:lnTo>
                    <a:cubicBezTo>
                      <a:pt x="386" y="204"/>
                      <a:pt x="396" y="215"/>
                      <a:pt x="396" y="236"/>
                    </a:cubicBezTo>
                    <a:cubicBezTo>
                      <a:pt x="407" y="258"/>
                      <a:pt x="407" y="279"/>
                      <a:pt x="407" y="311"/>
                    </a:cubicBezTo>
                    <a:lnTo>
                      <a:pt x="396" y="311"/>
                    </a:lnTo>
                    <a:cubicBezTo>
                      <a:pt x="386" y="279"/>
                      <a:pt x="386" y="247"/>
                      <a:pt x="375" y="215"/>
                    </a:cubicBezTo>
                    <a:lnTo>
                      <a:pt x="375" y="193"/>
                    </a:lnTo>
                    <a:lnTo>
                      <a:pt x="343" y="204"/>
                    </a:lnTo>
                    <a:lnTo>
                      <a:pt x="343" y="225"/>
                    </a:lnTo>
                    <a:cubicBezTo>
                      <a:pt x="343" y="258"/>
                      <a:pt x="353" y="289"/>
                      <a:pt x="353" y="311"/>
                    </a:cubicBezTo>
                    <a:lnTo>
                      <a:pt x="343" y="322"/>
                    </a:lnTo>
                    <a:lnTo>
                      <a:pt x="343" y="311"/>
                    </a:lnTo>
                    <a:cubicBezTo>
                      <a:pt x="332" y="289"/>
                      <a:pt x="332" y="268"/>
                      <a:pt x="332" y="258"/>
                    </a:cubicBezTo>
                    <a:lnTo>
                      <a:pt x="332" y="215"/>
                    </a:lnTo>
                    <a:lnTo>
                      <a:pt x="289" y="236"/>
                    </a:lnTo>
                    <a:cubicBezTo>
                      <a:pt x="300" y="268"/>
                      <a:pt x="300" y="289"/>
                      <a:pt x="300" y="322"/>
                    </a:cubicBezTo>
                    <a:cubicBezTo>
                      <a:pt x="289" y="301"/>
                      <a:pt x="279" y="268"/>
                      <a:pt x="279" y="236"/>
                    </a:cubicBezTo>
                    <a:lnTo>
                      <a:pt x="246" y="258"/>
                    </a:lnTo>
                    <a:lnTo>
                      <a:pt x="246" y="279"/>
                    </a:lnTo>
                    <a:lnTo>
                      <a:pt x="246" y="332"/>
                    </a:lnTo>
                    <a:cubicBezTo>
                      <a:pt x="236" y="311"/>
                      <a:pt x="236" y="289"/>
                      <a:pt x="236" y="279"/>
                    </a:cubicBezTo>
                    <a:cubicBezTo>
                      <a:pt x="236" y="268"/>
                      <a:pt x="236" y="268"/>
                      <a:pt x="225" y="268"/>
                    </a:cubicBezTo>
                    <a:lnTo>
                      <a:pt x="203" y="279"/>
                    </a:lnTo>
                    <a:lnTo>
                      <a:pt x="203" y="343"/>
                    </a:lnTo>
                    <a:cubicBezTo>
                      <a:pt x="203" y="343"/>
                      <a:pt x="203" y="354"/>
                      <a:pt x="193" y="354"/>
                    </a:cubicBezTo>
                    <a:lnTo>
                      <a:pt x="193" y="343"/>
                    </a:lnTo>
                    <a:cubicBezTo>
                      <a:pt x="193" y="332"/>
                      <a:pt x="182" y="311"/>
                      <a:pt x="182" y="289"/>
                    </a:cubicBezTo>
                    <a:lnTo>
                      <a:pt x="161" y="301"/>
                    </a:lnTo>
                    <a:lnTo>
                      <a:pt x="161" y="322"/>
                    </a:lnTo>
                    <a:cubicBezTo>
                      <a:pt x="161" y="332"/>
                      <a:pt x="161" y="343"/>
                      <a:pt x="150" y="365"/>
                    </a:cubicBezTo>
                    <a:cubicBezTo>
                      <a:pt x="139" y="354"/>
                      <a:pt x="139" y="332"/>
                      <a:pt x="139" y="322"/>
                    </a:cubicBezTo>
                    <a:lnTo>
                      <a:pt x="139" y="311"/>
                    </a:lnTo>
                    <a:lnTo>
                      <a:pt x="107" y="322"/>
                    </a:lnTo>
                    <a:lnTo>
                      <a:pt x="107" y="332"/>
                    </a:lnTo>
                    <a:lnTo>
                      <a:pt x="107" y="365"/>
                    </a:lnTo>
                    <a:cubicBezTo>
                      <a:pt x="96" y="354"/>
                      <a:pt x="96" y="343"/>
                      <a:pt x="96" y="332"/>
                    </a:cubicBezTo>
                    <a:lnTo>
                      <a:pt x="65" y="354"/>
                    </a:lnTo>
                    <a:lnTo>
                      <a:pt x="65" y="386"/>
                    </a:lnTo>
                    <a:lnTo>
                      <a:pt x="824" y="418"/>
                    </a:lnTo>
                    <a:cubicBezTo>
                      <a:pt x="814" y="343"/>
                      <a:pt x="771" y="129"/>
                      <a:pt x="7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40"/>
              <p:cNvSpPr/>
              <p:nvPr/>
            </p:nvSpPr>
            <p:spPr>
              <a:xfrm>
                <a:off x="4281895" y="2629955"/>
                <a:ext cx="164881" cy="83217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536" extrusionOk="0">
                    <a:moveTo>
                      <a:pt x="968" y="278"/>
                    </a:moveTo>
                    <a:lnTo>
                      <a:pt x="965" y="279"/>
                    </a:lnTo>
                    <a:cubicBezTo>
                      <a:pt x="986" y="365"/>
                      <a:pt x="997" y="439"/>
                      <a:pt x="1007" y="482"/>
                    </a:cubicBezTo>
                    <a:cubicBezTo>
                      <a:pt x="1002" y="442"/>
                      <a:pt x="987" y="363"/>
                      <a:pt x="968" y="278"/>
                    </a:cubicBezTo>
                    <a:close/>
                    <a:moveTo>
                      <a:pt x="943" y="0"/>
                    </a:moveTo>
                    <a:lnTo>
                      <a:pt x="890" y="22"/>
                    </a:lnTo>
                    <a:cubicBezTo>
                      <a:pt x="900" y="43"/>
                      <a:pt x="912" y="54"/>
                      <a:pt x="912" y="75"/>
                    </a:cubicBezTo>
                    <a:lnTo>
                      <a:pt x="912" y="65"/>
                    </a:lnTo>
                    <a:cubicBezTo>
                      <a:pt x="932" y="125"/>
                      <a:pt x="951" y="203"/>
                      <a:pt x="968" y="278"/>
                    </a:cubicBezTo>
                    <a:lnTo>
                      <a:pt x="968" y="278"/>
                    </a:lnTo>
                    <a:lnTo>
                      <a:pt x="997" y="268"/>
                    </a:lnTo>
                    <a:cubicBezTo>
                      <a:pt x="1019" y="396"/>
                      <a:pt x="1040" y="514"/>
                      <a:pt x="1040" y="514"/>
                    </a:cubicBezTo>
                    <a:lnTo>
                      <a:pt x="98" y="472"/>
                    </a:lnTo>
                    <a:lnTo>
                      <a:pt x="98" y="460"/>
                    </a:lnTo>
                    <a:lnTo>
                      <a:pt x="194" y="439"/>
                    </a:lnTo>
                    <a:lnTo>
                      <a:pt x="194" y="439"/>
                    </a:lnTo>
                    <a:lnTo>
                      <a:pt x="183" y="450"/>
                    </a:lnTo>
                    <a:lnTo>
                      <a:pt x="237" y="418"/>
                    </a:lnTo>
                    <a:lnTo>
                      <a:pt x="237" y="386"/>
                    </a:lnTo>
                    <a:lnTo>
                      <a:pt x="248" y="386"/>
                    </a:lnTo>
                    <a:lnTo>
                      <a:pt x="248" y="418"/>
                    </a:lnTo>
                    <a:lnTo>
                      <a:pt x="279" y="396"/>
                    </a:lnTo>
                    <a:cubicBezTo>
                      <a:pt x="279" y="386"/>
                      <a:pt x="279" y="365"/>
                      <a:pt x="290" y="353"/>
                    </a:cubicBezTo>
                    <a:lnTo>
                      <a:pt x="290" y="365"/>
                    </a:lnTo>
                    <a:lnTo>
                      <a:pt x="290" y="386"/>
                    </a:lnTo>
                    <a:lnTo>
                      <a:pt x="322" y="375"/>
                    </a:lnTo>
                    <a:lnTo>
                      <a:pt x="322" y="343"/>
                    </a:lnTo>
                    <a:lnTo>
                      <a:pt x="333" y="343"/>
                    </a:lnTo>
                    <a:cubicBezTo>
                      <a:pt x="333" y="343"/>
                      <a:pt x="333" y="353"/>
                      <a:pt x="344" y="365"/>
                    </a:cubicBezTo>
                    <a:lnTo>
                      <a:pt x="365" y="353"/>
                    </a:lnTo>
                    <a:lnTo>
                      <a:pt x="365" y="311"/>
                    </a:lnTo>
                    <a:lnTo>
                      <a:pt x="376" y="311"/>
                    </a:lnTo>
                    <a:cubicBezTo>
                      <a:pt x="376" y="322"/>
                      <a:pt x="376" y="332"/>
                      <a:pt x="386" y="343"/>
                    </a:cubicBezTo>
                    <a:lnTo>
                      <a:pt x="408" y="332"/>
                    </a:lnTo>
                    <a:lnTo>
                      <a:pt x="408" y="289"/>
                    </a:lnTo>
                    <a:lnTo>
                      <a:pt x="419" y="289"/>
                    </a:lnTo>
                    <a:cubicBezTo>
                      <a:pt x="419" y="300"/>
                      <a:pt x="419" y="311"/>
                      <a:pt x="429" y="322"/>
                    </a:cubicBezTo>
                    <a:lnTo>
                      <a:pt x="462" y="300"/>
                    </a:lnTo>
                    <a:lnTo>
                      <a:pt x="462" y="279"/>
                    </a:lnTo>
                    <a:cubicBezTo>
                      <a:pt x="472" y="279"/>
                      <a:pt x="472" y="289"/>
                      <a:pt x="472" y="300"/>
                    </a:cubicBezTo>
                    <a:lnTo>
                      <a:pt x="515" y="279"/>
                    </a:lnTo>
                    <a:cubicBezTo>
                      <a:pt x="505" y="268"/>
                      <a:pt x="505" y="257"/>
                      <a:pt x="505" y="246"/>
                    </a:cubicBezTo>
                    <a:lnTo>
                      <a:pt x="505" y="236"/>
                    </a:lnTo>
                    <a:cubicBezTo>
                      <a:pt x="515" y="246"/>
                      <a:pt x="515" y="257"/>
                      <a:pt x="526" y="268"/>
                    </a:cubicBezTo>
                    <a:lnTo>
                      <a:pt x="558" y="257"/>
                    </a:lnTo>
                    <a:cubicBezTo>
                      <a:pt x="547" y="236"/>
                      <a:pt x="547" y="225"/>
                      <a:pt x="558" y="203"/>
                    </a:cubicBezTo>
                    <a:cubicBezTo>
                      <a:pt x="558" y="215"/>
                      <a:pt x="569" y="236"/>
                      <a:pt x="569" y="246"/>
                    </a:cubicBezTo>
                    <a:lnTo>
                      <a:pt x="612" y="225"/>
                    </a:lnTo>
                    <a:lnTo>
                      <a:pt x="612" y="193"/>
                    </a:lnTo>
                    <a:cubicBezTo>
                      <a:pt x="612" y="203"/>
                      <a:pt x="622" y="215"/>
                      <a:pt x="622" y="225"/>
                    </a:cubicBezTo>
                    <a:lnTo>
                      <a:pt x="676" y="193"/>
                    </a:lnTo>
                    <a:lnTo>
                      <a:pt x="676" y="161"/>
                    </a:lnTo>
                    <a:cubicBezTo>
                      <a:pt x="686" y="172"/>
                      <a:pt x="686" y="172"/>
                      <a:pt x="686" y="182"/>
                    </a:cubicBezTo>
                    <a:lnTo>
                      <a:pt x="729" y="161"/>
                    </a:lnTo>
                    <a:lnTo>
                      <a:pt x="729" y="139"/>
                    </a:lnTo>
                    <a:lnTo>
                      <a:pt x="740" y="139"/>
                    </a:lnTo>
                    <a:lnTo>
                      <a:pt x="740" y="161"/>
                    </a:lnTo>
                    <a:lnTo>
                      <a:pt x="783" y="139"/>
                    </a:lnTo>
                    <a:lnTo>
                      <a:pt x="783" y="108"/>
                    </a:lnTo>
                    <a:lnTo>
                      <a:pt x="793" y="108"/>
                    </a:lnTo>
                    <a:cubicBezTo>
                      <a:pt x="793" y="118"/>
                      <a:pt x="793" y="118"/>
                      <a:pt x="804" y="129"/>
                    </a:cubicBezTo>
                    <a:lnTo>
                      <a:pt x="836" y="108"/>
                    </a:lnTo>
                    <a:lnTo>
                      <a:pt x="836" y="65"/>
                    </a:lnTo>
                    <a:cubicBezTo>
                      <a:pt x="847" y="75"/>
                      <a:pt x="847" y="86"/>
                      <a:pt x="858" y="96"/>
                    </a:cubicBezTo>
                    <a:lnTo>
                      <a:pt x="890" y="86"/>
                    </a:lnTo>
                    <a:lnTo>
                      <a:pt x="890" y="32"/>
                    </a:lnTo>
                    <a:lnTo>
                      <a:pt x="826" y="65"/>
                    </a:lnTo>
                    <a:lnTo>
                      <a:pt x="333" y="311"/>
                    </a:lnTo>
                    <a:lnTo>
                      <a:pt x="290" y="343"/>
                    </a:lnTo>
                    <a:lnTo>
                      <a:pt x="1" y="482"/>
                    </a:lnTo>
                    <a:lnTo>
                      <a:pt x="322" y="503"/>
                    </a:lnTo>
                    <a:lnTo>
                      <a:pt x="376" y="503"/>
                    </a:lnTo>
                    <a:lnTo>
                      <a:pt x="933" y="536"/>
                    </a:lnTo>
                    <a:lnTo>
                      <a:pt x="1061" y="536"/>
                    </a:lnTo>
                    <a:lnTo>
                      <a:pt x="1061" y="514"/>
                    </a:lnTo>
                    <a:cubicBezTo>
                      <a:pt x="1061" y="493"/>
                      <a:pt x="1007" y="182"/>
                      <a:pt x="954" y="22"/>
                    </a:cubicBezTo>
                    <a:lnTo>
                      <a:pt x="94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40"/>
              <p:cNvSpPr/>
              <p:nvPr/>
            </p:nvSpPr>
            <p:spPr>
              <a:xfrm>
                <a:off x="4296955" y="2671409"/>
                <a:ext cx="146561" cy="38503"/>
              </a:xfrm>
              <a:custGeom>
                <a:avLst/>
                <a:gdLst/>
                <a:ahLst/>
                <a:cxnLst/>
                <a:rect l="l" t="t" r="r" b="b"/>
                <a:pathLst>
                  <a:path w="944" h="248" extrusionOk="0">
                    <a:moveTo>
                      <a:pt x="900" y="1"/>
                    </a:moveTo>
                    <a:lnTo>
                      <a:pt x="868" y="12"/>
                    </a:lnTo>
                    <a:cubicBezTo>
                      <a:pt x="889" y="98"/>
                      <a:pt x="900" y="172"/>
                      <a:pt x="910" y="215"/>
                    </a:cubicBezTo>
                    <a:lnTo>
                      <a:pt x="151" y="183"/>
                    </a:lnTo>
                    <a:cubicBezTo>
                      <a:pt x="151" y="183"/>
                      <a:pt x="140" y="183"/>
                      <a:pt x="140" y="193"/>
                    </a:cubicBezTo>
                    <a:lnTo>
                      <a:pt x="140" y="183"/>
                    </a:lnTo>
                    <a:lnTo>
                      <a:pt x="86" y="183"/>
                    </a:lnTo>
                    <a:lnTo>
                      <a:pt x="97" y="172"/>
                    </a:lnTo>
                    <a:lnTo>
                      <a:pt x="97" y="172"/>
                    </a:lnTo>
                    <a:lnTo>
                      <a:pt x="1" y="193"/>
                    </a:lnTo>
                    <a:lnTo>
                      <a:pt x="1" y="205"/>
                    </a:lnTo>
                    <a:lnTo>
                      <a:pt x="943" y="247"/>
                    </a:lnTo>
                    <a:cubicBezTo>
                      <a:pt x="943" y="247"/>
                      <a:pt x="922" y="129"/>
                      <a:pt x="9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40"/>
              <p:cNvSpPr/>
              <p:nvPr/>
            </p:nvSpPr>
            <p:spPr>
              <a:xfrm>
                <a:off x="4318536" y="2689729"/>
                <a:ext cx="1863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12" h="76" extrusionOk="0">
                    <a:moveTo>
                      <a:pt x="1" y="1"/>
                    </a:moveTo>
                    <a:lnTo>
                      <a:pt x="1" y="33"/>
                    </a:lnTo>
                    <a:lnTo>
                      <a:pt x="1" y="65"/>
                    </a:lnTo>
                    <a:lnTo>
                      <a:pt x="1" y="75"/>
                    </a:lnTo>
                    <a:cubicBezTo>
                      <a:pt x="1" y="65"/>
                      <a:pt x="12" y="65"/>
                      <a:pt x="12" y="65"/>
                    </a:cubicBezTo>
                    <a:lnTo>
                      <a:pt x="12" y="33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40"/>
              <p:cNvSpPr/>
              <p:nvPr/>
            </p:nvSpPr>
            <p:spPr>
              <a:xfrm>
                <a:off x="4325212" y="2684761"/>
                <a:ext cx="1863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12" h="76" extrusionOk="0">
                    <a:moveTo>
                      <a:pt x="11" y="0"/>
                    </a:moveTo>
                    <a:cubicBezTo>
                      <a:pt x="0" y="12"/>
                      <a:pt x="0" y="33"/>
                      <a:pt x="0" y="43"/>
                    </a:cubicBezTo>
                    <a:cubicBezTo>
                      <a:pt x="0" y="54"/>
                      <a:pt x="0" y="65"/>
                      <a:pt x="11" y="76"/>
                    </a:cubicBezTo>
                    <a:lnTo>
                      <a:pt x="11" y="43"/>
                    </a:lnTo>
                    <a:lnTo>
                      <a:pt x="11" y="33"/>
                    </a:lnTo>
                    <a:lnTo>
                      <a:pt x="11" y="1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40"/>
              <p:cNvSpPr/>
              <p:nvPr/>
            </p:nvSpPr>
            <p:spPr>
              <a:xfrm>
                <a:off x="4331888" y="2683208"/>
                <a:ext cx="3416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22" h="86" extrusionOk="0">
                    <a:moveTo>
                      <a:pt x="0" y="0"/>
                    </a:moveTo>
                    <a:lnTo>
                      <a:pt x="0" y="32"/>
                    </a:lnTo>
                    <a:lnTo>
                      <a:pt x="0" y="43"/>
                    </a:lnTo>
                    <a:cubicBezTo>
                      <a:pt x="0" y="53"/>
                      <a:pt x="0" y="75"/>
                      <a:pt x="11" y="86"/>
                    </a:cubicBezTo>
                    <a:cubicBezTo>
                      <a:pt x="22" y="64"/>
                      <a:pt x="22" y="53"/>
                      <a:pt x="22" y="43"/>
                    </a:cubicBezTo>
                    <a:lnTo>
                      <a:pt x="22" y="22"/>
                    </a:lnTo>
                    <a:cubicBezTo>
                      <a:pt x="11" y="10"/>
                      <a:pt x="11" y="0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40"/>
              <p:cNvSpPr/>
              <p:nvPr/>
            </p:nvSpPr>
            <p:spPr>
              <a:xfrm>
                <a:off x="4338564" y="2678085"/>
                <a:ext cx="3416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08" extrusionOk="0">
                    <a:moveTo>
                      <a:pt x="0" y="1"/>
                    </a:moveTo>
                    <a:lnTo>
                      <a:pt x="0" y="43"/>
                    </a:lnTo>
                    <a:cubicBezTo>
                      <a:pt x="0" y="65"/>
                      <a:pt x="11" y="86"/>
                      <a:pt x="11" y="97"/>
                    </a:cubicBezTo>
                    <a:lnTo>
                      <a:pt x="11" y="108"/>
                    </a:lnTo>
                    <a:cubicBezTo>
                      <a:pt x="21" y="108"/>
                      <a:pt x="21" y="97"/>
                      <a:pt x="21" y="97"/>
                    </a:cubicBezTo>
                    <a:lnTo>
                      <a:pt x="21" y="33"/>
                    </a:lnTo>
                    <a:cubicBezTo>
                      <a:pt x="11" y="22"/>
                      <a:pt x="11" y="12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40"/>
              <p:cNvSpPr/>
              <p:nvPr/>
            </p:nvSpPr>
            <p:spPr>
              <a:xfrm>
                <a:off x="4345084" y="2674824"/>
                <a:ext cx="3571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08" extrusionOk="0">
                    <a:moveTo>
                      <a:pt x="1" y="0"/>
                    </a:moveTo>
                    <a:lnTo>
                      <a:pt x="1" y="43"/>
                    </a:lnTo>
                    <a:cubicBezTo>
                      <a:pt x="12" y="43"/>
                      <a:pt x="12" y="43"/>
                      <a:pt x="12" y="54"/>
                    </a:cubicBezTo>
                    <a:cubicBezTo>
                      <a:pt x="12" y="64"/>
                      <a:pt x="12" y="86"/>
                      <a:pt x="22" y="107"/>
                    </a:cubicBezTo>
                    <a:lnTo>
                      <a:pt x="22" y="54"/>
                    </a:lnTo>
                    <a:lnTo>
                      <a:pt x="22" y="33"/>
                    </a:lnTo>
                    <a:cubicBezTo>
                      <a:pt x="12" y="22"/>
                      <a:pt x="12" y="11"/>
                      <a:pt x="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40"/>
              <p:cNvSpPr/>
              <p:nvPr/>
            </p:nvSpPr>
            <p:spPr>
              <a:xfrm>
                <a:off x="4353468" y="2673116"/>
                <a:ext cx="3571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08" extrusionOk="0">
                    <a:moveTo>
                      <a:pt x="1" y="1"/>
                    </a:moveTo>
                    <a:lnTo>
                      <a:pt x="1" y="22"/>
                    </a:lnTo>
                    <a:cubicBezTo>
                      <a:pt x="1" y="54"/>
                      <a:pt x="11" y="87"/>
                      <a:pt x="22" y="108"/>
                    </a:cubicBezTo>
                    <a:cubicBezTo>
                      <a:pt x="22" y="75"/>
                      <a:pt x="22" y="54"/>
                      <a:pt x="11" y="22"/>
                    </a:cubicBezTo>
                    <a:cubicBezTo>
                      <a:pt x="11" y="11"/>
                      <a:pt x="11" y="1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40"/>
              <p:cNvSpPr/>
              <p:nvPr/>
            </p:nvSpPr>
            <p:spPr>
              <a:xfrm>
                <a:off x="4360144" y="2666596"/>
                <a:ext cx="5123" cy="23288"/>
              </a:xfrm>
              <a:custGeom>
                <a:avLst/>
                <a:gdLst/>
                <a:ahLst/>
                <a:cxnLst/>
                <a:rect l="l" t="t" r="r" b="b"/>
                <a:pathLst>
                  <a:path w="33" h="150" extrusionOk="0">
                    <a:moveTo>
                      <a:pt x="1" y="0"/>
                    </a:moveTo>
                    <a:lnTo>
                      <a:pt x="1" y="10"/>
                    </a:lnTo>
                    <a:cubicBezTo>
                      <a:pt x="1" y="21"/>
                      <a:pt x="1" y="32"/>
                      <a:pt x="11" y="43"/>
                    </a:cubicBezTo>
                    <a:lnTo>
                      <a:pt x="11" y="86"/>
                    </a:lnTo>
                    <a:cubicBezTo>
                      <a:pt x="11" y="96"/>
                      <a:pt x="11" y="117"/>
                      <a:pt x="22" y="139"/>
                    </a:cubicBezTo>
                    <a:lnTo>
                      <a:pt x="22" y="150"/>
                    </a:lnTo>
                    <a:lnTo>
                      <a:pt x="32" y="139"/>
                    </a:lnTo>
                    <a:cubicBezTo>
                      <a:pt x="32" y="117"/>
                      <a:pt x="22" y="86"/>
                      <a:pt x="22" y="53"/>
                    </a:cubicBezTo>
                    <a:lnTo>
                      <a:pt x="22" y="32"/>
                    </a:lnTo>
                    <a:cubicBezTo>
                      <a:pt x="11" y="21"/>
                      <a:pt x="11" y="1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40"/>
              <p:cNvSpPr/>
              <p:nvPr/>
            </p:nvSpPr>
            <p:spPr>
              <a:xfrm>
                <a:off x="4366820" y="2661472"/>
                <a:ext cx="6831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44" h="172" extrusionOk="0">
                    <a:moveTo>
                      <a:pt x="11" y="0"/>
                    </a:moveTo>
                    <a:cubicBezTo>
                      <a:pt x="0" y="22"/>
                      <a:pt x="0" y="33"/>
                      <a:pt x="11" y="54"/>
                    </a:cubicBezTo>
                    <a:lnTo>
                      <a:pt x="11" y="76"/>
                    </a:lnTo>
                    <a:cubicBezTo>
                      <a:pt x="22" y="108"/>
                      <a:pt x="22" y="140"/>
                      <a:pt x="32" y="172"/>
                    </a:cubicBezTo>
                    <a:lnTo>
                      <a:pt x="43" y="172"/>
                    </a:lnTo>
                    <a:cubicBezTo>
                      <a:pt x="43" y="140"/>
                      <a:pt x="43" y="119"/>
                      <a:pt x="32" y="97"/>
                    </a:cubicBezTo>
                    <a:cubicBezTo>
                      <a:pt x="32" y="76"/>
                      <a:pt x="22" y="65"/>
                      <a:pt x="22" y="43"/>
                    </a:cubicBezTo>
                    <a:cubicBezTo>
                      <a:pt x="22" y="33"/>
                      <a:pt x="11" y="12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40"/>
              <p:cNvSpPr/>
              <p:nvPr/>
            </p:nvSpPr>
            <p:spPr>
              <a:xfrm>
                <a:off x="4376757" y="2659920"/>
                <a:ext cx="5123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33" h="172" extrusionOk="0">
                    <a:moveTo>
                      <a:pt x="1" y="0"/>
                    </a:moveTo>
                    <a:lnTo>
                      <a:pt x="1" y="32"/>
                    </a:lnTo>
                    <a:cubicBezTo>
                      <a:pt x="1" y="53"/>
                      <a:pt x="1" y="64"/>
                      <a:pt x="11" y="75"/>
                    </a:cubicBezTo>
                    <a:cubicBezTo>
                      <a:pt x="11" y="107"/>
                      <a:pt x="11" y="139"/>
                      <a:pt x="22" y="172"/>
                    </a:cubicBezTo>
                    <a:lnTo>
                      <a:pt x="32" y="172"/>
                    </a:lnTo>
                    <a:cubicBezTo>
                      <a:pt x="32" y="129"/>
                      <a:pt x="22" y="75"/>
                      <a:pt x="11" y="32"/>
                    </a:cubicBezTo>
                    <a:cubicBezTo>
                      <a:pt x="11" y="22"/>
                      <a:pt x="1" y="1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40"/>
              <p:cNvSpPr/>
              <p:nvPr/>
            </p:nvSpPr>
            <p:spPr>
              <a:xfrm>
                <a:off x="4386693" y="2654796"/>
                <a:ext cx="5123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33" h="172" extrusionOk="0">
                    <a:moveTo>
                      <a:pt x="1" y="1"/>
                    </a:moveTo>
                    <a:lnTo>
                      <a:pt x="1" y="33"/>
                    </a:lnTo>
                    <a:cubicBezTo>
                      <a:pt x="1" y="43"/>
                      <a:pt x="11" y="65"/>
                      <a:pt x="11" y="76"/>
                    </a:cubicBezTo>
                    <a:cubicBezTo>
                      <a:pt x="11" y="108"/>
                      <a:pt x="22" y="140"/>
                      <a:pt x="22" y="162"/>
                    </a:cubicBezTo>
                    <a:lnTo>
                      <a:pt x="22" y="172"/>
                    </a:lnTo>
                    <a:cubicBezTo>
                      <a:pt x="33" y="172"/>
                      <a:pt x="33" y="162"/>
                      <a:pt x="33" y="162"/>
                    </a:cubicBezTo>
                    <a:cubicBezTo>
                      <a:pt x="33" y="119"/>
                      <a:pt x="33" y="65"/>
                      <a:pt x="11" y="22"/>
                    </a:cubicBezTo>
                    <a:cubicBezTo>
                      <a:pt x="11" y="12"/>
                      <a:pt x="11" y="12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40"/>
              <p:cNvSpPr/>
              <p:nvPr/>
            </p:nvSpPr>
            <p:spPr>
              <a:xfrm>
                <a:off x="4395077" y="2651536"/>
                <a:ext cx="5123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33" h="183" extrusionOk="0">
                    <a:moveTo>
                      <a:pt x="0" y="0"/>
                    </a:moveTo>
                    <a:lnTo>
                      <a:pt x="0" y="22"/>
                    </a:lnTo>
                    <a:cubicBezTo>
                      <a:pt x="0" y="43"/>
                      <a:pt x="11" y="76"/>
                      <a:pt x="11" y="97"/>
                    </a:cubicBezTo>
                    <a:cubicBezTo>
                      <a:pt x="11" y="129"/>
                      <a:pt x="21" y="150"/>
                      <a:pt x="33" y="183"/>
                    </a:cubicBezTo>
                    <a:cubicBezTo>
                      <a:pt x="33" y="150"/>
                      <a:pt x="33" y="118"/>
                      <a:pt x="21" y="86"/>
                    </a:cubicBezTo>
                    <a:cubicBezTo>
                      <a:pt x="21" y="64"/>
                      <a:pt x="21" y="43"/>
                      <a:pt x="11" y="2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40"/>
              <p:cNvSpPr/>
              <p:nvPr/>
            </p:nvSpPr>
            <p:spPr>
              <a:xfrm>
                <a:off x="4403460" y="2646568"/>
                <a:ext cx="6676" cy="30119"/>
              </a:xfrm>
              <a:custGeom>
                <a:avLst/>
                <a:gdLst/>
                <a:ahLst/>
                <a:cxnLst/>
                <a:rect l="l" t="t" r="r" b="b"/>
                <a:pathLst>
                  <a:path w="43" h="194" extrusionOk="0">
                    <a:moveTo>
                      <a:pt x="0" y="1"/>
                    </a:moveTo>
                    <a:lnTo>
                      <a:pt x="0" y="32"/>
                    </a:lnTo>
                    <a:cubicBezTo>
                      <a:pt x="0" y="54"/>
                      <a:pt x="10" y="75"/>
                      <a:pt x="10" y="96"/>
                    </a:cubicBezTo>
                    <a:cubicBezTo>
                      <a:pt x="21" y="129"/>
                      <a:pt x="21" y="161"/>
                      <a:pt x="32" y="193"/>
                    </a:cubicBezTo>
                    <a:lnTo>
                      <a:pt x="43" y="193"/>
                    </a:lnTo>
                    <a:cubicBezTo>
                      <a:pt x="43" y="161"/>
                      <a:pt x="32" y="129"/>
                      <a:pt x="32" y="96"/>
                    </a:cubicBezTo>
                    <a:cubicBezTo>
                      <a:pt x="21" y="75"/>
                      <a:pt x="21" y="43"/>
                      <a:pt x="21" y="22"/>
                    </a:cubicBezTo>
                    <a:cubicBezTo>
                      <a:pt x="10" y="11"/>
                      <a:pt x="10" y="11"/>
                      <a:pt x="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40"/>
              <p:cNvSpPr/>
              <p:nvPr/>
            </p:nvSpPr>
            <p:spPr>
              <a:xfrm>
                <a:off x="4411689" y="2639892"/>
                <a:ext cx="8539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55" h="215" extrusionOk="0">
                    <a:moveTo>
                      <a:pt x="0" y="1"/>
                    </a:moveTo>
                    <a:lnTo>
                      <a:pt x="0" y="44"/>
                    </a:lnTo>
                    <a:cubicBezTo>
                      <a:pt x="11" y="108"/>
                      <a:pt x="33" y="161"/>
                      <a:pt x="43" y="215"/>
                    </a:cubicBezTo>
                    <a:lnTo>
                      <a:pt x="54" y="215"/>
                    </a:lnTo>
                    <a:cubicBezTo>
                      <a:pt x="43" y="182"/>
                      <a:pt x="43" y="139"/>
                      <a:pt x="33" y="108"/>
                    </a:cubicBezTo>
                    <a:cubicBezTo>
                      <a:pt x="22" y="86"/>
                      <a:pt x="22" y="65"/>
                      <a:pt x="22" y="32"/>
                    </a:cubicBezTo>
                    <a:cubicBezTo>
                      <a:pt x="11" y="22"/>
                      <a:pt x="11" y="1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40"/>
              <p:cNvSpPr/>
              <p:nvPr/>
            </p:nvSpPr>
            <p:spPr>
              <a:xfrm>
                <a:off x="4418210" y="2631508"/>
                <a:ext cx="11955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77" h="258" extrusionOk="0">
                    <a:moveTo>
                      <a:pt x="1" y="1"/>
                    </a:moveTo>
                    <a:cubicBezTo>
                      <a:pt x="1" y="12"/>
                      <a:pt x="1" y="12"/>
                      <a:pt x="12" y="22"/>
                    </a:cubicBezTo>
                    <a:lnTo>
                      <a:pt x="12" y="76"/>
                    </a:lnTo>
                    <a:cubicBezTo>
                      <a:pt x="22" y="129"/>
                      <a:pt x="44" y="193"/>
                      <a:pt x="65" y="258"/>
                    </a:cubicBezTo>
                    <a:lnTo>
                      <a:pt x="76" y="258"/>
                    </a:lnTo>
                    <a:cubicBezTo>
                      <a:pt x="65" y="193"/>
                      <a:pt x="55" y="119"/>
                      <a:pt x="34" y="65"/>
                    </a:cubicBezTo>
                    <a:cubicBezTo>
                      <a:pt x="34" y="44"/>
                      <a:pt x="22" y="33"/>
                      <a:pt x="12" y="12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40"/>
              <p:cNvSpPr/>
              <p:nvPr/>
            </p:nvSpPr>
            <p:spPr>
              <a:xfrm>
                <a:off x="4311860" y="2945745"/>
                <a:ext cx="128241" cy="65052"/>
              </a:xfrm>
              <a:custGeom>
                <a:avLst/>
                <a:gdLst/>
                <a:ahLst/>
                <a:cxnLst/>
                <a:rect l="l" t="t" r="r" b="b"/>
                <a:pathLst>
                  <a:path w="826" h="419" extrusionOk="0">
                    <a:moveTo>
                      <a:pt x="1" y="11"/>
                    </a:moveTo>
                    <a:lnTo>
                      <a:pt x="44" y="33"/>
                    </a:lnTo>
                    <a:cubicBezTo>
                      <a:pt x="44" y="22"/>
                      <a:pt x="55" y="11"/>
                      <a:pt x="55" y="11"/>
                    </a:cubicBezTo>
                    <a:close/>
                    <a:moveTo>
                      <a:pt x="172" y="1"/>
                    </a:moveTo>
                    <a:lnTo>
                      <a:pt x="172" y="11"/>
                    </a:lnTo>
                    <a:cubicBezTo>
                      <a:pt x="162" y="33"/>
                      <a:pt x="151" y="44"/>
                      <a:pt x="140" y="54"/>
                    </a:cubicBezTo>
                    <a:cubicBezTo>
                      <a:pt x="140" y="44"/>
                      <a:pt x="151" y="22"/>
                      <a:pt x="151" y="11"/>
                    </a:cubicBezTo>
                    <a:cubicBezTo>
                      <a:pt x="162" y="11"/>
                      <a:pt x="162" y="11"/>
                      <a:pt x="162" y="1"/>
                    </a:cubicBezTo>
                    <a:lnTo>
                      <a:pt x="162" y="1"/>
                    </a:lnTo>
                    <a:lnTo>
                      <a:pt x="119" y="11"/>
                    </a:lnTo>
                    <a:cubicBezTo>
                      <a:pt x="119" y="22"/>
                      <a:pt x="108" y="33"/>
                      <a:pt x="97" y="44"/>
                    </a:cubicBezTo>
                    <a:lnTo>
                      <a:pt x="97" y="33"/>
                    </a:lnTo>
                    <a:cubicBezTo>
                      <a:pt x="97" y="22"/>
                      <a:pt x="108" y="11"/>
                      <a:pt x="108" y="11"/>
                    </a:cubicBezTo>
                    <a:lnTo>
                      <a:pt x="65" y="11"/>
                    </a:lnTo>
                    <a:cubicBezTo>
                      <a:pt x="65" y="22"/>
                      <a:pt x="55" y="22"/>
                      <a:pt x="55" y="33"/>
                    </a:cubicBezTo>
                    <a:lnTo>
                      <a:pt x="719" y="418"/>
                    </a:lnTo>
                    <a:cubicBezTo>
                      <a:pt x="729" y="375"/>
                      <a:pt x="750" y="301"/>
                      <a:pt x="772" y="215"/>
                    </a:cubicBezTo>
                    <a:cubicBezTo>
                      <a:pt x="793" y="140"/>
                      <a:pt x="814" y="65"/>
                      <a:pt x="826" y="1"/>
                    </a:cubicBezTo>
                    <a:lnTo>
                      <a:pt x="814" y="1"/>
                    </a:lnTo>
                    <a:cubicBezTo>
                      <a:pt x="804" y="65"/>
                      <a:pt x="793" y="140"/>
                      <a:pt x="761" y="194"/>
                    </a:cubicBezTo>
                    <a:lnTo>
                      <a:pt x="793" y="1"/>
                    </a:lnTo>
                    <a:lnTo>
                      <a:pt x="750" y="1"/>
                    </a:lnTo>
                    <a:cubicBezTo>
                      <a:pt x="750" y="33"/>
                      <a:pt x="740" y="54"/>
                      <a:pt x="729" y="75"/>
                    </a:cubicBezTo>
                    <a:cubicBezTo>
                      <a:pt x="729" y="108"/>
                      <a:pt x="719" y="140"/>
                      <a:pt x="697" y="183"/>
                    </a:cubicBezTo>
                    <a:lnTo>
                      <a:pt x="697" y="172"/>
                    </a:lnTo>
                    <a:cubicBezTo>
                      <a:pt x="707" y="118"/>
                      <a:pt x="719" y="54"/>
                      <a:pt x="729" y="1"/>
                    </a:cubicBezTo>
                    <a:lnTo>
                      <a:pt x="697" y="1"/>
                    </a:lnTo>
                    <a:cubicBezTo>
                      <a:pt x="686" y="33"/>
                      <a:pt x="676" y="54"/>
                      <a:pt x="676" y="75"/>
                    </a:cubicBezTo>
                    <a:cubicBezTo>
                      <a:pt x="665" y="108"/>
                      <a:pt x="654" y="140"/>
                      <a:pt x="633" y="161"/>
                    </a:cubicBezTo>
                    <a:cubicBezTo>
                      <a:pt x="633" y="129"/>
                      <a:pt x="643" y="97"/>
                      <a:pt x="654" y="65"/>
                    </a:cubicBezTo>
                    <a:cubicBezTo>
                      <a:pt x="665" y="44"/>
                      <a:pt x="665" y="22"/>
                      <a:pt x="676" y="1"/>
                    </a:cubicBezTo>
                    <a:lnTo>
                      <a:pt x="622" y="1"/>
                    </a:lnTo>
                    <a:cubicBezTo>
                      <a:pt x="622" y="33"/>
                      <a:pt x="611" y="54"/>
                      <a:pt x="611" y="75"/>
                    </a:cubicBezTo>
                    <a:cubicBezTo>
                      <a:pt x="600" y="97"/>
                      <a:pt x="590" y="129"/>
                      <a:pt x="579" y="161"/>
                    </a:cubicBezTo>
                    <a:lnTo>
                      <a:pt x="569" y="161"/>
                    </a:lnTo>
                    <a:cubicBezTo>
                      <a:pt x="569" y="129"/>
                      <a:pt x="579" y="97"/>
                      <a:pt x="590" y="65"/>
                    </a:cubicBezTo>
                    <a:cubicBezTo>
                      <a:pt x="600" y="44"/>
                      <a:pt x="600" y="22"/>
                      <a:pt x="611" y="1"/>
                    </a:cubicBezTo>
                    <a:lnTo>
                      <a:pt x="569" y="1"/>
                    </a:lnTo>
                    <a:cubicBezTo>
                      <a:pt x="557" y="54"/>
                      <a:pt x="547" y="97"/>
                      <a:pt x="515" y="140"/>
                    </a:cubicBezTo>
                    <a:lnTo>
                      <a:pt x="515" y="129"/>
                    </a:lnTo>
                    <a:cubicBezTo>
                      <a:pt x="526" y="108"/>
                      <a:pt x="536" y="75"/>
                      <a:pt x="536" y="54"/>
                    </a:cubicBezTo>
                    <a:cubicBezTo>
                      <a:pt x="547" y="33"/>
                      <a:pt x="547" y="22"/>
                      <a:pt x="557" y="1"/>
                    </a:cubicBezTo>
                    <a:lnTo>
                      <a:pt x="493" y="1"/>
                    </a:lnTo>
                    <a:cubicBezTo>
                      <a:pt x="493" y="22"/>
                      <a:pt x="483" y="44"/>
                      <a:pt x="483" y="54"/>
                    </a:cubicBezTo>
                    <a:cubicBezTo>
                      <a:pt x="472" y="87"/>
                      <a:pt x="462" y="118"/>
                      <a:pt x="440" y="140"/>
                    </a:cubicBezTo>
                    <a:cubicBezTo>
                      <a:pt x="440" y="108"/>
                      <a:pt x="450" y="75"/>
                      <a:pt x="462" y="54"/>
                    </a:cubicBezTo>
                    <a:cubicBezTo>
                      <a:pt x="472" y="33"/>
                      <a:pt x="472" y="22"/>
                      <a:pt x="483" y="1"/>
                    </a:cubicBezTo>
                    <a:lnTo>
                      <a:pt x="429" y="1"/>
                    </a:lnTo>
                    <a:cubicBezTo>
                      <a:pt x="429" y="22"/>
                      <a:pt x="429" y="33"/>
                      <a:pt x="419" y="54"/>
                    </a:cubicBezTo>
                    <a:cubicBezTo>
                      <a:pt x="419" y="75"/>
                      <a:pt x="408" y="97"/>
                      <a:pt x="397" y="118"/>
                    </a:cubicBezTo>
                    <a:lnTo>
                      <a:pt x="386" y="129"/>
                    </a:lnTo>
                    <a:lnTo>
                      <a:pt x="386" y="118"/>
                    </a:lnTo>
                    <a:lnTo>
                      <a:pt x="419" y="22"/>
                    </a:lnTo>
                    <a:lnTo>
                      <a:pt x="419" y="1"/>
                    </a:lnTo>
                    <a:lnTo>
                      <a:pt x="376" y="1"/>
                    </a:lnTo>
                    <a:lnTo>
                      <a:pt x="376" y="33"/>
                    </a:lnTo>
                    <a:cubicBezTo>
                      <a:pt x="365" y="54"/>
                      <a:pt x="354" y="87"/>
                      <a:pt x="343" y="108"/>
                    </a:cubicBezTo>
                    <a:lnTo>
                      <a:pt x="333" y="108"/>
                    </a:lnTo>
                    <a:lnTo>
                      <a:pt x="333" y="97"/>
                    </a:lnTo>
                    <a:cubicBezTo>
                      <a:pt x="343" y="75"/>
                      <a:pt x="354" y="54"/>
                      <a:pt x="354" y="33"/>
                    </a:cubicBezTo>
                    <a:cubicBezTo>
                      <a:pt x="365" y="22"/>
                      <a:pt x="365" y="11"/>
                      <a:pt x="365" y="1"/>
                    </a:cubicBezTo>
                    <a:lnTo>
                      <a:pt x="322" y="1"/>
                    </a:lnTo>
                    <a:cubicBezTo>
                      <a:pt x="322" y="33"/>
                      <a:pt x="312" y="65"/>
                      <a:pt x="290" y="87"/>
                    </a:cubicBezTo>
                    <a:cubicBezTo>
                      <a:pt x="290" y="65"/>
                      <a:pt x="301" y="33"/>
                      <a:pt x="312" y="1"/>
                    </a:cubicBezTo>
                    <a:lnTo>
                      <a:pt x="269" y="1"/>
                    </a:lnTo>
                    <a:lnTo>
                      <a:pt x="269" y="22"/>
                    </a:lnTo>
                    <a:cubicBezTo>
                      <a:pt x="258" y="44"/>
                      <a:pt x="258" y="54"/>
                      <a:pt x="247" y="75"/>
                    </a:cubicBezTo>
                    <a:lnTo>
                      <a:pt x="236" y="75"/>
                    </a:lnTo>
                    <a:cubicBezTo>
                      <a:pt x="247" y="54"/>
                      <a:pt x="247" y="33"/>
                      <a:pt x="258" y="11"/>
                    </a:cubicBezTo>
                    <a:lnTo>
                      <a:pt x="258" y="1"/>
                    </a:lnTo>
                    <a:lnTo>
                      <a:pt x="226" y="1"/>
                    </a:lnTo>
                    <a:lnTo>
                      <a:pt x="193" y="65"/>
                    </a:lnTo>
                    <a:lnTo>
                      <a:pt x="183" y="65"/>
                    </a:lnTo>
                    <a:cubicBezTo>
                      <a:pt x="193" y="44"/>
                      <a:pt x="193" y="22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40"/>
              <p:cNvSpPr/>
              <p:nvPr/>
            </p:nvSpPr>
            <p:spPr>
              <a:xfrm>
                <a:off x="4283759" y="2939224"/>
                <a:ext cx="164570" cy="83217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536" extrusionOk="0">
                    <a:moveTo>
                      <a:pt x="942" y="0"/>
                    </a:moveTo>
                    <a:lnTo>
                      <a:pt x="942" y="10"/>
                    </a:lnTo>
                    <a:cubicBezTo>
                      <a:pt x="942" y="22"/>
                      <a:pt x="931" y="32"/>
                      <a:pt x="931" y="43"/>
                    </a:cubicBezTo>
                    <a:lnTo>
                      <a:pt x="974" y="43"/>
                    </a:lnTo>
                    <a:cubicBezTo>
                      <a:pt x="985" y="32"/>
                      <a:pt x="985" y="10"/>
                      <a:pt x="995" y="0"/>
                    </a:cubicBezTo>
                    <a:close/>
                    <a:moveTo>
                      <a:pt x="0" y="0"/>
                    </a:moveTo>
                    <a:lnTo>
                      <a:pt x="257" y="150"/>
                    </a:lnTo>
                    <a:lnTo>
                      <a:pt x="310" y="171"/>
                    </a:lnTo>
                    <a:lnTo>
                      <a:pt x="792" y="450"/>
                    </a:lnTo>
                    <a:lnTo>
                      <a:pt x="921" y="535"/>
                    </a:lnTo>
                    <a:lnTo>
                      <a:pt x="931" y="503"/>
                    </a:lnTo>
                    <a:cubicBezTo>
                      <a:pt x="942" y="493"/>
                      <a:pt x="1038" y="193"/>
                      <a:pt x="1060" y="22"/>
                    </a:cubicBezTo>
                    <a:lnTo>
                      <a:pt x="1060" y="0"/>
                    </a:lnTo>
                    <a:lnTo>
                      <a:pt x="1007" y="0"/>
                    </a:lnTo>
                    <a:cubicBezTo>
                      <a:pt x="1007" y="10"/>
                      <a:pt x="1007" y="32"/>
                      <a:pt x="995" y="43"/>
                    </a:cubicBezTo>
                    <a:lnTo>
                      <a:pt x="1007" y="43"/>
                    </a:lnTo>
                    <a:cubicBezTo>
                      <a:pt x="995" y="107"/>
                      <a:pt x="974" y="182"/>
                      <a:pt x="953" y="257"/>
                    </a:cubicBezTo>
                    <a:lnTo>
                      <a:pt x="985" y="257"/>
                    </a:lnTo>
                    <a:cubicBezTo>
                      <a:pt x="953" y="386"/>
                      <a:pt x="910" y="493"/>
                      <a:pt x="910" y="493"/>
                    </a:cubicBezTo>
                    <a:lnTo>
                      <a:pt x="96" y="22"/>
                    </a:lnTo>
                    <a:lnTo>
                      <a:pt x="182" y="53"/>
                    </a:lnTo>
                    <a:lnTo>
                      <a:pt x="236" y="53"/>
                    </a:lnTo>
                    <a:lnTo>
                      <a:pt x="236" y="43"/>
                    </a:lnTo>
                    <a:cubicBezTo>
                      <a:pt x="246" y="32"/>
                      <a:pt x="246" y="22"/>
                      <a:pt x="257" y="22"/>
                    </a:cubicBezTo>
                    <a:cubicBezTo>
                      <a:pt x="257" y="32"/>
                      <a:pt x="257" y="43"/>
                      <a:pt x="246" y="53"/>
                    </a:cubicBezTo>
                    <a:lnTo>
                      <a:pt x="289" y="53"/>
                    </a:lnTo>
                    <a:lnTo>
                      <a:pt x="289" y="43"/>
                    </a:lnTo>
                    <a:cubicBezTo>
                      <a:pt x="300" y="32"/>
                      <a:pt x="300" y="22"/>
                      <a:pt x="310" y="22"/>
                    </a:cubicBezTo>
                    <a:lnTo>
                      <a:pt x="321" y="22"/>
                    </a:lnTo>
                    <a:cubicBezTo>
                      <a:pt x="310" y="32"/>
                      <a:pt x="310" y="43"/>
                      <a:pt x="300" y="53"/>
                    </a:cubicBezTo>
                    <a:lnTo>
                      <a:pt x="343" y="43"/>
                    </a:lnTo>
                    <a:cubicBezTo>
                      <a:pt x="343" y="43"/>
                      <a:pt x="343" y="22"/>
                      <a:pt x="353" y="22"/>
                    </a:cubicBezTo>
                    <a:lnTo>
                      <a:pt x="364" y="22"/>
                    </a:lnTo>
                    <a:cubicBezTo>
                      <a:pt x="364" y="32"/>
                      <a:pt x="364" y="43"/>
                      <a:pt x="353" y="43"/>
                    </a:cubicBezTo>
                    <a:lnTo>
                      <a:pt x="386" y="43"/>
                    </a:lnTo>
                    <a:cubicBezTo>
                      <a:pt x="396" y="32"/>
                      <a:pt x="396" y="22"/>
                      <a:pt x="407" y="10"/>
                    </a:cubicBezTo>
                    <a:lnTo>
                      <a:pt x="407" y="22"/>
                    </a:lnTo>
                    <a:lnTo>
                      <a:pt x="407" y="43"/>
                    </a:lnTo>
                    <a:lnTo>
                      <a:pt x="439" y="43"/>
                    </a:lnTo>
                    <a:cubicBezTo>
                      <a:pt x="439" y="32"/>
                      <a:pt x="450" y="22"/>
                      <a:pt x="450" y="10"/>
                    </a:cubicBezTo>
                    <a:lnTo>
                      <a:pt x="460" y="10"/>
                    </a:lnTo>
                    <a:cubicBezTo>
                      <a:pt x="460" y="22"/>
                      <a:pt x="460" y="32"/>
                      <a:pt x="450" y="43"/>
                    </a:cubicBezTo>
                    <a:lnTo>
                      <a:pt x="493" y="43"/>
                    </a:lnTo>
                    <a:cubicBezTo>
                      <a:pt x="493" y="43"/>
                      <a:pt x="503" y="32"/>
                      <a:pt x="503" y="22"/>
                    </a:cubicBezTo>
                    <a:lnTo>
                      <a:pt x="514" y="22"/>
                    </a:lnTo>
                    <a:cubicBezTo>
                      <a:pt x="503" y="32"/>
                      <a:pt x="503" y="43"/>
                      <a:pt x="503" y="43"/>
                    </a:cubicBezTo>
                    <a:lnTo>
                      <a:pt x="546" y="43"/>
                    </a:lnTo>
                    <a:cubicBezTo>
                      <a:pt x="546" y="32"/>
                      <a:pt x="557" y="22"/>
                      <a:pt x="557" y="10"/>
                    </a:cubicBezTo>
                    <a:lnTo>
                      <a:pt x="567" y="10"/>
                    </a:lnTo>
                    <a:cubicBezTo>
                      <a:pt x="567" y="22"/>
                      <a:pt x="567" y="32"/>
                      <a:pt x="557" y="43"/>
                    </a:cubicBezTo>
                    <a:lnTo>
                      <a:pt x="600" y="43"/>
                    </a:lnTo>
                    <a:cubicBezTo>
                      <a:pt x="600" y="32"/>
                      <a:pt x="610" y="10"/>
                      <a:pt x="621" y="0"/>
                    </a:cubicBezTo>
                    <a:lnTo>
                      <a:pt x="621" y="0"/>
                    </a:lnTo>
                    <a:cubicBezTo>
                      <a:pt x="621" y="22"/>
                      <a:pt x="621" y="32"/>
                      <a:pt x="610" y="43"/>
                    </a:cubicBezTo>
                    <a:lnTo>
                      <a:pt x="664" y="43"/>
                    </a:lnTo>
                    <a:cubicBezTo>
                      <a:pt x="664" y="32"/>
                      <a:pt x="664" y="22"/>
                      <a:pt x="674" y="10"/>
                    </a:cubicBezTo>
                    <a:lnTo>
                      <a:pt x="674" y="22"/>
                    </a:lnTo>
                    <a:lnTo>
                      <a:pt x="674" y="43"/>
                    </a:lnTo>
                    <a:lnTo>
                      <a:pt x="738" y="43"/>
                    </a:lnTo>
                    <a:cubicBezTo>
                      <a:pt x="738" y="32"/>
                      <a:pt x="738" y="32"/>
                      <a:pt x="750" y="22"/>
                    </a:cubicBezTo>
                    <a:lnTo>
                      <a:pt x="750" y="43"/>
                    </a:lnTo>
                    <a:lnTo>
                      <a:pt x="792" y="43"/>
                    </a:lnTo>
                    <a:lnTo>
                      <a:pt x="803" y="32"/>
                    </a:lnTo>
                    <a:lnTo>
                      <a:pt x="814" y="32"/>
                    </a:lnTo>
                    <a:cubicBezTo>
                      <a:pt x="814" y="32"/>
                      <a:pt x="814" y="43"/>
                      <a:pt x="803" y="43"/>
                    </a:cubicBezTo>
                    <a:lnTo>
                      <a:pt x="857" y="43"/>
                    </a:lnTo>
                    <a:cubicBezTo>
                      <a:pt x="857" y="43"/>
                      <a:pt x="867" y="32"/>
                      <a:pt x="867" y="22"/>
                    </a:cubicBezTo>
                    <a:lnTo>
                      <a:pt x="878" y="22"/>
                    </a:lnTo>
                    <a:lnTo>
                      <a:pt x="878" y="43"/>
                    </a:lnTo>
                    <a:lnTo>
                      <a:pt x="910" y="43"/>
                    </a:lnTo>
                    <a:cubicBezTo>
                      <a:pt x="921" y="32"/>
                      <a:pt x="931" y="22"/>
                      <a:pt x="931" y="10"/>
                    </a:cubicBezTo>
                    <a:cubicBezTo>
                      <a:pt x="931" y="10"/>
                      <a:pt x="931" y="0"/>
                      <a:pt x="9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40"/>
              <p:cNvSpPr/>
              <p:nvPr/>
            </p:nvSpPr>
            <p:spPr>
              <a:xfrm>
                <a:off x="4298663" y="2942485"/>
                <a:ext cx="138177" cy="73280"/>
              </a:xfrm>
              <a:custGeom>
                <a:avLst/>
                <a:gdLst/>
                <a:ahLst/>
                <a:cxnLst/>
                <a:rect l="l" t="t" r="r" b="b"/>
                <a:pathLst>
                  <a:path w="890" h="472" extrusionOk="0">
                    <a:moveTo>
                      <a:pt x="0" y="1"/>
                    </a:moveTo>
                    <a:lnTo>
                      <a:pt x="814" y="472"/>
                    </a:lnTo>
                    <a:cubicBezTo>
                      <a:pt x="814" y="472"/>
                      <a:pt x="857" y="365"/>
                      <a:pt x="889" y="236"/>
                    </a:cubicBezTo>
                    <a:lnTo>
                      <a:pt x="857" y="236"/>
                    </a:lnTo>
                    <a:cubicBezTo>
                      <a:pt x="835" y="322"/>
                      <a:pt x="814" y="396"/>
                      <a:pt x="804" y="439"/>
                    </a:cubicBezTo>
                    <a:lnTo>
                      <a:pt x="140" y="54"/>
                    </a:lnTo>
                    <a:lnTo>
                      <a:pt x="129" y="65"/>
                    </a:lnTo>
                    <a:lnTo>
                      <a:pt x="129" y="54"/>
                    </a:lnTo>
                    <a:lnTo>
                      <a:pt x="86" y="3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40"/>
              <p:cNvSpPr/>
              <p:nvPr/>
            </p:nvSpPr>
            <p:spPr>
              <a:xfrm>
                <a:off x="4318536" y="2942485"/>
                <a:ext cx="5279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34" h="65" extrusionOk="0">
                    <a:moveTo>
                      <a:pt x="33" y="1"/>
                    </a:moveTo>
                    <a:cubicBezTo>
                      <a:pt x="22" y="1"/>
                      <a:pt x="22" y="11"/>
                      <a:pt x="12" y="22"/>
                    </a:cubicBezTo>
                    <a:lnTo>
                      <a:pt x="12" y="32"/>
                    </a:lnTo>
                    <a:cubicBezTo>
                      <a:pt x="12" y="32"/>
                      <a:pt x="1" y="43"/>
                      <a:pt x="1" y="54"/>
                    </a:cubicBezTo>
                    <a:lnTo>
                      <a:pt x="1" y="65"/>
                    </a:lnTo>
                    <a:lnTo>
                      <a:pt x="12" y="54"/>
                    </a:lnTo>
                    <a:cubicBezTo>
                      <a:pt x="12" y="43"/>
                      <a:pt x="22" y="43"/>
                      <a:pt x="22" y="32"/>
                    </a:cubicBezTo>
                    <a:cubicBezTo>
                      <a:pt x="33" y="22"/>
                      <a:pt x="33" y="11"/>
                      <a:pt x="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40"/>
              <p:cNvSpPr/>
              <p:nvPr/>
            </p:nvSpPr>
            <p:spPr>
              <a:xfrm>
                <a:off x="4326920" y="2942485"/>
                <a:ext cx="6831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44" h="65" extrusionOk="0">
                    <a:moveTo>
                      <a:pt x="32" y="1"/>
                    </a:moveTo>
                    <a:cubicBezTo>
                      <a:pt x="22" y="1"/>
                      <a:pt x="22" y="11"/>
                      <a:pt x="11" y="22"/>
                    </a:cubicBezTo>
                    <a:lnTo>
                      <a:pt x="11" y="32"/>
                    </a:lnTo>
                    <a:cubicBezTo>
                      <a:pt x="11" y="32"/>
                      <a:pt x="0" y="43"/>
                      <a:pt x="0" y="54"/>
                    </a:cubicBezTo>
                    <a:lnTo>
                      <a:pt x="0" y="65"/>
                    </a:lnTo>
                    <a:cubicBezTo>
                      <a:pt x="11" y="54"/>
                      <a:pt x="22" y="43"/>
                      <a:pt x="22" y="32"/>
                    </a:cubicBezTo>
                    <a:cubicBezTo>
                      <a:pt x="32" y="22"/>
                      <a:pt x="32" y="11"/>
                      <a:pt x="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40"/>
              <p:cNvSpPr/>
              <p:nvPr/>
            </p:nvSpPr>
            <p:spPr>
              <a:xfrm>
                <a:off x="4333596" y="2942485"/>
                <a:ext cx="6831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44" h="76" extrusionOk="0">
                    <a:moveTo>
                      <a:pt x="32" y="1"/>
                    </a:moveTo>
                    <a:cubicBezTo>
                      <a:pt x="22" y="1"/>
                      <a:pt x="22" y="22"/>
                      <a:pt x="22" y="22"/>
                    </a:cubicBezTo>
                    <a:cubicBezTo>
                      <a:pt x="22" y="32"/>
                      <a:pt x="22" y="32"/>
                      <a:pt x="11" y="32"/>
                    </a:cubicBezTo>
                    <a:cubicBezTo>
                      <a:pt x="11" y="43"/>
                      <a:pt x="0" y="65"/>
                      <a:pt x="0" y="75"/>
                    </a:cubicBezTo>
                    <a:cubicBezTo>
                      <a:pt x="11" y="65"/>
                      <a:pt x="22" y="54"/>
                      <a:pt x="32" y="32"/>
                    </a:cubicBezTo>
                    <a:lnTo>
                      <a:pt x="32" y="22"/>
                    </a:lnTo>
                    <a:cubicBezTo>
                      <a:pt x="43" y="22"/>
                      <a:pt x="43" y="11"/>
                      <a:pt x="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40"/>
              <p:cNvSpPr/>
              <p:nvPr/>
            </p:nvSpPr>
            <p:spPr>
              <a:xfrm>
                <a:off x="4340272" y="2940777"/>
                <a:ext cx="6676" cy="15215"/>
              </a:xfrm>
              <a:custGeom>
                <a:avLst/>
                <a:gdLst/>
                <a:ahLst/>
                <a:cxnLst/>
                <a:rect l="l" t="t" r="r" b="b"/>
                <a:pathLst>
                  <a:path w="43" h="98" extrusionOk="0">
                    <a:moveTo>
                      <a:pt x="43" y="0"/>
                    </a:moveTo>
                    <a:cubicBezTo>
                      <a:pt x="32" y="12"/>
                      <a:pt x="32" y="22"/>
                      <a:pt x="22" y="33"/>
                    </a:cubicBezTo>
                    <a:cubicBezTo>
                      <a:pt x="10" y="54"/>
                      <a:pt x="10" y="76"/>
                      <a:pt x="0" y="97"/>
                    </a:cubicBezTo>
                    <a:lnTo>
                      <a:pt x="10" y="97"/>
                    </a:lnTo>
                    <a:lnTo>
                      <a:pt x="43" y="33"/>
                    </a:lnTo>
                    <a:lnTo>
                      <a:pt x="43" y="12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40"/>
              <p:cNvSpPr/>
              <p:nvPr/>
            </p:nvSpPr>
            <p:spPr>
              <a:xfrm>
                <a:off x="4348500" y="2940777"/>
                <a:ext cx="6831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44" h="108" extrusionOk="0">
                    <a:moveTo>
                      <a:pt x="33" y="0"/>
                    </a:moveTo>
                    <a:cubicBezTo>
                      <a:pt x="33" y="12"/>
                      <a:pt x="22" y="22"/>
                      <a:pt x="22" y="33"/>
                    </a:cubicBezTo>
                    <a:lnTo>
                      <a:pt x="22" y="43"/>
                    </a:lnTo>
                    <a:cubicBezTo>
                      <a:pt x="11" y="65"/>
                      <a:pt x="11" y="86"/>
                      <a:pt x="0" y="107"/>
                    </a:cubicBezTo>
                    <a:lnTo>
                      <a:pt x="11" y="107"/>
                    </a:lnTo>
                    <a:cubicBezTo>
                      <a:pt x="22" y="86"/>
                      <a:pt x="22" y="76"/>
                      <a:pt x="33" y="54"/>
                    </a:cubicBezTo>
                    <a:lnTo>
                      <a:pt x="33" y="33"/>
                    </a:lnTo>
                    <a:cubicBezTo>
                      <a:pt x="43" y="22"/>
                      <a:pt x="43" y="12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40"/>
              <p:cNvSpPr/>
              <p:nvPr/>
            </p:nvSpPr>
            <p:spPr>
              <a:xfrm>
                <a:off x="4356884" y="2942485"/>
                <a:ext cx="6831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44" h="108" extrusionOk="0">
                    <a:moveTo>
                      <a:pt x="32" y="1"/>
                    </a:moveTo>
                    <a:cubicBezTo>
                      <a:pt x="32" y="11"/>
                      <a:pt x="22" y="22"/>
                      <a:pt x="22" y="22"/>
                    </a:cubicBezTo>
                    <a:cubicBezTo>
                      <a:pt x="11" y="54"/>
                      <a:pt x="0" y="86"/>
                      <a:pt x="0" y="108"/>
                    </a:cubicBezTo>
                    <a:cubicBezTo>
                      <a:pt x="22" y="86"/>
                      <a:pt x="32" y="54"/>
                      <a:pt x="32" y="22"/>
                    </a:cubicBezTo>
                    <a:cubicBezTo>
                      <a:pt x="32" y="22"/>
                      <a:pt x="32" y="11"/>
                      <a:pt x="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40"/>
              <p:cNvSpPr/>
              <p:nvPr/>
            </p:nvSpPr>
            <p:spPr>
              <a:xfrm>
                <a:off x="4363560" y="2940777"/>
                <a:ext cx="8384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54" h="140" extrusionOk="0">
                    <a:moveTo>
                      <a:pt x="43" y="0"/>
                    </a:moveTo>
                    <a:cubicBezTo>
                      <a:pt x="43" y="12"/>
                      <a:pt x="32" y="22"/>
                      <a:pt x="32" y="33"/>
                    </a:cubicBezTo>
                    <a:cubicBezTo>
                      <a:pt x="32" y="43"/>
                      <a:pt x="32" y="54"/>
                      <a:pt x="21" y="65"/>
                    </a:cubicBezTo>
                    <a:cubicBezTo>
                      <a:pt x="21" y="86"/>
                      <a:pt x="10" y="107"/>
                      <a:pt x="0" y="129"/>
                    </a:cubicBezTo>
                    <a:lnTo>
                      <a:pt x="0" y="140"/>
                    </a:lnTo>
                    <a:lnTo>
                      <a:pt x="10" y="140"/>
                    </a:lnTo>
                    <a:cubicBezTo>
                      <a:pt x="21" y="119"/>
                      <a:pt x="32" y="86"/>
                      <a:pt x="43" y="65"/>
                    </a:cubicBezTo>
                    <a:lnTo>
                      <a:pt x="43" y="33"/>
                    </a:lnTo>
                    <a:cubicBezTo>
                      <a:pt x="53" y="22"/>
                      <a:pt x="53" y="12"/>
                      <a:pt x="5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40"/>
              <p:cNvSpPr/>
              <p:nvPr/>
            </p:nvSpPr>
            <p:spPr>
              <a:xfrm>
                <a:off x="4371788" y="2939224"/>
                <a:ext cx="8539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55" h="172" extrusionOk="0">
                    <a:moveTo>
                      <a:pt x="54" y="0"/>
                    </a:moveTo>
                    <a:cubicBezTo>
                      <a:pt x="43" y="10"/>
                      <a:pt x="33" y="32"/>
                      <a:pt x="33" y="43"/>
                    </a:cubicBezTo>
                    <a:lnTo>
                      <a:pt x="33" y="64"/>
                    </a:lnTo>
                    <a:lnTo>
                      <a:pt x="0" y="160"/>
                    </a:lnTo>
                    <a:lnTo>
                      <a:pt x="0" y="171"/>
                    </a:lnTo>
                    <a:lnTo>
                      <a:pt x="11" y="160"/>
                    </a:lnTo>
                    <a:cubicBezTo>
                      <a:pt x="22" y="139"/>
                      <a:pt x="33" y="117"/>
                      <a:pt x="33" y="96"/>
                    </a:cubicBezTo>
                    <a:cubicBezTo>
                      <a:pt x="43" y="75"/>
                      <a:pt x="43" y="64"/>
                      <a:pt x="43" y="43"/>
                    </a:cubicBezTo>
                    <a:cubicBezTo>
                      <a:pt x="54" y="32"/>
                      <a:pt x="54" y="22"/>
                      <a:pt x="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40"/>
              <p:cNvSpPr/>
              <p:nvPr/>
            </p:nvSpPr>
            <p:spPr>
              <a:xfrm>
                <a:off x="4380172" y="2940777"/>
                <a:ext cx="8384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54" h="172" extrusionOk="0">
                    <a:moveTo>
                      <a:pt x="53" y="0"/>
                    </a:moveTo>
                    <a:cubicBezTo>
                      <a:pt x="43" y="12"/>
                      <a:pt x="43" y="22"/>
                      <a:pt x="43" y="33"/>
                    </a:cubicBezTo>
                    <a:cubicBezTo>
                      <a:pt x="32" y="54"/>
                      <a:pt x="32" y="65"/>
                      <a:pt x="22" y="86"/>
                    </a:cubicBezTo>
                    <a:cubicBezTo>
                      <a:pt x="10" y="107"/>
                      <a:pt x="0" y="140"/>
                      <a:pt x="0" y="172"/>
                    </a:cubicBezTo>
                    <a:cubicBezTo>
                      <a:pt x="22" y="150"/>
                      <a:pt x="32" y="119"/>
                      <a:pt x="43" y="86"/>
                    </a:cubicBezTo>
                    <a:cubicBezTo>
                      <a:pt x="43" y="76"/>
                      <a:pt x="53" y="54"/>
                      <a:pt x="53" y="33"/>
                    </a:cubicBezTo>
                    <a:lnTo>
                      <a:pt x="53" y="12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40"/>
              <p:cNvSpPr/>
              <p:nvPr/>
            </p:nvSpPr>
            <p:spPr>
              <a:xfrm>
                <a:off x="4391661" y="2942485"/>
                <a:ext cx="8539" cy="24996"/>
              </a:xfrm>
              <a:custGeom>
                <a:avLst/>
                <a:gdLst/>
                <a:ahLst/>
                <a:cxnLst/>
                <a:rect l="l" t="t" r="r" b="b"/>
                <a:pathLst>
                  <a:path w="55" h="161" extrusionOk="0">
                    <a:moveTo>
                      <a:pt x="55" y="1"/>
                    </a:moveTo>
                    <a:cubicBezTo>
                      <a:pt x="43" y="11"/>
                      <a:pt x="43" y="11"/>
                      <a:pt x="43" y="22"/>
                    </a:cubicBezTo>
                    <a:cubicBezTo>
                      <a:pt x="33" y="43"/>
                      <a:pt x="33" y="54"/>
                      <a:pt x="22" y="75"/>
                    </a:cubicBezTo>
                    <a:cubicBezTo>
                      <a:pt x="22" y="96"/>
                      <a:pt x="12" y="129"/>
                      <a:pt x="1" y="150"/>
                    </a:cubicBezTo>
                    <a:lnTo>
                      <a:pt x="1" y="161"/>
                    </a:lnTo>
                    <a:cubicBezTo>
                      <a:pt x="33" y="118"/>
                      <a:pt x="43" y="75"/>
                      <a:pt x="55" y="22"/>
                    </a:cubicBezTo>
                    <a:lnTo>
                      <a:pt x="5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40"/>
              <p:cNvSpPr/>
              <p:nvPr/>
            </p:nvSpPr>
            <p:spPr>
              <a:xfrm>
                <a:off x="4400045" y="2944037"/>
                <a:ext cx="10092" cy="26859"/>
              </a:xfrm>
              <a:custGeom>
                <a:avLst/>
                <a:gdLst/>
                <a:ahLst/>
                <a:cxnLst/>
                <a:rect l="l" t="t" r="r" b="b"/>
                <a:pathLst>
                  <a:path w="65" h="173" extrusionOk="0">
                    <a:moveTo>
                      <a:pt x="54" y="1"/>
                    </a:moveTo>
                    <a:lnTo>
                      <a:pt x="43" y="12"/>
                    </a:lnTo>
                    <a:cubicBezTo>
                      <a:pt x="32" y="33"/>
                      <a:pt x="32" y="55"/>
                      <a:pt x="22" y="76"/>
                    </a:cubicBezTo>
                    <a:cubicBezTo>
                      <a:pt x="11" y="108"/>
                      <a:pt x="1" y="140"/>
                      <a:pt x="1" y="172"/>
                    </a:cubicBezTo>
                    <a:lnTo>
                      <a:pt x="11" y="172"/>
                    </a:lnTo>
                    <a:cubicBezTo>
                      <a:pt x="22" y="140"/>
                      <a:pt x="32" y="108"/>
                      <a:pt x="43" y="86"/>
                    </a:cubicBezTo>
                    <a:cubicBezTo>
                      <a:pt x="43" y="65"/>
                      <a:pt x="54" y="44"/>
                      <a:pt x="54" y="12"/>
                    </a:cubicBezTo>
                    <a:cubicBezTo>
                      <a:pt x="65" y="12"/>
                      <a:pt x="65" y="1"/>
                      <a:pt x="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40"/>
              <p:cNvSpPr/>
              <p:nvPr/>
            </p:nvSpPr>
            <p:spPr>
              <a:xfrm>
                <a:off x="4409981" y="2942485"/>
                <a:ext cx="10247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66" h="183" extrusionOk="0">
                    <a:moveTo>
                      <a:pt x="54" y="1"/>
                    </a:moveTo>
                    <a:cubicBezTo>
                      <a:pt x="54" y="11"/>
                      <a:pt x="44" y="22"/>
                      <a:pt x="44" y="22"/>
                    </a:cubicBezTo>
                    <a:cubicBezTo>
                      <a:pt x="33" y="43"/>
                      <a:pt x="33" y="65"/>
                      <a:pt x="22" y="86"/>
                    </a:cubicBezTo>
                    <a:cubicBezTo>
                      <a:pt x="11" y="118"/>
                      <a:pt x="1" y="150"/>
                      <a:pt x="1" y="182"/>
                    </a:cubicBezTo>
                    <a:cubicBezTo>
                      <a:pt x="22" y="161"/>
                      <a:pt x="33" y="129"/>
                      <a:pt x="44" y="96"/>
                    </a:cubicBezTo>
                    <a:cubicBezTo>
                      <a:pt x="44" y="75"/>
                      <a:pt x="54" y="54"/>
                      <a:pt x="65" y="22"/>
                    </a:cubicBezTo>
                    <a:lnTo>
                      <a:pt x="6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40"/>
              <p:cNvSpPr/>
              <p:nvPr/>
            </p:nvSpPr>
            <p:spPr>
              <a:xfrm>
                <a:off x="4420073" y="2939224"/>
                <a:ext cx="10092" cy="34932"/>
              </a:xfrm>
              <a:custGeom>
                <a:avLst/>
                <a:gdLst/>
                <a:ahLst/>
                <a:cxnLst/>
                <a:rect l="l" t="t" r="r" b="b"/>
                <a:pathLst>
                  <a:path w="65" h="225" extrusionOk="0">
                    <a:moveTo>
                      <a:pt x="64" y="0"/>
                    </a:moveTo>
                    <a:cubicBezTo>
                      <a:pt x="53" y="0"/>
                      <a:pt x="53" y="10"/>
                      <a:pt x="53" y="10"/>
                    </a:cubicBezTo>
                    <a:cubicBezTo>
                      <a:pt x="53" y="22"/>
                      <a:pt x="43" y="32"/>
                      <a:pt x="32" y="43"/>
                    </a:cubicBezTo>
                    <a:cubicBezTo>
                      <a:pt x="22" y="96"/>
                      <a:pt x="10" y="160"/>
                      <a:pt x="0" y="214"/>
                    </a:cubicBezTo>
                    <a:lnTo>
                      <a:pt x="0" y="225"/>
                    </a:lnTo>
                    <a:cubicBezTo>
                      <a:pt x="22" y="182"/>
                      <a:pt x="32" y="150"/>
                      <a:pt x="32" y="117"/>
                    </a:cubicBezTo>
                    <a:cubicBezTo>
                      <a:pt x="43" y="96"/>
                      <a:pt x="53" y="75"/>
                      <a:pt x="53" y="43"/>
                    </a:cubicBezTo>
                    <a:cubicBezTo>
                      <a:pt x="53" y="32"/>
                      <a:pt x="64" y="22"/>
                      <a:pt x="64" y="10"/>
                    </a:cubicBez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40"/>
              <p:cNvSpPr/>
              <p:nvPr/>
            </p:nvSpPr>
            <p:spPr>
              <a:xfrm>
                <a:off x="4430009" y="2935809"/>
                <a:ext cx="10092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65" h="258" extrusionOk="0">
                    <a:moveTo>
                      <a:pt x="65" y="1"/>
                    </a:moveTo>
                    <a:cubicBezTo>
                      <a:pt x="65" y="1"/>
                      <a:pt x="53" y="1"/>
                      <a:pt x="53" y="11"/>
                    </a:cubicBezTo>
                    <a:lnTo>
                      <a:pt x="53" y="22"/>
                    </a:lnTo>
                    <a:cubicBezTo>
                      <a:pt x="43" y="32"/>
                      <a:pt x="43" y="54"/>
                      <a:pt x="32" y="65"/>
                    </a:cubicBezTo>
                    <a:lnTo>
                      <a:pt x="0" y="258"/>
                    </a:lnTo>
                    <a:cubicBezTo>
                      <a:pt x="32" y="204"/>
                      <a:pt x="43" y="129"/>
                      <a:pt x="53" y="65"/>
                    </a:cubicBezTo>
                    <a:cubicBezTo>
                      <a:pt x="65" y="54"/>
                      <a:pt x="65" y="32"/>
                      <a:pt x="65" y="22"/>
                    </a:cubicBezTo>
                    <a:lnTo>
                      <a:pt x="65" y="11"/>
                    </a:lnTo>
                    <a:lnTo>
                      <a:pt x="6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40"/>
              <p:cNvSpPr/>
              <p:nvPr/>
            </p:nvSpPr>
            <p:spPr>
              <a:xfrm>
                <a:off x="4245410" y="3103640"/>
                <a:ext cx="119857" cy="96569"/>
              </a:xfrm>
              <a:custGeom>
                <a:avLst/>
                <a:gdLst/>
                <a:ahLst/>
                <a:cxnLst/>
                <a:rect l="l" t="t" r="r" b="b"/>
                <a:pathLst>
                  <a:path w="772" h="622" extrusionOk="0">
                    <a:moveTo>
                      <a:pt x="0" y="1"/>
                    </a:moveTo>
                    <a:lnTo>
                      <a:pt x="33" y="33"/>
                    </a:lnTo>
                    <a:cubicBezTo>
                      <a:pt x="33" y="33"/>
                      <a:pt x="43" y="22"/>
                      <a:pt x="43" y="12"/>
                    </a:cubicBezTo>
                    <a:lnTo>
                      <a:pt x="0" y="1"/>
                    </a:lnTo>
                    <a:close/>
                    <a:moveTo>
                      <a:pt x="54" y="22"/>
                    </a:moveTo>
                    <a:cubicBezTo>
                      <a:pt x="54" y="33"/>
                      <a:pt x="43" y="33"/>
                      <a:pt x="33" y="44"/>
                    </a:cubicBezTo>
                    <a:lnTo>
                      <a:pt x="536" y="622"/>
                    </a:lnTo>
                    <a:cubicBezTo>
                      <a:pt x="557" y="590"/>
                      <a:pt x="611" y="515"/>
                      <a:pt x="664" y="440"/>
                    </a:cubicBezTo>
                    <a:cubicBezTo>
                      <a:pt x="707" y="386"/>
                      <a:pt x="750" y="322"/>
                      <a:pt x="771" y="269"/>
                    </a:cubicBezTo>
                    <a:lnTo>
                      <a:pt x="771" y="258"/>
                    </a:lnTo>
                    <a:cubicBezTo>
                      <a:pt x="750" y="279"/>
                      <a:pt x="740" y="301"/>
                      <a:pt x="729" y="322"/>
                    </a:cubicBezTo>
                    <a:cubicBezTo>
                      <a:pt x="707" y="355"/>
                      <a:pt x="686" y="386"/>
                      <a:pt x="654" y="419"/>
                    </a:cubicBezTo>
                    <a:cubicBezTo>
                      <a:pt x="675" y="376"/>
                      <a:pt x="697" y="343"/>
                      <a:pt x="718" y="301"/>
                    </a:cubicBezTo>
                    <a:cubicBezTo>
                      <a:pt x="729" y="290"/>
                      <a:pt x="740" y="269"/>
                      <a:pt x="750" y="258"/>
                    </a:cubicBezTo>
                    <a:lnTo>
                      <a:pt x="707" y="236"/>
                    </a:lnTo>
                    <a:cubicBezTo>
                      <a:pt x="697" y="258"/>
                      <a:pt x="675" y="279"/>
                      <a:pt x="664" y="301"/>
                    </a:cubicBezTo>
                    <a:cubicBezTo>
                      <a:pt x="643" y="333"/>
                      <a:pt x="621" y="365"/>
                      <a:pt x="600" y="386"/>
                    </a:cubicBezTo>
                    <a:lnTo>
                      <a:pt x="590" y="386"/>
                    </a:lnTo>
                    <a:cubicBezTo>
                      <a:pt x="621" y="355"/>
                      <a:pt x="643" y="312"/>
                      <a:pt x="664" y="279"/>
                    </a:cubicBezTo>
                    <a:cubicBezTo>
                      <a:pt x="664" y="269"/>
                      <a:pt x="675" y="247"/>
                      <a:pt x="686" y="236"/>
                    </a:cubicBezTo>
                    <a:lnTo>
                      <a:pt x="654" y="226"/>
                    </a:lnTo>
                    <a:cubicBezTo>
                      <a:pt x="633" y="247"/>
                      <a:pt x="621" y="269"/>
                      <a:pt x="600" y="279"/>
                    </a:cubicBezTo>
                    <a:cubicBezTo>
                      <a:pt x="590" y="312"/>
                      <a:pt x="568" y="333"/>
                      <a:pt x="547" y="355"/>
                    </a:cubicBezTo>
                    <a:lnTo>
                      <a:pt x="536" y="355"/>
                    </a:lnTo>
                    <a:cubicBezTo>
                      <a:pt x="557" y="322"/>
                      <a:pt x="579" y="290"/>
                      <a:pt x="600" y="269"/>
                    </a:cubicBezTo>
                    <a:cubicBezTo>
                      <a:pt x="611" y="247"/>
                      <a:pt x="621" y="236"/>
                      <a:pt x="633" y="215"/>
                    </a:cubicBezTo>
                    <a:lnTo>
                      <a:pt x="590" y="205"/>
                    </a:lnTo>
                    <a:cubicBezTo>
                      <a:pt x="579" y="215"/>
                      <a:pt x="557" y="236"/>
                      <a:pt x="547" y="258"/>
                    </a:cubicBezTo>
                    <a:cubicBezTo>
                      <a:pt x="525" y="279"/>
                      <a:pt x="514" y="312"/>
                      <a:pt x="483" y="333"/>
                    </a:cubicBezTo>
                    <a:lnTo>
                      <a:pt x="483" y="322"/>
                    </a:lnTo>
                    <a:cubicBezTo>
                      <a:pt x="493" y="301"/>
                      <a:pt x="514" y="269"/>
                      <a:pt x="536" y="247"/>
                    </a:cubicBezTo>
                    <a:cubicBezTo>
                      <a:pt x="547" y="226"/>
                      <a:pt x="557" y="215"/>
                      <a:pt x="579" y="193"/>
                    </a:cubicBezTo>
                    <a:lnTo>
                      <a:pt x="536" y="183"/>
                    </a:lnTo>
                    <a:cubicBezTo>
                      <a:pt x="525" y="193"/>
                      <a:pt x="514" y="215"/>
                      <a:pt x="493" y="226"/>
                    </a:cubicBezTo>
                    <a:cubicBezTo>
                      <a:pt x="483" y="247"/>
                      <a:pt x="461" y="269"/>
                      <a:pt x="440" y="290"/>
                    </a:cubicBezTo>
                    <a:lnTo>
                      <a:pt x="440" y="279"/>
                    </a:lnTo>
                    <a:cubicBezTo>
                      <a:pt x="450" y="258"/>
                      <a:pt x="472" y="236"/>
                      <a:pt x="493" y="215"/>
                    </a:cubicBezTo>
                    <a:cubicBezTo>
                      <a:pt x="504" y="205"/>
                      <a:pt x="504" y="193"/>
                      <a:pt x="514" y="172"/>
                    </a:cubicBezTo>
                    <a:lnTo>
                      <a:pt x="461" y="162"/>
                    </a:lnTo>
                    <a:cubicBezTo>
                      <a:pt x="450" y="172"/>
                      <a:pt x="440" y="183"/>
                      <a:pt x="429" y="205"/>
                    </a:cubicBezTo>
                    <a:cubicBezTo>
                      <a:pt x="407" y="226"/>
                      <a:pt x="397" y="247"/>
                      <a:pt x="376" y="269"/>
                    </a:cubicBezTo>
                    <a:cubicBezTo>
                      <a:pt x="364" y="269"/>
                      <a:pt x="364" y="269"/>
                      <a:pt x="364" y="258"/>
                    </a:cubicBezTo>
                    <a:cubicBezTo>
                      <a:pt x="386" y="236"/>
                      <a:pt x="407" y="215"/>
                      <a:pt x="418" y="193"/>
                    </a:cubicBezTo>
                    <a:cubicBezTo>
                      <a:pt x="429" y="172"/>
                      <a:pt x="440" y="162"/>
                      <a:pt x="450" y="151"/>
                    </a:cubicBezTo>
                    <a:lnTo>
                      <a:pt x="407" y="140"/>
                    </a:lnTo>
                    <a:cubicBezTo>
                      <a:pt x="397" y="151"/>
                      <a:pt x="386" y="162"/>
                      <a:pt x="386" y="172"/>
                    </a:cubicBezTo>
                    <a:lnTo>
                      <a:pt x="322" y="236"/>
                    </a:lnTo>
                    <a:cubicBezTo>
                      <a:pt x="343" y="205"/>
                      <a:pt x="364" y="172"/>
                      <a:pt x="386" y="151"/>
                    </a:cubicBezTo>
                    <a:lnTo>
                      <a:pt x="386" y="129"/>
                    </a:lnTo>
                    <a:lnTo>
                      <a:pt x="354" y="119"/>
                    </a:lnTo>
                    <a:cubicBezTo>
                      <a:pt x="354" y="129"/>
                      <a:pt x="343" y="129"/>
                      <a:pt x="343" y="140"/>
                    </a:cubicBezTo>
                    <a:cubicBezTo>
                      <a:pt x="322" y="162"/>
                      <a:pt x="300" y="183"/>
                      <a:pt x="290" y="205"/>
                    </a:cubicBezTo>
                    <a:lnTo>
                      <a:pt x="279" y="205"/>
                    </a:lnTo>
                    <a:lnTo>
                      <a:pt x="279" y="193"/>
                    </a:lnTo>
                    <a:cubicBezTo>
                      <a:pt x="290" y="172"/>
                      <a:pt x="311" y="162"/>
                      <a:pt x="322" y="140"/>
                    </a:cubicBezTo>
                    <a:cubicBezTo>
                      <a:pt x="333" y="129"/>
                      <a:pt x="333" y="119"/>
                      <a:pt x="343" y="119"/>
                    </a:cubicBezTo>
                    <a:lnTo>
                      <a:pt x="300" y="98"/>
                    </a:lnTo>
                    <a:cubicBezTo>
                      <a:pt x="290" y="108"/>
                      <a:pt x="290" y="119"/>
                      <a:pt x="279" y="129"/>
                    </a:cubicBezTo>
                    <a:cubicBezTo>
                      <a:pt x="269" y="140"/>
                      <a:pt x="257" y="162"/>
                      <a:pt x="247" y="172"/>
                    </a:cubicBezTo>
                    <a:lnTo>
                      <a:pt x="236" y="172"/>
                    </a:lnTo>
                    <a:cubicBezTo>
                      <a:pt x="247" y="151"/>
                      <a:pt x="257" y="129"/>
                      <a:pt x="279" y="119"/>
                    </a:cubicBezTo>
                    <a:cubicBezTo>
                      <a:pt x="279" y="108"/>
                      <a:pt x="279" y="108"/>
                      <a:pt x="290" y="98"/>
                    </a:cubicBezTo>
                    <a:lnTo>
                      <a:pt x="247" y="86"/>
                    </a:lnTo>
                    <a:cubicBezTo>
                      <a:pt x="247" y="86"/>
                      <a:pt x="247" y="98"/>
                      <a:pt x="236" y="98"/>
                    </a:cubicBezTo>
                    <a:cubicBezTo>
                      <a:pt x="226" y="119"/>
                      <a:pt x="215" y="129"/>
                      <a:pt x="204" y="140"/>
                    </a:cubicBezTo>
                    <a:lnTo>
                      <a:pt x="193" y="140"/>
                    </a:lnTo>
                    <a:cubicBezTo>
                      <a:pt x="204" y="119"/>
                      <a:pt x="226" y="108"/>
                      <a:pt x="236" y="86"/>
                    </a:cubicBezTo>
                    <a:lnTo>
                      <a:pt x="236" y="76"/>
                    </a:lnTo>
                    <a:lnTo>
                      <a:pt x="204" y="65"/>
                    </a:lnTo>
                    <a:cubicBezTo>
                      <a:pt x="193" y="86"/>
                      <a:pt x="172" y="98"/>
                      <a:pt x="161" y="119"/>
                    </a:cubicBezTo>
                    <a:cubicBezTo>
                      <a:pt x="150" y="119"/>
                      <a:pt x="150" y="108"/>
                      <a:pt x="150" y="108"/>
                    </a:cubicBezTo>
                    <a:cubicBezTo>
                      <a:pt x="161" y="98"/>
                      <a:pt x="172" y="76"/>
                      <a:pt x="193" y="65"/>
                    </a:cubicBezTo>
                    <a:lnTo>
                      <a:pt x="161" y="55"/>
                    </a:lnTo>
                    <a:cubicBezTo>
                      <a:pt x="150" y="55"/>
                      <a:pt x="150" y="55"/>
                      <a:pt x="150" y="65"/>
                    </a:cubicBezTo>
                    <a:lnTo>
                      <a:pt x="119" y="98"/>
                    </a:lnTo>
                    <a:lnTo>
                      <a:pt x="107" y="98"/>
                    </a:lnTo>
                    <a:lnTo>
                      <a:pt x="107" y="86"/>
                    </a:lnTo>
                    <a:lnTo>
                      <a:pt x="140" y="55"/>
                    </a:lnTo>
                    <a:lnTo>
                      <a:pt x="140" y="44"/>
                    </a:lnTo>
                    <a:lnTo>
                      <a:pt x="107" y="33"/>
                    </a:lnTo>
                    <a:lnTo>
                      <a:pt x="107" y="44"/>
                    </a:lnTo>
                    <a:cubicBezTo>
                      <a:pt x="97" y="44"/>
                      <a:pt x="86" y="55"/>
                      <a:pt x="76" y="65"/>
                    </a:cubicBezTo>
                    <a:lnTo>
                      <a:pt x="76" y="55"/>
                    </a:lnTo>
                    <a:lnTo>
                      <a:pt x="97" y="33"/>
                    </a:lnTo>
                    <a:lnTo>
                      <a:pt x="65" y="2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40"/>
              <p:cNvSpPr/>
              <p:nvPr/>
            </p:nvSpPr>
            <p:spPr>
              <a:xfrm>
                <a:off x="4220570" y="3087027"/>
                <a:ext cx="156342" cy="124980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805" extrusionOk="0">
                    <a:moveTo>
                      <a:pt x="0" y="1"/>
                    </a:moveTo>
                    <a:lnTo>
                      <a:pt x="193" y="226"/>
                    </a:lnTo>
                    <a:lnTo>
                      <a:pt x="225" y="258"/>
                    </a:lnTo>
                    <a:lnTo>
                      <a:pt x="589" y="686"/>
                    </a:lnTo>
                    <a:lnTo>
                      <a:pt x="696" y="804"/>
                    </a:lnTo>
                    <a:lnTo>
                      <a:pt x="717" y="783"/>
                    </a:lnTo>
                    <a:cubicBezTo>
                      <a:pt x="728" y="772"/>
                      <a:pt x="921" y="515"/>
                      <a:pt x="985" y="365"/>
                    </a:cubicBezTo>
                    <a:lnTo>
                      <a:pt x="1007" y="343"/>
                    </a:lnTo>
                    <a:lnTo>
                      <a:pt x="953" y="322"/>
                    </a:lnTo>
                    <a:cubicBezTo>
                      <a:pt x="942" y="343"/>
                      <a:pt x="931" y="354"/>
                      <a:pt x="931" y="365"/>
                    </a:cubicBezTo>
                    <a:lnTo>
                      <a:pt x="931" y="376"/>
                    </a:lnTo>
                    <a:cubicBezTo>
                      <a:pt x="910" y="429"/>
                      <a:pt x="867" y="493"/>
                      <a:pt x="824" y="547"/>
                    </a:cubicBezTo>
                    <a:lnTo>
                      <a:pt x="846" y="569"/>
                    </a:lnTo>
                    <a:cubicBezTo>
                      <a:pt x="771" y="676"/>
                      <a:pt x="696" y="761"/>
                      <a:pt x="696" y="761"/>
                    </a:cubicBezTo>
                    <a:lnTo>
                      <a:pt x="75" y="55"/>
                    </a:lnTo>
                    <a:lnTo>
                      <a:pt x="86" y="55"/>
                    </a:lnTo>
                    <a:lnTo>
                      <a:pt x="160" y="108"/>
                    </a:lnTo>
                    <a:lnTo>
                      <a:pt x="203" y="119"/>
                    </a:lnTo>
                    <a:lnTo>
                      <a:pt x="214" y="119"/>
                    </a:lnTo>
                    <a:cubicBezTo>
                      <a:pt x="214" y="108"/>
                      <a:pt x="225" y="108"/>
                      <a:pt x="236" y="97"/>
                    </a:cubicBezTo>
                    <a:lnTo>
                      <a:pt x="236" y="108"/>
                    </a:lnTo>
                    <a:cubicBezTo>
                      <a:pt x="236" y="108"/>
                      <a:pt x="225" y="119"/>
                      <a:pt x="225" y="129"/>
                    </a:cubicBezTo>
                    <a:lnTo>
                      <a:pt x="257" y="140"/>
                    </a:lnTo>
                    <a:cubicBezTo>
                      <a:pt x="267" y="129"/>
                      <a:pt x="279" y="119"/>
                      <a:pt x="289" y="119"/>
                    </a:cubicBezTo>
                    <a:cubicBezTo>
                      <a:pt x="289" y="129"/>
                      <a:pt x="279" y="140"/>
                      <a:pt x="267" y="140"/>
                    </a:cubicBezTo>
                    <a:lnTo>
                      <a:pt x="300" y="151"/>
                    </a:lnTo>
                    <a:cubicBezTo>
                      <a:pt x="310" y="151"/>
                      <a:pt x="321" y="140"/>
                      <a:pt x="332" y="129"/>
                    </a:cubicBezTo>
                    <a:lnTo>
                      <a:pt x="332" y="140"/>
                    </a:lnTo>
                    <a:cubicBezTo>
                      <a:pt x="332" y="140"/>
                      <a:pt x="321" y="151"/>
                      <a:pt x="321" y="162"/>
                    </a:cubicBezTo>
                    <a:lnTo>
                      <a:pt x="353" y="172"/>
                    </a:lnTo>
                    <a:cubicBezTo>
                      <a:pt x="353" y="162"/>
                      <a:pt x="364" y="151"/>
                      <a:pt x="375" y="151"/>
                    </a:cubicBezTo>
                    <a:lnTo>
                      <a:pt x="386" y="151"/>
                    </a:lnTo>
                    <a:cubicBezTo>
                      <a:pt x="375" y="162"/>
                      <a:pt x="375" y="172"/>
                      <a:pt x="364" y="172"/>
                    </a:cubicBezTo>
                    <a:lnTo>
                      <a:pt x="396" y="183"/>
                    </a:lnTo>
                    <a:lnTo>
                      <a:pt x="429" y="151"/>
                    </a:lnTo>
                    <a:lnTo>
                      <a:pt x="429" y="162"/>
                    </a:lnTo>
                    <a:cubicBezTo>
                      <a:pt x="429" y="172"/>
                      <a:pt x="417" y="183"/>
                      <a:pt x="407" y="193"/>
                    </a:cubicBezTo>
                    <a:lnTo>
                      <a:pt x="450" y="205"/>
                    </a:lnTo>
                    <a:lnTo>
                      <a:pt x="471" y="183"/>
                    </a:lnTo>
                    <a:lnTo>
                      <a:pt x="471" y="183"/>
                    </a:lnTo>
                    <a:cubicBezTo>
                      <a:pt x="471" y="193"/>
                      <a:pt x="460" y="205"/>
                      <a:pt x="460" y="205"/>
                    </a:cubicBezTo>
                    <a:lnTo>
                      <a:pt x="503" y="226"/>
                    </a:lnTo>
                    <a:cubicBezTo>
                      <a:pt x="503" y="215"/>
                      <a:pt x="514" y="205"/>
                      <a:pt x="524" y="193"/>
                    </a:cubicBezTo>
                    <a:lnTo>
                      <a:pt x="524" y="193"/>
                    </a:lnTo>
                    <a:cubicBezTo>
                      <a:pt x="524" y="205"/>
                      <a:pt x="524" y="215"/>
                      <a:pt x="514" y="226"/>
                    </a:cubicBezTo>
                    <a:lnTo>
                      <a:pt x="546" y="236"/>
                    </a:lnTo>
                    <a:cubicBezTo>
                      <a:pt x="557" y="226"/>
                      <a:pt x="567" y="205"/>
                      <a:pt x="589" y="205"/>
                    </a:cubicBezTo>
                    <a:cubicBezTo>
                      <a:pt x="578" y="215"/>
                      <a:pt x="567" y="226"/>
                      <a:pt x="567" y="247"/>
                    </a:cubicBezTo>
                    <a:lnTo>
                      <a:pt x="610" y="258"/>
                    </a:lnTo>
                    <a:cubicBezTo>
                      <a:pt x="610" y="247"/>
                      <a:pt x="621" y="236"/>
                      <a:pt x="632" y="236"/>
                    </a:cubicBezTo>
                    <a:cubicBezTo>
                      <a:pt x="632" y="247"/>
                      <a:pt x="632" y="258"/>
                      <a:pt x="621" y="269"/>
                    </a:cubicBezTo>
                    <a:lnTo>
                      <a:pt x="674" y="279"/>
                    </a:lnTo>
                    <a:cubicBezTo>
                      <a:pt x="685" y="279"/>
                      <a:pt x="696" y="269"/>
                      <a:pt x="707" y="258"/>
                    </a:cubicBezTo>
                    <a:lnTo>
                      <a:pt x="707" y="258"/>
                    </a:lnTo>
                    <a:cubicBezTo>
                      <a:pt x="707" y="269"/>
                      <a:pt x="696" y="279"/>
                      <a:pt x="696" y="290"/>
                    </a:cubicBezTo>
                    <a:lnTo>
                      <a:pt x="739" y="300"/>
                    </a:lnTo>
                    <a:lnTo>
                      <a:pt x="750" y="290"/>
                    </a:lnTo>
                    <a:lnTo>
                      <a:pt x="750" y="312"/>
                    </a:lnTo>
                    <a:lnTo>
                      <a:pt x="793" y="322"/>
                    </a:lnTo>
                    <a:lnTo>
                      <a:pt x="814" y="300"/>
                    </a:lnTo>
                    <a:cubicBezTo>
                      <a:pt x="814" y="300"/>
                      <a:pt x="824" y="300"/>
                      <a:pt x="824" y="312"/>
                    </a:cubicBezTo>
                    <a:cubicBezTo>
                      <a:pt x="814" y="312"/>
                      <a:pt x="814" y="322"/>
                      <a:pt x="814" y="333"/>
                    </a:cubicBezTo>
                    <a:lnTo>
                      <a:pt x="846" y="343"/>
                    </a:lnTo>
                    <a:lnTo>
                      <a:pt x="878" y="312"/>
                    </a:lnTo>
                    <a:lnTo>
                      <a:pt x="889" y="312"/>
                    </a:lnTo>
                    <a:cubicBezTo>
                      <a:pt x="878" y="322"/>
                      <a:pt x="878" y="333"/>
                      <a:pt x="867" y="343"/>
                    </a:cubicBezTo>
                    <a:lnTo>
                      <a:pt x="910" y="365"/>
                    </a:lnTo>
                    <a:cubicBezTo>
                      <a:pt x="921" y="343"/>
                      <a:pt x="931" y="333"/>
                      <a:pt x="942" y="322"/>
                    </a:cubicBezTo>
                    <a:lnTo>
                      <a:pt x="846" y="290"/>
                    </a:lnTo>
                    <a:lnTo>
                      <a:pt x="321" y="108"/>
                    </a:lnTo>
                    <a:lnTo>
                      <a:pt x="279" y="9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40"/>
              <p:cNvSpPr/>
              <p:nvPr/>
            </p:nvSpPr>
            <p:spPr>
              <a:xfrm>
                <a:off x="4232058" y="3095411"/>
                <a:ext cx="119857" cy="109921"/>
              </a:xfrm>
              <a:custGeom>
                <a:avLst/>
                <a:gdLst/>
                <a:ahLst/>
                <a:cxnLst/>
                <a:rect l="l" t="t" r="r" b="b"/>
                <a:pathLst>
                  <a:path w="772" h="708" extrusionOk="0">
                    <a:moveTo>
                      <a:pt x="1" y="1"/>
                    </a:moveTo>
                    <a:lnTo>
                      <a:pt x="622" y="707"/>
                    </a:lnTo>
                    <a:cubicBezTo>
                      <a:pt x="622" y="707"/>
                      <a:pt x="697" y="622"/>
                      <a:pt x="772" y="515"/>
                    </a:cubicBezTo>
                    <a:lnTo>
                      <a:pt x="750" y="493"/>
                    </a:lnTo>
                    <a:cubicBezTo>
                      <a:pt x="697" y="568"/>
                      <a:pt x="643" y="643"/>
                      <a:pt x="622" y="675"/>
                    </a:cubicBezTo>
                    <a:lnTo>
                      <a:pt x="119" y="97"/>
                    </a:lnTo>
                    <a:lnTo>
                      <a:pt x="108" y="97"/>
                    </a:lnTo>
                    <a:cubicBezTo>
                      <a:pt x="108" y="97"/>
                      <a:pt x="108" y="86"/>
                      <a:pt x="119" y="86"/>
                    </a:cubicBezTo>
                    <a:lnTo>
                      <a:pt x="86" y="54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40"/>
              <p:cNvSpPr/>
              <p:nvPr/>
            </p:nvSpPr>
            <p:spPr>
              <a:xfrm>
                <a:off x="4248671" y="3102087"/>
                <a:ext cx="8539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55" h="54" extrusionOk="0">
                    <a:moveTo>
                      <a:pt x="55" y="0"/>
                    </a:moveTo>
                    <a:cubicBezTo>
                      <a:pt x="44" y="11"/>
                      <a:pt x="33" y="11"/>
                      <a:pt x="33" y="22"/>
                    </a:cubicBezTo>
                    <a:lnTo>
                      <a:pt x="22" y="22"/>
                    </a:lnTo>
                    <a:cubicBezTo>
                      <a:pt x="22" y="32"/>
                      <a:pt x="12" y="43"/>
                      <a:pt x="12" y="43"/>
                    </a:cubicBezTo>
                    <a:cubicBezTo>
                      <a:pt x="1" y="43"/>
                      <a:pt x="1" y="54"/>
                      <a:pt x="1" y="54"/>
                    </a:cubicBezTo>
                    <a:lnTo>
                      <a:pt x="12" y="54"/>
                    </a:lnTo>
                    <a:cubicBezTo>
                      <a:pt x="22" y="43"/>
                      <a:pt x="33" y="43"/>
                      <a:pt x="33" y="32"/>
                    </a:cubicBezTo>
                    <a:lnTo>
                      <a:pt x="44" y="32"/>
                    </a:lnTo>
                    <a:cubicBezTo>
                      <a:pt x="44" y="22"/>
                      <a:pt x="55" y="11"/>
                      <a:pt x="55" y="11"/>
                    </a:cubicBezTo>
                    <a:lnTo>
                      <a:pt x="5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40"/>
              <p:cNvSpPr/>
              <p:nvPr/>
            </p:nvSpPr>
            <p:spPr>
              <a:xfrm>
                <a:off x="4257055" y="3105347"/>
                <a:ext cx="8384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54" h="54" extrusionOk="0">
                    <a:moveTo>
                      <a:pt x="54" y="1"/>
                    </a:moveTo>
                    <a:cubicBezTo>
                      <a:pt x="44" y="1"/>
                      <a:pt x="32" y="11"/>
                      <a:pt x="22" y="22"/>
                    </a:cubicBezTo>
                    <a:lnTo>
                      <a:pt x="1" y="44"/>
                    </a:lnTo>
                    <a:lnTo>
                      <a:pt x="1" y="54"/>
                    </a:lnTo>
                    <a:cubicBezTo>
                      <a:pt x="11" y="44"/>
                      <a:pt x="22" y="33"/>
                      <a:pt x="32" y="33"/>
                    </a:cubicBezTo>
                    <a:lnTo>
                      <a:pt x="32" y="22"/>
                    </a:lnTo>
                    <a:cubicBezTo>
                      <a:pt x="44" y="22"/>
                      <a:pt x="54" y="11"/>
                      <a:pt x="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40"/>
              <p:cNvSpPr/>
              <p:nvPr/>
            </p:nvSpPr>
            <p:spPr>
              <a:xfrm>
                <a:off x="4262023" y="3107055"/>
                <a:ext cx="10092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65" h="76" extrusionOk="0">
                    <a:moveTo>
                      <a:pt x="65" y="0"/>
                    </a:moveTo>
                    <a:cubicBezTo>
                      <a:pt x="54" y="11"/>
                      <a:pt x="43" y="22"/>
                      <a:pt x="33" y="22"/>
                    </a:cubicBezTo>
                    <a:lnTo>
                      <a:pt x="33" y="33"/>
                    </a:lnTo>
                    <a:lnTo>
                      <a:pt x="0" y="64"/>
                    </a:lnTo>
                    <a:lnTo>
                      <a:pt x="0" y="76"/>
                    </a:lnTo>
                    <a:lnTo>
                      <a:pt x="12" y="76"/>
                    </a:lnTo>
                    <a:lnTo>
                      <a:pt x="43" y="43"/>
                    </a:lnTo>
                    <a:cubicBezTo>
                      <a:pt x="43" y="33"/>
                      <a:pt x="43" y="33"/>
                      <a:pt x="54" y="33"/>
                    </a:cubicBezTo>
                    <a:cubicBezTo>
                      <a:pt x="54" y="22"/>
                      <a:pt x="65" y="11"/>
                      <a:pt x="65" y="11"/>
                    </a:cubicBezTo>
                    <a:lnTo>
                      <a:pt x="6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40"/>
              <p:cNvSpPr/>
              <p:nvPr/>
            </p:nvSpPr>
            <p:spPr>
              <a:xfrm>
                <a:off x="4268699" y="3110316"/>
                <a:ext cx="11799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76" h="76" extrusionOk="0">
                    <a:moveTo>
                      <a:pt x="65" y="1"/>
                    </a:moveTo>
                    <a:cubicBezTo>
                      <a:pt x="54" y="1"/>
                      <a:pt x="43" y="12"/>
                      <a:pt x="43" y="22"/>
                    </a:cubicBezTo>
                    <a:cubicBezTo>
                      <a:pt x="22" y="33"/>
                      <a:pt x="11" y="55"/>
                      <a:pt x="0" y="65"/>
                    </a:cubicBezTo>
                    <a:cubicBezTo>
                      <a:pt x="0" y="65"/>
                      <a:pt x="0" y="76"/>
                      <a:pt x="11" y="76"/>
                    </a:cubicBezTo>
                    <a:cubicBezTo>
                      <a:pt x="22" y="55"/>
                      <a:pt x="43" y="43"/>
                      <a:pt x="54" y="22"/>
                    </a:cubicBezTo>
                    <a:cubicBezTo>
                      <a:pt x="65" y="22"/>
                      <a:pt x="65" y="12"/>
                      <a:pt x="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40"/>
              <p:cNvSpPr/>
              <p:nvPr/>
            </p:nvSpPr>
            <p:spPr>
              <a:xfrm>
                <a:off x="4275375" y="3110316"/>
                <a:ext cx="11799" cy="15215"/>
              </a:xfrm>
              <a:custGeom>
                <a:avLst/>
                <a:gdLst/>
                <a:ahLst/>
                <a:cxnLst/>
                <a:rect l="l" t="t" r="r" b="b"/>
                <a:pathLst>
                  <a:path w="76" h="98" extrusionOk="0">
                    <a:moveTo>
                      <a:pt x="76" y="1"/>
                    </a:moveTo>
                    <a:lnTo>
                      <a:pt x="43" y="33"/>
                    </a:lnTo>
                    <a:lnTo>
                      <a:pt x="43" y="43"/>
                    </a:lnTo>
                    <a:cubicBezTo>
                      <a:pt x="33" y="65"/>
                      <a:pt x="11" y="76"/>
                      <a:pt x="0" y="97"/>
                    </a:cubicBezTo>
                    <a:lnTo>
                      <a:pt x="11" y="97"/>
                    </a:lnTo>
                    <a:cubicBezTo>
                      <a:pt x="22" y="86"/>
                      <a:pt x="33" y="76"/>
                      <a:pt x="43" y="55"/>
                    </a:cubicBezTo>
                    <a:cubicBezTo>
                      <a:pt x="54" y="55"/>
                      <a:pt x="54" y="43"/>
                      <a:pt x="54" y="43"/>
                    </a:cubicBezTo>
                    <a:cubicBezTo>
                      <a:pt x="64" y="33"/>
                      <a:pt x="76" y="22"/>
                      <a:pt x="76" y="12"/>
                    </a:cubicBezTo>
                    <a:lnTo>
                      <a:pt x="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40"/>
              <p:cNvSpPr/>
              <p:nvPr/>
            </p:nvSpPr>
            <p:spPr>
              <a:xfrm>
                <a:off x="4281895" y="3115439"/>
                <a:ext cx="11955" cy="15060"/>
              </a:xfrm>
              <a:custGeom>
                <a:avLst/>
                <a:gdLst/>
                <a:ahLst/>
                <a:cxnLst/>
                <a:rect l="l" t="t" r="r" b="b"/>
                <a:pathLst>
                  <a:path w="77" h="97" extrusionOk="0">
                    <a:moveTo>
                      <a:pt x="76" y="0"/>
                    </a:moveTo>
                    <a:lnTo>
                      <a:pt x="55" y="22"/>
                    </a:lnTo>
                    <a:cubicBezTo>
                      <a:pt x="44" y="32"/>
                      <a:pt x="44" y="32"/>
                      <a:pt x="44" y="43"/>
                    </a:cubicBezTo>
                    <a:cubicBezTo>
                      <a:pt x="22" y="53"/>
                      <a:pt x="12" y="75"/>
                      <a:pt x="1" y="96"/>
                    </a:cubicBezTo>
                    <a:lnTo>
                      <a:pt x="12" y="96"/>
                    </a:lnTo>
                    <a:cubicBezTo>
                      <a:pt x="22" y="86"/>
                      <a:pt x="34" y="64"/>
                      <a:pt x="44" y="53"/>
                    </a:cubicBezTo>
                    <a:cubicBezTo>
                      <a:pt x="55" y="43"/>
                      <a:pt x="55" y="32"/>
                      <a:pt x="65" y="22"/>
                    </a:cubicBezTo>
                    <a:cubicBezTo>
                      <a:pt x="65" y="22"/>
                      <a:pt x="76" y="10"/>
                      <a:pt x="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40"/>
              <p:cNvSpPr/>
              <p:nvPr/>
            </p:nvSpPr>
            <p:spPr>
              <a:xfrm>
                <a:off x="4288571" y="3116992"/>
                <a:ext cx="13507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87" h="119" extrusionOk="0">
                    <a:moveTo>
                      <a:pt x="86" y="0"/>
                    </a:moveTo>
                    <a:cubicBezTo>
                      <a:pt x="76" y="12"/>
                      <a:pt x="65" y="22"/>
                      <a:pt x="65" y="33"/>
                    </a:cubicBezTo>
                    <a:cubicBezTo>
                      <a:pt x="55" y="33"/>
                      <a:pt x="55" y="43"/>
                      <a:pt x="44" y="54"/>
                    </a:cubicBezTo>
                    <a:cubicBezTo>
                      <a:pt x="33" y="76"/>
                      <a:pt x="12" y="86"/>
                      <a:pt x="1" y="107"/>
                    </a:cubicBezTo>
                    <a:lnTo>
                      <a:pt x="1" y="119"/>
                    </a:lnTo>
                    <a:lnTo>
                      <a:pt x="12" y="119"/>
                    </a:lnTo>
                    <a:cubicBezTo>
                      <a:pt x="22" y="97"/>
                      <a:pt x="44" y="76"/>
                      <a:pt x="65" y="54"/>
                    </a:cubicBezTo>
                    <a:cubicBezTo>
                      <a:pt x="65" y="43"/>
                      <a:pt x="76" y="43"/>
                      <a:pt x="76" y="33"/>
                    </a:cubicBezTo>
                    <a:cubicBezTo>
                      <a:pt x="86" y="22"/>
                      <a:pt x="86" y="12"/>
                      <a:pt x="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40"/>
              <p:cNvSpPr/>
              <p:nvPr/>
            </p:nvSpPr>
            <p:spPr>
              <a:xfrm>
                <a:off x="4295247" y="3118699"/>
                <a:ext cx="16768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40" extrusionOk="0">
                    <a:moveTo>
                      <a:pt x="108" y="1"/>
                    </a:moveTo>
                    <a:cubicBezTo>
                      <a:pt x="86" y="1"/>
                      <a:pt x="76" y="22"/>
                      <a:pt x="65" y="32"/>
                    </a:cubicBezTo>
                    <a:lnTo>
                      <a:pt x="65" y="54"/>
                    </a:lnTo>
                    <a:cubicBezTo>
                      <a:pt x="43" y="75"/>
                      <a:pt x="22" y="108"/>
                      <a:pt x="1" y="139"/>
                    </a:cubicBezTo>
                    <a:lnTo>
                      <a:pt x="65" y="75"/>
                    </a:lnTo>
                    <a:cubicBezTo>
                      <a:pt x="65" y="65"/>
                      <a:pt x="76" y="54"/>
                      <a:pt x="86" y="43"/>
                    </a:cubicBezTo>
                    <a:cubicBezTo>
                      <a:pt x="86" y="22"/>
                      <a:pt x="97" y="11"/>
                      <a:pt x="1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40"/>
              <p:cNvSpPr/>
              <p:nvPr/>
            </p:nvSpPr>
            <p:spPr>
              <a:xfrm>
                <a:off x="4301923" y="3123668"/>
                <a:ext cx="16768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40" extrusionOk="0">
                    <a:moveTo>
                      <a:pt x="108" y="0"/>
                    </a:moveTo>
                    <a:cubicBezTo>
                      <a:pt x="97" y="0"/>
                      <a:pt x="86" y="11"/>
                      <a:pt x="86" y="22"/>
                    </a:cubicBezTo>
                    <a:cubicBezTo>
                      <a:pt x="76" y="33"/>
                      <a:pt x="65" y="43"/>
                      <a:pt x="54" y="64"/>
                    </a:cubicBezTo>
                    <a:cubicBezTo>
                      <a:pt x="43" y="86"/>
                      <a:pt x="22" y="107"/>
                      <a:pt x="0" y="129"/>
                    </a:cubicBezTo>
                    <a:cubicBezTo>
                      <a:pt x="0" y="140"/>
                      <a:pt x="0" y="140"/>
                      <a:pt x="12" y="140"/>
                    </a:cubicBezTo>
                    <a:cubicBezTo>
                      <a:pt x="33" y="118"/>
                      <a:pt x="43" y="97"/>
                      <a:pt x="65" y="76"/>
                    </a:cubicBezTo>
                    <a:cubicBezTo>
                      <a:pt x="76" y="54"/>
                      <a:pt x="86" y="43"/>
                      <a:pt x="97" y="33"/>
                    </a:cubicBezTo>
                    <a:cubicBezTo>
                      <a:pt x="108" y="22"/>
                      <a:pt x="108" y="11"/>
                      <a:pt x="1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40"/>
              <p:cNvSpPr/>
              <p:nvPr/>
            </p:nvSpPr>
            <p:spPr>
              <a:xfrm>
                <a:off x="4313568" y="3126928"/>
                <a:ext cx="16768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41" extrusionOk="0">
                    <a:moveTo>
                      <a:pt x="108" y="1"/>
                    </a:moveTo>
                    <a:cubicBezTo>
                      <a:pt x="97" y="12"/>
                      <a:pt x="86" y="22"/>
                      <a:pt x="75" y="22"/>
                    </a:cubicBezTo>
                    <a:cubicBezTo>
                      <a:pt x="65" y="43"/>
                      <a:pt x="65" y="55"/>
                      <a:pt x="54" y="65"/>
                    </a:cubicBezTo>
                    <a:cubicBezTo>
                      <a:pt x="33" y="86"/>
                      <a:pt x="11" y="108"/>
                      <a:pt x="1" y="129"/>
                    </a:cubicBezTo>
                    <a:lnTo>
                      <a:pt x="1" y="140"/>
                    </a:lnTo>
                    <a:cubicBezTo>
                      <a:pt x="22" y="119"/>
                      <a:pt x="44" y="97"/>
                      <a:pt x="54" y="76"/>
                    </a:cubicBezTo>
                    <a:cubicBezTo>
                      <a:pt x="75" y="65"/>
                      <a:pt x="86" y="43"/>
                      <a:pt x="97" y="33"/>
                    </a:cubicBezTo>
                    <a:cubicBezTo>
                      <a:pt x="97" y="22"/>
                      <a:pt x="108" y="12"/>
                      <a:pt x="1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40"/>
              <p:cNvSpPr/>
              <p:nvPr/>
            </p:nvSpPr>
            <p:spPr>
              <a:xfrm>
                <a:off x="4320244" y="3132051"/>
                <a:ext cx="16768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51" extrusionOk="0">
                    <a:moveTo>
                      <a:pt x="108" y="0"/>
                    </a:moveTo>
                    <a:lnTo>
                      <a:pt x="97" y="10"/>
                    </a:lnTo>
                    <a:cubicBezTo>
                      <a:pt x="75" y="32"/>
                      <a:pt x="65" y="43"/>
                      <a:pt x="54" y="64"/>
                    </a:cubicBezTo>
                    <a:cubicBezTo>
                      <a:pt x="32" y="86"/>
                      <a:pt x="11" y="118"/>
                      <a:pt x="1" y="139"/>
                    </a:cubicBezTo>
                    <a:lnTo>
                      <a:pt x="1" y="150"/>
                    </a:lnTo>
                    <a:cubicBezTo>
                      <a:pt x="32" y="129"/>
                      <a:pt x="43" y="96"/>
                      <a:pt x="65" y="75"/>
                    </a:cubicBezTo>
                    <a:cubicBezTo>
                      <a:pt x="75" y="53"/>
                      <a:pt x="97" y="32"/>
                      <a:pt x="108" y="22"/>
                    </a:cubicBez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40"/>
              <p:cNvSpPr/>
              <p:nvPr/>
            </p:nvSpPr>
            <p:spPr>
              <a:xfrm>
                <a:off x="4328472" y="3133604"/>
                <a:ext cx="20183" cy="25151"/>
              </a:xfrm>
              <a:custGeom>
                <a:avLst/>
                <a:gdLst/>
                <a:ahLst/>
                <a:cxnLst/>
                <a:rect l="l" t="t" r="r" b="b"/>
                <a:pathLst>
                  <a:path w="130" h="162" extrusionOk="0">
                    <a:moveTo>
                      <a:pt x="119" y="0"/>
                    </a:moveTo>
                    <a:lnTo>
                      <a:pt x="98" y="22"/>
                    </a:lnTo>
                    <a:cubicBezTo>
                      <a:pt x="86" y="43"/>
                      <a:pt x="76" y="54"/>
                      <a:pt x="65" y="76"/>
                    </a:cubicBezTo>
                    <a:cubicBezTo>
                      <a:pt x="44" y="97"/>
                      <a:pt x="22" y="129"/>
                      <a:pt x="1" y="162"/>
                    </a:cubicBezTo>
                    <a:lnTo>
                      <a:pt x="12" y="162"/>
                    </a:lnTo>
                    <a:cubicBezTo>
                      <a:pt x="33" y="140"/>
                      <a:pt x="55" y="119"/>
                      <a:pt x="65" y="86"/>
                    </a:cubicBezTo>
                    <a:cubicBezTo>
                      <a:pt x="86" y="76"/>
                      <a:pt x="98" y="54"/>
                      <a:pt x="119" y="33"/>
                    </a:cubicBezTo>
                    <a:cubicBezTo>
                      <a:pt x="119" y="22"/>
                      <a:pt x="119" y="12"/>
                      <a:pt x="129" y="12"/>
                    </a:cubicBezTo>
                    <a:cubicBezTo>
                      <a:pt x="129" y="0"/>
                      <a:pt x="119" y="0"/>
                      <a:pt x="1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40"/>
              <p:cNvSpPr/>
              <p:nvPr/>
            </p:nvSpPr>
            <p:spPr>
              <a:xfrm>
                <a:off x="4336856" y="3135312"/>
                <a:ext cx="21736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83" extrusionOk="0">
                    <a:moveTo>
                      <a:pt x="129" y="1"/>
                    </a:moveTo>
                    <a:lnTo>
                      <a:pt x="97" y="32"/>
                    </a:lnTo>
                    <a:cubicBezTo>
                      <a:pt x="86" y="43"/>
                      <a:pt x="75" y="65"/>
                      <a:pt x="75" y="75"/>
                    </a:cubicBezTo>
                    <a:cubicBezTo>
                      <a:pt x="54" y="108"/>
                      <a:pt x="32" y="151"/>
                      <a:pt x="1" y="182"/>
                    </a:cubicBezTo>
                    <a:lnTo>
                      <a:pt x="11" y="182"/>
                    </a:lnTo>
                    <a:cubicBezTo>
                      <a:pt x="32" y="161"/>
                      <a:pt x="54" y="129"/>
                      <a:pt x="75" y="97"/>
                    </a:cubicBezTo>
                    <a:cubicBezTo>
                      <a:pt x="86" y="75"/>
                      <a:pt x="108" y="54"/>
                      <a:pt x="118" y="32"/>
                    </a:cubicBezTo>
                    <a:cubicBezTo>
                      <a:pt x="129" y="22"/>
                      <a:pt x="129" y="11"/>
                      <a:pt x="1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40"/>
              <p:cNvSpPr/>
              <p:nvPr/>
            </p:nvSpPr>
            <p:spPr>
              <a:xfrm>
                <a:off x="4346792" y="3135312"/>
                <a:ext cx="21736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140" h="215" extrusionOk="0">
                    <a:moveTo>
                      <a:pt x="140" y="1"/>
                    </a:moveTo>
                    <a:cubicBezTo>
                      <a:pt x="129" y="1"/>
                      <a:pt x="129" y="11"/>
                      <a:pt x="129" y="11"/>
                    </a:cubicBezTo>
                    <a:cubicBezTo>
                      <a:pt x="118" y="22"/>
                      <a:pt x="108" y="32"/>
                      <a:pt x="97" y="54"/>
                    </a:cubicBezTo>
                    <a:cubicBezTo>
                      <a:pt x="87" y="65"/>
                      <a:pt x="76" y="86"/>
                      <a:pt x="65" y="97"/>
                    </a:cubicBezTo>
                    <a:cubicBezTo>
                      <a:pt x="44" y="139"/>
                      <a:pt x="22" y="172"/>
                      <a:pt x="1" y="215"/>
                    </a:cubicBezTo>
                    <a:cubicBezTo>
                      <a:pt x="33" y="182"/>
                      <a:pt x="54" y="151"/>
                      <a:pt x="76" y="118"/>
                    </a:cubicBezTo>
                    <a:cubicBezTo>
                      <a:pt x="87" y="97"/>
                      <a:pt x="97" y="75"/>
                      <a:pt x="118" y="54"/>
                    </a:cubicBezTo>
                    <a:cubicBezTo>
                      <a:pt x="118" y="43"/>
                      <a:pt x="129" y="32"/>
                      <a:pt x="140" y="11"/>
                    </a:cubicBezTo>
                    <a:lnTo>
                      <a:pt x="14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40"/>
              <p:cNvSpPr/>
              <p:nvPr/>
            </p:nvSpPr>
            <p:spPr>
              <a:xfrm>
                <a:off x="4080840" y="3266658"/>
                <a:ext cx="91600" cy="1248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804" extrusionOk="0">
                    <a:moveTo>
                      <a:pt x="1" y="0"/>
                    </a:moveTo>
                    <a:lnTo>
                      <a:pt x="11" y="54"/>
                    </a:lnTo>
                    <a:cubicBezTo>
                      <a:pt x="22" y="54"/>
                      <a:pt x="32" y="43"/>
                      <a:pt x="32" y="43"/>
                    </a:cubicBezTo>
                    <a:lnTo>
                      <a:pt x="1" y="0"/>
                    </a:lnTo>
                    <a:close/>
                    <a:moveTo>
                      <a:pt x="44" y="54"/>
                    </a:moveTo>
                    <a:cubicBezTo>
                      <a:pt x="32" y="54"/>
                      <a:pt x="22" y="54"/>
                      <a:pt x="11" y="64"/>
                    </a:cubicBezTo>
                    <a:lnTo>
                      <a:pt x="215" y="804"/>
                    </a:lnTo>
                    <a:cubicBezTo>
                      <a:pt x="258" y="782"/>
                      <a:pt x="332" y="739"/>
                      <a:pt x="408" y="696"/>
                    </a:cubicBezTo>
                    <a:cubicBezTo>
                      <a:pt x="472" y="654"/>
                      <a:pt x="536" y="621"/>
                      <a:pt x="589" y="578"/>
                    </a:cubicBezTo>
                    <a:lnTo>
                      <a:pt x="579" y="578"/>
                    </a:lnTo>
                    <a:cubicBezTo>
                      <a:pt x="558" y="589"/>
                      <a:pt x="546" y="600"/>
                      <a:pt x="525" y="611"/>
                    </a:cubicBezTo>
                    <a:cubicBezTo>
                      <a:pt x="493" y="632"/>
                      <a:pt x="450" y="654"/>
                      <a:pt x="408" y="675"/>
                    </a:cubicBezTo>
                    <a:lnTo>
                      <a:pt x="408" y="664"/>
                    </a:lnTo>
                    <a:cubicBezTo>
                      <a:pt x="450" y="643"/>
                      <a:pt x="482" y="621"/>
                      <a:pt x="525" y="589"/>
                    </a:cubicBezTo>
                    <a:cubicBezTo>
                      <a:pt x="536" y="578"/>
                      <a:pt x="558" y="578"/>
                      <a:pt x="568" y="568"/>
                    </a:cubicBezTo>
                    <a:lnTo>
                      <a:pt x="536" y="525"/>
                    </a:lnTo>
                    <a:cubicBezTo>
                      <a:pt x="515" y="547"/>
                      <a:pt x="493" y="557"/>
                      <a:pt x="472" y="568"/>
                    </a:cubicBezTo>
                    <a:cubicBezTo>
                      <a:pt x="439" y="589"/>
                      <a:pt x="408" y="600"/>
                      <a:pt x="375" y="621"/>
                    </a:cubicBezTo>
                    <a:lnTo>
                      <a:pt x="375" y="611"/>
                    </a:lnTo>
                    <a:lnTo>
                      <a:pt x="472" y="547"/>
                    </a:lnTo>
                    <a:cubicBezTo>
                      <a:pt x="482" y="535"/>
                      <a:pt x="504" y="525"/>
                      <a:pt x="525" y="514"/>
                    </a:cubicBezTo>
                    <a:lnTo>
                      <a:pt x="493" y="493"/>
                    </a:lnTo>
                    <a:lnTo>
                      <a:pt x="429" y="525"/>
                    </a:lnTo>
                    <a:cubicBezTo>
                      <a:pt x="397" y="535"/>
                      <a:pt x="375" y="557"/>
                      <a:pt x="343" y="568"/>
                    </a:cubicBezTo>
                    <a:cubicBezTo>
                      <a:pt x="332" y="568"/>
                      <a:pt x="332" y="557"/>
                      <a:pt x="332" y="557"/>
                    </a:cubicBezTo>
                    <a:cubicBezTo>
                      <a:pt x="365" y="535"/>
                      <a:pt x="397" y="525"/>
                      <a:pt x="429" y="504"/>
                    </a:cubicBezTo>
                    <a:cubicBezTo>
                      <a:pt x="439" y="493"/>
                      <a:pt x="461" y="482"/>
                      <a:pt x="482" y="471"/>
                    </a:cubicBezTo>
                    <a:lnTo>
                      <a:pt x="439" y="440"/>
                    </a:lnTo>
                    <a:cubicBezTo>
                      <a:pt x="429" y="461"/>
                      <a:pt x="408" y="461"/>
                      <a:pt x="386" y="471"/>
                    </a:cubicBezTo>
                    <a:cubicBezTo>
                      <a:pt x="354" y="493"/>
                      <a:pt x="332" y="504"/>
                      <a:pt x="301" y="514"/>
                    </a:cubicBezTo>
                    <a:lnTo>
                      <a:pt x="289" y="514"/>
                    </a:lnTo>
                    <a:cubicBezTo>
                      <a:pt x="322" y="493"/>
                      <a:pt x="343" y="482"/>
                      <a:pt x="375" y="461"/>
                    </a:cubicBezTo>
                    <a:lnTo>
                      <a:pt x="439" y="428"/>
                    </a:lnTo>
                    <a:lnTo>
                      <a:pt x="408" y="407"/>
                    </a:lnTo>
                    <a:cubicBezTo>
                      <a:pt x="365" y="428"/>
                      <a:pt x="322" y="450"/>
                      <a:pt x="279" y="461"/>
                    </a:cubicBezTo>
                    <a:cubicBezTo>
                      <a:pt x="268" y="461"/>
                      <a:pt x="268" y="461"/>
                      <a:pt x="279" y="450"/>
                    </a:cubicBezTo>
                    <a:cubicBezTo>
                      <a:pt x="301" y="440"/>
                      <a:pt x="322" y="428"/>
                      <a:pt x="354" y="418"/>
                    </a:cubicBezTo>
                    <a:cubicBezTo>
                      <a:pt x="365" y="407"/>
                      <a:pt x="375" y="397"/>
                      <a:pt x="397" y="397"/>
                    </a:cubicBezTo>
                    <a:lnTo>
                      <a:pt x="354" y="354"/>
                    </a:lnTo>
                    <a:cubicBezTo>
                      <a:pt x="332" y="354"/>
                      <a:pt x="322" y="364"/>
                      <a:pt x="301" y="375"/>
                    </a:cubicBezTo>
                    <a:cubicBezTo>
                      <a:pt x="279" y="386"/>
                      <a:pt x="247" y="407"/>
                      <a:pt x="225" y="407"/>
                    </a:cubicBezTo>
                    <a:cubicBezTo>
                      <a:pt x="247" y="386"/>
                      <a:pt x="268" y="375"/>
                      <a:pt x="289" y="364"/>
                    </a:cubicBezTo>
                    <a:cubicBezTo>
                      <a:pt x="311" y="354"/>
                      <a:pt x="322" y="343"/>
                      <a:pt x="343" y="343"/>
                    </a:cubicBezTo>
                    <a:lnTo>
                      <a:pt x="301" y="311"/>
                    </a:lnTo>
                    <a:cubicBezTo>
                      <a:pt x="289" y="311"/>
                      <a:pt x="279" y="321"/>
                      <a:pt x="268" y="332"/>
                    </a:cubicBezTo>
                    <a:cubicBezTo>
                      <a:pt x="247" y="343"/>
                      <a:pt x="225" y="354"/>
                      <a:pt x="193" y="364"/>
                    </a:cubicBezTo>
                    <a:lnTo>
                      <a:pt x="193" y="354"/>
                    </a:lnTo>
                    <a:cubicBezTo>
                      <a:pt x="225" y="343"/>
                      <a:pt x="247" y="321"/>
                      <a:pt x="279" y="311"/>
                    </a:cubicBezTo>
                    <a:cubicBezTo>
                      <a:pt x="289" y="300"/>
                      <a:pt x="289" y="300"/>
                      <a:pt x="301" y="300"/>
                    </a:cubicBezTo>
                    <a:lnTo>
                      <a:pt x="268" y="268"/>
                    </a:lnTo>
                    <a:cubicBezTo>
                      <a:pt x="258" y="278"/>
                      <a:pt x="258" y="278"/>
                      <a:pt x="247" y="278"/>
                    </a:cubicBezTo>
                    <a:cubicBezTo>
                      <a:pt x="225" y="290"/>
                      <a:pt x="193" y="311"/>
                      <a:pt x="172" y="311"/>
                    </a:cubicBezTo>
                    <a:cubicBezTo>
                      <a:pt x="193" y="290"/>
                      <a:pt x="215" y="278"/>
                      <a:pt x="236" y="268"/>
                    </a:cubicBezTo>
                    <a:cubicBezTo>
                      <a:pt x="247" y="268"/>
                      <a:pt x="247" y="268"/>
                      <a:pt x="258" y="257"/>
                    </a:cubicBezTo>
                    <a:lnTo>
                      <a:pt x="225" y="225"/>
                    </a:lnTo>
                    <a:lnTo>
                      <a:pt x="204" y="247"/>
                    </a:lnTo>
                    <a:cubicBezTo>
                      <a:pt x="182" y="257"/>
                      <a:pt x="161" y="268"/>
                      <a:pt x="151" y="268"/>
                    </a:cubicBezTo>
                    <a:cubicBezTo>
                      <a:pt x="161" y="247"/>
                      <a:pt x="193" y="236"/>
                      <a:pt x="215" y="225"/>
                    </a:cubicBezTo>
                    <a:lnTo>
                      <a:pt x="193" y="193"/>
                    </a:lnTo>
                    <a:cubicBezTo>
                      <a:pt x="182" y="193"/>
                      <a:pt x="182" y="204"/>
                      <a:pt x="182" y="204"/>
                    </a:cubicBezTo>
                    <a:cubicBezTo>
                      <a:pt x="161" y="214"/>
                      <a:pt x="140" y="214"/>
                      <a:pt x="118" y="225"/>
                    </a:cubicBezTo>
                    <a:lnTo>
                      <a:pt x="118" y="214"/>
                    </a:lnTo>
                    <a:cubicBezTo>
                      <a:pt x="140" y="204"/>
                      <a:pt x="151" y="204"/>
                      <a:pt x="172" y="193"/>
                    </a:cubicBezTo>
                    <a:lnTo>
                      <a:pt x="182" y="183"/>
                    </a:lnTo>
                    <a:lnTo>
                      <a:pt x="151" y="161"/>
                    </a:lnTo>
                    <a:cubicBezTo>
                      <a:pt x="140" y="171"/>
                      <a:pt x="118" y="171"/>
                      <a:pt x="97" y="183"/>
                    </a:cubicBezTo>
                    <a:cubicBezTo>
                      <a:pt x="86" y="183"/>
                      <a:pt x="86" y="171"/>
                      <a:pt x="97" y="171"/>
                    </a:cubicBezTo>
                    <a:cubicBezTo>
                      <a:pt x="108" y="161"/>
                      <a:pt x="129" y="161"/>
                      <a:pt x="140" y="150"/>
                    </a:cubicBezTo>
                    <a:lnTo>
                      <a:pt x="118" y="129"/>
                    </a:lnTo>
                    <a:lnTo>
                      <a:pt x="108" y="129"/>
                    </a:lnTo>
                    <a:cubicBezTo>
                      <a:pt x="97" y="140"/>
                      <a:pt x="75" y="140"/>
                      <a:pt x="65" y="140"/>
                    </a:cubicBezTo>
                    <a:cubicBezTo>
                      <a:pt x="75" y="129"/>
                      <a:pt x="86" y="129"/>
                      <a:pt x="97" y="118"/>
                    </a:cubicBezTo>
                    <a:lnTo>
                      <a:pt x="108" y="118"/>
                    </a:lnTo>
                    <a:lnTo>
                      <a:pt x="86" y="86"/>
                    </a:lnTo>
                    <a:cubicBezTo>
                      <a:pt x="75" y="97"/>
                      <a:pt x="65" y="97"/>
                      <a:pt x="44" y="97"/>
                    </a:cubicBezTo>
                    <a:cubicBezTo>
                      <a:pt x="54" y="86"/>
                      <a:pt x="65" y="86"/>
                      <a:pt x="75" y="86"/>
                    </a:cubicBezTo>
                    <a:lnTo>
                      <a:pt x="44" y="5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40"/>
              <p:cNvSpPr/>
              <p:nvPr/>
            </p:nvSpPr>
            <p:spPr>
              <a:xfrm>
                <a:off x="4065780" y="3241662"/>
                <a:ext cx="118304" cy="159757"/>
              </a:xfrm>
              <a:custGeom>
                <a:avLst/>
                <a:gdLst/>
                <a:ahLst/>
                <a:cxnLst/>
                <a:rect l="l" t="t" r="r" b="b"/>
                <a:pathLst>
                  <a:path w="762" h="1029" extrusionOk="0">
                    <a:moveTo>
                      <a:pt x="1" y="1"/>
                    </a:moveTo>
                    <a:lnTo>
                      <a:pt x="76" y="279"/>
                    </a:lnTo>
                    <a:lnTo>
                      <a:pt x="87" y="322"/>
                    </a:lnTo>
                    <a:lnTo>
                      <a:pt x="237" y="857"/>
                    </a:lnTo>
                    <a:lnTo>
                      <a:pt x="279" y="1029"/>
                    </a:lnTo>
                    <a:lnTo>
                      <a:pt x="312" y="1018"/>
                    </a:lnTo>
                    <a:cubicBezTo>
                      <a:pt x="322" y="1007"/>
                      <a:pt x="612" y="868"/>
                      <a:pt x="740" y="761"/>
                    </a:cubicBezTo>
                    <a:lnTo>
                      <a:pt x="762" y="750"/>
                    </a:lnTo>
                    <a:lnTo>
                      <a:pt x="750" y="739"/>
                    </a:lnTo>
                    <a:lnTo>
                      <a:pt x="719" y="708"/>
                    </a:lnTo>
                    <a:cubicBezTo>
                      <a:pt x="708" y="718"/>
                      <a:pt x="686" y="729"/>
                      <a:pt x="676" y="739"/>
                    </a:cubicBezTo>
                    <a:lnTo>
                      <a:pt x="686" y="739"/>
                    </a:lnTo>
                    <a:cubicBezTo>
                      <a:pt x="633" y="782"/>
                      <a:pt x="569" y="815"/>
                      <a:pt x="505" y="857"/>
                    </a:cubicBezTo>
                    <a:lnTo>
                      <a:pt x="515" y="879"/>
                    </a:lnTo>
                    <a:cubicBezTo>
                      <a:pt x="408" y="943"/>
                      <a:pt x="301" y="996"/>
                      <a:pt x="301" y="996"/>
                    </a:cubicBezTo>
                    <a:lnTo>
                      <a:pt x="44" y="87"/>
                    </a:lnTo>
                    <a:lnTo>
                      <a:pt x="55" y="87"/>
                    </a:lnTo>
                    <a:lnTo>
                      <a:pt x="98" y="172"/>
                    </a:lnTo>
                    <a:lnTo>
                      <a:pt x="98" y="161"/>
                    </a:lnTo>
                    <a:lnTo>
                      <a:pt x="129" y="204"/>
                    </a:lnTo>
                    <a:lnTo>
                      <a:pt x="141" y="204"/>
                    </a:lnTo>
                    <a:cubicBezTo>
                      <a:pt x="141" y="204"/>
                      <a:pt x="151" y="194"/>
                      <a:pt x="162" y="194"/>
                    </a:cubicBezTo>
                    <a:lnTo>
                      <a:pt x="172" y="194"/>
                    </a:lnTo>
                    <a:lnTo>
                      <a:pt x="172" y="204"/>
                    </a:lnTo>
                    <a:cubicBezTo>
                      <a:pt x="162" y="204"/>
                      <a:pt x="151" y="215"/>
                      <a:pt x="141" y="215"/>
                    </a:cubicBezTo>
                    <a:lnTo>
                      <a:pt x="172" y="247"/>
                    </a:lnTo>
                    <a:lnTo>
                      <a:pt x="172" y="236"/>
                    </a:lnTo>
                    <a:lnTo>
                      <a:pt x="215" y="236"/>
                    </a:lnTo>
                    <a:cubicBezTo>
                      <a:pt x="205" y="247"/>
                      <a:pt x="194" y="247"/>
                      <a:pt x="183" y="247"/>
                    </a:cubicBezTo>
                    <a:lnTo>
                      <a:pt x="205" y="279"/>
                    </a:lnTo>
                    <a:cubicBezTo>
                      <a:pt x="215" y="268"/>
                      <a:pt x="226" y="268"/>
                      <a:pt x="237" y="268"/>
                    </a:cubicBezTo>
                    <a:cubicBezTo>
                      <a:pt x="237" y="279"/>
                      <a:pt x="226" y="279"/>
                      <a:pt x="215" y="290"/>
                    </a:cubicBezTo>
                    <a:lnTo>
                      <a:pt x="237" y="311"/>
                    </a:lnTo>
                    <a:cubicBezTo>
                      <a:pt x="258" y="301"/>
                      <a:pt x="269" y="301"/>
                      <a:pt x="279" y="301"/>
                    </a:cubicBezTo>
                    <a:cubicBezTo>
                      <a:pt x="269" y="311"/>
                      <a:pt x="258" y="311"/>
                      <a:pt x="248" y="322"/>
                    </a:cubicBezTo>
                    <a:lnTo>
                      <a:pt x="279" y="344"/>
                    </a:lnTo>
                    <a:cubicBezTo>
                      <a:pt x="290" y="332"/>
                      <a:pt x="301" y="332"/>
                      <a:pt x="312" y="322"/>
                    </a:cubicBezTo>
                    <a:cubicBezTo>
                      <a:pt x="322" y="322"/>
                      <a:pt x="322" y="332"/>
                      <a:pt x="322" y="332"/>
                    </a:cubicBezTo>
                    <a:cubicBezTo>
                      <a:pt x="312" y="344"/>
                      <a:pt x="301" y="354"/>
                      <a:pt x="290" y="354"/>
                    </a:cubicBezTo>
                    <a:lnTo>
                      <a:pt x="312" y="386"/>
                    </a:lnTo>
                    <a:cubicBezTo>
                      <a:pt x="322" y="375"/>
                      <a:pt x="333" y="375"/>
                      <a:pt x="344" y="375"/>
                    </a:cubicBezTo>
                    <a:cubicBezTo>
                      <a:pt x="344" y="386"/>
                      <a:pt x="333" y="386"/>
                      <a:pt x="322" y="386"/>
                    </a:cubicBezTo>
                    <a:lnTo>
                      <a:pt x="355" y="418"/>
                    </a:lnTo>
                    <a:cubicBezTo>
                      <a:pt x="365" y="418"/>
                      <a:pt x="376" y="408"/>
                      <a:pt x="386" y="408"/>
                    </a:cubicBezTo>
                    <a:lnTo>
                      <a:pt x="398" y="408"/>
                    </a:lnTo>
                    <a:cubicBezTo>
                      <a:pt x="386" y="418"/>
                      <a:pt x="376" y="429"/>
                      <a:pt x="365" y="429"/>
                    </a:cubicBezTo>
                    <a:lnTo>
                      <a:pt x="398" y="461"/>
                    </a:lnTo>
                    <a:cubicBezTo>
                      <a:pt x="408" y="451"/>
                      <a:pt x="419" y="439"/>
                      <a:pt x="440" y="439"/>
                    </a:cubicBezTo>
                    <a:cubicBezTo>
                      <a:pt x="429" y="451"/>
                      <a:pt x="419" y="461"/>
                      <a:pt x="398" y="472"/>
                    </a:cubicBezTo>
                    <a:lnTo>
                      <a:pt x="440" y="504"/>
                    </a:lnTo>
                    <a:cubicBezTo>
                      <a:pt x="451" y="493"/>
                      <a:pt x="462" y="493"/>
                      <a:pt x="472" y="482"/>
                    </a:cubicBezTo>
                    <a:lnTo>
                      <a:pt x="472" y="493"/>
                    </a:lnTo>
                    <a:cubicBezTo>
                      <a:pt x="462" y="493"/>
                      <a:pt x="451" y="504"/>
                      <a:pt x="451" y="515"/>
                    </a:cubicBezTo>
                    <a:lnTo>
                      <a:pt x="494" y="558"/>
                    </a:lnTo>
                    <a:cubicBezTo>
                      <a:pt x="505" y="547"/>
                      <a:pt x="515" y="547"/>
                      <a:pt x="526" y="547"/>
                    </a:cubicBezTo>
                    <a:cubicBezTo>
                      <a:pt x="515" y="547"/>
                      <a:pt x="505" y="558"/>
                      <a:pt x="505" y="568"/>
                    </a:cubicBezTo>
                    <a:lnTo>
                      <a:pt x="536" y="589"/>
                    </a:lnTo>
                    <a:lnTo>
                      <a:pt x="558" y="589"/>
                    </a:lnTo>
                    <a:cubicBezTo>
                      <a:pt x="547" y="601"/>
                      <a:pt x="547" y="601"/>
                      <a:pt x="536" y="601"/>
                    </a:cubicBezTo>
                    <a:lnTo>
                      <a:pt x="579" y="632"/>
                    </a:lnTo>
                    <a:lnTo>
                      <a:pt x="612" y="632"/>
                    </a:lnTo>
                    <a:cubicBezTo>
                      <a:pt x="601" y="643"/>
                      <a:pt x="590" y="643"/>
                      <a:pt x="590" y="654"/>
                    </a:cubicBezTo>
                    <a:lnTo>
                      <a:pt x="622" y="675"/>
                    </a:lnTo>
                    <a:cubicBezTo>
                      <a:pt x="633" y="675"/>
                      <a:pt x="643" y="665"/>
                      <a:pt x="665" y="665"/>
                    </a:cubicBezTo>
                    <a:cubicBezTo>
                      <a:pt x="655" y="675"/>
                      <a:pt x="643" y="686"/>
                      <a:pt x="633" y="686"/>
                    </a:cubicBezTo>
                    <a:lnTo>
                      <a:pt x="665" y="729"/>
                    </a:lnTo>
                    <a:cubicBezTo>
                      <a:pt x="676" y="718"/>
                      <a:pt x="697" y="708"/>
                      <a:pt x="708" y="696"/>
                    </a:cubicBezTo>
                    <a:lnTo>
                      <a:pt x="633" y="622"/>
                    </a:lnTo>
                    <a:lnTo>
                      <a:pt x="237" y="236"/>
                    </a:lnTo>
                    <a:lnTo>
                      <a:pt x="194" y="2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40"/>
              <p:cNvSpPr/>
              <p:nvPr/>
            </p:nvSpPr>
            <p:spPr>
              <a:xfrm>
                <a:off x="4072456" y="3255014"/>
                <a:ext cx="73280" cy="141437"/>
              </a:xfrm>
              <a:custGeom>
                <a:avLst/>
                <a:gdLst/>
                <a:ahLst/>
                <a:cxnLst/>
                <a:rect l="l" t="t" r="r" b="b"/>
                <a:pathLst>
                  <a:path w="472" h="911" extrusionOk="0">
                    <a:moveTo>
                      <a:pt x="1" y="1"/>
                    </a:moveTo>
                    <a:lnTo>
                      <a:pt x="258" y="910"/>
                    </a:lnTo>
                    <a:cubicBezTo>
                      <a:pt x="258" y="910"/>
                      <a:pt x="365" y="857"/>
                      <a:pt x="472" y="793"/>
                    </a:cubicBezTo>
                    <a:lnTo>
                      <a:pt x="462" y="771"/>
                    </a:lnTo>
                    <a:cubicBezTo>
                      <a:pt x="386" y="814"/>
                      <a:pt x="312" y="857"/>
                      <a:pt x="269" y="879"/>
                    </a:cubicBezTo>
                    <a:lnTo>
                      <a:pt x="65" y="139"/>
                    </a:lnTo>
                    <a:lnTo>
                      <a:pt x="55" y="139"/>
                    </a:lnTo>
                    <a:lnTo>
                      <a:pt x="55" y="129"/>
                    </a:lnTo>
                    <a:lnTo>
                      <a:pt x="65" y="129"/>
                    </a:lnTo>
                    <a:lnTo>
                      <a:pt x="55" y="75"/>
                    </a:lnTo>
                    <a:lnTo>
                      <a:pt x="55" y="86"/>
                    </a:ln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40"/>
              <p:cNvSpPr/>
              <p:nvPr/>
            </p:nvSpPr>
            <p:spPr>
              <a:xfrm>
                <a:off x="4080840" y="3271626"/>
                <a:ext cx="11799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76" h="33" extrusionOk="0">
                    <a:moveTo>
                      <a:pt x="65" y="1"/>
                    </a:moveTo>
                    <a:cubicBezTo>
                      <a:pt x="54" y="1"/>
                      <a:pt x="44" y="11"/>
                      <a:pt x="44" y="11"/>
                    </a:cubicBezTo>
                    <a:lnTo>
                      <a:pt x="32" y="11"/>
                    </a:lnTo>
                    <a:cubicBezTo>
                      <a:pt x="32" y="11"/>
                      <a:pt x="22" y="22"/>
                      <a:pt x="11" y="22"/>
                    </a:cubicBezTo>
                    <a:lnTo>
                      <a:pt x="1" y="22"/>
                    </a:lnTo>
                    <a:lnTo>
                      <a:pt x="1" y="32"/>
                    </a:lnTo>
                    <a:lnTo>
                      <a:pt x="11" y="32"/>
                    </a:lnTo>
                    <a:cubicBezTo>
                      <a:pt x="22" y="22"/>
                      <a:pt x="32" y="22"/>
                      <a:pt x="44" y="22"/>
                    </a:cubicBezTo>
                    <a:cubicBezTo>
                      <a:pt x="54" y="22"/>
                      <a:pt x="65" y="11"/>
                      <a:pt x="75" y="11"/>
                    </a:cubicBezTo>
                    <a:lnTo>
                      <a:pt x="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40"/>
              <p:cNvSpPr/>
              <p:nvPr/>
            </p:nvSpPr>
            <p:spPr>
              <a:xfrm>
                <a:off x="4087516" y="3278302"/>
                <a:ext cx="11799" cy="3416"/>
              </a:xfrm>
              <a:custGeom>
                <a:avLst/>
                <a:gdLst/>
                <a:ahLst/>
                <a:cxnLst/>
                <a:rect l="l" t="t" r="r" b="b"/>
                <a:pathLst>
                  <a:path w="76" h="22" extrusionOk="0">
                    <a:moveTo>
                      <a:pt x="32" y="0"/>
                    </a:moveTo>
                    <a:lnTo>
                      <a:pt x="32" y="11"/>
                    </a:lnTo>
                    <a:cubicBezTo>
                      <a:pt x="22" y="11"/>
                      <a:pt x="11" y="11"/>
                      <a:pt x="1" y="22"/>
                    </a:cubicBezTo>
                    <a:cubicBezTo>
                      <a:pt x="22" y="22"/>
                      <a:pt x="32" y="22"/>
                      <a:pt x="43" y="11"/>
                    </a:cubicBezTo>
                    <a:cubicBezTo>
                      <a:pt x="54" y="11"/>
                      <a:pt x="65" y="11"/>
                      <a:pt x="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40"/>
              <p:cNvSpPr/>
              <p:nvPr/>
            </p:nvSpPr>
            <p:spPr>
              <a:xfrm>
                <a:off x="4090931" y="3283270"/>
                <a:ext cx="11644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75" h="33" extrusionOk="0">
                    <a:moveTo>
                      <a:pt x="75" y="0"/>
                    </a:moveTo>
                    <a:cubicBezTo>
                      <a:pt x="64" y="0"/>
                      <a:pt x="53" y="0"/>
                      <a:pt x="43" y="11"/>
                    </a:cubicBezTo>
                    <a:lnTo>
                      <a:pt x="32" y="11"/>
                    </a:lnTo>
                    <a:cubicBezTo>
                      <a:pt x="21" y="22"/>
                      <a:pt x="10" y="22"/>
                      <a:pt x="0" y="33"/>
                    </a:cubicBezTo>
                    <a:cubicBezTo>
                      <a:pt x="10" y="33"/>
                      <a:pt x="32" y="33"/>
                      <a:pt x="43" y="22"/>
                    </a:cubicBezTo>
                    <a:lnTo>
                      <a:pt x="53" y="22"/>
                    </a:lnTo>
                    <a:cubicBezTo>
                      <a:pt x="64" y="11"/>
                      <a:pt x="75" y="11"/>
                      <a:pt x="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40"/>
              <p:cNvSpPr/>
              <p:nvPr/>
            </p:nvSpPr>
            <p:spPr>
              <a:xfrm>
                <a:off x="4094192" y="3288238"/>
                <a:ext cx="15060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97" h="44" extrusionOk="0">
                    <a:moveTo>
                      <a:pt x="96" y="1"/>
                    </a:moveTo>
                    <a:cubicBezTo>
                      <a:pt x="86" y="1"/>
                      <a:pt x="75" y="1"/>
                      <a:pt x="54" y="11"/>
                    </a:cubicBezTo>
                    <a:cubicBezTo>
                      <a:pt x="43" y="22"/>
                      <a:pt x="22" y="22"/>
                      <a:pt x="11" y="32"/>
                    </a:cubicBezTo>
                    <a:cubicBezTo>
                      <a:pt x="0" y="32"/>
                      <a:pt x="0" y="44"/>
                      <a:pt x="11" y="44"/>
                    </a:cubicBezTo>
                    <a:cubicBezTo>
                      <a:pt x="32" y="32"/>
                      <a:pt x="54" y="32"/>
                      <a:pt x="65" y="22"/>
                    </a:cubicBezTo>
                    <a:cubicBezTo>
                      <a:pt x="75" y="11"/>
                      <a:pt x="86" y="11"/>
                      <a:pt x="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40"/>
              <p:cNvSpPr/>
              <p:nvPr/>
            </p:nvSpPr>
            <p:spPr>
              <a:xfrm>
                <a:off x="4099160" y="3291654"/>
                <a:ext cx="16768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108" h="65" extrusionOk="0">
                    <a:moveTo>
                      <a:pt x="97" y="0"/>
                    </a:moveTo>
                    <a:cubicBezTo>
                      <a:pt x="86" y="10"/>
                      <a:pt x="75" y="10"/>
                      <a:pt x="64" y="22"/>
                    </a:cubicBezTo>
                    <a:lnTo>
                      <a:pt x="54" y="32"/>
                    </a:lnTo>
                    <a:cubicBezTo>
                      <a:pt x="33" y="43"/>
                      <a:pt x="22" y="43"/>
                      <a:pt x="0" y="53"/>
                    </a:cubicBezTo>
                    <a:lnTo>
                      <a:pt x="0" y="64"/>
                    </a:lnTo>
                    <a:cubicBezTo>
                      <a:pt x="22" y="53"/>
                      <a:pt x="43" y="53"/>
                      <a:pt x="64" y="43"/>
                    </a:cubicBezTo>
                    <a:cubicBezTo>
                      <a:pt x="64" y="43"/>
                      <a:pt x="64" y="32"/>
                      <a:pt x="75" y="32"/>
                    </a:cubicBezTo>
                    <a:cubicBezTo>
                      <a:pt x="86" y="32"/>
                      <a:pt x="97" y="22"/>
                      <a:pt x="107" y="10"/>
                    </a:cubicBezTo>
                    <a:cubicBezTo>
                      <a:pt x="107" y="10"/>
                      <a:pt x="107" y="0"/>
                      <a:pt x="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40"/>
              <p:cNvSpPr/>
              <p:nvPr/>
            </p:nvSpPr>
            <p:spPr>
              <a:xfrm>
                <a:off x="4104128" y="3299883"/>
                <a:ext cx="15060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97" h="55" extrusionOk="0">
                    <a:moveTo>
                      <a:pt x="97" y="0"/>
                    </a:moveTo>
                    <a:cubicBezTo>
                      <a:pt x="86" y="0"/>
                      <a:pt x="75" y="0"/>
                      <a:pt x="65" y="11"/>
                    </a:cubicBezTo>
                    <a:cubicBezTo>
                      <a:pt x="43" y="22"/>
                      <a:pt x="11" y="33"/>
                      <a:pt x="1" y="54"/>
                    </a:cubicBezTo>
                    <a:cubicBezTo>
                      <a:pt x="11" y="54"/>
                      <a:pt x="32" y="43"/>
                      <a:pt x="54" y="33"/>
                    </a:cubicBezTo>
                    <a:lnTo>
                      <a:pt x="75" y="11"/>
                    </a:lnTo>
                    <a:cubicBezTo>
                      <a:pt x="86" y="11"/>
                      <a:pt x="97" y="11"/>
                      <a:pt x="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40"/>
              <p:cNvSpPr/>
              <p:nvPr/>
            </p:nvSpPr>
            <p:spPr>
              <a:xfrm>
                <a:off x="4107544" y="3304851"/>
                <a:ext cx="20028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129" h="66" extrusionOk="0">
                    <a:moveTo>
                      <a:pt x="117" y="1"/>
                    </a:moveTo>
                    <a:cubicBezTo>
                      <a:pt x="107" y="1"/>
                      <a:pt x="96" y="11"/>
                      <a:pt x="86" y="11"/>
                    </a:cubicBezTo>
                    <a:cubicBezTo>
                      <a:pt x="75" y="22"/>
                      <a:pt x="75" y="22"/>
                      <a:pt x="64" y="22"/>
                    </a:cubicBezTo>
                    <a:cubicBezTo>
                      <a:pt x="43" y="32"/>
                      <a:pt x="21" y="44"/>
                      <a:pt x="0" y="65"/>
                    </a:cubicBezTo>
                    <a:cubicBezTo>
                      <a:pt x="21" y="65"/>
                      <a:pt x="53" y="44"/>
                      <a:pt x="75" y="32"/>
                    </a:cubicBezTo>
                    <a:cubicBezTo>
                      <a:pt x="86" y="32"/>
                      <a:pt x="86" y="32"/>
                      <a:pt x="96" y="22"/>
                    </a:cubicBezTo>
                    <a:cubicBezTo>
                      <a:pt x="107" y="22"/>
                      <a:pt x="117" y="11"/>
                      <a:pt x="1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40"/>
              <p:cNvSpPr/>
              <p:nvPr/>
            </p:nvSpPr>
            <p:spPr>
              <a:xfrm>
                <a:off x="4110804" y="3309819"/>
                <a:ext cx="23444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151" h="87" extrusionOk="0">
                    <a:moveTo>
                      <a:pt x="150" y="0"/>
                    </a:moveTo>
                    <a:cubicBezTo>
                      <a:pt x="129" y="0"/>
                      <a:pt x="118" y="12"/>
                      <a:pt x="108" y="22"/>
                    </a:cubicBezTo>
                    <a:cubicBezTo>
                      <a:pt x="96" y="22"/>
                      <a:pt x="96" y="22"/>
                      <a:pt x="86" y="33"/>
                    </a:cubicBezTo>
                    <a:cubicBezTo>
                      <a:pt x="54" y="43"/>
                      <a:pt x="32" y="65"/>
                      <a:pt x="0" y="76"/>
                    </a:cubicBezTo>
                    <a:lnTo>
                      <a:pt x="0" y="86"/>
                    </a:lnTo>
                    <a:cubicBezTo>
                      <a:pt x="32" y="76"/>
                      <a:pt x="54" y="65"/>
                      <a:pt x="75" y="54"/>
                    </a:cubicBezTo>
                    <a:cubicBezTo>
                      <a:pt x="86" y="43"/>
                      <a:pt x="96" y="33"/>
                      <a:pt x="108" y="33"/>
                    </a:cubicBezTo>
                    <a:cubicBezTo>
                      <a:pt x="129" y="22"/>
                      <a:pt x="139" y="12"/>
                      <a:pt x="1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40"/>
              <p:cNvSpPr/>
              <p:nvPr/>
            </p:nvSpPr>
            <p:spPr>
              <a:xfrm>
                <a:off x="4115772" y="3316495"/>
                <a:ext cx="23444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151" h="86" extrusionOk="0">
                    <a:moveTo>
                      <a:pt x="150" y="0"/>
                    </a:moveTo>
                    <a:cubicBezTo>
                      <a:pt x="140" y="11"/>
                      <a:pt x="129" y="11"/>
                      <a:pt x="118" y="22"/>
                    </a:cubicBezTo>
                    <a:cubicBezTo>
                      <a:pt x="97" y="22"/>
                      <a:pt x="86" y="33"/>
                      <a:pt x="64" y="43"/>
                    </a:cubicBezTo>
                    <a:cubicBezTo>
                      <a:pt x="43" y="54"/>
                      <a:pt x="22" y="65"/>
                      <a:pt x="0" y="86"/>
                    </a:cubicBezTo>
                    <a:cubicBezTo>
                      <a:pt x="22" y="86"/>
                      <a:pt x="54" y="65"/>
                      <a:pt x="76" y="54"/>
                    </a:cubicBezTo>
                    <a:cubicBezTo>
                      <a:pt x="97" y="43"/>
                      <a:pt x="107" y="33"/>
                      <a:pt x="129" y="33"/>
                    </a:cubicBezTo>
                    <a:cubicBezTo>
                      <a:pt x="129" y="22"/>
                      <a:pt x="140" y="11"/>
                      <a:pt x="150" y="11"/>
                    </a:cubicBezTo>
                    <a:lnTo>
                      <a:pt x="15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40"/>
              <p:cNvSpPr/>
              <p:nvPr/>
            </p:nvSpPr>
            <p:spPr>
              <a:xfrm>
                <a:off x="4122448" y="3326431"/>
                <a:ext cx="25151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162" h="76" extrusionOk="0">
                    <a:moveTo>
                      <a:pt x="161" y="1"/>
                    </a:moveTo>
                    <a:cubicBezTo>
                      <a:pt x="150" y="1"/>
                      <a:pt x="140" y="1"/>
                      <a:pt x="129" y="12"/>
                    </a:cubicBezTo>
                    <a:cubicBezTo>
                      <a:pt x="107" y="12"/>
                      <a:pt x="97" y="22"/>
                      <a:pt x="86" y="33"/>
                    </a:cubicBezTo>
                    <a:cubicBezTo>
                      <a:pt x="54" y="43"/>
                      <a:pt x="33" y="55"/>
                      <a:pt x="11" y="65"/>
                    </a:cubicBezTo>
                    <a:cubicBezTo>
                      <a:pt x="0" y="76"/>
                      <a:pt x="0" y="76"/>
                      <a:pt x="11" y="76"/>
                    </a:cubicBezTo>
                    <a:cubicBezTo>
                      <a:pt x="54" y="65"/>
                      <a:pt x="97" y="43"/>
                      <a:pt x="140" y="22"/>
                    </a:cubicBezTo>
                    <a:cubicBezTo>
                      <a:pt x="140" y="12"/>
                      <a:pt x="150" y="1"/>
                      <a:pt x="1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40"/>
              <p:cNvSpPr/>
              <p:nvPr/>
            </p:nvSpPr>
            <p:spPr>
              <a:xfrm>
                <a:off x="4125709" y="3333107"/>
                <a:ext cx="26704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172" h="87" extrusionOk="0">
                    <a:moveTo>
                      <a:pt x="150" y="0"/>
                    </a:moveTo>
                    <a:lnTo>
                      <a:pt x="86" y="33"/>
                    </a:lnTo>
                    <a:cubicBezTo>
                      <a:pt x="54" y="54"/>
                      <a:pt x="33" y="65"/>
                      <a:pt x="0" y="86"/>
                    </a:cubicBezTo>
                    <a:lnTo>
                      <a:pt x="12" y="86"/>
                    </a:lnTo>
                    <a:cubicBezTo>
                      <a:pt x="43" y="76"/>
                      <a:pt x="65" y="65"/>
                      <a:pt x="97" y="43"/>
                    </a:cubicBezTo>
                    <a:cubicBezTo>
                      <a:pt x="119" y="33"/>
                      <a:pt x="140" y="33"/>
                      <a:pt x="150" y="12"/>
                    </a:cubicBezTo>
                    <a:cubicBezTo>
                      <a:pt x="161" y="12"/>
                      <a:pt x="161" y="12"/>
                      <a:pt x="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40"/>
              <p:cNvSpPr/>
              <p:nvPr/>
            </p:nvSpPr>
            <p:spPr>
              <a:xfrm>
                <a:off x="4132384" y="3339783"/>
                <a:ext cx="28412" cy="15215"/>
              </a:xfrm>
              <a:custGeom>
                <a:avLst/>
                <a:gdLst/>
                <a:ahLst/>
                <a:cxnLst/>
                <a:rect l="l" t="t" r="r" b="b"/>
                <a:pathLst>
                  <a:path w="183" h="98" extrusionOk="0">
                    <a:moveTo>
                      <a:pt x="150" y="0"/>
                    </a:moveTo>
                    <a:cubicBezTo>
                      <a:pt x="129" y="11"/>
                      <a:pt x="107" y="22"/>
                      <a:pt x="97" y="33"/>
                    </a:cubicBezTo>
                    <a:cubicBezTo>
                      <a:pt x="65" y="54"/>
                      <a:pt x="33" y="64"/>
                      <a:pt x="0" y="86"/>
                    </a:cubicBezTo>
                    <a:cubicBezTo>
                      <a:pt x="0" y="86"/>
                      <a:pt x="0" y="97"/>
                      <a:pt x="11" y="97"/>
                    </a:cubicBezTo>
                    <a:cubicBezTo>
                      <a:pt x="43" y="86"/>
                      <a:pt x="65" y="64"/>
                      <a:pt x="97" y="54"/>
                    </a:cubicBezTo>
                    <a:lnTo>
                      <a:pt x="161" y="22"/>
                    </a:lnTo>
                    <a:cubicBezTo>
                      <a:pt x="161" y="11"/>
                      <a:pt x="172" y="11"/>
                      <a:pt x="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40"/>
              <p:cNvSpPr/>
              <p:nvPr/>
            </p:nvSpPr>
            <p:spPr>
              <a:xfrm>
                <a:off x="4139060" y="3344751"/>
                <a:ext cx="29964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19" extrusionOk="0">
                    <a:moveTo>
                      <a:pt x="193" y="1"/>
                    </a:moveTo>
                    <a:cubicBezTo>
                      <a:pt x="171" y="1"/>
                      <a:pt x="161" y="11"/>
                      <a:pt x="150" y="11"/>
                    </a:cubicBezTo>
                    <a:cubicBezTo>
                      <a:pt x="129" y="22"/>
                      <a:pt x="107" y="32"/>
                      <a:pt x="97" y="44"/>
                    </a:cubicBezTo>
                    <a:lnTo>
                      <a:pt x="0" y="108"/>
                    </a:lnTo>
                    <a:lnTo>
                      <a:pt x="0" y="118"/>
                    </a:lnTo>
                    <a:cubicBezTo>
                      <a:pt x="33" y="97"/>
                      <a:pt x="64" y="86"/>
                      <a:pt x="97" y="65"/>
                    </a:cubicBezTo>
                    <a:cubicBezTo>
                      <a:pt x="118" y="54"/>
                      <a:pt x="140" y="44"/>
                      <a:pt x="161" y="22"/>
                    </a:cubicBezTo>
                    <a:cubicBezTo>
                      <a:pt x="171" y="22"/>
                      <a:pt x="183" y="11"/>
                      <a:pt x="1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40"/>
              <p:cNvSpPr/>
              <p:nvPr/>
            </p:nvSpPr>
            <p:spPr>
              <a:xfrm>
                <a:off x="4144029" y="3349720"/>
                <a:ext cx="35088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41" extrusionOk="0">
                    <a:moveTo>
                      <a:pt x="204" y="0"/>
                    </a:moveTo>
                    <a:cubicBezTo>
                      <a:pt x="193" y="12"/>
                      <a:pt x="172" y="22"/>
                      <a:pt x="161" y="33"/>
                    </a:cubicBezTo>
                    <a:cubicBezTo>
                      <a:pt x="151" y="43"/>
                      <a:pt x="129" y="43"/>
                      <a:pt x="118" y="54"/>
                    </a:cubicBezTo>
                    <a:cubicBezTo>
                      <a:pt x="75" y="86"/>
                      <a:pt x="43" y="108"/>
                      <a:pt x="1" y="129"/>
                    </a:cubicBezTo>
                    <a:lnTo>
                      <a:pt x="1" y="140"/>
                    </a:lnTo>
                    <a:cubicBezTo>
                      <a:pt x="43" y="119"/>
                      <a:pt x="86" y="97"/>
                      <a:pt x="118" y="76"/>
                    </a:cubicBezTo>
                    <a:cubicBezTo>
                      <a:pt x="139" y="65"/>
                      <a:pt x="151" y="54"/>
                      <a:pt x="172" y="43"/>
                    </a:cubicBezTo>
                    <a:cubicBezTo>
                      <a:pt x="182" y="33"/>
                      <a:pt x="204" y="22"/>
                      <a:pt x="215" y="12"/>
                    </a:cubicBezTo>
                    <a:cubicBezTo>
                      <a:pt x="215" y="12"/>
                      <a:pt x="21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40"/>
              <p:cNvSpPr/>
              <p:nvPr/>
            </p:nvSpPr>
            <p:spPr>
              <a:xfrm>
                <a:off x="3914561" y="3331555"/>
                <a:ext cx="65052" cy="12808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825" extrusionOk="0">
                    <a:moveTo>
                      <a:pt x="54" y="0"/>
                    </a:moveTo>
                    <a:lnTo>
                      <a:pt x="54" y="53"/>
                    </a:lnTo>
                    <a:lnTo>
                      <a:pt x="76" y="53"/>
                    </a:lnTo>
                    <a:lnTo>
                      <a:pt x="54" y="0"/>
                    </a:lnTo>
                    <a:close/>
                    <a:moveTo>
                      <a:pt x="54" y="64"/>
                    </a:moveTo>
                    <a:lnTo>
                      <a:pt x="1" y="824"/>
                    </a:lnTo>
                    <a:cubicBezTo>
                      <a:pt x="44" y="824"/>
                      <a:pt x="129" y="803"/>
                      <a:pt x="215" y="792"/>
                    </a:cubicBezTo>
                    <a:cubicBezTo>
                      <a:pt x="290" y="771"/>
                      <a:pt x="365" y="760"/>
                      <a:pt x="418" y="738"/>
                    </a:cubicBezTo>
                    <a:lnTo>
                      <a:pt x="418" y="728"/>
                    </a:lnTo>
                    <a:cubicBezTo>
                      <a:pt x="354" y="750"/>
                      <a:pt x="290" y="760"/>
                      <a:pt x="225" y="771"/>
                    </a:cubicBezTo>
                    <a:lnTo>
                      <a:pt x="225" y="760"/>
                    </a:lnTo>
                    <a:cubicBezTo>
                      <a:pt x="279" y="750"/>
                      <a:pt x="344" y="728"/>
                      <a:pt x="408" y="717"/>
                    </a:cubicBezTo>
                    <a:lnTo>
                      <a:pt x="386" y="674"/>
                    </a:lnTo>
                    <a:cubicBezTo>
                      <a:pt x="365" y="685"/>
                      <a:pt x="333" y="685"/>
                      <a:pt x="311" y="685"/>
                    </a:cubicBezTo>
                    <a:cubicBezTo>
                      <a:pt x="279" y="696"/>
                      <a:pt x="247" y="707"/>
                      <a:pt x="215" y="707"/>
                    </a:cubicBezTo>
                    <a:cubicBezTo>
                      <a:pt x="204" y="707"/>
                      <a:pt x="204" y="696"/>
                      <a:pt x="215" y="696"/>
                    </a:cubicBezTo>
                    <a:cubicBezTo>
                      <a:pt x="268" y="685"/>
                      <a:pt x="322" y="664"/>
                      <a:pt x="386" y="653"/>
                    </a:cubicBezTo>
                    <a:lnTo>
                      <a:pt x="365" y="621"/>
                    </a:lnTo>
                    <a:cubicBezTo>
                      <a:pt x="333" y="621"/>
                      <a:pt x="311" y="631"/>
                      <a:pt x="290" y="631"/>
                    </a:cubicBezTo>
                    <a:cubicBezTo>
                      <a:pt x="258" y="643"/>
                      <a:pt x="225" y="643"/>
                      <a:pt x="204" y="643"/>
                    </a:cubicBezTo>
                    <a:lnTo>
                      <a:pt x="194" y="643"/>
                    </a:lnTo>
                    <a:lnTo>
                      <a:pt x="194" y="631"/>
                    </a:lnTo>
                    <a:cubicBezTo>
                      <a:pt x="225" y="621"/>
                      <a:pt x="258" y="621"/>
                      <a:pt x="290" y="610"/>
                    </a:cubicBezTo>
                    <a:cubicBezTo>
                      <a:pt x="311" y="610"/>
                      <a:pt x="333" y="610"/>
                      <a:pt x="354" y="600"/>
                    </a:cubicBezTo>
                    <a:lnTo>
                      <a:pt x="333" y="557"/>
                    </a:lnTo>
                    <a:cubicBezTo>
                      <a:pt x="311" y="567"/>
                      <a:pt x="290" y="567"/>
                      <a:pt x="268" y="578"/>
                    </a:cubicBezTo>
                    <a:cubicBezTo>
                      <a:pt x="237" y="578"/>
                      <a:pt x="204" y="589"/>
                      <a:pt x="172" y="589"/>
                    </a:cubicBezTo>
                    <a:cubicBezTo>
                      <a:pt x="172" y="589"/>
                      <a:pt x="161" y="578"/>
                      <a:pt x="172" y="578"/>
                    </a:cubicBezTo>
                    <a:cubicBezTo>
                      <a:pt x="204" y="567"/>
                      <a:pt x="237" y="557"/>
                      <a:pt x="268" y="557"/>
                    </a:cubicBezTo>
                    <a:cubicBezTo>
                      <a:pt x="290" y="557"/>
                      <a:pt x="311" y="546"/>
                      <a:pt x="333" y="546"/>
                    </a:cubicBezTo>
                    <a:lnTo>
                      <a:pt x="311" y="514"/>
                    </a:lnTo>
                    <a:cubicBezTo>
                      <a:pt x="279" y="524"/>
                      <a:pt x="237" y="524"/>
                      <a:pt x="204" y="524"/>
                    </a:cubicBezTo>
                    <a:lnTo>
                      <a:pt x="172" y="524"/>
                    </a:lnTo>
                    <a:cubicBezTo>
                      <a:pt x="161" y="524"/>
                      <a:pt x="161" y="514"/>
                      <a:pt x="172" y="514"/>
                    </a:cubicBezTo>
                    <a:cubicBezTo>
                      <a:pt x="194" y="514"/>
                      <a:pt x="225" y="514"/>
                      <a:pt x="258" y="503"/>
                    </a:cubicBezTo>
                    <a:cubicBezTo>
                      <a:pt x="268" y="503"/>
                      <a:pt x="290" y="503"/>
                      <a:pt x="301" y="493"/>
                    </a:cubicBezTo>
                    <a:lnTo>
                      <a:pt x="279" y="439"/>
                    </a:lnTo>
                    <a:cubicBezTo>
                      <a:pt x="237" y="450"/>
                      <a:pt x="194" y="460"/>
                      <a:pt x="161" y="460"/>
                    </a:cubicBezTo>
                    <a:lnTo>
                      <a:pt x="129" y="460"/>
                    </a:lnTo>
                    <a:lnTo>
                      <a:pt x="129" y="450"/>
                    </a:lnTo>
                    <a:cubicBezTo>
                      <a:pt x="161" y="439"/>
                      <a:pt x="194" y="439"/>
                      <a:pt x="225" y="439"/>
                    </a:cubicBezTo>
                    <a:cubicBezTo>
                      <a:pt x="237" y="439"/>
                      <a:pt x="258" y="428"/>
                      <a:pt x="268" y="428"/>
                    </a:cubicBezTo>
                    <a:lnTo>
                      <a:pt x="247" y="386"/>
                    </a:lnTo>
                    <a:cubicBezTo>
                      <a:pt x="225" y="396"/>
                      <a:pt x="215" y="396"/>
                      <a:pt x="194" y="396"/>
                    </a:cubicBezTo>
                    <a:cubicBezTo>
                      <a:pt x="183" y="407"/>
                      <a:pt x="161" y="407"/>
                      <a:pt x="140" y="407"/>
                    </a:cubicBezTo>
                    <a:lnTo>
                      <a:pt x="118" y="407"/>
                    </a:lnTo>
                    <a:lnTo>
                      <a:pt x="118" y="396"/>
                    </a:lnTo>
                    <a:cubicBezTo>
                      <a:pt x="151" y="396"/>
                      <a:pt x="183" y="386"/>
                      <a:pt x="215" y="386"/>
                    </a:cubicBezTo>
                    <a:cubicBezTo>
                      <a:pt x="225" y="386"/>
                      <a:pt x="237" y="374"/>
                      <a:pt x="237" y="374"/>
                    </a:cubicBezTo>
                    <a:lnTo>
                      <a:pt x="225" y="343"/>
                    </a:lnTo>
                    <a:lnTo>
                      <a:pt x="204" y="343"/>
                    </a:lnTo>
                    <a:cubicBezTo>
                      <a:pt x="183" y="343"/>
                      <a:pt x="151" y="353"/>
                      <a:pt x="129" y="353"/>
                    </a:cubicBezTo>
                    <a:lnTo>
                      <a:pt x="118" y="353"/>
                    </a:lnTo>
                    <a:cubicBezTo>
                      <a:pt x="118" y="353"/>
                      <a:pt x="108" y="343"/>
                      <a:pt x="118" y="343"/>
                    </a:cubicBezTo>
                    <a:cubicBezTo>
                      <a:pt x="140" y="343"/>
                      <a:pt x="161" y="332"/>
                      <a:pt x="183" y="332"/>
                    </a:cubicBezTo>
                    <a:lnTo>
                      <a:pt x="215" y="332"/>
                    </a:lnTo>
                    <a:lnTo>
                      <a:pt x="194" y="289"/>
                    </a:lnTo>
                    <a:cubicBezTo>
                      <a:pt x="172" y="300"/>
                      <a:pt x="140" y="300"/>
                      <a:pt x="108" y="300"/>
                    </a:cubicBezTo>
                    <a:cubicBezTo>
                      <a:pt x="129" y="289"/>
                      <a:pt x="161" y="278"/>
                      <a:pt x="194" y="278"/>
                    </a:cubicBezTo>
                    <a:lnTo>
                      <a:pt x="172" y="246"/>
                    </a:lnTo>
                    <a:lnTo>
                      <a:pt x="97" y="246"/>
                    </a:lnTo>
                    <a:cubicBezTo>
                      <a:pt x="118" y="236"/>
                      <a:pt x="140" y="236"/>
                      <a:pt x="161" y="236"/>
                    </a:cubicBezTo>
                    <a:lnTo>
                      <a:pt x="172" y="236"/>
                    </a:lnTo>
                    <a:lnTo>
                      <a:pt x="151" y="203"/>
                    </a:lnTo>
                    <a:lnTo>
                      <a:pt x="87" y="203"/>
                    </a:lnTo>
                    <a:lnTo>
                      <a:pt x="87" y="193"/>
                    </a:lnTo>
                    <a:cubicBezTo>
                      <a:pt x="108" y="193"/>
                      <a:pt x="129" y="182"/>
                      <a:pt x="140" y="182"/>
                    </a:cubicBezTo>
                    <a:lnTo>
                      <a:pt x="129" y="160"/>
                    </a:lnTo>
                    <a:lnTo>
                      <a:pt x="108" y="160"/>
                    </a:lnTo>
                    <a:cubicBezTo>
                      <a:pt x="97" y="160"/>
                      <a:pt x="87" y="160"/>
                      <a:pt x="65" y="150"/>
                    </a:cubicBezTo>
                    <a:cubicBezTo>
                      <a:pt x="87" y="139"/>
                      <a:pt x="97" y="139"/>
                      <a:pt x="118" y="139"/>
                    </a:cubicBezTo>
                    <a:lnTo>
                      <a:pt x="108" y="107"/>
                    </a:lnTo>
                    <a:lnTo>
                      <a:pt x="65" y="107"/>
                    </a:lnTo>
                    <a:cubicBezTo>
                      <a:pt x="76" y="96"/>
                      <a:pt x="87" y="96"/>
                      <a:pt x="97" y="96"/>
                    </a:cubicBezTo>
                    <a:lnTo>
                      <a:pt x="87" y="64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40"/>
              <p:cNvSpPr/>
              <p:nvPr/>
            </p:nvSpPr>
            <p:spPr>
              <a:xfrm>
                <a:off x="3906333" y="3303143"/>
                <a:ext cx="84924" cy="164881"/>
              </a:xfrm>
              <a:custGeom>
                <a:avLst/>
                <a:gdLst/>
                <a:ahLst/>
                <a:cxnLst/>
                <a:rect l="l" t="t" r="r" b="b"/>
                <a:pathLst>
                  <a:path w="547" h="1062" extrusionOk="0">
                    <a:moveTo>
                      <a:pt x="64" y="1"/>
                    </a:moveTo>
                    <a:lnTo>
                      <a:pt x="54" y="290"/>
                    </a:lnTo>
                    <a:lnTo>
                      <a:pt x="43" y="333"/>
                    </a:lnTo>
                    <a:lnTo>
                      <a:pt x="11" y="900"/>
                    </a:lnTo>
                    <a:lnTo>
                      <a:pt x="0" y="1061"/>
                    </a:lnTo>
                    <a:lnTo>
                      <a:pt x="33" y="1061"/>
                    </a:lnTo>
                    <a:cubicBezTo>
                      <a:pt x="43" y="1061"/>
                      <a:pt x="118" y="1050"/>
                      <a:pt x="214" y="1029"/>
                    </a:cubicBezTo>
                    <a:cubicBezTo>
                      <a:pt x="311" y="1018"/>
                      <a:pt x="439" y="986"/>
                      <a:pt x="514" y="954"/>
                    </a:cubicBezTo>
                    <a:lnTo>
                      <a:pt x="547" y="943"/>
                    </a:lnTo>
                    <a:lnTo>
                      <a:pt x="514" y="900"/>
                    </a:lnTo>
                    <a:cubicBezTo>
                      <a:pt x="504" y="900"/>
                      <a:pt x="493" y="911"/>
                      <a:pt x="471" y="911"/>
                    </a:cubicBezTo>
                    <a:lnTo>
                      <a:pt x="471" y="921"/>
                    </a:lnTo>
                    <a:cubicBezTo>
                      <a:pt x="418" y="943"/>
                      <a:pt x="343" y="954"/>
                      <a:pt x="268" y="975"/>
                    </a:cubicBezTo>
                    <a:lnTo>
                      <a:pt x="278" y="997"/>
                    </a:lnTo>
                    <a:cubicBezTo>
                      <a:pt x="150" y="1018"/>
                      <a:pt x="33" y="1040"/>
                      <a:pt x="33" y="1040"/>
                    </a:cubicBezTo>
                    <a:lnTo>
                      <a:pt x="86" y="97"/>
                    </a:lnTo>
                    <a:lnTo>
                      <a:pt x="107" y="193"/>
                    </a:lnTo>
                    <a:lnTo>
                      <a:pt x="107" y="183"/>
                    </a:lnTo>
                    <a:lnTo>
                      <a:pt x="129" y="236"/>
                    </a:lnTo>
                    <a:lnTo>
                      <a:pt x="171" y="236"/>
                    </a:lnTo>
                    <a:lnTo>
                      <a:pt x="171" y="247"/>
                    </a:lnTo>
                    <a:lnTo>
                      <a:pt x="140" y="247"/>
                    </a:lnTo>
                    <a:lnTo>
                      <a:pt x="150" y="279"/>
                    </a:lnTo>
                    <a:lnTo>
                      <a:pt x="161" y="279"/>
                    </a:lnTo>
                    <a:cubicBezTo>
                      <a:pt x="171" y="279"/>
                      <a:pt x="182" y="279"/>
                      <a:pt x="193" y="290"/>
                    </a:cubicBezTo>
                    <a:lnTo>
                      <a:pt x="161" y="290"/>
                    </a:lnTo>
                    <a:lnTo>
                      <a:pt x="171" y="322"/>
                    </a:lnTo>
                    <a:lnTo>
                      <a:pt x="193" y="322"/>
                    </a:lnTo>
                    <a:cubicBezTo>
                      <a:pt x="204" y="322"/>
                      <a:pt x="204" y="322"/>
                      <a:pt x="214" y="333"/>
                    </a:cubicBezTo>
                    <a:cubicBezTo>
                      <a:pt x="204" y="333"/>
                      <a:pt x="193" y="343"/>
                      <a:pt x="182" y="343"/>
                    </a:cubicBezTo>
                    <a:lnTo>
                      <a:pt x="193" y="365"/>
                    </a:lnTo>
                    <a:lnTo>
                      <a:pt x="204" y="365"/>
                    </a:lnTo>
                    <a:cubicBezTo>
                      <a:pt x="214" y="365"/>
                      <a:pt x="225" y="365"/>
                      <a:pt x="236" y="376"/>
                    </a:cubicBezTo>
                    <a:cubicBezTo>
                      <a:pt x="225" y="376"/>
                      <a:pt x="214" y="386"/>
                      <a:pt x="204" y="386"/>
                    </a:cubicBezTo>
                    <a:lnTo>
                      <a:pt x="225" y="419"/>
                    </a:lnTo>
                    <a:cubicBezTo>
                      <a:pt x="236" y="408"/>
                      <a:pt x="247" y="408"/>
                      <a:pt x="257" y="408"/>
                    </a:cubicBezTo>
                    <a:cubicBezTo>
                      <a:pt x="268" y="408"/>
                      <a:pt x="268" y="419"/>
                      <a:pt x="268" y="419"/>
                    </a:cubicBezTo>
                    <a:cubicBezTo>
                      <a:pt x="257" y="419"/>
                      <a:pt x="247" y="429"/>
                      <a:pt x="225" y="429"/>
                    </a:cubicBezTo>
                    <a:lnTo>
                      <a:pt x="247" y="461"/>
                    </a:lnTo>
                    <a:lnTo>
                      <a:pt x="278" y="461"/>
                    </a:lnTo>
                    <a:lnTo>
                      <a:pt x="278" y="472"/>
                    </a:lnTo>
                    <a:lnTo>
                      <a:pt x="247" y="472"/>
                    </a:lnTo>
                    <a:lnTo>
                      <a:pt x="268" y="515"/>
                    </a:lnTo>
                    <a:cubicBezTo>
                      <a:pt x="278" y="515"/>
                      <a:pt x="290" y="504"/>
                      <a:pt x="311" y="504"/>
                    </a:cubicBezTo>
                    <a:lnTo>
                      <a:pt x="311" y="515"/>
                    </a:lnTo>
                    <a:cubicBezTo>
                      <a:pt x="300" y="515"/>
                      <a:pt x="290" y="526"/>
                      <a:pt x="278" y="526"/>
                    </a:cubicBezTo>
                    <a:lnTo>
                      <a:pt x="290" y="557"/>
                    </a:lnTo>
                    <a:lnTo>
                      <a:pt x="343" y="557"/>
                    </a:lnTo>
                    <a:cubicBezTo>
                      <a:pt x="332" y="557"/>
                      <a:pt x="311" y="569"/>
                      <a:pt x="300" y="569"/>
                    </a:cubicBezTo>
                    <a:lnTo>
                      <a:pt x="321" y="611"/>
                    </a:lnTo>
                    <a:lnTo>
                      <a:pt x="354" y="611"/>
                    </a:lnTo>
                    <a:cubicBezTo>
                      <a:pt x="343" y="622"/>
                      <a:pt x="332" y="622"/>
                      <a:pt x="332" y="622"/>
                    </a:cubicBezTo>
                    <a:lnTo>
                      <a:pt x="354" y="676"/>
                    </a:lnTo>
                    <a:lnTo>
                      <a:pt x="386" y="676"/>
                    </a:lnTo>
                    <a:lnTo>
                      <a:pt x="386" y="686"/>
                    </a:lnTo>
                    <a:cubicBezTo>
                      <a:pt x="375" y="686"/>
                      <a:pt x="375" y="686"/>
                      <a:pt x="364" y="697"/>
                    </a:cubicBezTo>
                    <a:lnTo>
                      <a:pt x="386" y="729"/>
                    </a:lnTo>
                    <a:lnTo>
                      <a:pt x="397" y="729"/>
                    </a:lnTo>
                    <a:cubicBezTo>
                      <a:pt x="407" y="729"/>
                      <a:pt x="407" y="740"/>
                      <a:pt x="407" y="740"/>
                    </a:cubicBezTo>
                    <a:lnTo>
                      <a:pt x="386" y="740"/>
                    </a:lnTo>
                    <a:lnTo>
                      <a:pt x="407" y="783"/>
                    </a:lnTo>
                    <a:lnTo>
                      <a:pt x="439" y="783"/>
                    </a:lnTo>
                    <a:lnTo>
                      <a:pt x="439" y="793"/>
                    </a:lnTo>
                    <a:cubicBezTo>
                      <a:pt x="428" y="804"/>
                      <a:pt x="418" y="804"/>
                      <a:pt x="418" y="804"/>
                    </a:cubicBezTo>
                    <a:lnTo>
                      <a:pt x="439" y="836"/>
                    </a:lnTo>
                    <a:lnTo>
                      <a:pt x="482" y="836"/>
                    </a:lnTo>
                    <a:lnTo>
                      <a:pt x="482" y="847"/>
                    </a:lnTo>
                    <a:cubicBezTo>
                      <a:pt x="471" y="847"/>
                      <a:pt x="461" y="857"/>
                      <a:pt x="439" y="857"/>
                    </a:cubicBezTo>
                    <a:lnTo>
                      <a:pt x="461" y="900"/>
                    </a:lnTo>
                    <a:cubicBezTo>
                      <a:pt x="482" y="890"/>
                      <a:pt x="493" y="890"/>
                      <a:pt x="514" y="890"/>
                    </a:cubicBezTo>
                    <a:lnTo>
                      <a:pt x="461" y="793"/>
                    </a:lnTo>
                    <a:lnTo>
                      <a:pt x="214" y="300"/>
                    </a:lnTo>
                    <a:lnTo>
                      <a:pt x="193" y="258"/>
                    </a:ln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40"/>
              <p:cNvSpPr/>
              <p:nvPr/>
            </p:nvSpPr>
            <p:spPr>
              <a:xfrm>
                <a:off x="3911301" y="3318203"/>
                <a:ext cx="38348" cy="146405"/>
              </a:xfrm>
              <a:custGeom>
                <a:avLst/>
                <a:gdLst/>
                <a:ahLst/>
                <a:cxnLst/>
                <a:rect l="l" t="t" r="r" b="b"/>
                <a:pathLst>
                  <a:path w="247" h="943" extrusionOk="0">
                    <a:moveTo>
                      <a:pt x="54" y="0"/>
                    </a:moveTo>
                    <a:lnTo>
                      <a:pt x="1" y="943"/>
                    </a:lnTo>
                    <a:cubicBezTo>
                      <a:pt x="1" y="943"/>
                      <a:pt x="118" y="921"/>
                      <a:pt x="246" y="900"/>
                    </a:cubicBezTo>
                    <a:lnTo>
                      <a:pt x="236" y="878"/>
                    </a:lnTo>
                    <a:cubicBezTo>
                      <a:pt x="150" y="889"/>
                      <a:pt x="65" y="910"/>
                      <a:pt x="22" y="910"/>
                    </a:cubicBezTo>
                    <a:lnTo>
                      <a:pt x="75" y="150"/>
                    </a:lnTo>
                    <a:cubicBezTo>
                      <a:pt x="65" y="150"/>
                      <a:pt x="65" y="150"/>
                      <a:pt x="65" y="139"/>
                    </a:cubicBezTo>
                    <a:lnTo>
                      <a:pt x="75" y="139"/>
                    </a:lnTo>
                    <a:lnTo>
                      <a:pt x="75" y="96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40"/>
              <p:cNvSpPr/>
              <p:nvPr/>
            </p:nvSpPr>
            <p:spPr>
              <a:xfrm>
                <a:off x="3921237" y="3339783"/>
                <a:ext cx="11799" cy="1863"/>
              </a:xfrm>
              <a:custGeom>
                <a:avLst/>
                <a:gdLst/>
                <a:ahLst/>
                <a:cxnLst/>
                <a:rect l="l" t="t" r="r" b="b"/>
                <a:pathLst>
                  <a:path w="76" h="12" extrusionOk="0">
                    <a:moveTo>
                      <a:pt x="1" y="0"/>
                    </a:moveTo>
                    <a:cubicBezTo>
                      <a:pt x="1" y="11"/>
                      <a:pt x="1" y="11"/>
                      <a:pt x="11" y="11"/>
                    </a:cubicBezTo>
                    <a:lnTo>
                      <a:pt x="75" y="1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40"/>
              <p:cNvSpPr/>
              <p:nvPr/>
            </p:nvSpPr>
            <p:spPr>
              <a:xfrm>
                <a:off x="3924653" y="3346459"/>
                <a:ext cx="11644" cy="1863"/>
              </a:xfrm>
              <a:custGeom>
                <a:avLst/>
                <a:gdLst/>
                <a:ahLst/>
                <a:cxnLst/>
                <a:rect l="l" t="t" r="r" b="b"/>
                <a:pathLst>
                  <a:path w="75" h="12" extrusionOk="0">
                    <a:moveTo>
                      <a:pt x="32" y="0"/>
                    </a:moveTo>
                    <a:cubicBezTo>
                      <a:pt x="22" y="0"/>
                      <a:pt x="11" y="0"/>
                      <a:pt x="0" y="11"/>
                    </a:cubicBezTo>
                    <a:lnTo>
                      <a:pt x="75" y="11"/>
                    </a:lnTo>
                    <a:cubicBezTo>
                      <a:pt x="64" y="0"/>
                      <a:pt x="53" y="0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40"/>
              <p:cNvSpPr/>
              <p:nvPr/>
            </p:nvSpPr>
            <p:spPr>
              <a:xfrm>
                <a:off x="3924653" y="3352980"/>
                <a:ext cx="15060" cy="3571"/>
              </a:xfrm>
              <a:custGeom>
                <a:avLst/>
                <a:gdLst/>
                <a:ahLst/>
                <a:cxnLst/>
                <a:rect l="l" t="t" r="r" b="b"/>
                <a:pathLst>
                  <a:path w="97" h="23" extrusionOk="0">
                    <a:moveTo>
                      <a:pt x="53" y="1"/>
                    </a:moveTo>
                    <a:cubicBezTo>
                      <a:pt x="32" y="1"/>
                      <a:pt x="22" y="1"/>
                      <a:pt x="0" y="12"/>
                    </a:cubicBezTo>
                    <a:cubicBezTo>
                      <a:pt x="22" y="22"/>
                      <a:pt x="32" y="22"/>
                      <a:pt x="43" y="22"/>
                    </a:cubicBezTo>
                    <a:lnTo>
                      <a:pt x="64" y="22"/>
                    </a:lnTo>
                    <a:cubicBezTo>
                      <a:pt x="75" y="22"/>
                      <a:pt x="86" y="12"/>
                      <a:pt x="96" y="12"/>
                    </a:cubicBezTo>
                    <a:cubicBezTo>
                      <a:pt x="86" y="1"/>
                      <a:pt x="86" y="1"/>
                      <a:pt x="7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40"/>
              <p:cNvSpPr/>
              <p:nvPr/>
            </p:nvSpPr>
            <p:spPr>
              <a:xfrm>
                <a:off x="3927913" y="3359656"/>
                <a:ext cx="15060" cy="3571"/>
              </a:xfrm>
              <a:custGeom>
                <a:avLst/>
                <a:gdLst/>
                <a:ahLst/>
                <a:cxnLst/>
                <a:rect l="l" t="t" r="r" b="b"/>
                <a:pathLst>
                  <a:path w="97" h="23" extrusionOk="0">
                    <a:moveTo>
                      <a:pt x="54" y="1"/>
                    </a:moveTo>
                    <a:cubicBezTo>
                      <a:pt x="43" y="1"/>
                      <a:pt x="22" y="12"/>
                      <a:pt x="1" y="12"/>
                    </a:cubicBezTo>
                    <a:lnTo>
                      <a:pt x="1" y="22"/>
                    </a:lnTo>
                    <a:lnTo>
                      <a:pt x="65" y="22"/>
                    </a:lnTo>
                    <a:cubicBezTo>
                      <a:pt x="75" y="22"/>
                      <a:pt x="86" y="12"/>
                      <a:pt x="97" y="12"/>
                    </a:cubicBezTo>
                    <a:cubicBezTo>
                      <a:pt x="86" y="1"/>
                      <a:pt x="75" y="1"/>
                      <a:pt x="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40"/>
              <p:cNvSpPr/>
              <p:nvPr/>
            </p:nvSpPr>
            <p:spPr>
              <a:xfrm>
                <a:off x="3929466" y="3366332"/>
                <a:ext cx="18631" cy="3416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2" extrusionOk="0">
                    <a:moveTo>
                      <a:pt x="108" y="1"/>
                    </a:moveTo>
                    <a:cubicBezTo>
                      <a:pt x="98" y="1"/>
                      <a:pt x="87" y="1"/>
                      <a:pt x="76" y="12"/>
                    </a:cubicBezTo>
                    <a:lnTo>
                      <a:pt x="65" y="12"/>
                    </a:lnTo>
                    <a:cubicBezTo>
                      <a:pt x="44" y="12"/>
                      <a:pt x="22" y="12"/>
                      <a:pt x="1" y="22"/>
                    </a:cubicBezTo>
                    <a:lnTo>
                      <a:pt x="76" y="22"/>
                    </a:lnTo>
                    <a:cubicBezTo>
                      <a:pt x="98" y="22"/>
                      <a:pt x="108" y="12"/>
                      <a:pt x="119" y="12"/>
                    </a:cubicBezTo>
                    <a:cubicBezTo>
                      <a:pt x="119" y="12"/>
                      <a:pt x="119" y="1"/>
                      <a:pt x="1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40"/>
              <p:cNvSpPr/>
              <p:nvPr/>
            </p:nvSpPr>
            <p:spPr>
              <a:xfrm>
                <a:off x="3931329" y="3374716"/>
                <a:ext cx="18320" cy="341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22" extrusionOk="0">
                    <a:moveTo>
                      <a:pt x="86" y="0"/>
                    </a:moveTo>
                    <a:cubicBezTo>
                      <a:pt x="53" y="0"/>
                      <a:pt x="21" y="11"/>
                      <a:pt x="0" y="22"/>
                    </a:cubicBezTo>
                    <a:cubicBezTo>
                      <a:pt x="32" y="22"/>
                      <a:pt x="64" y="22"/>
                      <a:pt x="86" y="11"/>
                    </a:cubicBezTo>
                    <a:lnTo>
                      <a:pt x="117" y="11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40"/>
              <p:cNvSpPr/>
              <p:nvPr/>
            </p:nvSpPr>
            <p:spPr>
              <a:xfrm>
                <a:off x="3931329" y="3381392"/>
                <a:ext cx="23288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50" h="33" extrusionOk="0">
                    <a:moveTo>
                      <a:pt x="150" y="0"/>
                    </a:moveTo>
                    <a:cubicBezTo>
                      <a:pt x="129" y="0"/>
                      <a:pt x="117" y="11"/>
                      <a:pt x="107" y="11"/>
                    </a:cubicBezTo>
                    <a:lnTo>
                      <a:pt x="75" y="11"/>
                    </a:lnTo>
                    <a:cubicBezTo>
                      <a:pt x="53" y="11"/>
                      <a:pt x="32" y="22"/>
                      <a:pt x="10" y="22"/>
                    </a:cubicBezTo>
                    <a:cubicBezTo>
                      <a:pt x="0" y="22"/>
                      <a:pt x="10" y="32"/>
                      <a:pt x="10" y="32"/>
                    </a:cubicBezTo>
                    <a:lnTo>
                      <a:pt x="21" y="32"/>
                    </a:lnTo>
                    <a:cubicBezTo>
                      <a:pt x="43" y="32"/>
                      <a:pt x="75" y="22"/>
                      <a:pt x="96" y="22"/>
                    </a:cubicBezTo>
                    <a:lnTo>
                      <a:pt x="117" y="22"/>
                    </a:lnTo>
                    <a:cubicBezTo>
                      <a:pt x="129" y="22"/>
                      <a:pt x="139" y="11"/>
                      <a:pt x="150" y="11"/>
                    </a:cubicBezTo>
                    <a:lnTo>
                      <a:pt x="15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40"/>
              <p:cNvSpPr/>
              <p:nvPr/>
            </p:nvSpPr>
            <p:spPr>
              <a:xfrm>
                <a:off x="3932881" y="3389620"/>
                <a:ext cx="26704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72" h="33" extrusionOk="0">
                    <a:moveTo>
                      <a:pt x="119" y="0"/>
                    </a:moveTo>
                    <a:cubicBezTo>
                      <a:pt x="119" y="0"/>
                      <a:pt x="107" y="12"/>
                      <a:pt x="97" y="12"/>
                    </a:cubicBezTo>
                    <a:cubicBezTo>
                      <a:pt x="65" y="12"/>
                      <a:pt x="33" y="22"/>
                      <a:pt x="0" y="22"/>
                    </a:cubicBezTo>
                    <a:lnTo>
                      <a:pt x="0" y="33"/>
                    </a:lnTo>
                    <a:lnTo>
                      <a:pt x="22" y="33"/>
                    </a:lnTo>
                    <a:cubicBezTo>
                      <a:pt x="43" y="33"/>
                      <a:pt x="65" y="33"/>
                      <a:pt x="76" y="22"/>
                    </a:cubicBezTo>
                    <a:cubicBezTo>
                      <a:pt x="97" y="22"/>
                      <a:pt x="107" y="22"/>
                      <a:pt x="129" y="12"/>
                    </a:cubicBezTo>
                    <a:cubicBezTo>
                      <a:pt x="140" y="12"/>
                      <a:pt x="161" y="0"/>
                      <a:pt x="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40"/>
              <p:cNvSpPr/>
              <p:nvPr/>
            </p:nvSpPr>
            <p:spPr>
              <a:xfrm>
                <a:off x="3934589" y="3398004"/>
                <a:ext cx="26704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72" h="33" extrusionOk="0">
                    <a:moveTo>
                      <a:pt x="139" y="0"/>
                    </a:moveTo>
                    <a:cubicBezTo>
                      <a:pt x="129" y="0"/>
                      <a:pt x="108" y="11"/>
                      <a:pt x="96" y="11"/>
                    </a:cubicBezTo>
                    <a:cubicBezTo>
                      <a:pt x="65" y="11"/>
                      <a:pt x="32" y="11"/>
                      <a:pt x="0" y="22"/>
                    </a:cubicBezTo>
                    <a:lnTo>
                      <a:pt x="0" y="32"/>
                    </a:lnTo>
                    <a:lnTo>
                      <a:pt x="32" y="32"/>
                    </a:lnTo>
                    <a:cubicBezTo>
                      <a:pt x="65" y="32"/>
                      <a:pt x="108" y="22"/>
                      <a:pt x="150" y="11"/>
                    </a:cubicBezTo>
                    <a:cubicBezTo>
                      <a:pt x="150" y="11"/>
                      <a:pt x="161" y="11"/>
                      <a:pt x="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40"/>
              <p:cNvSpPr/>
              <p:nvPr/>
            </p:nvSpPr>
            <p:spPr>
              <a:xfrm>
                <a:off x="3939557" y="3407940"/>
                <a:ext cx="26704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72" h="33" extrusionOk="0">
                    <a:moveTo>
                      <a:pt x="140" y="1"/>
                    </a:moveTo>
                    <a:cubicBezTo>
                      <a:pt x="129" y="11"/>
                      <a:pt x="107" y="11"/>
                      <a:pt x="97" y="11"/>
                    </a:cubicBezTo>
                    <a:cubicBezTo>
                      <a:pt x="64" y="22"/>
                      <a:pt x="33" y="22"/>
                      <a:pt x="11" y="22"/>
                    </a:cubicBezTo>
                    <a:cubicBezTo>
                      <a:pt x="0" y="22"/>
                      <a:pt x="0" y="32"/>
                      <a:pt x="11" y="32"/>
                    </a:cubicBezTo>
                    <a:lnTo>
                      <a:pt x="43" y="32"/>
                    </a:lnTo>
                    <a:cubicBezTo>
                      <a:pt x="76" y="32"/>
                      <a:pt x="118" y="32"/>
                      <a:pt x="150" y="22"/>
                    </a:cubicBezTo>
                    <a:cubicBezTo>
                      <a:pt x="161" y="11"/>
                      <a:pt x="161" y="11"/>
                      <a:pt x="172" y="11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40"/>
              <p:cNvSpPr/>
              <p:nvPr/>
            </p:nvSpPr>
            <p:spPr>
              <a:xfrm>
                <a:off x="3939557" y="3416169"/>
                <a:ext cx="29964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4" extrusionOk="0">
                    <a:moveTo>
                      <a:pt x="172" y="1"/>
                    </a:moveTo>
                    <a:cubicBezTo>
                      <a:pt x="150" y="1"/>
                      <a:pt x="129" y="12"/>
                      <a:pt x="107" y="12"/>
                    </a:cubicBezTo>
                    <a:cubicBezTo>
                      <a:pt x="76" y="12"/>
                      <a:pt x="43" y="22"/>
                      <a:pt x="11" y="33"/>
                    </a:cubicBezTo>
                    <a:cubicBezTo>
                      <a:pt x="0" y="33"/>
                      <a:pt x="11" y="44"/>
                      <a:pt x="11" y="44"/>
                    </a:cubicBezTo>
                    <a:cubicBezTo>
                      <a:pt x="43" y="44"/>
                      <a:pt x="76" y="33"/>
                      <a:pt x="107" y="33"/>
                    </a:cubicBezTo>
                    <a:cubicBezTo>
                      <a:pt x="129" y="22"/>
                      <a:pt x="150" y="22"/>
                      <a:pt x="172" y="12"/>
                    </a:cubicBezTo>
                    <a:lnTo>
                      <a:pt x="193" y="12"/>
                    </a:lnTo>
                    <a:cubicBezTo>
                      <a:pt x="193" y="12"/>
                      <a:pt x="193" y="1"/>
                      <a:pt x="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40"/>
              <p:cNvSpPr/>
              <p:nvPr/>
            </p:nvSpPr>
            <p:spPr>
              <a:xfrm>
                <a:off x="3944525" y="3424553"/>
                <a:ext cx="30119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94" h="44" extrusionOk="0">
                    <a:moveTo>
                      <a:pt x="161" y="1"/>
                    </a:moveTo>
                    <a:cubicBezTo>
                      <a:pt x="140" y="11"/>
                      <a:pt x="118" y="11"/>
                      <a:pt x="97" y="11"/>
                    </a:cubicBezTo>
                    <a:cubicBezTo>
                      <a:pt x="65" y="22"/>
                      <a:pt x="32" y="22"/>
                      <a:pt x="1" y="32"/>
                    </a:cubicBezTo>
                    <a:lnTo>
                      <a:pt x="1" y="44"/>
                    </a:lnTo>
                    <a:lnTo>
                      <a:pt x="11" y="44"/>
                    </a:lnTo>
                    <a:cubicBezTo>
                      <a:pt x="32" y="44"/>
                      <a:pt x="65" y="44"/>
                      <a:pt x="97" y="32"/>
                    </a:cubicBezTo>
                    <a:cubicBezTo>
                      <a:pt x="118" y="32"/>
                      <a:pt x="140" y="22"/>
                      <a:pt x="172" y="22"/>
                    </a:cubicBezTo>
                    <a:cubicBezTo>
                      <a:pt x="172" y="22"/>
                      <a:pt x="182" y="22"/>
                      <a:pt x="193" y="11"/>
                    </a:cubicBezTo>
                    <a:lnTo>
                      <a:pt x="1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40"/>
              <p:cNvSpPr/>
              <p:nvPr/>
            </p:nvSpPr>
            <p:spPr>
              <a:xfrm>
                <a:off x="3946233" y="3432781"/>
                <a:ext cx="35088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226" h="55" extrusionOk="0">
                    <a:moveTo>
                      <a:pt x="182" y="1"/>
                    </a:moveTo>
                    <a:cubicBezTo>
                      <a:pt x="118" y="12"/>
                      <a:pt x="64" y="33"/>
                      <a:pt x="11" y="44"/>
                    </a:cubicBezTo>
                    <a:cubicBezTo>
                      <a:pt x="0" y="44"/>
                      <a:pt x="0" y="55"/>
                      <a:pt x="11" y="55"/>
                    </a:cubicBezTo>
                    <a:cubicBezTo>
                      <a:pt x="43" y="55"/>
                      <a:pt x="75" y="44"/>
                      <a:pt x="107" y="33"/>
                    </a:cubicBezTo>
                    <a:cubicBezTo>
                      <a:pt x="129" y="33"/>
                      <a:pt x="161" y="33"/>
                      <a:pt x="182" y="22"/>
                    </a:cubicBezTo>
                    <a:cubicBezTo>
                      <a:pt x="204" y="22"/>
                      <a:pt x="214" y="12"/>
                      <a:pt x="225" y="12"/>
                    </a:cubicBezTo>
                    <a:lnTo>
                      <a:pt x="2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40"/>
              <p:cNvSpPr/>
              <p:nvPr/>
            </p:nvSpPr>
            <p:spPr>
              <a:xfrm>
                <a:off x="3949494" y="3441165"/>
                <a:ext cx="40056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258" h="66" extrusionOk="0">
                    <a:moveTo>
                      <a:pt x="236" y="1"/>
                    </a:moveTo>
                    <a:cubicBezTo>
                      <a:pt x="215" y="1"/>
                      <a:pt x="204" y="1"/>
                      <a:pt x="183" y="11"/>
                    </a:cubicBezTo>
                    <a:cubicBezTo>
                      <a:pt x="119" y="22"/>
                      <a:pt x="54" y="44"/>
                      <a:pt x="0" y="54"/>
                    </a:cubicBezTo>
                    <a:lnTo>
                      <a:pt x="0" y="65"/>
                    </a:lnTo>
                    <a:cubicBezTo>
                      <a:pt x="65" y="54"/>
                      <a:pt x="129" y="44"/>
                      <a:pt x="193" y="22"/>
                    </a:cubicBezTo>
                    <a:cubicBezTo>
                      <a:pt x="215" y="22"/>
                      <a:pt x="226" y="11"/>
                      <a:pt x="236" y="11"/>
                    </a:cubicBezTo>
                    <a:cubicBezTo>
                      <a:pt x="247" y="11"/>
                      <a:pt x="247" y="1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40"/>
              <p:cNvSpPr/>
              <p:nvPr/>
            </p:nvSpPr>
            <p:spPr>
              <a:xfrm>
                <a:off x="3622060" y="2186080"/>
                <a:ext cx="64897" cy="128241"/>
              </a:xfrm>
              <a:custGeom>
                <a:avLst/>
                <a:gdLst/>
                <a:ahLst/>
                <a:cxnLst/>
                <a:rect l="l" t="t" r="r" b="b"/>
                <a:pathLst>
                  <a:path w="418" h="826" extrusionOk="0">
                    <a:moveTo>
                      <a:pt x="418" y="0"/>
                    </a:moveTo>
                    <a:cubicBezTo>
                      <a:pt x="289" y="22"/>
                      <a:pt x="75" y="86"/>
                      <a:pt x="0" y="107"/>
                    </a:cubicBezTo>
                    <a:lnTo>
                      <a:pt x="375" y="771"/>
                    </a:lnTo>
                    <a:cubicBezTo>
                      <a:pt x="386" y="771"/>
                      <a:pt x="396" y="761"/>
                      <a:pt x="407" y="761"/>
                    </a:cubicBezTo>
                    <a:lnTo>
                      <a:pt x="407" y="718"/>
                    </a:lnTo>
                    <a:cubicBezTo>
                      <a:pt x="396" y="718"/>
                      <a:pt x="386" y="728"/>
                      <a:pt x="375" y="728"/>
                    </a:cubicBezTo>
                    <a:cubicBezTo>
                      <a:pt x="386" y="718"/>
                      <a:pt x="396" y="707"/>
                      <a:pt x="407" y="707"/>
                    </a:cubicBezTo>
                    <a:lnTo>
                      <a:pt x="407" y="675"/>
                    </a:lnTo>
                    <a:cubicBezTo>
                      <a:pt x="386" y="675"/>
                      <a:pt x="375" y="685"/>
                      <a:pt x="365" y="685"/>
                    </a:cubicBezTo>
                    <a:lnTo>
                      <a:pt x="353" y="685"/>
                    </a:lnTo>
                    <a:cubicBezTo>
                      <a:pt x="375" y="675"/>
                      <a:pt x="386" y="664"/>
                      <a:pt x="396" y="654"/>
                    </a:cubicBezTo>
                    <a:lnTo>
                      <a:pt x="407" y="654"/>
                    </a:lnTo>
                    <a:lnTo>
                      <a:pt x="407" y="621"/>
                    </a:lnTo>
                    <a:cubicBezTo>
                      <a:pt x="396" y="632"/>
                      <a:pt x="375" y="632"/>
                      <a:pt x="353" y="643"/>
                    </a:cubicBezTo>
                    <a:lnTo>
                      <a:pt x="353" y="632"/>
                    </a:lnTo>
                    <a:cubicBezTo>
                      <a:pt x="375" y="621"/>
                      <a:pt x="386" y="611"/>
                      <a:pt x="407" y="600"/>
                    </a:cubicBezTo>
                    <a:lnTo>
                      <a:pt x="407" y="568"/>
                    </a:lnTo>
                    <a:lnTo>
                      <a:pt x="396" y="568"/>
                    </a:lnTo>
                    <a:cubicBezTo>
                      <a:pt x="386" y="578"/>
                      <a:pt x="365" y="589"/>
                      <a:pt x="343" y="589"/>
                    </a:cubicBezTo>
                    <a:lnTo>
                      <a:pt x="343" y="578"/>
                    </a:lnTo>
                    <a:cubicBezTo>
                      <a:pt x="353" y="568"/>
                      <a:pt x="375" y="568"/>
                      <a:pt x="396" y="557"/>
                    </a:cubicBezTo>
                    <a:lnTo>
                      <a:pt x="407" y="557"/>
                    </a:lnTo>
                    <a:lnTo>
                      <a:pt x="407" y="514"/>
                    </a:lnTo>
                    <a:cubicBezTo>
                      <a:pt x="386" y="525"/>
                      <a:pt x="353" y="535"/>
                      <a:pt x="332" y="535"/>
                    </a:cubicBezTo>
                    <a:cubicBezTo>
                      <a:pt x="353" y="525"/>
                      <a:pt x="386" y="514"/>
                      <a:pt x="407" y="504"/>
                    </a:cubicBezTo>
                    <a:lnTo>
                      <a:pt x="407" y="461"/>
                    </a:lnTo>
                    <a:cubicBezTo>
                      <a:pt x="407" y="461"/>
                      <a:pt x="396" y="461"/>
                      <a:pt x="386" y="471"/>
                    </a:cubicBezTo>
                    <a:cubicBezTo>
                      <a:pt x="365" y="482"/>
                      <a:pt x="343" y="482"/>
                      <a:pt x="322" y="493"/>
                    </a:cubicBezTo>
                    <a:lnTo>
                      <a:pt x="311" y="493"/>
                    </a:lnTo>
                    <a:lnTo>
                      <a:pt x="311" y="482"/>
                    </a:lnTo>
                    <a:cubicBezTo>
                      <a:pt x="332" y="471"/>
                      <a:pt x="365" y="461"/>
                      <a:pt x="386" y="450"/>
                    </a:cubicBezTo>
                    <a:lnTo>
                      <a:pt x="418" y="450"/>
                    </a:lnTo>
                    <a:lnTo>
                      <a:pt x="418" y="407"/>
                    </a:lnTo>
                    <a:lnTo>
                      <a:pt x="396" y="407"/>
                    </a:lnTo>
                    <a:lnTo>
                      <a:pt x="300" y="440"/>
                    </a:lnTo>
                    <a:cubicBezTo>
                      <a:pt x="289" y="440"/>
                      <a:pt x="289" y="440"/>
                      <a:pt x="300" y="428"/>
                    </a:cubicBezTo>
                    <a:cubicBezTo>
                      <a:pt x="322" y="418"/>
                      <a:pt x="343" y="407"/>
                      <a:pt x="365" y="407"/>
                    </a:cubicBezTo>
                    <a:cubicBezTo>
                      <a:pt x="386" y="397"/>
                      <a:pt x="396" y="397"/>
                      <a:pt x="418" y="397"/>
                    </a:cubicBezTo>
                    <a:lnTo>
                      <a:pt x="418" y="343"/>
                    </a:lnTo>
                    <a:cubicBezTo>
                      <a:pt x="396" y="354"/>
                      <a:pt x="386" y="354"/>
                      <a:pt x="365" y="364"/>
                    </a:cubicBezTo>
                    <a:cubicBezTo>
                      <a:pt x="343" y="375"/>
                      <a:pt x="311" y="386"/>
                      <a:pt x="279" y="386"/>
                    </a:cubicBezTo>
                    <a:lnTo>
                      <a:pt x="279" y="375"/>
                    </a:lnTo>
                    <a:cubicBezTo>
                      <a:pt x="311" y="364"/>
                      <a:pt x="332" y="354"/>
                      <a:pt x="365" y="354"/>
                    </a:cubicBezTo>
                    <a:cubicBezTo>
                      <a:pt x="375" y="343"/>
                      <a:pt x="396" y="332"/>
                      <a:pt x="418" y="332"/>
                    </a:cubicBezTo>
                    <a:lnTo>
                      <a:pt x="418" y="268"/>
                    </a:lnTo>
                    <a:cubicBezTo>
                      <a:pt x="396" y="279"/>
                      <a:pt x="386" y="279"/>
                      <a:pt x="365" y="290"/>
                    </a:cubicBezTo>
                    <a:cubicBezTo>
                      <a:pt x="343" y="290"/>
                      <a:pt x="311" y="300"/>
                      <a:pt x="289" y="311"/>
                    </a:cubicBezTo>
                    <a:cubicBezTo>
                      <a:pt x="322" y="279"/>
                      <a:pt x="375" y="268"/>
                      <a:pt x="418" y="257"/>
                    </a:cubicBezTo>
                    <a:lnTo>
                      <a:pt x="418" y="214"/>
                    </a:lnTo>
                    <a:cubicBezTo>
                      <a:pt x="396" y="225"/>
                      <a:pt x="375" y="225"/>
                      <a:pt x="353" y="236"/>
                    </a:cubicBezTo>
                    <a:cubicBezTo>
                      <a:pt x="322" y="247"/>
                      <a:pt x="289" y="257"/>
                      <a:pt x="257" y="257"/>
                    </a:cubicBezTo>
                    <a:lnTo>
                      <a:pt x="257" y="247"/>
                    </a:lnTo>
                    <a:cubicBezTo>
                      <a:pt x="289" y="236"/>
                      <a:pt x="322" y="225"/>
                      <a:pt x="343" y="225"/>
                    </a:cubicBezTo>
                    <a:cubicBezTo>
                      <a:pt x="375" y="214"/>
                      <a:pt x="396" y="204"/>
                      <a:pt x="418" y="204"/>
                    </a:cubicBezTo>
                    <a:lnTo>
                      <a:pt x="418" y="150"/>
                    </a:lnTo>
                    <a:cubicBezTo>
                      <a:pt x="396" y="161"/>
                      <a:pt x="375" y="161"/>
                      <a:pt x="353" y="171"/>
                    </a:cubicBezTo>
                    <a:cubicBezTo>
                      <a:pt x="322" y="183"/>
                      <a:pt x="289" y="193"/>
                      <a:pt x="257" y="193"/>
                    </a:cubicBezTo>
                    <a:cubicBezTo>
                      <a:pt x="289" y="171"/>
                      <a:pt x="311" y="161"/>
                      <a:pt x="343" y="161"/>
                    </a:cubicBezTo>
                    <a:cubicBezTo>
                      <a:pt x="365" y="150"/>
                      <a:pt x="396" y="140"/>
                      <a:pt x="418" y="140"/>
                    </a:cubicBezTo>
                    <a:lnTo>
                      <a:pt x="418" y="97"/>
                    </a:lnTo>
                    <a:cubicBezTo>
                      <a:pt x="365" y="118"/>
                      <a:pt x="300" y="118"/>
                      <a:pt x="246" y="129"/>
                    </a:cubicBezTo>
                    <a:cubicBezTo>
                      <a:pt x="279" y="107"/>
                      <a:pt x="311" y="97"/>
                      <a:pt x="343" y="97"/>
                    </a:cubicBezTo>
                    <a:cubicBezTo>
                      <a:pt x="375" y="86"/>
                      <a:pt x="396" y="75"/>
                      <a:pt x="418" y="75"/>
                    </a:cubicBezTo>
                    <a:lnTo>
                      <a:pt x="418" y="33"/>
                    </a:lnTo>
                    <a:cubicBezTo>
                      <a:pt x="353" y="43"/>
                      <a:pt x="289" y="54"/>
                      <a:pt x="236" y="64"/>
                    </a:cubicBezTo>
                    <a:cubicBezTo>
                      <a:pt x="289" y="33"/>
                      <a:pt x="353" y="22"/>
                      <a:pt x="418" y="11"/>
                    </a:cubicBezTo>
                    <a:lnTo>
                      <a:pt x="418" y="0"/>
                    </a:lnTo>
                    <a:close/>
                    <a:moveTo>
                      <a:pt x="407" y="771"/>
                    </a:moveTo>
                    <a:cubicBezTo>
                      <a:pt x="396" y="771"/>
                      <a:pt x="396" y="782"/>
                      <a:pt x="386" y="782"/>
                    </a:cubicBezTo>
                    <a:lnTo>
                      <a:pt x="407" y="825"/>
                    </a:lnTo>
                    <a:lnTo>
                      <a:pt x="407" y="77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40"/>
              <p:cNvSpPr/>
              <p:nvPr/>
            </p:nvSpPr>
            <p:spPr>
              <a:xfrm>
                <a:off x="3610416" y="2177852"/>
                <a:ext cx="84924" cy="164570"/>
              </a:xfrm>
              <a:custGeom>
                <a:avLst/>
                <a:gdLst/>
                <a:ahLst/>
                <a:cxnLst/>
                <a:rect l="l" t="t" r="r" b="b"/>
                <a:pathLst>
                  <a:path w="547" h="1060" extrusionOk="0">
                    <a:moveTo>
                      <a:pt x="248" y="111"/>
                    </a:moveTo>
                    <a:lnTo>
                      <a:pt x="248" y="111"/>
                    </a:lnTo>
                    <a:cubicBezTo>
                      <a:pt x="175" y="131"/>
                      <a:pt x="110" y="150"/>
                      <a:pt x="75" y="160"/>
                    </a:cubicBezTo>
                    <a:cubicBezTo>
                      <a:pt x="111" y="152"/>
                      <a:pt x="177" y="135"/>
                      <a:pt x="248" y="111"/>
                    </a:cubicBezTo>
                    <a:close/>
                    <a:moveTo>
                      <a:pt x="514" y="0"/>
                    </a:moveTo>
                    <a:cubicBezTo>
                      <a:pt x="354" y="21"/>
                      <a:pt x="43" y="117"/>
                      <a:pt x="33" y="128"/>
                    </a:cubicBezTo>
                    <a:lnTo>
                      <a:pt x="0" y="128"/>
                    </a:lnTo>
                    <a:lnTo>
                      <a:pt x="64" y="224"/>
                    </a:lnTo>
                    <a:lnTo>
                      <a:pt x="332" y="717"/>
                    </a:lnTo>
                    <a:lnTo>
                      <a:pt x="354" y="760"/>
                    </a:lnTo>
                    <a:lnTo>
                      <a:pt x="525" y="1060"/>
                    </a:lnTo>
                    <a:lnTo>
                      <a:pt x="535" y="717"/>
                    </a:lnTo>
                    <a:lnTo>
                      <a:pt x="535" y="664"/>
                    </a:lnTo>
                    <a:lnTo>
                      <a:pt x="547" y="117"/>
                    </a:lnTo>
                    <a:lnTo>
                      <a:pt x="547" y="64"/>
                    </a:lnTo>
                    <a:cubicBezTo>
                      <a:pt x="525" y="75"/>
                      <a:pt x="514" y="75"/>
                      <a:pt x="493" y="86"/>
                    </a:cubicBezTo>
                    <a:lnTo>
                      <a:pt x="493" y="128"/>
                    </a:lnTo>
                    <a:cubicBezTo>
                      <a:pt x="504" y="128"/>
                      <a:pt x="514" y="117"/>
                      <a:pt x="535" y="117"/>
                    </a:cubicBezTo>
                    <a:lnTo>
                      <a:pt x="535" y="128"/>
                    </a:lnTo>
                    <a:cubicBezTo>
                      <a:pt x="525" y="139"/>
                      <a:pt x="504" y="139"/>
                      <a:pt x="493" y="150"/>
                    </a:cubicBezTo>
                    <a:lnTo>
                      <a:pt x="493" y="193"/>
                    </a:lnTo>
                    <a:cubicBezTo>
                      <a:pt x="504" y="182"/>
                      <a:pt x="504" y="182"/>
                      <a:pt x="514" y="182"/>
                    </a:cubicBezTo>
                    <a:cubicBezTo>
                      <a:pt x="514" y="182"/>
                      <a:pt x="525" y="193"/>
                      <a:pt x="514" y="193"/>
                    </a:cubicBezTo>
                    <a:cubicBezTo>
                      <a:pt x="504" y="203"/>
                      <a:pt x="504" y="203"/>
                      <a:pt x="493" y="203"/>
                    </a:cubicBezTo>
                    <a:lnTo>
                      <a:pt x="493" y="257"/>
                    </a:lnTo>
                    <a:lnTo>
                      <a:pt x="514" y="257"/>
                    </a:lnTo>
                    <a:cubicBezTo>
                      <a:pt x="504" y="257"/>
                      <a:pt x="493" y="267"/>
                      <a:pt x="493" y="267"/>
                    </a:cubicBezTo>
                    <a:lnTo>
                      <a:pt x="493" y="310"/>
                    </a:lnTo>
                    <a:lnTo>
                      <a:pt x="525" y="310"/>
                    </a:lnTo>
                    <a:cubicBezTo>
                      <a:pt x="514" y="321"/>
                      <a:pt x="504" y="321"/>
                      <a:pt x="493" y="321"/>
                    </a:cubicBezTo>
                    <a:lnTo>
                      <a:pt x="493" y="385"/>
                    </a:lnTo>
                    <a:lnTo>
                      <a:pt x="525" y="385"/>
                    </a:lnTo>
                    <a:cubicBezTo>
                      <a:pt x="514" y="396"/>
                      <a:pt x="504" y="396"/>
                      <a:pt x="493" y="396"/>
                    </a:cubicBezTo>
                    <a:lnTo>
                      <a:pt x="493" y="450"/>
                    </a:lnTo>
                    <a:cubicBezTo>
                      <a:pt x="504" y="450"/>
                      <a:pt x="514" y="439"/>
                      <a:pt x="535" y="439"/>
                    </a:cubicBezTo>
                    <a:cubicBezTo>
                      <a:pt x="525" y="450"/>
                      <a:pt x="504" y="460"/>
                      <a:pt x="493" y="460"/>
                    </a:cubicBezTo>
                    <a:lnTo>
                      <a:pt x="493" y="503"/>
                    </a:lnTo>
                    <a:cubicBezTo>
                      <a:pt x="493" y="493"/>
                      <a:pt x="504" y="493"/>
                      <a:pt x="514" y="493"/>
                    </a:cubicBezTo>
                    <a:lnTo>
                      <a:pt x="525" y="493"/>
                    </a:lnTo>
                    <a:lnTo>
                      <a:pt x="525" y="503"/>
                    </a:lnTo>
                    <a:cubicBezTo>
                      <a:pt x="514" y="503"/>
                      <a:pt x="504" y="514"/>
                      <a:pt x="482" y="514"/>
                    </a:cubicBezTo>
                    <a:lnTo>
                      <a:pt x="482" y="557"/>
                    </a:lnTo>
                    <a:lnTo>
                      <a:pt x="514" y="557"/>
                    </a:lnTo>
                    <a:cubicBezTo>
                      <a:pt x="504" y="557"/>
                      <a:pt x="493" y="567"/>
                      <a:pt x="482" y="567"/>
                    </a:cubicBezTo>
                    <a:lnTo>
                      <a:pt x="482" y="610"/>
                    </a:lnTo>
                    <a:cubicBezTo>
                      <a:pt x="493" y="610"/>
                      <a:pt x="504" y="600"/>
                      <a:pt x="514" y="600"/>
                    </a:cubicBezTo>
                    <a:lnTo>
                      <a:pt x="525" y="600"/>
                    </a:lnTo>
                    <a:lnTo>
                      <a:pt x="525" y="610"/>
                    </a:lnTo>
                    <a:cubicBezTo>
                      <a:pt x="514" y="621"/>
                      <a:pt x="504" y="621"/>
                      <a:pt x="482" y="621"/>
                    </a:cubicBezTo>
                    <a:lnTo>
                      <a:pt x="482" y="653"/>
                    </a:lnTo>
                    <a:lnTo>
                      <a:pt x="514" y="653"/>
                    </a:lnTo>
                    <a:cubicBezTo>
                      <a:pt x="504" y="664"/>
                      <a:pt x="493" y="664"/>
                      <a:pt x="482" y="674"/>
                    </a:cubicBezTo>
                    <a:lnTo>
                      <a:pt x="482" y="707"/>
                    </a:lnTo>
                    <a:cubicBezTo>
                      <a:pt x="493" y="707"/>
                      <a:pt x="504" y="696"/>
                      <a:pt x="504" y="696"/>
                    </a:cubicBezTo>
                    <a:lnTo>
                      <a:pt x="514" y="696"/>
                    </a:lnTo>
                    <a:lnTo>
                      <a:pt x="514" y="707"/>
                    </a:lnTo>
                    <a:cubicBezTo>
                      <a:pt x="504" y="717"/>
                      <a:pt x="493" y="717"/>
                      <a:pt x="482" y="717"/>
                    </a:cubicBezTo>
                    <a:lnTo>
                      <a:pt x="482" y="760"/>
                    </a:lnTo>
                    <a:cubicBezTo>
                      <a:pt x="493" y="750"/>
                      <a:pt x="504" y="750"/>
                      <a:pt x="514" y="750"/>
                    </a:cubicBezTo>
                    <a:cubicBezTo>
                      <a:pt x="514" y="760"/>
                      <a:pt x="504" y="760"/>
                      <a:pt x="493" y="771"/>
                    </a:cubicBezTo>
                    <a:lnTo>
                      <a:pt x="482" y="771"/>
                    </a:lnTo>
                    <a:lnTo>
                      <a:pt x="482" y="814"/>
                    </a:lnTo>
                    <a:cubicBezTo>
                      <a:pt x="493" y="803"/>
                      <a:pt x="504" y="803"/>
                      <a:pt x="514" y="803"/>
                    </a:cubicBezTo>
                    <a:cubicBezTo>
                      <a:pt x="504" y="814"/>
                      <a:pt x="493" y="814"/>
                      <a:pt x="482" y="824"/>
                    </a:cubicBezTo>
                    <a:lnTo>
                      <a:pt x="482" y="878"/>
                    </a:lnTo>
                    <a:lnTo>
                      <a:pt x="504" y="964"/>
                    </a:lnTo>
                    <a:lnTo>
                      <a:pt x="504" y="974"/>
                    </a:lnTo>
                    <a:lnTo>
                      <a:pt x="43" y="150"/>
                    </a:lnTo>
                    <a:cubicBezTo>
                      <a:pt x="43" y="150"/>
                      <a:pt x="150" y="107"/>
                      <a:pt x="278" y="75"/>
                    </a:cubicBezTo>
                    <a:lnTo>
                      <a:pt x="290" y="96"/>
                    </a:lnTo>
                    <a:cubicBezTo>
                      <a:pt x="276" y="101"/>
                      <a:pt x="262" y="106"/>
                      <a:pt x="248" y="111"/>
                    </a:cubicBezTo>
                    <a:lnTo>
                      <a:pt x="248" y="111"/>
                    </a:lnTo>
                    <a:cubicBezTo>
                      <a:pt x="331" y="88"/>
                      <a:pt x="424" y="65"/>
                      <a:pt x="493" y="53"/>
                    </a:cubicBezTo>
                    <a:lnTo>
                      <a:pt x="493" y="64"/>
                    </a:lnTo>
                    <a:cubicBezTo>
                      <a:pt x="514" y="64"/>
                      <a:pt x="525" y="53"/>
                      <a:pt x="547" y="53"/>
                    </a:cubicBezTo>
                    <a:lnTo>
                      <a:pt x="5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40"/>
              <p:cNvSpPr/>
              <p:nvPr/>
            </p:nvSpPr>
            <p:spPr>
              <a:xfrm>
                <a:off x="3616936" y="2189340"/>
                <a:ext cx="71728" cy="139730"/>
              </a:xfrm>
              <a:custGeom>
                <a:avLst/>
                <a:gdLst/>
                <a:ahLst/>
                <a:cxnLst/>
                <a:rect l="l" t="t" r="r" b="b"/>
                <a:pathLst>
                  <a:path w="462" h="900" extrusionOk="0">
                    <a:moveTo>
                      <a:pt x="236" y="1"/>
                    </a:moveTo>
                    <a:cubicBezTo>
                      <a:pt x="108" y="33"/>
                      <a:pt x="1" y="76"/>
                      <a:pt x="1" y="76"/>
                    </a:cubicBezTo>
                    <a:lnTo>
                      <a:pt x="462" y="900"/>
                    </a:lnTo>
                    <a:lnTo>
                      <a:pt x="462" y="890"/>
                    </a:lnTo>
                    <a:lnTo>
                      <a:pt x="440" y="804"/>
                    </a:lnTo>
                    <a:lnTo>
                      <a:pt x="419" y="761"/>
                    </a:lnTo>
                    <a:lnTo>
                      <a:pt x="408" y="761"/>
                    </a:lnTo>
                    <a:lnTo>
                      <a:pt x="408" y="750"/>
                    </a:lnTo>
                    <a:lnTo>
                      <a:pt x="33" y="86"/>
                    </a:lnTo>
                    <a:cubicBezTo>
                      <a:pt x="76" y="76"/>
                      <a:pt x="162" y="54"/>
                      <a:pt x="248" y="22"/>
                    </a:cubicBezTo>
                    <a:lnTo>
                      <a:pt x="23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40"/>
              <p:cNvSpPr/>
              <p:nvPr/>
            </p:nvSpPr>
            <p:spPr>
              <a:xfrm>
                <a:off x="3680125" y="2302366"/>
                <a:ext cx="10247" cy="5279"/>
              </a:xfrm>
              <a:custGeom>
                <a:avLst/>
                <a:gdLst/>
                <a:ahLst/>
                <a:cxnLst/>
                <a:rect l="l" t="t" r="r" b="b"/>
                <a:pathLst>
                  <a:path w="66" h="34" extrusionOk="0">
                    <a:moveTo>
                      <a:pt x="65" y="1"/>
                    </a:moveTo>
                    <a:cubicBezTo>
                      <a:pt x="55" y="1"/>
                      <a:pt x="44" y="1"/>
                      <a:pt x="33" y="12"/>
                    </a:cubicBezTo>
                    <a:cubicBezTo>
                      <a:pt x="22" y="12"/>
                      <a:pt x="12" y="22"/>
                      <a:pt x="1" y="22"/>
                    </a:cubicBezTo>
                    <a:lnTo>
                      <a:pt x="1" y="33"/>
                    </a:lnTo>
                    <a:lnTo>
                      <a:pt x="12" y="33"/>
                    </a:lnTo>
                    <a:cubicBezTo>
                      <a:pt x="22" y="33"/>
                      <a:pt x="22" y="22"/>
                      <a:pt x="33" y="22"/>
                    </a:cubicBezTo>
                    <a:cubicBezTo>
                      <a:pt x="44" y="12"/>
                      <a:pt x="55" y="12"/>
                      <a:pt x="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40"/>
              <p:cNvSpPr/>
              <p:nvPr/>
            </p:nvSpPr>
            <p:spPr>
              <a:xfrm>
                <a:off x="3680125" y="2294138"/>
                <a:ext cx="10247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66" h="33" extrusionOk="0">
                    <a:moveTo>
                      <a:pt x="65" y="1"/>
                    </a:moveTo>
                    <a:cubicBezTo>
                      <a:pt x="55" y="1"/>
                      <a:pt x="44" y="1"/>
                      <a:pt x="33" y="11"/>
                    </a:cubicBezTo>
                    <a:cubicBezTo>
                      <a:pt x="22" y="11"/>
                      <a:pt x="12" y="22"/>
                      <a:pt x="1" y="32"/>
                    </a:cubicBezTo>
                    <a:cubicBezTo>
                      <a:pt x="12" y="32"/>
                      <a:pt x="22" y="22"/>
                      <a:pt x="33" y="22"/>
                    </a:cubicBezTo>
                    <a:lnTo>
                      <a:pt x="44" y="22"/>
                    </a:lnTo>
                    <a:cubicBezTo>
                      <a:pt x="55" y="11"/>
                      <a:pt x="65" y="11"/>
                      <a:pt x="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40"/>
              <p:cNvSpPr/>
              <p:nvPr/>
            </p:nvSpPr>
            <p:spPr>
              <a:xfrm>
                <a:off x="3676865" y="2285754"/>
                <a:ext cx="13507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87" h="44" extrusionOk="0">
                    <a:moveTo>
                      <a:pt x="76" y="1"/>
                    </a:moveTo>
                    <a:cubicBezTo>
                      <a:pt x="76" y="1"/>
                      <a:pt x="65" y="12"/>
                      <a:pt x="54" y="12"/>
                    </a:cubicBezTo>
                    <a:lnTo>
                      <a:pt x="43" y="12"/>
                    </a:lnTo>
                    <a:cubicBezTo>
                      <a:pt x="33" y="22"/>
                      <a:pt x="22" y="33"/>
                      <a:pt x="0" y="43"/>
                    </a:cubicBezTo>
                    <a:lnTo>
                      <a:pt x="12" y="43"/>
                    </a:lnTo>
                    <a:cubicBezTo>
                      <a:pt x="22" y="43"/>
                      <a:pt x="33" y="33"/>
                      <a:pt x="54" y="33"/>
                    </a:cubicBezTo>
                    <a:lnTo>
                      <a:pt x="54" y="22"/>
                    </a:lnTo>
                    <a:cubicBezTo>
                      <a:pt x="65" y="22"/>
                      <a:pt x="76" y="22"/>
                      <a:pt x="86" y="12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40"/>
              <p:cNvSpPr/>
              <p:nvPr/>
            </p:nvSpPr>
            <p:spPr>
              <a:xfrm>
                <a:off x="3676865" y="2279078"/>
                <a:ext cx="13507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87" h="44" extrusionOk="0">
                    <a:moveTo>
                      <a:pt x="54" y="1"/>
                    </a:moveTo>
                    <a:cubicBezTo>
                      <a:pt x="33" y="12"/>
                      <a:pt x="22" y="22"/>
                      <a:pt x="0" y="33"/>
                    </a:cubicBezTo>
                    <a:lnTo>
                      <a:pt x="0" y="44"/>
                    </a:lnTo>
                    <a:cubicBezTo>
                      <a:pt x="22" y="33"/>
                      <a:pt x="43" y="33"/>
                      <a:pt x="54" y="22"/>
                    </a:cubicBezTo>
                    <a:cubicBezTo>
                      <a:pt x="65" y="12"/>
                      <a:pt x="76" y="12"/>
                      <a:pt x="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40"/>
              <p:cNvSpPr/>
              <p:nvPr/>
            </p:nvSpPr>
            <p:spPr>
              <a:xfrm>
                <a:off x="3675313" y="2270850"/>
                <a:ext cx="16768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44" extrusionOk="0">
                    <a:moveTo>
                      <a:pt x="96" y="1"/>
                    </a:moveTo>
                    <a:cubicBezTo>
                      <a:pt x="86" y="1"/>
                      <a:pt x="75" y="11"/>
                      <a:pt x="64" y="11"/>
                    </a:cubicBezTo>
                    <a:lnTo>
                      <a:pt x="53" y="11"/>
                    </a:lnTo>
                    <a:cubicBezTo>
                      <a:pt x="32" y="22"/>
                      <a:pt x="10" y="22"/>
                      <a:pt x="0" y="32"/>
                    </a:cubicBezTo>
                    <a:lnTo>
                      <a:pt x="0" y="43"/>
                    </a:lnTo>
                    <a:cubicBezTo>
                      <a:pt x="22" y="43"/>
                      <a:pt x="43" y="32"/>
                      <a:pt x="53" y="22"/>
                    </a:cubicBezTo>
                    <a:lnTo>
                      <a:pt x="64" y="22"/>
                    </a:lnTo>
                    <a:cubicBezTo>
                      <a:pt x="86" y="22"/>
                      <a:pt x="96" y="22"/>
                      <a:pt x="107" y="11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40"/>
              <p:cNvSpPr/>
              <p:nvPr/>
            </p:nvSpPr>
            <p:spPr>
              <a:xfrm>
                <a:off x="3673449" y="2264174"/>
                <a:ext cx="16923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3" extrusionOk="0">
                    <a:moveTo>
                      <a:pt x="76" y="1"/>
                    </a:moveTo>
                    <a:cubicBezTo>
                      <a:pt x="55" y="11"/>
                      <a:pt x="22" y="22"/>
                      <a:pt x="1" y="32"/>
                    </a:cubicBezTo>
                    <a:cubicBezTo>
                      <a:pt x="22" y="32"/>
                      <a:pt x="55" y="22"/>
                      <a:pt x="76" y="11"/>
                    </a:cubicBezTo>
                    <a:cubicBezTo>
                      <a:pt x="87" y="11"/>
                      <a:pt x="98" y="1"/>
                      <a:pt x="1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40"/>
              <p:cNvSpPr/>
              <p:nvPr/>
            </p:nvSpPr>
            <p:spPr>
              <a:xfrm>
                <a:off x="3670189" y="2254237"/>
                <a:ext cx="21891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54" extrusionOk="0">
                    <a:moveTo>
                      <a:pt x="129" y="1"/>
                    </a:moveTo>
                    <a:cubicBezTo>
                      <a:pt x="119" y="1"/>
                      <a:pt x="108" y="1"/>
                      <a:pt x="108" y="11"/>
                    </a:cubicBezTo>
                    <a:lnTo>
                      <a:pt x="76" y="11"/>
                    </a:lnTo>
                    <a:cubicBezTo>
                      <a:pt x="55" y="22"/>
                      <a:pt x="22" y="32"/>
                      <a:pt x="1" y="43"/>
                    </a:cubicBezTo>
                    <a:lnTo>
                      <a:pt x="1" y="54"/>
                    </a:lnTo>
                    <a:lnTo>
                      <a:pt x="12" y="54"/>
                    </a:lnTo>
                    <a:cubicBezTo>
                      <a:pt x="33" y="43"/>
                      <a:pt x="55" y="43"/>
                      <a:pt x="76" y="32"/>
                    </a:cubicBezTo>
                    <a:cubicBezTo>
                      <a:pt x="86" y="22"/>
                      <a:pt x="97" y="22"/>
                      <a:pt x="97" y="22"/>
                    </a:cubicBezTo>
                    <a:cubicBezTo>
                      <a:pt x="119" y="22"/>
                      <a:pt x="129" y="11"/>
                      <a:pt x="140" y="11"/>
                    </a:cubicBezTo>
                    <a:lnTo>
                      <a:pt x="14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40"/>
              <p:cNvSpPr/>
              <p:nvPr/>
            </p:nvSpPr>
            <p:spPr>
              <a:xfrm>
                <a:off x="3666929" y="2245853"/>
                <a:ext cx="26704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172" h="55" extrusionOk="0">
                    <a:moveTo>
                      <a:pt x="171" y="1"/>
                    </a:moveTo>
                    <a:cubicBezTo>
                      <a:pt x="150" y="1"/>
                      <a:pt x="140" y="12"/>
                      <a:pt x="129" y="12"/>
                    </a:cubicBezTo>
                    <a:cubicBezTo>
                      <a:pt x="107" y="12"/>
                      <a:pt x="97" y="12"/>
                      <a:pt x="76" y="22"/>
                    </a:cubicBezTo>
                    <a:cubicBezTo>
                      <a:pt x="54" y="22"/>
                      <a:pt x="33" y="33"/>
                      <a:pt x="11" y="43"/>
                    </a:cubicBezTo>
                    <a:cubicBezTo>
                      <a:pt x="0" y="55"/>
                      <a:pt x="0" y="55"/>
                      <a:pt x="11" y="55"/>
                    </a:cubicBezTo>
                    <a:lnTo>
                      <a:pt x="107" y="22"/>
                    </a:lnTo>
                    <a:lnTo>
                      <a:pt x="129" y="22"/>
                    </a:lnTo>
                    <a:cubicBezTo>
                      <a:pt x="140" y="22"/>
                      <a:pt x="161" y="12"/>
                      <a:pt x="1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40"/>
              <p:cNvSpPr/>
              <p:nvPr/>
            </p:nvSpPr>
            <p:spPr>
              <a:xfrm>
                <a:off x="3665221" y="2237625"/>
                <a:ext cx="26859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173" h="54" extrusionOk="0">
                    <a:moveTo>
                      <a:pt x="140" y="0"/>
                    </a:moveTo>
                    <a:cubicBezTo>
                      <a:pt x="118" y="0"/>
                      <a:pt x="97" y="11"/>
                      <a:pt x="87" y="22"/>
                    </a:cubicBezTo>
                    <a:cubicBezTo>
                      <a:pt x="54" y="22"/>
                      <a:pt x="33" y="32"/>
                      <a:pt x="1" y="43"/>
                    </a:cubicBezTo>
                    <a:lnTo>
                      <a:pt x="1" y="54"/>
                    </a:lnTo>
                    <a:cubicBezTo>
                      <a:pt x="33" y="54"/>
                      <a:pt x="65" y="43"/>
                      <a:pt x="87" y="32"/>
                    </a:cubicBezTo>
                    <a:cubicBezTo>
                      <a:pt x="108" y="22"/>
                      <a:pt x="118" y="22"/>
                      <a:pt x="140" y="11"/>
                    </a:cubicBezTo>
                    <a:cubicBezTo>
                      <a:pt x="151" y="11"/>
                      <a:pt x="161" y="11"/>
                      <a:pt x="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40"/>
              <p:cNvSpPr/>
              <p:nvPr/>
            </p:nvSpPr>
            <p:spPr>
              <a:xfrm>
                <a:off x="3666929" y="2225981"/>
                <a:ext cx="25151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162" h="55" extrusionOk="0">
                    <a:moveTo>
                      <a:pt x="129" y="0"/>
                    </a:moveTo>
                    <a:cubicBezTo>
                      <a:pt x="86" y="11"/>
                      <a:pt x="33" y="22"/>
                      <a:pt x="0" y="54"/>
                    </a:cubicBezTo>
                    <a:cubicBezTo>
                      <a:pt x="22" y="43"/>
                      <a:pt x="54" y="33"/>
                      <a:pt x="76" y="33"/>
                    </a:cubicBezTo>
                    <a:cubicBezTo>
                      <a:pt x="97" y="22"/>
                      <a:pt x="107" y="22"/>
                      <a:pt x="129" y="11"/>
                    </a:cubicBezTo>
                    <a:cubicBezTo>
                      <a:pt x="140" y="11"/>
                      <a:pt x="150" y="11"/>
                      <a:pt x="1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40"/>
              <p:cNvSpPr/>
              <p:nvPr/>
            </p:nvSpPr>
            <p:spPr>
              <a:xfrm>
                <a:off x="3661961" y="2217597"/>
                <a:ext cx="28412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183" h="55" extrusionOk="0">
                    <a:moveTo>
                      <a:pt x="161" y="1"/>
                    </a:moveTo>
                    <a:cubicBezTo>
                      <a:pt x="139" y="1"/>
                      <a:pt x="118" y="11"/>
                      <a:pt x="86" y="22"/>
                    </a:cubicBezTo>
                    <a:cubicBezTo>
                      <a:pt x="65" y="22"/>
                      <a:pt x="32" y="33"/>
                      <a:pt x="0" y="44"/>
                    </a:cubicBezTo>
                    <a:lnTo>
                      <a:pt x="0" y="54"/>
                    </a:lnTo>
                    <a:cubicBezTo>
                      <a:pt x="32" y="54"/>
                      <a:pt x="65" y="44"/>
                      <a:pt x="96" y="33"/>
                    </a:cubicBezTo>
                    <a:cubicBezTo>
                      <a:pt x="118" y="22"/>
                      <a:pt x="139" y="22"/>
                      <a:pt x="161" y="11"/>
                    </a:cubicBezTo>
                    <a:cubicBezTo>
                      <a:pt x="161" y="11"/>
                      <a:pt x="172" y="1"/>
                      <a:pt x="1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40"/>
              <p:cNvSpPr/>
              <p:nvPr/>
            </p:nvSpPr>
            <p:spPr>
              <a:xfrm>
                <a:off x="3661961" y="2205953"/>
                <a:ext cx="30119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194" h="65" extrusionOk="0">
                    <a:moveTo>
                      <a:pt x="182" y="1"/>
                    </a:moveTo>
                    <a:cubicBezTo>
                      <a:pt x="172" y="1"/>
                      <a:pt x="172" y="1"/>
                      <a:pt x="161" y="12"/>
                    </a:cubicBezTo>
                    <a:cubicBezTo>
                      <a:pt x="139" y="12"/>
                      <a:pt x="108" y="22"/>
                      <a:pt x="86" y="33"/>
                    </a:cubicBezTo>
                    <a:cubicBezTo>
                      <a:pt x="54" y="33"/>
                      <a:pt x="32" y="43"/>
                      <a:pt x="0" y="65"/>
                    </a:cubicBezTo>
                    <a:cubicBezTo>
                      <a:pt x="32" y="65"/>
                      <a:pt x="65" y="55"/>
                      <a:pt x="96" y="43"/>
                    </a:cubicBezTo>
                    <a:cubicBezTo>
                      <a:pt x="118" y="33"/>
                      <a:pt x="139" y="33"/>
                      <a:pt x="161" y="22"/>
                    </a:cubicBezTo>
                    <a:cubicBezTo>
                      <a:pt x="172" y="22"/>
                      <a:pt x="172" y="22"/>
                      <a:pt x="182" y="12"/>
                    </a:cubicBezTo>
                    <a:cubicBezTo>
                      <a:pt x="193" y="12"/>
                      <a:pt x="182" y="1"/>
                      <a:pt x="1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40"/>
              <p:cNvSpPr/>
              <p:nvPr/>
            </p:nvSpPr>
            <p:spPr>
              <a:xfrm>
                <a:off x="3660253" y="2196016"/>
                <a:ext cx="33380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215" h="65" extrusionOk="0">
                    <a:moveTo>
                      <a:pt x="214" y="0"/>
                    </a:moveTo>
                    <a:cubicBezTo>
                      <a:pt x="193" y="0"/>
                      <a:pt x="183" y="11"/>
                      <a:pt x="172" y="11"/>
                    </a:cubicBezTo>
                    <a:cubicBezTo>
                      <a:pt x="150" y="11"/>
                      <a:pt x="129" y="22"/>
                      <a:pt x="97" y="33"/>
                    </a:cubicBezTo>
                    <a:cubicBezTo>
                      <a:pt x="65" y="33"/>
                      <a:pt x="33" y="43"/>
                      <a:pt x="0" y="65"/>
                    </a:cubicBezTo>
                    <a:cubicBezTo>
                      <a:pt x="54" y="54"/>
                      <a:pt x="119" y="54"/>
                      <a:pt x="172" y="33"/>
                    </a:cubicBezTo>
                    <a:cubicBezTo>
                      <a:pt x="183" y="22"/>
                      <a:pt x="204" y="22"/>
                      <a:pt x="214" y="11"/>
                    </a:cubicBezTo>
                    <a:lnTo>
                      <a:pt x="21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40"/>
              <p:cNvSpPr/>
              <p:nvPr/>
            </p:nvSpPr>
            <p:spPr>
              <a:xfrm>
                <a:off x="3658700" y="2186080"/>
                <a:ext cx="38193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246" h="65" extrusionOk="0">
                    <a:moveTo>
                      <a:pt x="236" y="0"/>
                    </a:moveTo>
                    <a:cubicBezTo>
                      <a:pt x="214" y="0"/>
                      <a:pt x="203" y="11"/>
                      <a:pt x="182" y="11"/>
                    </a:cubicBezTo>
                    <a:cubicBezTo>
                      <a:pt x="117" y="22"/>
                      <a:pt x="53" y="33"/>
                      <a:pt x="0" y="64"/>
                    </a:cubicBezTo>
                    <a:cubicBezTo>
                      <a:pt x="53" y="54"/>
                      <a:pt x="117" y="43"/>
                      <a:pt x="182" y="33"/>
                    </a:cubicBezTo>
                    <a:cubicBezTo>
                      <a:pt x="203" y="22"/>
                      <a:pt x="214" y="22"/>
                      <a:pt x="236" y="11"/>
                    </a:cubicBezTo>
                    <a:lnTo>
                      <a:pt x="246" y="11"/>
                    </a:lnTo>
                    <a:lnTo>
                      <a:pt x="24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40"/>
              <p:cNvSpPr/>
              <p:nvPr/>
            </p:nvSpPr>
            <p:spPr>
              <a:xfrm>
                <a:off x="3432493" y="2259205"/>
                <a:ext cx="94861" cy="12156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783" extrusionOk="0">
                    <a:moveTo>
                      <a:pt x="354" y="0"/>
                    </a:moveTo>
                    <a:cubicBezTo>
                      <a:pt x="236" y="54"/>
                      <a:pt x="65" y="183"/>
                      <a:pt x="1" y="226"/>
                    </a:cubicBezTo>
                    <a:lnTo>
                      <a:pt x="568" y="740"/>
                    </a:lnTo>
                    <a:lnTo>
                      <a:pt x="589" y="718"/>
                    </a:lnTo>
                    <a:lnTo>
                      <a:pt x="579" y="675"/>
                    </a:lnTo>
                    <a:cubicBezTo>
                      <a:pt x="579" y="686"/>
                      <a:pt x="568" y="686"/>
                      <a:pt x="558" y="697"/>
                    </a:cubicBezTo>
                    <a:cubicBezTo>
                      <a:pt x="558" y="686"/>
                      <a:pt x="568" y="675"/>
                      <a:pt x="579" y="664"/>
                    </a:cubicBezTo>
                    <a:lnTo>
                      <a:pt x="568" y="632"/>
                    </a:lnTo>
                    <a:lnTo>
                      <a:pt x="558" y="632"/>
                    </a:lnTo>
                    <a:lnTo>
                      <a:pt x="525" y="664"/>
                    </a:lnTo>
                    <a:lnTo>
                      <a:pt x="525" y="654"/>
                    </a:lnTo>
                    <a:cubicBezTo>
                      <a:pt x="525" y="643"/>
                      <a:pt x="546" y="632"/>
                      <a:pt x="558" y="621"/>
                    </a:cubicBezTo>
                    <a:lnTo>
                      <a:pt x="558" y="611"/>
                    </a:lnTo>
                    <a:lnTo>
                      <a:pt x="546" y="578"/>
                    </a:lnTo>
                    <a:cubicBezTo>
                      <a:pt x="536" y="600"/>
                      <a:pt x="525" y="611"/>
                      <a:pt x="504" y="621"/>
                    </a:cubicBezTo>
                    <a:cubicBezTo>
                      <a:pt x="504" y="621"/>
                      <a:pt x="493" y="611"/>
                      <a:pt x="504" y="611"/>
                    </a:cubicBezTo>
                    <a:cubicBezTo>
                      <a:pt x="515" y="600"/>
                      <a:pt x="525" y="578"/>
                      <a:pt x="546" y="568"/>
                    </a:cubicBezTo>
                    <a:lnTo>
                      <a:pt x="536" y="536"/>
                    </a:lnTo>
                    <a:lnTo>
                      <a:pt x="525" y="536"/>
                    </a:lnTo>
                    <a:cubicBezTo>
                      <a:pt x="515" y="547"/>
                      <a:pt x="493" y="568"/>
                      <a:pt x="482" y="568"/>
                    </a:cubicBezTo>
                    <a:lnTo>
                      <a:pt x="472" y="568"/>
                    </a:lnTo>
                    <a:cubicBezTo>
                      <a:pt x="482" y="557"/>
                      <a:pt x="504" y="547"/>
                      <a:pt x="515" y="536"/>
                    </a:cubicBezTo>
                    <a:cubicBezTo>
                      <a:pt x="515" y="525"/>
                      <a:pt x="525" y="525"/>
                      <a:pt x="536" y="525"/>
                    </a:cubicBezTo>
                    <a:lnTo>
                      <a:pt x="515" y="483"/>
                    </a:lnTo>
                    <a:cubicBezTo>
                      <a:pt x="515" y="493"/>
                      <a:pt x="504" y="493"/>
                      <a:pt x="493" y="504"/>
                    </a:cubicBezTo>
                    <a:cubicBezTo>
                      <a:pt x="482" y="514"/>
                      <a:pt x="461" y="525"/>
                      <a:pt x="451" y="525"/>
                    </a:cubicBezTo>
                    <a:lnTo>
                      <a:pt x="439" y="525"/>
                    </a:lnTo>
                    <a:cubicBezTo>
                      <a:pt x="461" y="514"/>
                      <a:pt x="472" y="504"/>
                      <a:pt x="482" y="493"/>
                    </a:cubicBezTo>
                    <a:cubicBezTo>
                      <a:pt x="493" y="483"/>
                      <a:pt x="504" y="483"/>
                      <a:pt x="515" y="471"/>
                    </a:cubicBezTo>
                    <a:lnTo>
                      <a:pt x="504" y="429"/>
                    </a:lnTo>
                    <a:cubicBezTo>
                      <a:pt x="493" y="440"/>
                      <a:pt x="482" y="440"/>
                      <a:pt x="482" y="450"/>
                    </a:cubicBezTo>
                    <a:cubicBezTo>
                      <a:pt x="461" y="461"/>
                      <a:pt x="439" y="483"/>
                      <a:pt x="418" y="493"/>
                    </a:cubicBezTo>
                    <a:lnTo>
                      <a:pt x="418" y="483"/>
                    </a:lnTo>
                    <a:cubicBezTo>
                      <a:pt x="439" y="461"/>
                      <a:pt x="461" y="450"/>
                      <a:pt x="482" y="429"/>
                    </a:cubicBezTo>
                    <a:lnTo>
                      <a:pt x="493" y="418"/>
                    </a:lnTo>
                    <a:lnTo>
                      <a:pt x="482" y="375"/>
                    </a:lnTo>
                    <a:cubicBezTo>
                      <a:pt x="482" y="386"/>
                      <a:pt x="472" y="386"/>
                      <a:pt x="472" y="386"/>
                    </a:cubicBezTo>
                    <a:cubicBezTo>
                      <a:pt x="439" y="407"/>
                      <a:pt x="418" y="429"/>
                      <a:pt x="386" y="450"/>
                    </a:cubicBezTo>
                    <a:lnTo>
                      <a:pt x="386" y="440"/>
                    </a:lnTo>
                    <a:cubicBezTo>
                      <a:pt x="397" y="418"/>
                      <a:pt x="418" y="407"/>
                      <a:pt x="439" y="386"/>
                    </a:cubicBezTo>
                    <a:cubicBezTo>
                      <a:pt x="461" y="386"/>
                      <a:pt x="472" y="375"/>
                      <a:pt x="482" y="364"/>
                    </a:cubicBezTo>
                    <a:lnTo>
                      <a:pt x="461" y="321"/>
                    </a:lnTo>
                    <a:lnTo>
                      <a:pt x="429" y="354"/>
                    </a:lnTo>
                    <a:cubicBezTo>
                      <a:pt x="408" y="364"/>
                      <a:pt x="386" y="386"/>
                      <a:pt x="354" y="397"/>
                    </a:cubicBezTo>
                    <a:cubicBezTo>
                      <a:pt x="365" y="375"/>
                      <a:pt x="397" y="354"/>
                      <a:pt x="418" y="343"/>
                    </a:cubicBezTo>
                    <a:cubicBezTo>
                      <a:pt x="429" y="333"/>
                      <a:pt x="451" y="321"/>
                      <a:pt x="461" y="311"/>
                    </a:cubicBezTo>
                    <a:lnTo>
                      <a:pt x="439" y="247"/>
                    </a:lnTo>
                    <a:lnTo>
                      <a:pt x="408" y="279"/>
                    </a:lnTo>
                    <a:cubicBezTo>
                      <a:pt x="375" y="300"/>
                      <a:pt x="354" y="311"/>
                      <a:pt x="332" y="333"/>
                    </a:cubicBezTo>
                    <a:lnTo>
                      <a:pt x="332" y="321"/>
                    </a:lnTo>
                    <a:cubicBezTo>
                      <a:pt x="343" y="300"/>
                      <a:pt x="365" y="290"/>
                      <a:pt x="386" y="268"/>
                    </a:cubicBezTo>
                    <a:cubicBezTo>
                      <a:pt x="408" y="257"/>
                      <a:pt x="418" y="247"/>
                      <a:pt x="439" y="236"/>
                    </a:cubicBezTo>
                    <a:lnTo>
                      <a:pt x="429" y="193"/>
                    </a:lnTo>
                    <a:cubicBezTo>
                      <a:pt x="408" y="214"/>
                      <a:pt x="386" y="226"/>
                      <a:pt x="375" y="236"/>
                    </a:cubicBezTo>
                    <a:cubicBezTo>
                      <a:pt x="343" y="257"/>
                      <a:pt x="322" y="279"/>
                      <a:pt x="289" y="290"/>
                    </a:cubicBezTo>
                    <a:lnTo>
                      <a:pt x="289" y="279"/>
                    </a:lnTo>
                    <a:cubicBezTo>
                      <a:pt x="311" y="257"/>
                      <a:pt x="343" y="247"/>
                      <a:pt x="365" y="226"/>
                    </a:cubicBezTo>
                    <a:cubicBezTo>
                      <a:pt x="386" y="214"/>
                      <a:pt x="397" y="193"/>
                      <a:pt x="418" y="183"/>
                    </a:cubicBezTo>
                    <a:lnTo>
                      <a:pt x="408" y="140"/>
                    </a:lnTo>
                    <a:cubicBezTo>
                      <a:pt x="386" y="150"/>
                      <a:pt x="365" y="161"/>
                      <a:pt x="354" y="172"/>
                    </a:cubicBezTo>
                    <a:cubicBezTo>
                      <a:pt x="322" y="193"/>
                      <a:pt x="301" y="214"/>
                      <a:pt x="268" y="226"/>
                    </a:cubicBezTo>
                    <a:cubicBezTo>
                      <a:pt x="289" y="204"/>
                      <a:pt x="311" y="183"/>
                      <a:pt x="332" y="172"/>
                    </a:cubicBezTo>
                    <a:cubicBezTo>
                      <a:pt x="354" y="150"/>
                      <a:pt x="375" y="140"/>
                      <a:pt x="397" y="118"/>
                    </a:cubicBezTo>
                    <a:lnTo>
                      <a:pt x="386" y="76"/>
                    </a:lnTo>
                    <a:cubicBezTo>
                      <a:pt x="375" y="86"/>
                      <a:pt x="354" y="97"/>
                      <a:pt x="343" y="107"/>
                    </a:cubicBezTo>
                    <a:cubicBezTo>
                      <a:pt x="301" y="129"/>
                      <a:pt x="268" y="150"/>
                      <a:pt x="236" y="172"/>
                    </a:cubicBezTo>
                    <a:cubicBezTo>
                      <a:pt x="258" y="140"/>
                      <a:pt x="289" y="118"/>
                      <a:pt x="322" y="107"/>
                    </a:cubicBezTo>
                    <a:cubicBezTo>
                      <a:pt x="343" y="86"/>
                      <a:pt x="365" y="76"/>
                      <a:pt x="386" y="64"/>
                    </a:cubicBezTo>
                    <a:lnTo>
                      <a:pt x="365" y="22"/>
                    </a:lnTo>
                    <a:cubicBezTo>
                      <a:pt x="354" y="33"/>
                      <a:pt x="332" y="33"/>
                      <a:pt x="322" y="43"/>
                    </a:cubicBezTo>
                    <a:cubicBezTo>
                      <a:pt x="279" y="64"/>
                      <a:pt x="247" y="97"/>
                      <a:pt x="204" y="118"/>
                    </a:cubicBezTo>
                    <a:cubicBezTo>
                      <a:pt x="204" y="118"/>
                      <a:pt x="194" y="118"/>
                      <a:pt x="204" y="107"/>
                    </a:cubicBezTo>
                    <a:cubicBezTo>
                      <a:pt x="236" y="86"/>
                      <a:pt x="268" y="64"/>
                      <a:pt x="301" y="33"/>
                    </a:cubicBezTo>
                    <a:lnTo>
                      <a:pt x="365" y="0"/>
                    </a:lnTo>
                    <a:close/>
                    <a:moveTo>
                      <a:pt x="600" y="728"/>
                    </a:moveTo>
                    <a:cubicBezTo>
                      <a:pt x="589" y="728"/>
                      <a:pt x="589" y="740"/>
                      <a:pt x="579" y="750"/>
                    </a:cubicBezTo>
                    <a:lnTo>
                      <a:pt x="611" y="782"/>
                    </a:lnTo>
                    <a:lnTo>
                      <a:pt x="600" y="72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40"/>
              <p:cNvSpPr/>
              <p:nvPr/>
            </p:nvSpPr>
            <p:spPr>
              <a:xfrm>
                <a:off x="3420849" y="2247561"/>
                <a:ext cx="123117" cy="156497"/>
              </a:xfrm>
              <a:custGeom>
                <a:avLst/>
                <a:gdLst/>
                <a:ahLst/>
                <a:cxnLst/>
                <a:rect l="l" t="t" r="r" b="b"/>
                <a:pathLst>
                  <a:path w="793" h="1008" extrusionOk="0">
                    <a:moveTo>
                      <a:pt x="253" y="178"/>
                    </a:moveTo>
                    <a:cubicBezTo>
                      <a:pt x="197" y="215"/>
                      <a:pt x="144" y="253"/>
                      <a:pt x="106" y="279"/>
                    </a:cubicBezTo>
                    <a:lnTo>
                      <a:pt x="106" y="279"/>
                    </a:lnTo>
                    <a:cubicBezTo>
                      <a:pt x="145" y="253"/>
                      <a:pt x="201" y="215"/>
                      <a:pt x="257" y="182"/>
                    </a:cubicBezTo>
                    <a:lnTo>
                      <a:pt x="253" y="178"/>
                    </a:lnTo>
                    <a:close/>
                    <a:moveTo>
                      <a:pt x="106" y="279"/>
                    </a:moveTo>
                    <a:cubicBezTo>
                      <a:pt x="94" y="288"/>
                      <a:pt x="84" y="295"/>
                      <a:pt x="76" y="301"/>
                    </a:cubicBezTo>
                    <a:cubicBezTo>
                      <a:pt x="84" y="295"/>
                      <a:pt x="95" y="288"/>
                      <a:pt x="106" y="279"/>
                    </a:cubicBezTo>
                    <a:close/>
                    <a:moveTo>
                      <a:pt x="461" y="1"/>
                    </a:moveTo>
                    <a:lnTo>
                      <a:pt x="440" y="11"/>
                    </a:lnTo>
                    <a:cubicBezTo>
                      <a:pt x="290" y="86"/>
                      <a:pt x="33" y="279"/>
                      <a:pt x="22" y="279"/>
                    </a:cubicBezTo>
                    <a:lnTo>
                      <a:pt x="0" y="301"/>
                    </a:lnTo>
                    <a:lnTo>
                      <a:pt x="76" y="375"/>
                    </a:lnTo>
                    <a:lnTo>
                      <a:pt x="493" y="739"/>
                    </a:lnTo>
                    <a:lnTo>
                      <a:pt x="536" y="782"/>
                    </a:lnTo>
                    <a:lnTo>
                      <a:pt x="793" y="1007"/>
                    </a:lnTo>
                    <a:lnTo>
                      <a:pt x="793" y="1007"/>
                    </a:lnTo>
                    <a:lnTo>
                      <a:pt x="686" y="686"/>
                    </a:lnTo>
                    <a:lnTo>
                      <a:pt x="675" y="632"/>
                    </a:lnTo>
                    <a:lnTo>
                      <a:pt x="493" y="108"/>
                    </a:lnTo>
                    <a:lnTo>
                      <a:pt x="483" y="65"/>
                    </a:lnTo>
                    <a:cubicBezTo>
                      <a:pt x="472" y="75"/>
                      <a:pt x="461" y="86"/>
                      <a:pt x="440" y="97"/>
                    </a:cubicBezTo>
                    <a:lnTo>
                      <a:pt x="461" y="139"/>
                    </a:lnTo>
                    <a:cubicBezTo>
                      <a:pt x="472" y="129"/>
                      <a:pt x="483" y="129"/>
                      <a:pt x="493" y="118"/>
                    </a:cubicBezTo>
                    <a:lnTo>
                      <a:pt x="493" y="118"/>
                    </a:lnTo>
                    <a:cubicBezTo>
                      <a:pt x="483" y="139"/>
                      <a:pt x="472" y="151"/>
                      <a:pt x="461" y="151"/>
                    </a:cubicBezTo>
                    <a:lnTo>
                      <a:pt x="472" y="193"/>
                    </a:lnTo>
                    <a:cubicBezTo>
                      <a:pt x="483" y="193"/>
                      <a:pt x="483" y="193"/>
                      <a:pt x="493" y="182"/>
                    </a:cubicBezTo>
                    <a:cubicBezTo>
                      <a:pt x="504" y="182"/>
                      <a:pt x="504" y="193"/>
                      <a:pt x="504" y="193"/>
                    </a:cubicBezTo>
                    <a:cubicBezTo>
                      <a:pt x="493" y="204"/>
                      <a:pt x="483" y="204"/>
                      <a:pt x="483" y="215"/>
                    </a:cubicBezTo>
                    <a:lnTo>
                      <a:pt x="493" y="258"/>
                    </a:lnTo>
                    <a:cubicBezTo>
                      <a:pt x="504" y="258"/>
                      <a:pt x="504" y="258"/>
                      <a:pt x="514" y="247"/>
                    </a:cubicBezTo>
                    <a:lnTo>
                      <a:pt x="514" y="258"/>
                    </a:lnTo>
                    <a:lnTo>
                      <a:pt x="504" y="268"/>
                    </a:lnTo>
                    <a:lnTo>
                      <a:pt x="514" y="311"/>
                    </a:lnTo>
                    <a:cubicBezTo>
                      <a:pt x="526" y="311"/>
                      <a:pt x="526" y="301"/>
                      <a:pt x="536" y="301"/>
                    </a:cubicBezTo>
                    <a:lnTo>
                      <a:pt x="547" y="301"/>
                    </a:lnTo>
                    <a:cubicBezTo>
                      <a:pt x="536" y="311"/>
                      <a:pt x="526" y="322"/>
                      <a:pt x="514" y="322"/>
                    </a:cubicBezTo>
                    <a:lnTo>
                      <a:pt x="536" y="386"/>
                    </a:lnTo>
                    <a:cubicBezTo>
                      <a:pt x="547" y="375"/>
                      <a:pt x="557" y="375"/>
                      <a:pt x="568" y="375"/>
                    </a:cubicBezTo>
                    <a:cubicBezTo>
                      <a:pt x="557" y="386"/>
                      <a:pt x="547" y="386"/>
                      <a:pt x="536" y="396"/>
                    </a:cubicBezTo>
                    <a:lnTo>
                      <a:pt x="557" y="439"/>
                    </a:lnTo>
                    <a:cubicBezTo>
                      <a:pt x="568" y="439"/>
                      <a:pt x="579" y="429"/>
                      <a:pt x="600" y="418"/>
                    </a:cubicBezTo>
                    <a:lnTo>
                      <a:pt x="600" y="418"/>
                    </a:lnTo>
                    <a:cubicBezTo>
                      <a:pt x="590" y="439"/>
                      <a:pt x="579" y="450"/>
                      <a:pt x="557" y="450"/>
                    </a:cubicBezTo>
                    <a:lnTo>
                      <a:pt x="568" y="493"/>
                    </a:lnTo>
                    <a:cubicBezTo>
                      <a:pt x="579" y="482"/>
                      <a:pt x="590" y="482"/>
                      <a:pt x="600" y="482"/>
                    </a:cubicBezTo>
                    <a:lnTo>
                      <a:pt x="611" y="482"/>
                    </a:lnTo>
                    <a:cubicBezTo>
                      <a:pt x="600" y="493"/>
                      <a:pt x="590" y="504"/>
                      <a:pt x="579" y="504"/>
                    </a:cubicBezTo>
                    <a:lnTo>
                      <a:pt x="590" y="546"/>
                    </a:lnTo>
                    <a:cubicBezTo>
                      <a:pt x="600" y="546"/>
                      <a:pt x="600" y="536"/>
                      <a:pt x="611" y="536"/>
                    </a:cubicBezTo>
                    <a:cubicBezTo>
                      <a:pt x="611" y="546"/>
                      <a:pt x="600" y="546"/>
                      <a:pt x="590" y="558"/>
                    </a:cubicBezTo>
                    <a:lnTo>
                      <a:pt x="611" y="600"/>
                    </a:lnTo>
                    <a:cubicBezTo>
                      <a:pt x="621" y="589"/>
                      <a:pt x="633" y="579"/>
                      <a:pt x="643" y="579"/>
                    </a:cubicBezTo>
                    <a:lnTo>
                      <a:pt x="611" y="611"/>
                    </a:lnTo>
                    <a:lnTo>
                      <a:pt x="621" y="643"/>
                    </a:lnTo>
                    <a:cubicBezTo>
                      <a:pt x="633" y="632"/>
                      <a:pt x="643" y="632"/>
                      <a:pt x="643" y="622"/>
                    </a:cubicBezTo>
                    <a:lnTo>
                      <a:pt x="654" y="622"/>
                    </a:lnTo>
                    <a:lnTo>
                      <a:pt x="654" y="632"/>
                    </a:lnTo>
                    <a:cubicBezTo>
                      <a:pt x="643" y="643"/>
                      <a:pt x="633" y="653"/>
                      <a:pt x="621" y="653"/>
                    </a:cubicBezTo>
                    <a:lnTo>
                      <a:pt x="633" y="686"/>
                    </a:lnTo>
                    <a:cubicBezTo>
                      <a:pt x="643" y="686"/>
                      <a:pt x="654" y="675"/>
                      <a:pt x="664" y="675"/>
                    </a:cubicBezTo>
                    <a:cubicBezTo>
                      <a:pt x="664" y="686"/>
                      <a:pt x="654" y="696"/>
                      <a:pt x="643" y="707"/>
                    </a:cubicBezTo>
                    <a:lnTo>
                      <a:pt x="654" y="739"/>
                    </a:lnTo>
                    <a:cubicBezTo>
                      <a:pt x="664" y="729"/>
                      <a:pt x="664" y="718"/>
                      <a:pt x="675" y="718"/>
                    </a:cubicBezTo>
                    <a:cubicBezTo>
                      <a:pt x="675" y="729"/>
                      <a:pt x="664" y="739"/>
                      <a:pt x="664" y="750"/>
                    </a:cubicBezTo>
                    <a:lnTo>
                      <a:pt x="654" y="750"/>
                    </a:lnTo>
                    <a:lnTo>
                      <a:pt x="664" y="793"/>
                    </a:lnTo>
                    <a:cubicBezTo>
                      <a:pt x="675" y="782"/>
                      <a:pt x="686" y="772"/>
                      <a:pt x="697" y="772"/>
                    </a:cubicBezTo>
                    <a:cubicBezTo>
                      <a:pt x="697" y="782"/>
                      <a:pt x="686" y="793"/>
                      <a:pt x="675" y="793"/>
                    </a:cubicBezTo>
                    <a:lnTo>
                      <a:pt x="675" y="803"/>
                    </a:lnTo>
                    <a:lnTo>
                      <a:pt x="686" y="857"/>
                    </a:lnTo>
                    <a:lnTo>
                      <a:pt x="686" y="846"/>
                    </a:lnTo>
                    <a:lnTo>
                      <a:pt x="740" y="932"/>
                    </a:lnTo>
                    <a:lnTo>
                      <a:pt x="33" y="301"/>
                    </a:lnTo>
                    <a:cubicBezTo>
                      <a:pt x="33" y="301"/>
                      <a:pt x="129" y="236"/>
                      <a:pt x="236" y="161"/>
                    </a:cubicBezTo>
                    <a:lnTo>
                      <a:pt x="253" y="178"/>
                    </a:lnTo>
                    <a:lnTo>
                      <a:pt x="253" y="178"/>
                    </a:lnTo>
                    <a:cubicBezTo>
                      <a:pt x="313" y="138"/>
                      <a:pt x="376" y="99"/>
                      <a:pt x="429" y="75"/>
                    </a:cubicBezTo>
                    <a:lnTo>
                      <a:pt x="440" y="75"/>
                    </a:lnTo>
                    <a:cubicBezTo>
                      <a:pt x="450" y="65"/>
                      <a:pt x="461" y="65"/>
                      <a:pt x="483" y="54"/>
                    </a:cubicBezTo>
                    <a:lnTo>
                      <a:pt x="46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40"/>
              <p:cNvSpPr/>
              <p:nvPr/>
            </p:nvSpPr>
            <p:spPr>
              <a:xfrm>
                <a:off x="3425817" y="2272402"/>
                <a:ext cx="109921" cy="119857"/>
              </a:xfrm>
              <a:custGeom>
                <a:avLst/>
                <a:gdLst/>
                <a:ahLst/>
                <a:cxnLst/>
                <a:rect l="l" t="t" r="r" b="b"/>
                <a:pathLst>
                  <a:path w="708" h="772" extrusionOk="0">
                    <a:moveTo>
                      <a:pt x="204" y="1"/>
                    </a:moveTo>
                    <a:cubicBezTo>
                      <a:pt x="97" y="76"/>
                      <a:pt x="1" y="141"/>
                      <a:pt x="1" y="141"/>
                    </a:cubicBezTo>
                    <a:lnTo>
                      <a:pt x="708" y="772"/>
                    </a:lnTo>
                    <a:lnTo>
                      <a:pt x="654" y="686"/>
                    </a:lnTo>
                    <a:lnTo>
                      <a:pt x="654" y="697"/>
                    </a:lnTo>
                    <a:lnTo>
                      <a:pt x="622" y="665"/>
                    </a:lnTo>
                    <a:lnTo>
                      <a:pt x="611" y="665"/>
                    </a:lnTo>
                    <a:lnTo>
                      <a:pt x="611" y="655"/>
                    </a:lnTo>
                    <a:lnTo>
                      <a:pt x="44" y="141"/>
                    </a:lnTo>
                    <a:cubicBezTo>
                      <a:pt x="75" y="119"/>
                      <a:pt x="151" y="65"/>
                      <a:pt x="225" y="22"/>
                    </a:cubicBezTo>
                    <a:lnTo>
                      <a:pt x="20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40"/>
              <p:cNvSpPr/>
              <p:nvPr/>
            </p:nvSpPr>
            <p:spPr>
              <a:xfrm>
                <a:off x="3520523" y="2367263"/>
                <a:ext cx="8539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55" h="54" extrusionOk="0">
                    <a:moveTo>
                      <a:pt x="55" y="1"/>
                    </a:moveTo>
                    <a:cubicBezTo>
                      <a:pt x="44" y="1"/>
                      <a:pt x="33" y="11"/>
                      <a:pt x="22" y="22"/>
                    </a:cubicBezTo>
                    <a:lnTo>
                      <a:pt x="1" y="44"/>
                    </a:lnTo>
                    <a:lnTo>
                      <a:pt x="1" y="54"/>
                    </a:lnTo>
                    <a:lnTo>
                      <a:pt x="12" y="54"/>
                    </a:lnTo>
                    <a:cubicBezTo>
                      <a:pt x="22" y="44"/>
                      <a:pt x="22" y="32"/>
                      <a:pt x="33" y="32"/>
                    </a:cubicBezTo>
                    <a:lnTo>
                      <a:pt x="33" y="22"/>
                    </a:lnTo>
                    <a:cubicBezTo>
                      <a:pt x="44" y="22"/>
                      <a:pt x="55" y="11"/>
                      <a:pt x="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40"/>
              <p:cNvSpPr/>
              <p:nvPr/>
            </p:nvSpPr>
            <p:spPr>
              <a:xfrm>
                <a:off x="3518970" y="2358879"/>
                <a:ext cx="6831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44" h="55" extrusionOk="0">
                    <a:moveTo>
                      <a:pt x="43" y="1"/>
                    </a:moveTo>
                    <a:cubicBezTo>
                      <a:pt x="32" y="1"/>
                      <a:pt x="32" y="12"/>
                      <a:pt x="22" y="22"/>
                    </a:cubicBezTo>
                    <a:cubicBezTo>
                      <a:pt x="11" y="33"/>
                      <a:pt x="1" y="44"/>
                      <a:pt x="1" y="55"/>
                    </a:cubicBezTo>
                    <a:cubicBezTo>
                      <a:pt x="11" y="44"/>
                      <a:pt x="22" y="44"/>
                      <a:pt x="22" y="33"/>
                    </a:cubicBezTo>
                    <a:lnTo>
                      <a:pt x="32" y="33"/>
                    </a:lnTo>
                    <a:cubicBezTo>
                      <a:pt x="32" y="22"/>
                      <a:pt x="43" y="12"/>
                      <a:pt x="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40"/>
              <p:cNvSpPr/>
              <p:nvPr/>
            </p:nvSpPr>
            <p:spPr>
              <a:xfrm>
                <a:off x="3514002" y="2352203"/>
                <a:ext cx="10092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65" h="66" extrusionOk="0">
                    <a:moveTo>
                      <a:pt x="64" y="1"/>
                    </a:moveTo>
                    <a:cubicBezTo>
                      <a:pt x="54" y="1"/>
                      <a:pt x="43" y="12"/>
                      <a:pt x="33" y="12"/>
                    </a:cubicBezTo>
                    <a:lnTo>
                      <a:pt x="33" y="22"/>
                    </a:lnTo>
                    <a:cubicBezTo>
                      <a:pt x="21" y="33"/>
                      <a:pt x="0" y="44"/>
                      <a:pt x="0" y="55"/>
                    </a:cubicBezTo>
                    <a:lnTo>
                      <a:pt x="0" y="65"/>
                    </a:lnTo>
                    <a:lnTo>
                      <a:pt x="33" y="33"/>
                    </a:lnTo>
                    <a:lnTo>
                      <a:pt x="43" y="33"/>
                    </a:lnTo>
                    <a:cubicBezTo>
                      <a:pt x="54" y="22"/>
                      <a:pt x="64" y="12"/>
                      <a:pt x="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40"/>
              <p:cNvSpPr/>
              <p:nvPr/>
            </p:nvSpPr>
            <p:spPr>
              <a:xfrm>
                <a:off x="3509034" y="2343975"/>
                <a:ext cx="13352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86" h="76" extrusionOk="0">
                    <a:moveTo>
                      <a:pt x="75" y="1"/>
                    </a:moveTo>
                    <a:cubicBezTo>
                      <a:pt x="75" y="11"/>
                      <a:pt x="65" y="11"/>
                      <a:pt x="53" y="22"/>
                    </a:cubicBezTo>
                    <a:cubicBezTo>
                      <a:pt x="32" y="32"/>
                      <a:pt x="22" y="54"/>
                      <a:pt x="11" y="65"/>
                    </a:cubicBezTo>
                    <a:cubicBezTo>
                      <a:pt x="0" y="65"/>
                      <a:pt x="11" y="75"/>
                      <a:pt x="11" y="75"/>
                    </a:cubicBezTo>
                    <a:cubicBezTo>
                      <a:pt x="32" y="65"/>
                      <a:pt x="43" y="54"/>
                      <a:pt x="53" y="32"/>
                    </a:cubicBezTo>
                    <a:cubicBezTo>
                      <a:pt x="65" y="32"/>
                      <a:pt x="75" y="22"/>
                      <a:pt x="86" y="11"/>
                    </a:cubicBezTo>
                    <a:lnTo>
                      <a:pt x="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40"/>
              <p:cNvSpPr/>
              <p:nvPr/>
            </p:nvSpPr>
            <p:spPr>
              <a:xfrm>
                <a:off x="3505618" y="2337299"/>
                <a:ext cx="15060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97" h="66" extrusionOk="0">
                    <a:moveTo>
                      <a:pt x="97" y="1"/>
                    </a:moveTo>
                    <a:cubicBezTo>
                      <a:pt x="87" y="1"/>
                      <a:pt x="75" y="11"/>
                      <a:pt x="65" y="22"/>
                    </a:cubicBezTo>
                    <a:cubicBezTo>
                      <a:pt x="54" y="22"/>
                      <a:pt x="44" y="22"/>
                      <a:pt x="44" y="33"/>
                    </a:cubicBezTo>
                    <a:cubicBezTo>
                      <a:pt x="33" y="44"/>
                      <a:pt x="11" y="54"/>
                      <a:pt x="1" y="65"/>
                    </a:cubicBezTo>
                    <a:lnTo>
                      <a:pt x="11" y="65"/>
                    </a:lnTo>
                    <a:cubicBezTo>
                      <a:pt x="22" y="65"/>
                      <a:pt x="44" y="44"/>
                      <a:pt x="54" y="33"/>
                    </a:cubicBezTo>
                    <a:lnTo>
                      <a:pt x="65" y="33"/>
                    </a:lnTo>
                    <a:lnTo>
                      <a:pt x="9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40"/>
              <p:cNvSpPr/>
              <p:nvPr/>
            </p:nvSpPr>
            <p:spPr>
              <a:xfrm>
                <a:off x="3500650" y="2330778"/>
                <a:ext cx="15215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98" h="65" extrusionOk="0">
                    <a:moveTo>
                      <a:pt x="97" y="0"/>
                    </a:moveTo>
                    <a:cubicBezTo>
                      <a:pt x="86" y="0"/>
                      <a:pt x="86" y="10"/>
                      <a:pt x="76" y="10"/>
                    </a:cubicBezTo>
                    <a:cubicBezTo>
                      <a:pt x="65" y="22"/>
                      <a:pt x="54" y="22"/>
                      <a:pt x="43" y="32"/>
                    </a:cubicBezTo>
                    <a:cubicBezTo>
                      <a:pt x="33" y="43"/>
                      <a:pt x="22" y="53"/>
                      <a:pt x="0" y="64"/>
                    </a:cubicBezTo>
                    <a:lnTo>
                      <a:pt x="12" y="64"/>
                    </a:lnTo>
                    <a:cubicBezTo>
                      <a:pt x="22" y="64"/>
                      <a:pt x="43" y="53"/>
                      <a:pt x="54" y="43"/>
                    </a:cubicBezTo>
                    <a:cubicBezTo>
                      <a:pt x="65" y="32"/>
                      <a:pt x="76" y="32"/>
                      <a:pt x="76" y="22"/>
                    </a:cubicBezTo>
                    <a:cubicBezTo>
                      <a:pt x="86" y="10"/>
                      <a:pt x="97" y="10"/>
                      <a:pt x="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40"/>
              <p:cNvSpPr/>
              <p:nvPr/>
            </p:nvSpPr>
            <p:spPr>
              <a:xfrm>
                <a:off x="3497235" y="2322394"/>
                <a:ext cx="18631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120" h="86" extrusionOk="0">
                    <a:moveTo>
                      <a:pt x="108" y="0"/>
                    </a:moveTo>
                    <a:cubicBezTo>
                      <a:pt x="98" y="0"/>
                      <a:pt x="87" y="0"/>
                      <a:pt x="76" y="11"/>
                    </a:cubicBezTo>
                    <a:lnTo>
                      <a:pt x="65" y="22"/>
                    </a:lnTo>
                    <a:cubicBezTo>
                      <a:pt x="44" y="43"/>
                      <a:pt x="22" y="54"/>
                      <a:pt x="1" y="76"/>
                    </a:cubicBezTo>
                    <a:lnTo>
                      <a:pt x="1" y="86"/>
                    </a:lnTo>
                    <a:cubicBezTo>
                      <a:pt x="22" y="76"/>
                      <a:pt x="44" y="54"/>
                      <a:pt x="65" y="43"/>
                    </a:cubicBezTo>
                    <a:cubicBezTo>
                      <a:pt x="65" y="33"/>
                      <a:pt x="76" y="33"/>
                      <a:pt x="87" y="22"/>
                    </a:cubicBezTo>
                    <a:cubicBezTo>
                      <a:pt x="98" y="22"/>
                      <a:pt x="108" y="11"/>
                      <a:pt x="1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40"/>
              <p:cNvSpPr/>
              <p:nvPr/>
            </p:nvSpPr>
            <p:spPr>
              <a:xfrm>
                <a:off x="3492422" y="2312303"/>
                <a:ext cx="21736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08" extrusionOk="0">
                    <a:moveTo>
                      <a:pt x="139" y="1"/>
                    </a:moveTo>
                    <a:lnTo>
                      <a:pt x="139" y="1"/>
                    </a:lnTo>
                    <a:cubicBezTo>
                      <a:pt x="118" y="12"/>
                      <a:pt x="107" y="22"/>
                      <a:pt x="96" y="22"/>
                    </a:cubicBezTo>
                    <a:cubicBezTo>
                      <a:pt x="86" y="33"/>
                      <a:pt x="75" y="44"/>
                      <a:pt x="53" y="44"/>
                    </a:cubicBezTo>
                    <a:cubicBezTo>
                      <a:pt x="32" y="65"/>
                      <a:pt x="11" y="76"/>
                      <a:pt x="0" y="98"/>
                    </a:cubicBezTo>
                    <a:lnTo>
                      <a:pt x="0" y="108"/>
                    </a:lnTo>
                    <a:cubicBezTo>
                      <a:pt x="32" y="87"/>
                      <a:pt x="53" y="65"/>
                      <a:pt x="86" y="44"/>
                    </a:cubicBezTo>
                    <a:cubicBezTo>
                      <a:pt x="86" y="44"/>
                      <a:pt x="96" y="44"/>
                      <a:pt x="96" y="33"/>
                    </a:cubicBezTo>
                    <a:cubicBezTo>
                      <a:pt x="118" y="33"/>
                      <a:pt x="129" y="22"/>
                      <a:pt x="1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40"/>
              <p:cNvSpPr/>
              <p:nvPr/>
            </p:nvSpPr>
            <p:spPr>
              <a:xfrm>
                <a:off x="3487298" y="2305782"/>
                <a:ext cx="21891" cy="15060"/>
              </a:xfrm>
              <a:custGeom>
                <a:avLst/>
                <a:gdLst/>
                <a:ahLst/>
                <a:cxnLst/>
                <a:rect l="l" t="t" r="r" b="b"/>
                <a:pathLst>
                  <a:path w="141" h="97" extrusionOk="0">
                    <a:moveTo>
                      <a:pt x="140" y="0"/>
                    </a:moveTo>
                    <a:cubicBezTo>
                      <a:pt x="129" y="0"/>
                      <a:pt x="119" y="0"/>
                      <a:pt x="108" y="11"/>
                    </a:cubicBezTo>
                    <a:cubicBezTo>
                      <a:pt x="98" y="21"/>
                      <a:pt x="76" y="33"/>
                      <a:pt x="65" y="43"/>
                    </a:cubicBezTo>
                    <a:cubicBezTo>
                      <a:pt x="44" y="54"/>
                      <a:pt x="12" y="75"/>
                      <a:pt x="1" y="97"/>
                    </a:cubicBezTo>
                    <a:cubicBezTo>
                      <a:pt x="33" y="86"/>
                      <a:pt x="55" y="64"/>
                      <a:pt x="76" y="54"/>
                    </a:cubicBezTo>
                    <a:lnTo>
                      <a:pt x="108" y="21"/>
                    </a:lnTo>
                    <a:cubicBezTo>
                      <a:pt x="119" y="11"/>
                      <a:pt x="129" y="11"/>
                      <a:pt x="1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40"/>
              <p:cNvSpPr/>
              <p:nvPr/>
            </p:nvSpPr>
            <p:spPr>
              <a:xfrm>
                <a:off x="3484038" y="2294138"/>
                <a:ext cx="21736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08" extrusionOk="0">
                    <a:moveTo>
                      <a:pt x="129" y="1"/>
                    </a:moveTo>
                    <a:cubicBezTo>
                      <a:pt x="119" y="1"/>
                      <a:pt x="119" y="11"/>
                      <a:pt x="107" y="11"/>
                    </a:cubicBezTo>
                    <a:cubicBezTo>
                      <a:pt x="86" y="22"/>
                      <a:pt x="76" y="32"/>
                      <a:pt x="54" y="43"/>
                    </a:cubicBezTo>
                    <a:cubicBezTo>
                      <a:pt x="33" y="65"/>
                      <a:pt x="11" y="75"/>
                      <a:pt x="0" y="96"/>
                    </a:cubicBezTo>
                    <a:lnTo>
                      <a:pt x="0" y="108"/>
                    </a:lnTo>
                    <a:cubicBezTo>
                      <a:pt x="22" y="86"/>
                      <a:pt x="43" y="75"/>
                      <a:pt x="76" y="54"/>
                    </a:cubicBezTo>
                    <a:lnTo>
                      <a:pt x="107" y="22"/>
                    </a:lnTo>
                    <a:cubicBezTo>
                      <a:pt x="119" y="22"/>
                      <a:pt x="129" y="11"/>
                      <a:pt x="1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40"/>
              <p:cNvSpPr/>
              <p:nvPr/>
            </p:nvSpPr>
            <p:spPr>
              <a:xfrm>
                <a:off x="3477362" y="2285754"/>
                <a:ext cx="23444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19" extrusionOk="0">
                    <a:moveTo>
                      <a:pt x="150" y="1"/>
                    </a:moveTo>
                    <a:cubicBezTo>
                      <a:pt x="140" y="12"/>
                      <a:pt x="140" y="12"/>
                      <a:pt x="129" y="12"/>
                    </a:cubicBezTo>
                    <a:cubicBezTo>
                      <a:pt x="108" y="22"/>
                      <a:pt x="97" y="43"/>
                      <a:pt x="76" y="55"/>
                    </a:cubicBezTo>
                    <a:cubicBezTo>
                      <a:pt x="54" y="76"/>
                      <a:pt x="22" y="86"/>
                      <a:pt x="0" y="108"/>
                    </a:cubicBezTo>
                    <a:lnTo>
                      <a:pt x="0" y="119"/>
                    </a:lnTo>
                    <a:cubicBezTo>
                      <a:pt x="33" y="108"/>
                      <a:pt x="54" y="86"/>
                      <a:pt x="86" y="65"/>
                    </a:cubicBezTo>
                    <a:cubicBezTo>
                      <a:pt x="97" y="55"/>
                      <a:pt x="119" y="43"/>
                      <a:pt x="140" y="22"/>
                    </a:cubicBezTo>
                    <a:lnTo>
                      <a:pt x="150" y="12"/>
                    </a:lnTo>
                    <a:lnTo>
                      <a:pt x="15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40"/>
              <p:cNvSpPr/>
              <p:nvPr/>
            </p:nvSpPr>
            <p:spPr>
              <a:xfrm>
                <a:off x="3474101" y="2275818"/>
                <a:ext cx="25151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19" extrusionOk="0">
                    <a:moveTo>
                      <a:pt x="150" y="0"/>
                    </a:moveTo>
                    <a:cubicBezTo>
                      <a:pt x="140" y="11"/>
                      <a:pt x="140" y="11"/>
                      <a:pt x="129" y="11"/>
                    </a:cubicBezTo>
                    <a:cubicBezTo>
                      <a:pt x="107" y="33"/>
                      <a:pt x="86" y="43"/>
                      <a:pt x="64" y="65"/>
                    </a:cubicBezTo>
                    <a:cubicBezTo>
                      <a:pt x="43" y="76"/>
                      <a:pt x="21" y="97"/>
                      <a:pt x="0" y="119"/>
                    </a:cubicBezTo>
                    <a:cubicBezTo>
                      <a:pt x="33" y="107"/>
                      <a:pt x="54" y="86"/>
                      <a:pt x="86" y="65"/>
                    </a:cubicBezTo>
                    <a:cubicBezTo>
                      <a:pt x="97" y="54"/>
                      <a:pt x="118" y="43"/>
                      <a:pt x="140" y="33"/>
                    </a:cubicBezTo>
                    <a:cubicBezTo>
                      <a:pt x="140" y="22"/>
                      <a:pt x="150" y="22"/>
                      <a:pt x="161" y="11"/>
                    </a:cubicBezTo>
                    <a:cubicBezTo>
                      <a:pt x="161" y="11"/>
                      <a:pt x="161" y="0"/>
                      <a:pt x="1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40"/>
              <p:cNvSpPr/>
              <p:nvPr/>
            </p:nvSpPr>
            <p:spPr>
              <a:xfrm>
                <a:off x="3469133" y="2265881"/>
                <a:ext cx="28256" cy="20028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29" extrusionOk="0">
                    <a:moveTo>
                      <a:pt x="182" y="0"/>
                    </a:moveTo>
                    <a:lnTo>
                      <a:pt x="182" y="0"/>
                    </a:lnTo>
                    <a:cubicBezTo>
                      <a:pt x="172" y="11"/>
                      <a:pt x="161" y="11"/>
                      <a:pt x="150" y="21"/>
                    </a:cubicBezTo>
                    <a:cubicBezTo>
                      <a:pt x="129" y="33"/>
                      <a:pt x="107" y="43"/>
                      <a:pt x="86" y="64"/>
                    </a:cubicBezTo>
                    <a:cubicBezTo>
                      <a:pt x="53" y="75"/>
                      <a:pt x="22" y="97"/>
                      <a:pt x="0" y="129"/>
                    </a:cubicBezTo>
                    <a:cubicBezTo>
                      <a:pt x="32" y="107"/>
                      <a:pt x="65" y="86"/>
                      <a:pt x="107" y="64"/>
                    </a:cubicBezTo>
                    <a:cubicBezTo>
                      <a:pt x="118" y="54"/>
                      <a:pt x="139" y="43"/>
                      <a:pt x="150" y="33"/>
                    </a:cubicBezTo>
                    <a:cubicBezTo>
                      <a:pt x="161" y="33"/>
                      <a:pt x="172" y="21"/>
                      <a:pt x="1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40"/>
              <p:cNvSpPr/>
              <p:nvPr/>
            </p:nvSpPr>
            <p:spPr>
              <a:xfrm>
                <a:off x="3462457" y="2255790"/>
                <a:ext cx="34932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225" h="141" extrusionOk="0">
                    <a:moveTo>
                      <a:pt x="215" y="1"/>
                    </a:moveTo>
                    <a:cubicBezTo>
                      <a:pt x="193" y="12"/>
                      <a:pt x="182" y="12"/>
                      <a:pt x="172" y="22"/>
                    </a:cubicBezTo>
                    <a:lnTo>
                      <a:pt x="108" y="55"/>
                    </a:lnTo>
                    <a:cubicBezTo>
                      <a:pt x="75" y="86"/>
                      <a:pt x="43" y="108"/>
                      <a:pt x="11" y="129"/>
                    </a:cubicBezTo>
                    <a:cubicBezTo>
                      <a:pt x="1" y="140"/>
                      <a:pt x="11" y="140"/>
                      <a:pt x="11" y="140"/>
                    </a:cubicBezTo>
                    <a:cubicBezTo>
                      <a:pt x="54" y="119"/>
                      <a:pt x="86" y="86"/>
                      <a:pt x="129" y="65"/>
                    </a:cubicBezTo>
                    <a:cubicBezTo>
                      <a:pt x="139" y="55"/>
                      <a:pt x="161" y="55"/>
                      <a:pt x="172" y="44"/>
                    </a:cubicBezTo>
                    <a:cubicBezTo>
                      <a:pt x="193" y="33"/>
                      <a:pt x="204" y="22"/>
                      <a:pt x="215" y="12"/>
                    </a:cubicBezTo>
                    <a:lnTo>
                      <a:pt x="2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40"/>
              <p:cNvSpPr/>
              <p:nvPr/>
            </p:nvSpPr>
            <p:spPr>
              <a:xfrm>
                <a:off x="3239666" y="2450480"/>
                <a:ext cx="123272" cy="91445"/>
              </a:xfrm>
              <a:custGeom>
                <a:avLst/>
                <a:gdLst/>
                <a:ahLst/>
                <a:cxnLst/>
                <a:rect l="l" t="t" r="r" b="b"/>
                <a:pathLst>
                  <a:path w="794" h="589" extrusionOk="0">
                    <a:moveTo>
                      <a:pt x="215" y="0"/>
                    </a:moveTo>
                    <a:cubicBezTo>
                      <a:pt x="139" y="107"/>
                      <a:pt x="32" y="289"/>
                      <a:pt x="1" y="364"/>
                    </a:cubicBezTo>
                    <a:lnTo>
                      <a:pt x="729" y="578"/>
                    </a:lnTo>
                    <a:cubicBezTo>
                      <a:pt x="739" y="567"/>
                      <a:pt x="739" y="557"/>
                      <a:pt x="739" y="546"/>
                    </a:cubicBezTo>
                    <a:lnTo>
                      <a:pt x="718" y="514"/>
                    </a:lnTo>
                    <a:cubicBezTo>
                      <a:pt x="707" y="524"/>
                      <a:pt x="707" y="535"/>
                      <a:pt x="696" y="546"/>
                    </a:cubicBezTo>
                    <a:lnTo>
                      <a:pt x="696" y="535"/>
                    </a:lnTo>
                    <a:cubicBezTo>
                      <a:pt x="696" y="524"/>
                      <a:pt x="696" y="514"/>
                      <a:pt x="707" y="503"/>
                    </a:cubicBezTo>
                    <a:lnTo>
                      <a:pt x="675" y="481"/>
                    </a:lnTo>
                    <a:cubicBezTo>
                      <a:pt x="675" y="503"/>
                      <a:pt x="665" y="514"/>
                      <a:pt x="653" y="524"/>
                    </a:cubicBezTo>
                    <a:cubicBezTo>
                      <a:pt x="653" y="503"/>
                      <a:pt x="653" y="493"/>
                      <a:pt x="665" y="481"/>
                    </a:cubicBezTo>
                    <a:lnTo>
                      <a:pt x="665" y="471"/>
                    </a:lnTo>
                    <a:lnTo>
                      <a:pt x="643" y="439"/>
                    </a:lnTo>
                    <a:cubicBezTo>
                      <a:pt x="643" y="460"/>
                      <a:pt x="632" y="481"/>
                      <a:pt x="622" y="493"/>
                    </a:cubicBezTo>
                    <a:lnTo>
                      <a:pt x="611" y="493"/>
                    </a:lnTo>
                    <a:cubicBezTo>
                      <a:pt x="622" y="471"/>
                      <a:pt x="622" y="450"/>
                      <a:pt x="632" y="428"/>
                    </a:cubicBezTo>
                    <a:lnTo>
                      <a:pt x="611" y="407"/>
                    </a:lnTo>
                    <a:lnTo>
                      <a:pt x="611" y="417"/>
                    </a:lnTo>
                    <a:cubicBezTo>
                      <a:pt x="600" y="428"/>
                      <a:pt x="589" y="450"/>
                      <a:pt x="579" y="460"/>
                    </a:cubicBezTo>
                    <a:lnTo>
                      <a:pt x="579" y="471"/>
                    </a:lnTo>
                    <a:cubicBezTo>
                      <a:pt x="568" y="471"/>
                      <a:pt x="568" y="460"/>
                      <a:pt x="568" y="460"/>
                    </a:cubicBezTo>
                    <a:cubicBezTo>
                      <a:pt x="579" y="450"/>
                      <a:pt x="589" y="428"/>
                      <a:pt x="600" y="407"/>
                    </a:cubicBezTo>
                    <a:lnTo>
                      <a:pt x="600" y="396"/>
                    </a:lnTo>
                    <a:lnTo>
                      <a:pt x="579" y="364"/>
                    </a:lnTo>
                    <a:cubicBezTo>
                      <a:pt x="568" y="396"/>
                      <a:pt x="546" y="417"/>
                      <a:pt x="525" y="439"/>
                    </a:cubicBezTo>
                    <a:cubicBezTo>
                      <a:pt x="536" y="417"/>
                      <a:pt x="546" y="407"/>
                      <a:pt x="546" y="386"/>
                    </a:cubicBezTo>
                    <a:cubicBezTo>
                      <a:pt x="558" y="374"/>
                      <a:pt x="558" y="364"/>
                      <a:pt x="568" y="353"/>
                    </a:cubicBezTo>
                    <a:lnTo>
                      <a:pt x="536" y="332"/>
                    </a:lnTo>
                    <a:cubicBezTo>
                      <a:pt x="536" y="332"/>
                      <a:pt x="525" y="343"/>
                      <a:pt x="525" y="353"/>
                    </a:cubicBezTo>
                    <a:lnTo>
                      <a:pt x="493" y="417"/>
                    </a:lnTo>
                    <a:lnTo>
                      <a:pt x="482" y="417"/>
                    </a:lnTo>
                    <a:cubicBezTo>
                      <a:pt x="493" y="386"/>
                      <a:pt x="504" y="364"/>
                      <a:pt x="515" y="343"/>
                    </a:cubicBezTo>
                    <a:cubicBezTo>
                      <a:pt x="515" y="332"/>
                      <a:pt x="525" y="321"/>
                      <a:pt x="525" y="321"/>
                    </a:cubicBezTo>
                    <a:lnTo>
                      <a:pt x="504" y="289"/>
                    </a:lnTo>
                    <a:lnTo>
                      <a:pt x="482" y="310"/>
                    </a:lnTo>
                    <a:cubicBezTo>
                      <a:pt x="472" y="332"/>
                      <a:pt x="461" y="364"/>
                      <a:pt x="439" y="396"/>
                    </a:cubicBezTo>
                    <a:cubicBezTo>
                      <a:pt x="439" y="396"/>
                      <a:pt x="429" y="396"/>
                      <a:pt x="429" y="386"/>
                    </a:cubicBezTo>
                    <a:lnTo>
                      <a:pt x="461" y="321"/>
                    </a:lnTo>
                    <a:cubicBezTo>
                      <a:pt x="472" y="310"/>
                      <a:pt x="482" y="289"/>
                      <a:pt x="493" y="278"/>
                    </a:cubicBezTo>
                    <a:lnTo>
                      <a:pt x="461" y="246"/>
                    </a:lnTo>
                    <a:cubicBezTo>
                      <a:pt x="450" y="257"/>
                      <a:pt x="439" y="278"/>
                      <a:pt x="429" y="289"/>
                    </a:cubicBezTo>
                    <a:cubicBezTo>
                      <a:pt x="418" y="310"/>
                      <a:pt x="408" y="343"/>
                      <a:pt x="386" y="364"/>
                    </a:cubicBezTo>
                    <a:cubicBezTo>
                      <a:pt x="396" y="332"/>
                      <a:pt x="408" y="310"/>
                      <a:pt x="418" y="278"/>
                    </a:cubicBezTo>
                    <a:cubicBezTo>
                      <a:pt x="429" y="267"/>
                      <a:pt x="439" y="246"/>
                      <a:pt x="450" y="236"/>
                    </a:cubicBezTo>
                    <a:lnTo>
                      <a:pt x="408" y="193"/>
                    </a:lnTo>
                    <a:cubicBezTo>
                      <a:pt x="396" y="203"/>
                      <a:pt x="386" y="224"/>
                      <a:pt x="386" y="236"/>
                    </a:cubicBezTo>
                    <a:cubicBezTo>
                      <a:pt x="365" y="257"/>
                      <a:pt x="354" y="289"/>
                      <a:pt x="343" y="310"/>
                    </a:cubicBezTo>
                    <a:lnTo>
                      <a:pt x="332" y="310"/>
                    </a:lnTo>
                    <a:cubicBezTo>
                      <a:pt x="343" y="267"/>
                      <a:pt x="365" y="214"/>
                      <a:pt x="396" y="182"/>
                    </a:cubicBezTo>
                    <a:lnTo>
                      <a:pt x="365" y="150"/>
                    </a:lnTo>
                    <a:cubicBezTo>
                      <a:pt x="354" y="171"/>
                      <a:pt x="343" y="193"/>
                      <a:pt x="332" y="203"/>
                    </a:cubicBezTo>
                    <a:cubicBezTo>
                      <a:pt x="322" y="236"/>
                      <a:pt x="311" y="267"/>
                      <a:pt x="289" y="289"/>
                    </a:cubicBezTo>
                    <a:lnTo>
                      <a:pt x="279" y="289"/>
                    </a:lnTo>
                    <a:cubicBezTo>
                      <a:pt x="289" y="257"/>
                      <a:pt x="311" y="224"/>
                      <a:pt x="322" y="203"/>
                    </a:cubicBezTo>
                    <a:lnTo>
                      <a:pt x="354" y="139"/>
                    </a:lnTo>
                    <a:lnTo>
                      <a:pt x="322" y="107"/>
                    </a:lnTo>
                    <a:cubicBezTo>
                      <a:pt x="311" y="129"/>
                      <a:pt x="301" y="139"/>
                      <a:pt x="289" y="160"/>
                    </a:cubicBezTo>
                    <a:cubicBezTo>
                      <a:pt x="279" y="193"/>
                      <a:pt x="258" y="214"/>
                      <a:pt x="236" y="246"/>
                    </a:cubicBezTo>
                    <a:cubicBezTo>
                      <a:pt x="247" y="214"/>
                      <a:pt x="258" y="182"/>
                      <a:pt x="279" y="160"/>
                    </a:cubicBezTo>
                    <a:lnTo>
                      <a:pt x="311" y="96"/>
                    </a:lnTo>
                    <a:lnTo>
                      <a:pt x="279" y="64"/>
                    </a:lnTo>
                    <a:cubicBezTo>
                      <a:pt x="268" y="75"/>
                      <a:pt x="258" y="96"/>
                      <a:pt x="247" y="117"/>
                    </a:cubicBezTo>
                    <a:cubicBezTo>
                      <a:pt x="225" y="150"/>
                      <a:pt x="204" y="171"/>
                      <a:pt x="182" y="214"/>
                    </a:cubicBezTo>
                    <a:lnTo>
                      <a:pt x="182" y="203"/>
                    </a:lnTo>
                    <a:cubicBezTo>
                      <a:pt x="193" y="171"/>
                      <a:pt x="215" y="139"/>
                      <a:pt x="236" y="107"/>
                    </a:cubicBezTo>
                    <a:cubicBezTo>
                      <a:pt x="247" y="86"/>
                      <a:pt x="258" y="64"/>
                      <a:pt x="268" y="53"/>
                    </a:cubicBezTo>
                    <a:lnTo>
                      <a:pt x="236" y="10"/>
                    </a:lnTo>
                    <a:cubicBezTo>
                      <a:pt x="225" y="32"/>
                      <a:pt x="215" y="43"/>
                      <a:pt x="204" y="64"/>
                    </a:cubicBezTo>
                    <a:cubicBezTo>
                      <a:pt x="182" y="96"/>
                      <a:pt x="161" y="139"/>
                      <a:pt x="129" y="171"/>
                    </a:cubicBezTo>
                    <a:cubicBezTo>
                      <a:pt x="139" y="129"/>
                      <a:pt x="161" y="96"/>
                      <a:pt x="193" y="53"/>
                    </a:cubicBezTo>
                    <a:cubicBezTo>
                      <a:pt x="204" y="43"/>
                      <a:pt x="215" y="21"/>
                      <a:pt x="225" y="0"/>
                    </a:cubicBezTo>
                    <a:close/>
                    <a:moveTo>
                      <a:pt x="750" y="557"/>
                    </a:moveTo>
                    <a:cubicBezTo>
                      <a:pt x="750" y="557"/>
                      <a:pt x="750" y="567"/>
                      <a:pt x="739" y="578"/>
                    </a:cubicBezTo>
                    <a:lnTo>
                      <a:pt x="793" y="589"/>
                    </a:lnTo>
                    <a:lnTo>
                      <a:pt x="793" y="589"/>
                    </a:lnTo>
                    <a:lnTo>
                      <a:pt x="750" y="55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40"/>
              <p:cNvSpPr/>
              <p:nvPr/>
            </p:nvSpPr>
            <p:spPr>
              <a:xfrm>
                <a:off x="3228022" y="2438681"/>
                <a:ext cx="159757" cy="118304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762" extrusionOk="0">
                    <a:moveTo>
                      <a:pt x="376" y="86"/>
                    </a:moveTo>
                    <a:cubicBezTo>
                      <a:pt x="375" y="86"/>
                      <a:pt x="375" y="86"/>
                      <a:pt x="375" y="86"/>
                    </a:cubicBezTo>
                    <a:lnTo>
                      <a:pt x="375" y="86"/>
                    </a:lnTo>
                    <a:lnTo>
                      <a:pt x="376" y="87"/>
                    </a:lnTo>
                    <a:lnTo>
                      <a:pt x="376" y="86"/>
                    </a:lnTo>
                    <a:close/>
                    <a:moveTo>
                      <a:pt x="181" y="246"/>
                    </a:moveTo>
                    <a:cubicBezTo>
                      <a:pt x="174" y="258"/>
                      <a:pt x="167" y="269"/>
                      <a:pt x="161" y="280"/>
                    </a:cubicBezTo>
                    <a:lnTo>
                      <a:pt x="161" y="280"/>
                    </a:lnTo>
                    <a:cubicBezTo>
                      <a:pt x="168" y="269"/>
                      <a:pt x="175" y="258"/>
                      <a:pt x="183" y="247"/>
                    </a:cubicBezTo>
                    <a:lnTo>
                      <a:pt x="181" y="246"/>
                    </a:lnTo>
                    <a:close/>
                    <a:moveTo>
                      <a:pt x="376" y="87"/>
                    </a:moveTo>
                    <a:lnTo>
                      <a:pt x="376" y="97"/>
                    </a:lnTo>
                    <a:cubicBezTo>
                      <a:pt x="364" y="108"/>
                      <a:pt x="364" y="119"/>
                      <a:pt x="354" y="140"/>
                    </a:cubicBezTo>
                    <a:lnTo>
                      <a:pt x="386" y="172"/>
                    </a:lnTo>
                    <a:cubicBezTo>
                      <a:pt x="386" y="162"/>
                      <a:pt x="397" y="151"/>
                      <a:pt x="397" y="151"/>
                    </a:cubicBezTo>
                    <a:lnTo>
                      <a:pt x="407" y="151"/>
                    </a:lnTo>
                    <a:cubicBezTo>
                      <a:pt x="407" y="162"/>
                      <a:pt x="397" y="172"/>
                      <a:pt x="397" y="183"/>
                    </a:cubicBezTo>
                    <a:lnTo>
                      <a:pt x="429" y="215"/>
                    </a:lnTo>
                    <a:cubicBezTo>
                      <a:pt x="440" y="215"/>
                      <a:pt x="440" y="205"/>
                      <a:pt x="440" y="205"/>
                    </a:cubicBezTo>
                    <a:lnTo>
                      <a:pt x="450" y="205"/>
                    </a:lnTo>
                    <a:cubicBezTo>
                      <a:pt x="450" y="215"/>
                      <a:pt x="440" y="215"/>
                      <a:pt x="440" y="226"/>
                    </a:cubicBezTo>
                    <a:lnTo>
                      <a:pt x="471" y="258"/>
                    </a:lnTo>
                    <a:cubicBezTo>
                      <a:pt x="471" y="247"/>
                      <a:pt x="483" y="236"/>
                      <a:pt x="493" y="236"/>
                    </a:cubicBezTo>
                    <a:cubicBezTo>
                      <a:pt x="493" y="247"/>
                      <a:pt x="483" y="258"/>
                      <a:pt x="483" y="269"/>
                    </a:cubicBezTo>
                    <a:lnTo>
                      <a:pt x="525" y="312"/>
                    </a:lnTo>
                    <a:cubicBezTo>
                      <a:pt x="525" y="300"/>
                      <a:pt x="536" y="290"/>
                      <a:pt x="547" y="290"/>
                    </a:cubicBezTo>
                    <a:cubicBezTo>
                      <a:pt x="547" y="300"/>
                      <a:pt x="536" y="312"/>
                      <a:pt x="536" y="322"/>
                    </a:cubicBezTo>
                    <a:lnTo>
                      <a:pt x="568" y="354"/>
                    </a:lnTo>
                    <a:cubicBezTo>
                      <a:pt x="578" y="343"/>
                      <a:pt x="579" y="333"/>
                      <a:pt x="589" y="312"/>
                    </a:cubicBezTo>
                    <a:lnTo>
                      <a:pt x="589" y="312"/>
                    </a:lnTo>
                    <a:lnTo>
                      <a:pt x="590" y="313"/>
                    </a:lnTo>
                    <a:lnTo>
                      <a:pt x="590" y="313"/>
                    </a:lnTo>
                    <a:cubicBezTo>
                      <a:pt x="590" y="312"/>
                      <a:pt x="590" y="312"/>
                      <a:pt x="590" y="312"/>
                    </a:cubicBezTo>
                    <a:lnTo>
                      <a:pt x="590" y="312"/>
                    </a:lnTo>
                    <a:cubicBezTo>
                      <a:pt x="590" y="312"/>
                      <a:pt x="589" y="312"/>
                      <a:pt x="589" y="312"/>
                    </a:cubicBezTo>
                    <a:lnTo>
                      <a:pt x="589" y="312"/>
                    </a:lnTo>
                    <a:lnTo>
                      <a:pt x="386" y="97"/>
                    </a:lnTo>
                    <a:lnTo>
                      <a:pt x="376" y="87"/>
                    </a:lnTo>
                    <a:close/>
                    <a:moveTo>
                      <a:pt x="161" y="280"/>
                    </a:moveTo>
                    <a:cubicBezTo>
                      <a:pt x="137" y="316"/>
                      <a:pt x="119" y="351"/>
                      <a:pt x="104" y="381"/>
                    </a:cubicBezTo>
                    <a:lnTo>
                      <a:pt x="104" y="381"/>
                    </a:lnTo>
                    <a:cubicBezTo>
                      <a:pt x="120" y="351"/>
                      <a:pt x="139" y="316"/>
                      <a:pt x="161" y="280"/>
                    </a:cubicBezTo>
                    <a:close/>
                    <a:moveTo>
                      <a:pt x="104" y="381"/>
                    </a:moveTo>
                    <a:cubicBezTo>
                      <a:pt x="92" y="404"/>
                      <a:pt x="82" y="424"/>
                      <a:pt x="76" y="440"/>
                    </a:cubicBezTo>
                    <a:cubicBezTo>
                      <a:pt x="84" y="424"/>
                      <a:pt x="93" y="404"/>
                      <a:pt x="104" y="381"/>
                    </a:cubicBezTo>
                    <a:close/>
                    <a:moveTo>
                      <a:pt x="290" y="1"/>
                    </a:moveTo>
                    <a:lnTo>
                      <a:pt x="279" y="22"/>
                    </a:lnTo>
                    <a:cubicBezTo>
                      <a:pt x="172" y="151"/>
                      <a:pt x="22" y="429"/>
                      <a:pt x="11" y="440"/>
                    </a:cubicBezTo>
                    <a:lnTo>
                      <a:pt x="0" y="472"/>
                    </a:lnTo>
                    <a:lnTo>
                      <a:pt x="129" y="504"/>
                    </a:lnTo>
                    <a:lnTo>
                      <a:pt x="654" y="654"/>
                    </a:lnTo>
                    <a:lnTo>
                      <a:pt x="707" y="676"/>
                    </a:lnTo>
                    <a:lnTo>
                      <a:pt x="1028" y="761"/>
                    </a:lnTo>
                    <a:lnTo>
                      <a:pt x="1028" y="761"/>
                    </a:lnTo>
                    <a:lnTo>
                      <a:pt x="793" y="526"/>
                    </a:lnTo>
                    <a:lnTo>
                      <a:pt x="761" y="493"/>
                    </a:lnTo>
                    <a:lnTo>
                      <a:pt x="590" y="313"/>
                    </a:lnTo>
                    <a:lnTo>
                      <a:pt x="590" y="313"/>
                    </a:lnTo>
                    <a:cubicBezTo>
                      <a:pt x="590" y="334"/>
                      <a:pt x="590" y="355"/>
                      <a:pt x="579" y="365"/>
                    </a:cubicBezTo>
                    <a:lnTo>
                      <a:pt x="600" y="397"/>
                    </a:lnTo>
                    <a:cubicBezTo>
                      <a:pt x="611" y="386"/>
                      <a:pt x="611" y="376"/>
                      <a:pt x="621" y="365"/>
                    </a:cubicBezTo>
                    <a:cubicBezTo>
                      <a:pt x="633" y="365"/>
                      <a:pt x="633" y="365"/>
                      <a:pt x="633" y="376"/>
                    </a:cubicBezTo>
                    <a:cubicBezTo>
                      <a:pt x="621" y="386"/>
                      <a:pt x="621" y="397"/>
                      <a:pt x="611" y="408"/>
                    </a:cubicBezTo>
                    <a:lnTo>
                      <a:pt x="643" y="429"/>
                    </a:lnTo>
                    <a:cubicBezTo>
                      <a:pt x="643" y="429"/>
                      <a:pt x="654" y="419"/>
                      <a:pt x="654" y="408"/>
                    </a:cubicBezTo>
                    <a:lnTo>
                      <a:pt x="654" y="419"/>
                    </a:lnTo>
                    <a:lnTo>
                      <a:pt x="654" y="440"/>
                    </a:lnTo>
                    <a:lnTo>
                      <a:pt x="675" y="472"/>
                    </a:lnTo>
                    <a:cubicBezTo>
                      <a:pt x="686" y="462"/>
                      <a:pt x="686" y="450"/>
                      <a:pt x="697" y="440"/>
                    </a:cubicBezTo>
                    <a:lnTo>
                      <a:pt x="707" y="440"/>
                    </a:lnTo>
                    <a:cubicBezTo>
                      <a:pt x="707" y="462"/>
                      <a:pt x="697" y="472"/>
                      <a:pt x="686" y="483"/>
                    </a:cubicBezTo>
                    <a:lnTo>
                      <a:pt x="707" y="504"/>
                    </a:lnTo>
                    <a:lnTo>
                      <a:pt x="728" y="483"/>
                    </a:lnTo>
                    <a:lnTo>
                      <a:pt x="728" y="483"/>
                    </a:lnTo>
                    <a:cubicBezTo>
                      <a:pt x="728" y="493"/>
                      <a:pt x="728" y="504"/>
                      <a:pt x="718" y="515"/>
                    </a:cubicBezTo>
                    <a:lnTo>
                      <a:pt x="740" y="547"/>
                    </a:lnTo>
                    <a:cubicBezTo>
                      <a:pt x="750" y="536"/>
                      <a:pt x="750" y="526"/>
                      <a:pt x="761" y="515"/>
                    </a:cubicBezTo>
                    <a:lnTo>
                      <a:pt x="761" y="526"/>
                    </a:lnTo>
                    <a:cubicBezTo>
                      <a:pt x="761" y="536"/>
                      <a:pt x="761" y="547"/>
                      <a:pt x="750" y="557"/>
                    </a:cubicBezTo>
                    <a:lnTo>
                      <a:pt x="782" y="579"/>
                    </a:lnTo>
                    <a:cubicBezTo>
                      <a:pt x="782" y="569"/>
                      <a:pt x="782" y="557"/>
                      <a:pt x="793" y="547"/>
                    </a:cubicBezTo>
                    <a:lnTo>
                      <a:pt x="793" y="579"/>
                    </a:lnTo>
                    <a:lnTo>
                      <a:pt x="793" y="590"/>
                    </a:lnTo>
                    <a:lnTo>
                      <a:pt x="814" y="622"/>
                    </a:lnTo>
                    <a:cubicBezTo>
                      <a:pt x="814" y="611"/>
                      <a:pt x="825" y="600"/>
                      <a:pt x="825" y="590"/>
                    </a:cubicBezTo>
                    <a:lnTo>
                      <a:pt x="836" y="590"/>
                    </a:lnTo>
                    <a:cubicBezTo>
                      <a:pt x="836" y="600"/>
                      <a:pt x="825" y="611"/>
                      <a:pt x="825" y="622"/>
                    </a:cubicBezTo>
                    <a:lnTo>
                      <a:pt x="825" y="633"/>
                    </a:lnTo>
                    <a:lnTo>
                      <a:pt x="868" y="665"/>
                    </a:lnTo>
                    <a:lnTo>
                      <a:pt x="857" y="665"/>
                    </a:lnTo>
                    <a:lnTo>
                      <a:pt x="943" y="719"/>
                    </a:lnTo>
                    <a:lnTo>
                      <a:pt x="33" y="450"/>
                    </a:lnTo>
                    <a:cubicBezTo>
                      <a:pt x="33" y="450"/>
                      <a:pt x="86" y="343"/>
                      <a:pt x="161" y="236"/>
                    </a:cubicBezTo>
                    <a:lnTo>
                      <a:pt x="181" y="246"/>
                    </a:lnTo>
                    <a:lnTo>
                      <a:pt x="181" y="246"/>
                    </a:lnTo>
                    <a:cubicBezTo>
                      <a:pt x="217" y="185"/>
                      <a:pt x="257" y="123"/>
                      <a:pt x="290" y="76"/>
                    </a:cubicBezTo>
                    <a:lnTo>
                      <a:pt x="300" y="76"/>
                    </a:lnTo>
                    <a:lnTo>
                      <a:pt x="333" y="44"/>
                    </a:lnTo>
                    <a:lnTo>
                      <a:pt x="333" y="44"/>
                    </a:lnTo>
                    <a:cubicBezTo>
                      <a:pt x="333" y="65"/>
                      <a:pt x="322" y="76"/>
                      <a:pt x="311" y="86"/>
                    </a:cubicBezTo>
                    <a:lnTo>
                      <a:pt x="343" y="129"/>
                    </a:lnTo>
                    <a:cubicBezTo>
                      <a:pt x="354" y="108"/>
                      <a:pt x="364" y="97"/>
                      <a:pt x="364" y="97"/>
                    </a:cubicBezTo>
                    <a:cubicBezTo>
                      <a:pt x="364" y="97"/>
                      <a:pt x="364" y="87"/>
                      <a:pt x="375" y="86"/>
                    </a:cubicBezTo>
                    <a:lnTo>
                      <a:pt x="375" y="86"/>
                    </a:lnTo>
                    <a:lnTo>
                      <a:pt x="333" y="44"/>
                    </a:lnTo>
                    <a:lnTo>
                      <a:pt x="29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40"/>
              <p:cNvSpPr/>
              <p:nvPr/>
            </p:nvSpPr>
            <p:spPr>
              <a:xfrm>
                <a:off x="3232990" y="2475321"/>
                <a:ext cx="141437" cy="74988"/>
              </a:xfrm>
              <a:custGeom>
                <a:avLst/>
                <a:gdLst/>
                <a:ahLst/>
                <a:cxnLst/>
                <a:rect l="l" t="t" r="r" b="b"/>
                <a:pathLst>
                  <a:path w="911" h="483" extrusionOk="0">
                    <a:moveTo>
                      <a:pt x="129" y="0"/>
                    </a:moveTo>
                    <a:cubicBezTo>
                      <a:pt x="54" y="107"/>
                      <a:pt x="1" y="214"/>
                      <a:pt x="1" y="214"/>
                    </a:cubicBezTo>
                    <a:lnTo>
                      <a:pt x="911" y="483"/>
                    </a:lnTo>
                    <a:lnTo>
                      <a:pt x="825" y="429"/>
                    </a:lnTo>
                    <a:lnTo>
                      <a:pt x="836" y="429"/>
                    </a:lnTo>
                    <a:lnTo>
                      <a:pt x="782" y="418"/>
                    </a:lnTo>
                    <a:lnTo>
                      <a:pt x="782" y="429"/>
                    </a:lnTo>
                    <a:cubicBezTo>
                      <a:pt x="772" y="429"/>
                      <a:pt x="772" y="429"/>
                      <a:pt x="772" y="418"/>
                    </a:cubicBezTo>
                    <a:lnTo>
                      <a:pt x="44" y="204"/>
                    </a:lnTo>
                    <a:cubicBezTo>
                      <a:pt x="65" y="161"/>
                      <a:pt x="97" y="86"/>
                      <a:pt x="151" y="11"/>
                    </a:cubicBezTo>
                    <a:lnTo>
                      <a:pt x="1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40"/>
              <p:cNvSpPr/>
              <p:nvPr/>
            </p:nvSpPr>
            <p:spPr>
              <a:xfrm>
                <a:off x="3352692" y="2530281"/>
                <a:ext cx="5123" cy="11644"/>
              </a:xfrm>
              <a:custGeom>
                <a:avLst/>
                <a:gdLst/>
                <a:ahLst/>
                <a:cxnLst/>
                <a:rect l="l" t="t" r="r" b="b"/>
                <a:pathLst>
                  <a:path w="33" h="75" extrusionOk="0">
                    <a:moveTo>
                      <a:pt x="22" y="0"/>
                    </a:moveTo>
                    <a:cubicBezTo>
                      <a:pt x="22" y="10"/>
                      <a:pt x="11" y="21"/>
                      <a:pt x="11" y="32"/>
                    </a:cubicBezTo>
                    <a:cubicBezTo>
                      <a:pt x="11" y="43"/>
                      <a:pt x="11" y="53"/>
                      <a:pt x="1" y="64"/>
                    </a:cubicBezTo>
                    <a:cubicBezTo>
                      <a:pt x="1" y="75"/>
                      <a:pt x="1" y="75"/>
                      <a:pt x="11" y="75"/>
                    </a:cubicBezTo>
                    <a:lnTo>
                      <a:pt x="11" y="64"/>
                    </a:lnTo>
                    <a:cubicBezTo>
                      <a:pt x="22" y="53"/>
                      <a:pt x="22" y="43"/>
                      <a:pt x="22" y="43"/>
                    </a:cubicBezTo>
                    <a:lnTo>
                      <a:pt x="22" y="32"/>
                    </a:lnTo>
                    <a:cubicBezTo>
                      <a:pt x="22" y="21"/>
                      <a:pt x="33" y="10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40"/>
              <p:cNvSpPr/>
              <p:nvPr/>
            </p:nvSpPr>
            <p:spPr>
              <a:xfrm>
                <a:off x="3347724" y="2523605"/>
                <a:ext cx="3416" cy="11644"/>
              </a:xfrm>
              <a:custGeom>
                <a:avLst/>
                <a:gdLst/>
                <a:ahLst/>
                <a:cxnLst/>
                <a:rect l="l" t="t" r="r" b="b"/>
                <a:pathLst>
                  <a:path w="22" h="75" extrusionOk="0">
                    <a:moveTo>
                      <a:pt x="22" y="0"/>
                    </a:moveTo>
                    <a:cubicBezTo>
                      <a:pt x="11" y="10"/>
                      <a:pt x="11" y="22"/>
                      <a:pt x="11" y="32"/>
                    </a:cubicBezTo>
                    <a:cubicBezTo>
                      <a:pt x="0" y="43"/>
                      <a:pt x="0" y="53"/>
                      <a:pt x="0" y="64"/>
                    </a:cubicBezTo>
                    <a:lnTo>
                      <a:pt x="0" y="75"/>
                    </a:lnTo>
                    <a:cubicBezTo>
                      <a:pt x="11" y="64"/>
                      <a:pt x="11" y="53"/>
                      <a:pt x="22" y="43"/>
                    </a:cubicBezTo>
                    <a:lnTo>
                      <a:pt x="22" y="3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40"/>
              <p:cNvSpPr/>
              <p:nvPr/>
            </p:nvSpPr>
            <p:spPr>
              <a:xfrm>
                <a:off x="3341048" y="2518482"/>
                <a:ext cx="5123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33" h="87" extrusionOk="0">
                    <a:moveTo>
                      <a:pt x="33" y="1"/>
                    </a:moveTo>
                    <a:cubicBezTo>
                      <a:pt x="22" y="12"/>
                      <a:pt x="22" y="22"/>
                      <a:pt x="12" y="33"/>
                    </a:cubicBezTo>
                    <a:lnTo>
                      <a:pt x="12" y="43"/>
                    </a:lnTo>
                    <a:cubicBezTo>
                      <a:pt x="0" y="55"/>
                      <a:pt x="0" y="65"/>
                      <a:pt x="0" y="86"/>
                    </a:cubicBezTo>
                    <a:cubicBezTo>
                      <a:pt x="12" y="76"/>
                      <a:pt x="22" y="65"/>
                      <a:pt x="22" y="43"/>
                    </a:cubicBezTo>
                    <a:cubicBezTo>
                      <a:pt x="33" y="33"/>
                      <a:pt x="33" y="22"/>
                      <a:pt x="33" y="12"/>
                    </a:cubicBezTo>
                    <a:lnTo>
                      <a:pt x="3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1" name="Google Shape;1841;p40"/>
              <p:cNvSpPr/>
              <p:nvPr/>
            </p:nvSpPr>
            <p:spPr>
              <a:xfrm>
                <a:off x="3334372" y="2513514"/>
                <a:ext cx="6831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44" h="87" extrusionOk="0">
                    <a:moveTo>
                      <a:pt x="43" y="1"/>
                    </a:moveTo>
                    <a:lnTo>
                      <a:pt x="22" y="22"/>
                    </a:lnTo>
                    <a:cubicBezTo>
                      <a:pt x="12" y="44"/>
                      <a:pt x="12" y="65"/>
                      <a:pt x="1" y="87"/>
                    </a:cubicBezTo>
                    <a:lnTo>
                      <a:pt x="12" y="87"/>
                    </a:lnTo>
                    <a:cubicBezTo>
                      <a:pt x="22" y="75"/>
                      <a:pt x="33" y="54"/>
                      <a:pt x="33" y="33"/>
                    </a:cubicBezTo>
                    <a:cubicBezTo>
                      <a:pt x="43" y="22"/>
                      <a:pt x="43" y="11"/>
                      <a:pt x="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2" name="Google Shape;1842;p40"/>
              <p:cNvSpPr/>
              <p:nvPr/>
            </p:nvSpPr>
            <p:spPr>
              <a:xfrm>
                <a:off x="3327696" y="2506993"/>
                <a:ext cx="10247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66" h="108" extrusionOk="0">
                    <a:moveTo>
                      <a:pt x="55" y="0"/>
                    </a:moveTo>
                    <a:cubicBezTo>
                      <a:pt x="44" y="10"/>
                      <a:pt x="44" y="22"/>
                      <a:pt x="33" y="32"/>
                    </a:cubicBezTo>
                    <a:lnTo>
                      <a:pt x="33" y="43"/>
                    </a:lnTo>
                    <a:cubicBezTo>
                      <a:pt x="22" y="64"/>
                      <a:pt x="12" y="86"/>
                      <a:pt x="1" y="96"/>
                    </a:cubicBezTo>
                    <a:cubicBezTo>
                      <a:pt x="1" y="96"/>
                      <a:pt x="1" y="107"/>
                      <a:pt x="12" y="107"/>
                    </a:cubicBezTo>
                    <a:lnTo>
                      <a:pt x="12" y="96"/>
                    </a:lnTo>
                    <a:cubicBezTo>
                      <a:pt x="22" y="86"/>
                      <a:pt x="33" y="64"/>
                      <a:pt x="44" y="53"/>
                    </a:cubicBezTo>
                    <a:lnTo>
                      <a:pt x="44" y="43"/>
                    </a:lnTo>
                    <a:cubicBezTo>
                      <a:pt x="55" y="32"/>
                      <a:pt x="65" y="22"/>
                      <a:pt x="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40"/>
              <p:cNvSpPr/>
              <p:nvPr/>
            </p:nvSpPr>
            <p:spPr>
              <a:xfrm>
                <a:off x="3321020" y="2501870"/>
                <a:ext cx="8539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55" h="108" extrusionOk="0">
                    <a:moveTo>
                      <a:pt x="55" y="1"/>
                    </a:moveTo>
                    <a:cubicBezTo>
                      <a:pt x="55" y="12"/>
                      <a:pt x="44" y="22"/>
                      <a:pt x="44" y="22"/>
                    </a:cubicBezTo>
                    <a:cubicBezTo>
                      <a:pt x="34" y="33"/>
                      <a:pt x="34" y="43"/>
                      <a:pt x="22" y="55"/>
                    </a:cubicBezTo>
                    <a:cubicBezTo>
                      <a:pt x="22" y="76"/>
                      <a:pt x="12" y="86"/>
                      <a:pt x="1" y="108"/>
                    </a:cubicBezTo>
                    <a:cubicBezTo>
                      <a:pt x="22" y="86"/>
                      <a:pt x="44" y="65"/>
                      <a:pt x="55" y="33"/>
                    </a:cubicBezTo>
                    <a:lnTo>
                      <a:pt x="55" y="12"/>
                    </a:lnTo>
                    <a:lnTo>
                      <a:pt x="5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40"/>
              <p:cNvSpPr/>
              <p:nvPr/>
            </p:nvSpPr>
            <p:spPr>
              <a:xfrm>
                <a:off x="3314499" y="2495194"/>
                <a:ext cx="11799" cy="20183"/>
              </a:xfrm>
              <a:custGeom>
                <a:avLst/>
                <a:gdLst/>
                <a:ahLst/>
                <a:cxnLst/>
                <a:rect l="l" t="t" r="r" b="b"/>
                <a:pathLst>
                  <a:path w="76" h="130" extrusionOk="0">
                    <a:moveTo>
                      <a:pt x="64" y="1"/>
                    </a:moveTo>
                    <a:cubicBezTo>
                      <a:pt x="54" y="12"/>
                      <a:pt x="54" y="22"/>
                      <a:pt x="43" y="33"/>
                    </a:cubicBezTo>
                    <a:cubicBezTo>
                      <a:pt x="43" y="33"/>
                      <a:pt x="33" y="44"/>
                      <a:pt x="33" y="55"/>
                    </a:cubicBezTo>
                    <a:cubicBezTo>
                      <a:pt x="22" y="76"/>
                      <a:pt x="11" y="98"/>
                      <a:pt x="0" y="129"/>
                    </a:cubicBezTo>
                    <a:lnTo>
                      <a:pt x="11" y="129"/>
                    </a:lnTo>
                    <a:lnTo>
                      <a:pt x="43" y="65"/>
                    </a:lnTo>
                    <a:cubicBezTo>
                      <a:pt x="43" y="55"/>
                      <a:pt x="54" y="44"/>
                      <a:pt x="54" y="44"/>
                    </a:cubicBezTo>
                    <a:cubicBezTo>
                      <a:pt x="64" y="33"/>
                      <a:pt x="64" y="22"/>
                      <a:pt x="76" y="12"/>
                    </a:cubicBezTo>
                    <a:cubicBezTo>
                      <a:pt x="76" y="1"/>
                      <a:pt x="76" y="1"/>
                      <a:pt x="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40"/>
              <p:cNvSpPr/>
              <p:nvPr/>
            </p:nvSpPr>
            <p:spPr>
              <a:xfrm>
                <a:off x="3306270" y="2486965"/>
                <a:ext cx="13352" cy="24996"/>
              </a:xfrm>
              <a:custGeom>
                <a:avLst/>
                <a:gdLst/>
                <a:ahLst/>
                <a:cxnLst/>
                <a:rect l="l" t="t" r="r" b="b"/>
                <a:pathLst>
                  <a:path w="86" h="161" extrusionOk="0">
                    <a:moveTo>
                      <a:pt x="86" y="1"/>
                    </a:moveTo>
                    <a:lnTo>
                      <a:pt x="86" y="1"/>
                    </a:lnTo>
                    <a:cubicBezTo>
                      <a:pt x="75" y="22"/>
                      <a:pt x="75" y="32"/>
                      <a:pt x="64" y="43"/>
                    </a:cubicBezTo>
                    <a:cubicBezTo>
                      <a:pt x="53" y="54"/>
                      <a:pt x="43" y="75"/>
                      <a:pt x="32" y="86"/>
                    </a:cubicBezTo>
                    <a:lnTo>
                      <a:pt x="0" y="151"/>
                    </a:lnTo>
                    <a:cubicBezTo>
                      <a:pt x="0" y="161"/>
                      <a:pt x="10" y="161"/>
                      <a:pt x="10" y="161"/>
                    </a:cubicBezTo>
                    <a:cubicBezTo>
                      <a:pt x="32" y="129"/>
                      <a:pt x="43" y="97"/>
                      <a:pt x="53" y="75"/>
                    </a:cubicBezTo>
                    <a:lnTo>
                      <a:pt x="75" y="54"/>
                    </a:lnTo>
                    <a:cubicBezTo>
                      <a:pt x="86" y="43"/>
                      <a:pt x="86" y="22"/>
                      <a:pt x="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40"/>
              <p:cNvSpPr/>
              <p:nvPr/>
            </p:nvSpPr>
            <p:spPr>
              <a:xfrm>
                <a:off x="3299594" y="2483705"/>
                <a:ext cx="13352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86" h="151" extrusionOk="0">
                    <a:moveTo>
                      <a:pt x="86" y="0"/>
                    </a:moveTo>
                    <a:cubicBezTo>
                      <a:pt x="75" y="0"/>
                      <a:pt x="64" y="10"/>
                      <a:pt x="64" y="22"/>
                    </a:cubicBezTo>
                    <a:cubicBezTo>
                      <a:pt x="53" y="32"/>
                      <a:pt x="43" y="53"/>
                      <a:pt x="32" y="64"/>
                    </a:cubicBezTo>
                    <a:cubicBezTo>
                      <a:pt x="22" y="96"/>
                      <a:pt x="10" y="118"/>
                      <a:pt x="0" y="150"/>
                    </a:cubicBezTo>
                    <a:cubicBezTo>
                      <a:pt x="22" y="129"/>
                      <a:pt x="32" y="96"/>
                      <a:pt x="43" y="75"/>
                    </a:cubicBezTo>
                    <a:cubicBezTo>
                      <a:pt x="53" y="64"/>
                      <a:pt x="64" y="43"/>
                      <a:pt x="75" y="32"/>
                    </a:cubicBezTo>
                    <a:cubicBezTo>
                      <a:pt x="75" y="22"/>
                      <a:pt x="86" y="10"/>
                      <a:pt x="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7" name="Google Shape;1847;p40"/>
              <p:cNvSpPr/>
              <p:nvPr/>
            </p:nvSpPr>
            <p:spPr>
              <a:xfrm>
                <a:off x="3291211" y="2475321"/>
                <a:ext cx="13352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86" h="151" extrusionOk="0">
                    <a:moveTo>
                      <a:pt x="86" y="0"/>
                    </a:moveTo>
                    <a:cubicBezTo>
                      <a:pt x="76" y="0"/>
                      <a:pt x="64" y="11"/>
                      <a:pt x="64" y="22"/>
                    </a:cubicBezTo>
                    <a:cubicBezTo>
                      <a:pt x="33" y="54"/>
                      <a:pt x="11" y="107"/>
                      <a:pt x="0" y="150"/>
                    </a:cubicBezTo>
                    <a:lnTo>
                      <a:pt x="11" y="150"/>
                    </a:lnTo>
                    <a:cubicBezTo>
                      <a:pt x="22" y="129"/>
                      <a:pt x="33" y="97"/>
                      <a:pt x="54" y="76"/>
                    </a:cubicBezTo>
                    <a:cubicBezTo>
                      <a:pt x="54" y="64"/>
                      <a:pt x="64" y="43"/>
                      <a:pt x="76" y="33"/>
                    </a:cubicBezTo>
                    <a:cubicBezTo>
                      <a:pt x="76" y="22"/>
                      <a:pt x="86" y="11"/>
                      <a:pt x="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8" name="Google Shape;1848;p40"/>
              <p:cNvSpPr/>
              <p:nvPr/>
            </p:nvSpPr>
            <p:spPr>
              <a:xfrm>
                <a:off x="3282982" y="2470353"/>
                <a:ext cx="15060" cy="24996"/>
              </a:xfrm>
              <a:custGeom>
                <a:avLst/>
                <a:gdLst/>
                <a:ahLst/>
                <a:cxnLst/>
                <a:rect l="l" t="t" r="r" b="b"/>
                <a:pathLst>
                  <a:path w="97" h="161" extrusionOk="0">
                    <a:moveTo>
                      <a:pt x="86" y="1"/>
                    </a:moveTo>
                    <a:cubicBezTo>
                      <a:pt x="86" y="1"/>
                      <a:pt x="86" y="11"/>
                      <a:pt x="75" y="11"/>
                    </a:cubicBezTo>
                    <a:lnTo>
                      <a:pt x="43" y="75"/>
                    </a:lnTo>
                    <a:cubicBezTo>
                      <a:pt x="32" y="96"/>
                      <a:pt x="10" y="129"/>
                      <a:pt x="0" y="161"/>
                    </a:cubicBezTo>
                    <a:lnTo>
                      <a:pt x="10" y="161"/>
                    </a:lnTo>
                    <a:cubicBezTo>
                      <a:pt x="32" y="139"/>
                      <a:pt x="43" y="108"/>
                      <a:pt x="53" y="75"/>
                    </a:cubicBezTo>
                    <a:cubicBezTo>
                      <a:pt x="64" y="65"/>
                      <a:pt x="75" y="43"/>
                      <a:pt x="86" y="22"/>
                    </a:cubicBezTo>
                    <a:cubicBezTo>
                      <a:pt x="86" y="11"/>
                      <a:pt x="96" y="11"/>
                      <a:pt x="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40"/>
              <p:cNvSpPr/>
              <p:nvPr/>
            </p:nvSpPr>
            <p:spPr>
              <a:xfrm>
                <a:off x="3276306" y="2461969"/>
                <a:ext cx="15060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97" h="172" extrusionOk="0">
                    <a:moveTo>
                      <a:pt x="86" y="1"/>
                    </a:moveTo>
                    <a:cubicBezTo>
                      <a:pt x="86" y="1"/>
                      <a:pt x="75" y="12"/>
                      <a:pt x="75" y="22"/>
                    </a:cubicBezTo>
                    <a:lnTo>
                      <a:pt x="43" y="86"/>
                    </a:lnTo>
                    <a:cubicBezTo>
                      <a:pt x="22" y="108"/>
                      <a:pt x="11" y="140"/>
                      <a:pt x="0" y="172"/>
                    </a:cubicBezTo>
                    <a:cubicBezTo>
                      <a:pt x="22" y="140"/>
                      <a:pt x="43" y="119"/>
                      <a:pt x="53" y="86"/>
                    </a:cubicBezTo>
                    <a:cubicBezTo>
                      <a:pt x="65" y="65"/>
                      <a:pt x="75" y="55"/>
                      <a:pt x="86" y="33"/>
                    </a:cubicBezTo>
                    <a:cubicBezTo>
                      <a:pt x="86" y="22"/>
                      <a:pt x="96" y="12"/>
                      <a:pt x="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40"/>
              <p:cNvSpPr/>
              <p:nvPr/>
            </p:nvSpPr>
            <p:spPr>
              <a:xfrm>
                <a:off x="3267922" y="2452033"/>
                <a:ext cx="18475" cy="31827"/>
              </a:xfrm>
              <a:custGeom>
                <a:avLst/>
                <a:gdLst/>
                <a:ahLst/>
                <a:cxnLst/>
                <a:rect l="l" t="t" r="r" b="b"/>
                <a:pathLst>
                  <a:path w="119" h="205" extrusionOk="0">
                    <a:moveTo>
                      <a:pt x="119" y="0"/>
                    </a:moveTo>
                    <a:cubicBezTo>
                      <a:pt x="107" y="0"/>
                      <a:pt x="107" y="11"/>
                      <a:pt x="107" y="11"/>
                    </a:cubicBezTo>
                    <a:cubicBezTo>
                      <a:pt x="107" y="11"/>
                      <a:pt x="97" y="22"/>
                      <a:pt x="86" y="43"/>
                    </a:cubicBezTo>
                    <a:cubicBezTo>
                      <a:pt x="76" y="54"/>
                      <a:pt x="65" y="76"/>
                      <a:pt x="54" y="97"/>
                    </a:cubicBezTo>
                    <a:cubicBezTo>
                      <a:pt x="33" y="129"/>
                      <a:pt x="11" y="161"/>
                      <a:pt x="0" y="193"/>
                    </a:cubicBezTo>
                    <a:lnTo>
                      <a:pt x="0" y="204"/>
                    </a:lnTo>
                    <a:cubicBezTo>
                      <a:pt x="22" y="161"/>
                      <a:pt x="43" y="140"/>
                      <a:pt x="65" y="107"/>
                    </a:cubicBezTo>
                    <a:cubicBezTo>
                      <a:pt x="76" y="86"/>
                      <a:pt x="86" y="65"/>
                      <a:pt x="97" y="54"/>
                    </a:cubicBezTo>
                    <a:cubicBezTo>
                      <a:pt x="107" y="33"/>
                      <a:pt x="107" y="22"/>
                      <a:pt x="119" y="11"/>
                    </a:cubicBezTo>
                    <a:lnTo>
                      <a:pt x="11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40"/>
              <p:cNvSpPr/>
              <p:nvPr/>
            </p:nvSpPr>
            <p:spPr>
              <a:xfrm>
                <a:off x="3259694" y="2443804"/>
                <a:ext cx="21580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139" h="215" extrusionOk="0">
                    <a:moveTo>
                      <a:pt x="139" y="0"/>
                    </a:moveTo>
                    <a:cubicBezTo>
                      <a:pt x="129" y="0"/>
                      <a:pt x="129" y="0"/>
                      <a:pt x="129" y="11"/>
                    </a:cubicBezTo>
                    <a:cubicBezTo>
                      <a:pt x="139" y="11"/>
                      <a:pt x="139" y="0"/>
                      <a:pt x="139" y="0"/>
                    </a:cubicBezTo>
                    <a:close/>
                    <a:moveTo>
                      <a:pt x="129" y="11"/>
                    </a:moveTo>
                    <a:lnTo>
                      <a:pt x="96" y="43"/>
                    </a:lnTo>
                    <a:cubicBezTo>
                      <a:pt x="86" y="64"/>
                      <a:pt x="75" y="86"/>
                      <a:pt x="64" y="96"/>
                    </a:cubicBezTo>
                    <a:cubicBezTo>
                      <a:pt x="32" y="139"/>
                      <a:pt x="10" y="172"/>
                      <a:pt x="0" y="214"/>
                    </a:cubicBezTo>
                    <a:cubicBezTo>
                      <a:pt x="32" y="182"/>
                      <a:pt x="53" y="139"/>
                      <a:pt x="75" y="107"/>
                    </a:cubicBezTo>
                    <a:cubicBezTo>
                      <a:pt x="86" y="86"/>
                      <a:pt x="96" y="75"/>
                      <a:pt x="107" y="53"/>
                    </a:cubicBezTo>
                    <a:cubicBezTo>
                      <a:pt x="118" y="43"/>
                      <a:pt x="129" y="32"/>
                      <a:pt x="129" y="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40"/>
              <p:cNvSpPr/>
              <p:nvPr/>
            </p:nvSpPr>
            <p:spPr>
              <a:xfrm>
                <a:off x="3168093" y="2639892"/>
                <a:ext cx="128241" cy="64897"/>
              </a:xfrm>
              <a:custGeom>
                <a:avLst/>
                <a:gdLst/>
                <a:ahLst/>
                <a:cxnLst/>
                <a:rect l="l" t="t" r="r" b="b"/>
                <a:pathLst>
                  <a:path w="826" h="418" extrusionOk="0">
                    <a:moveTo>
                      <a:pt x="772" y="354"/>
                    </a:moveTo>
                    <a:lnTo>
                      <a:pt x="772" y="386"/>
                    </a:lnTo>
                    <a:lnTo>
                      <a:pt x="826" y="386"/>
                    </a:lnTo>
                    <a:lnTo>
                      <a:pt x="772" y="354"/>
                    </a:lnTo>
                    <a:close/>
                    <a:moveTo>
                      <a:pt x="87" y="1"/>
                    </a:moveTo>
                    <a:cubicBezTo>
                      <a:pt x="44" y="129"/>
                      <a:pt x="12" y="343"/>
                      <a:pt x="1" y="418"/>
                    </a:cubicBezTo>
                    <a:lnTo>
                      <a:pt x="762" y="386"/>
                    </a:lnTo>
                    <a:lnTo>
                      <a:pt x="762" y="354"/>
                    </a:lnTo>
                    <a:lnTo>
                      <a:pt x="729" y="332"/>
                    </a:lnTo>
                    <a:cubicBezTo>
                      <a:pt x="729" y="343"/>
                      <a:pt x="729" y="354"/>
                      <a:pt x="719" y="365"/>
                    </a:cubicBezTo>
                    <a:lnTo>
                      <a:pt x="719" y="332"/>
                    </a:lnTo>
                    <a:lnTo>
                      <a:pt x="719" y="322"/>
                    </a:lnTo>
                    <a:lnTo>
                      <a:pt x="686" y="311"/>
                    </a:lnTo>
                    <a:lnTo>
                      <a:pt x="686" y="322"/>
                    </a:lnTo>
                    <a:cubicBezTo>
                      <a:pt x="686" y="332"/>
                      <a:pt x="686" y="354"/>
                      <a:pt x="676" y="365"/>
                    </a:cubicBezTo>
                    <a:cubicBezTo>
                      <a:pt x="665" y="343"/>
                      <a:pt x="665" y="332"/>
                      <a:pt x="665" y="322"/>
                    </a:cubicBezTo>
                    <a:lnTo>
                      <a:pt x="665" y="301"/>
                    </a:lnTo>
                    <a:lnTo>
                      <a:pt x="643" y="289"/>
                    </a:lnTo>
                    <a:cubicBezTo>
                      <a:pt x="643" y="311"/>
                      <a:pt x="633" y="332"/>
                      <a:pt x="633" y="343"/>
                    </a:cubicBezTo>
                    <a:lnTo>
                      <a:pt x="633" y="354"/>
                    </a:lnTo>
                    <a:cubicBezTo>
                      <a:pt x="622" y="354"/>
                      <a:pt x="622" y="343"/>
                      <a:pt x="622" y="343"/>
                    </a:cubicBezTo>
                    <a:lnTo>
                      <a:pt x="622" y="279"/>
                    </a:lnTo>
                    <a:lnTo>
                      <a:pt x="590" y="268"/>
                    </a:lnTo>
                    <a:lnTo>
                      <a:pt x="590" y="279"/>
                    </a:lnTo>
                    <a:cubicBezTo>
                      <a:pt x="590" y="289"/>
                      <a:pt x="590" y="311"/>
                      <a:pt x="579" y="332"/>
                    </a:cubicBezTo>
                    <a:lnTo>
                      <a:pt x="579" y="279"/>
                    </a:lnTo>
                    <a:lnTo>
                      <a:pt x="579" y="258"/>
                    </a:lnTo>
                    <a:lnTo>
                      <a:pt x="547" y="236"/>
                    </a:lnTo>
                    <a:cubicBezTo>
                      <a:pt x="547" y="268"/>
                      <a:pt x="536" y="301"/>
                      <a:pt x="526" y="322"/>
                    </a:cubicBezTo>
                    <a:cubicBezTo>
                      <a:pt x="526" y="289"/>
                      <a:pt x="526" y="268"/>
                      <a:pt x="536" y="236"/>
                    </a:cubicBezTo>
                    <a:lnTo>
                      <a:pt x="493" y="215"/>
                    </a:lnTo>
                    <a:lnTo>
                      <a:pt x="493" y="258"/>
                    </a:lnTo>
                    <a:cubicBezTo>
                      <a:pt x="493" y="268"/>
                      <a:pt x="483" y="289"/>
                      <a:pt x="483" y="311"/>
                    </a:cubicBezTo>
                    <a:lnTo>
                      <a:pt x="483" y="322"/>
                    </a:lnTo>
                    <a:lnTo>
                      <a:pt x="472" y="311"/>
                    </a:lnTo>
                    <a:cubicBezTo>
                      <a:pt x="472" y="289"/>
                      <a:pt x="483" y="258"/>
                      <a:pt x="483" y="225"/>
                    </a:cubicBezTo>
                    <a:lnTo>
                      <a:pt x="483" y="204"/>
                    </a:lnTo>
                    <a:lnTo>
                      <a:pt x="451" y="193"/>
                    </a:lnTo>
                    <a:cubicBezTo>
                      <a:pt x="451" y="193"/>
                      <a:pt x="451" y="204"/>
                      <a:pt x="440" y="215"/>
                    </a:cubicBezTo>
                    <a:cubicBezTo>
                      <a:pt x="440" y="247"/>
                      <a:pt x="429" y="279"/>
                      <a:pt x="429" y="311"/>
                    </a:cubicBezTo>
                    <a:lnTo>
                      <a:pt x="419" y="311"/>
                    </a:lnTo>
                    <a:cubicBezTo>
                      <a:pt x="419" y="279"/>
                      <a:pt x="419" y="258"/>
                      <a:pt x="429" y="236"/>
                    </a:cubicBezTo>
                    <a:cubicBezTo>
                      <a:pt x="429" y="215"/>
                      <a:pt x="440" y="204"/>
                      <a:pt x="440" y="182"/>
                    </a:cubicBezTo>
                    <a:lnTo>
                      <a:pt x="397" y="161"/>
                    </a:lnTo>
                    <a:cubicBezTo>
                      <a:pt x="397" y="182"/>
                      <a:pt x="397" y="193"/>
                      <a:pt x="386" y="204"/>
                    </a:cubicBezTo>
                    <a:cubicBezTo>
                      <a:pt x="386" y="236"/>
                      <a:pt x="386" y="268"/>
                      <a:pt x="376" y="301"/>
                    </a:cubicBezTo>
                    <a:lnTo>
                      <a:pt x="365" y="301"/>
                    </a:lnTo>
                    <a:cubicBezTo>
                      <a:pt x="365" y="258"/>
                      <a:pt x="376" y="204"/>
                      <a:pt x="386" y="161"/>
                    </a:cubicBezTo>
                    <a:lnTo>
                      <a:pt x="333" y="129"/>
                    </a:lnTo>
                    <a:cubicBezTo>
                      <a:pt x="333" y="139"/>
                      <a:pt x="322" y="161"/>
                      <a:pt x="322" y="172"/>
                    </a:cubicBezTo>
                    <a:cubicBezTo>
                      <a:pt x="322" y="204"/>
                      <a:pt x="312" y="236"/>
                      <a:pt x="312" y="258"/>
                    </a:cubicBezTo>
                    <a:lnTo>
                      <a:pt x="312" y="268"/>
                    </a:lnTo>
                    <a:cubicBezTo>
                      <a:pt x="301" y="268"/>
                      <a:pt x="301" y="258"/>
                      <a:pt x="301" y="258"/>
                    </a:cubicBezTo>
                    <a:cubicBezTo>
                      <a:pt x="301" y="215"/>
                      <a:pt x="301" y="161"/>
                      <a:pt x="322" y="118"/>
                    </a:cubicBezTo>
                    <a:lnTo>
                      <a:pt x="279" y="97"/>
                    </a:lnTo>
                    <a:cubicBezTo>
                      <a:pt x="279" y="118"/>
                      <a:pt x="269" y="151"/>
                      <a:pt x="269" y="172"/>
                    </a:cubicBezTo>
                    <a:cubicBezTo>
                      <a:pt x="269" y="204"/>
                      <a:pt x="258" y="225"/>
                      <a:pt x="248" y="258"/>
                    </a:cubicBezTo>
                    <a:cubicBezTo>
                      <a:pt x="248" y="225"/>
                      <a:pt x="248" y="193"/>
                      <a:pt x="258" y="161"/>
                    </a:cubicBezTo>
                    <a:cubicBezTo>
                      <a:pt x="258" y="139"/>
                      <a:pt x="258" y="118"/>
                      <a:pt x="269" y="97"/>
                    </a:cubicBezTo>
                    <a:lnTo>
                      <a:pt x="226" y="75"/>
                    </a:lnTo>
                    <a:cubicBezTo>
                      <a:pt x="226" y="97"/>
                      <a:pt x="215" y="118"/>
                      <a:pt x="215" y="139"/>
                    </a:cubicBezTo>
                    <a:cubicBezTo>
                      <a:pt x="205" y="172"/>
                      <a:pt x="205" y="204"/>
                      <a:pt x="194" y="236"/>
                    </a:cubicBezTo>
                    <a:lnTo>
                      <a:pt x="183" y="236"/>
                    </a:lnTo>
                    <a:cubicBezTo>
                      <a:pt x="183" y="204"/>
                      <a:pt x="194" y="172"/>
                      <a:pt x="194" y="139"/>
                    </a:cubicBezTo>
                    <a:cubicBezTo>
                      <a:pt x="205" y="118"/>
                      <a:pt x="205" y="86"/>
                      <a:pt x="205" y="65"/>
                    </a:cubicBezTo>
                    <a:lnTo>
                      <a:pt x="172" y="44"/>
                    </a:lnTo>
                    <a:cubicBezTo>
                      <a:pt x="162" y="108"/>
                      <a:pt x="140" y="161"/>
                      <a:pt x="129" y="215"/>
                    </a:cubicBezTo>
                    <a:lnTo>
                      <a:pt x="119" y="215"/>
                    </a:lnTo>
                    <a:cubicBezTo>
                      <a:pt x="129" y="182"/>
                      <a:pt x="129" y="139"/>
                      <a:pt x="140" y="108"/>
                    </a:cubicBezTo>
                    <a:cubicBezTo>
                      <a:pt x="151" y="86"/>
                      <a:pt x="151" y="65"/>
                      <a:pt x="151" y="32"/>
                    </a:cubicBezTo>
                    <a:lnTo>
                      <a:pt x="119" y="22"/>
                    </a:lnTo>
                    <a:cubicBezTo>
                      <a:pt x="108" y="75"/>
                      <a:pt x="76" y="139"/>
                      <a:pt x="65" y="204"/>
                    </a:cubicBezTo>
                    <a:lnTo>
                      <a:pt x="55" y="204"/>
                    </a:lnTo>
                    <a:cubicBezTo>
                      <a:pt x="65" y="139"/>
                      <a:pt x="76" y="65"/>
                      <a:pt x="98" y="11"/>
                    </a:cubicBez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40"/>
              <p:cNvSpPr/>
              <p:nvPr/>
            </p:nvSpPr>
            <p:spPr>
              <a:xfrm>
                <a:off x="3158157" y="2629955"/>
                <a:ext cx="166433" cy="83217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536" extrusionOk="0">
                    <a:moveTo>
                      <a:pt x="99" y="276"/>
                    </a:moveTo>
                    <a:lnTo>
                      <a:pt x="99" y="276"/>
                    </a:lnTo>
                    <a:cubicBezTo>
                      <a:pt x="91" y="320"/>
                      <a:pt x="83" y="363"/>
                      <a:pt x="78" y="400"/>
                    </a:cubicBezTo>
                    <a:lnTo>
                      <a:pt x="78" y="400"/>
                    </a:lnTo>
                    <a:cubicBezTo>
                      <a:pt x="86" y="364"/>
                      <a:pt x="97" y="323"/>
                      <a:pt x="108" y="279"/>
                    </a:cubicBezTo>
                    <a:lnTo>
                      <a:pt x="99" y="276"/>
                    </a:lnTo>
                    <a:close/>
                    <a:moveTo>
                      <a:pt x="78" y="400"/>
                    </a:moveTo>
                    <a:cubicBezTo>
                      <a:pt x="70" y="433"/>
                      <a:pt x="65" y="461"/>
                      <a:pt x="65" y="482"/>
                    </a:cubicBezTo>
                    <a:cubicBezTo>
                      <a:pt x="68" y="463"/>
                      <a:pt x="72" y="434"/>
                      <a:pt x="78" y="400"/>
                    </a:cubicBezTo>
                    <a:close/>
                    <a:moveTo>
                      <a:pt x="129" y="0"/>
                    </a:moveTo>
                    <a:lnTo>
                      <a:pt x="119" y="22"/>
                    </a:lnTo>
                    <a:cubicBezTo>
                      <a:pt x="65" y="182"/>
                      <a:pt x="12" y="493"/>
                      <a:pt x="12" y="514"/>
                    </a:cubicBezTo>
                    <a:lnTo>
                      <a:pt x="1" y="536"/>
                    </a:lnTo>
                    <a:lnTo>
                      <a:pt x="140" y="536"/>
                    </a:lnTo>
                    <a:lnTo>
                      <a:pt x="697" y="503"/>
                    </a:lnTo>
                    <a:lnTo>
                      <a:pt x="740" y="503"/>
                    </a:lnTo>
                    <a:lnTo>
                      <a:pt x="1071" y="482"/>
                    </a:lnTo>
                    <a:lnTo>
                      <a:pt x="783" y="343"/>
                    </a:lnTo>
                    <a:lnTo>
                      <a:pt x="740" y="311"/>
                    </a:lnTo>
                    <a:lnTo>
                      <a:pt x="247" y="65"/>
                    </a:lnTo>
                    <a:lnTo>
                      <a:pt x="183" y="32"/>
                    </a:lnTo>
                    <a:lnTo>
                      <a:pt x="183" y="86"/>
                    </a:lnTo>
                    <a:lnTo>
                      <a:pt x="215" y="96"/>
                    </a:lnTo>
                    <a:cubicBezTo>
                      <a:pt x="226" y="86"/>
                      <a:pt x="226" y="75"/>
                      <a:pt x="236" y="65"/>
                    </a:cubicBezTo>
                    <a:lnTo>
                      <a:pt x="236" y="108"/>
                    </a:lnTo>
                    <a:lnTo>
                      <a:pt x="269" y="129"/>
                    </a:lnTo>
                    <a:cubicBezTo>
                      <a:pt x="279" y="118"/>
                      <a:pt x="279" y="118"/>
                      <a:pt x="279" y="108"/>
                    </a:cubicBezTo>
                    <a:lnTo>
                      <a:pt x="290" y="108"/>
                    </a:lnTo>
                    <a:lnTo>
                      <a:pt x="290" y="139"/>
                    </a:lnTo>
                    <a:lnTo>
                      <a:pt x="333" y="161"/>
                    </a:lnTo>
                    <a:lnTo>
                      <a:pt x="333" y="139"/>
                    </a:lnTo>
                    <a:lnTo>
                      <a:pt x="343" y="139"/>
                    </a:lnTo>
                    <a:lnTo>
                      <a:pt x="343" y="161"/>
                    </a:lnTo>
                    <a:lnTo>
                      <a:pt x="386" y="182"/>
                    </a:lnTo>
                    <a:lnTo>
                      <a:pt x="386" y="161"/>
                    </a:lnTo>
                    <a:lnTo>
                      <a:pt x="397" y="161"/>
                    </a:lnTo>
                    <a:lnTo>
                      <a:pt x="397" y="193"/>
                    </a:lnTo>
                    <a:lnTo>
                      <a:pt x="450" y="225"/>
                    </a:lnTo>
                    <a:cubicBezTo>
                      <a:pt x="450" y="215"/>
                      <a:pt x="450" y="203"/>
                      <a:pt x="461" y="193"/>
                    </a:cubicBezTo>
                    <a:lnTo>
                      <a:pt x="461" y="225"/>
                    </a:lnTo>
                    <a:lnTo>
                      <a:pt x="504" y="246"/>
                    </a:lnTo>
                    <a:cubicBezTo>
                      <a:pt x="504" y="236"/>
                      <a:pt x="515" y="215"/>
                      <a:pt x="515" y="203"/>
                    </a:cubicBezTo>
                    <a:cubicBezTo>
                      <a:pt x="526" y="225"/>
                      <a:pt x="515" y="236"/>
                      <a:pt x="515" y="257"/>
                    </a:cubicBezTo>
                    <a:lnTo>
                      <a:pt x="547" y="268"/>
                    </a:lnTo>
                    <a:cubicBezTo>
                      <a:pt x="547" y="257"/>
                      <a:pt x="557" y="246"/>
                      <a:pt x="569" y="236"/>
                    </a:cubicBezTo>
                    <a:lnTo>
                      <a:pt x="569" y="246"/>
                    </a:lnTo>
                    <a:cubicBezTo>
                      <a:pt x="569" y="257"/>
                      <a:pt x="569" y="268"/>
                      <a:pt x="557" y="279"/>
                    </a:cubicBezTo>
                    <a:lnTo>
                      <a:pt x="600" y="300"/>
                    </a:lnTo>
                    <a:cubicBezTo>
                      <a:pt x="600" y="289"/>
                      <a:pt x="600" y="279"/>
                      <a:pt x="611" y="279"/>
                    </a:cubicBezTo>
                    <a:lnTo>
                      <a:pt x="611" y="300"/>
                    </a:lnTo>
                    <a:lnTo>
                      <a:pt x="643" y="322"/>
                    </a:lnTo>
                    <a:cubicBezTo>
                      <a:pt x="643" y="311"/>
                      <a:pt x="654" y="300"/>
                      <a:pt x="654" y="289"/>
                    </a:cubicBezTo>
                    <a:lnTo>
                      <a:pt x="664" y="289"/>
                    </a:lnTo>
                    <a:cubicBezTo>
                      <a:pt x="664" y="300"/>
                      <a:pt x="664" y="311"/>
                      <a:pt x="654" y="332"/>
                    </a:cubicBezTo>
                    <a:lnTo>
                      <a:pt x="686" y="343"/>
                    </a:lnTo>
                    <a:cubicBezTo>
                      <a:pt x="697" y="332"/>
                      <a:pt x="697" y="322"/>
                      <a:pt x="697" y="311"/>
                    </a:cubicBezTo>
                    <a:cubicBezTo>
                      <a:pt x="707" y="322"/>
                      <a:pt x="707" y="343"/>
                      <a:pt x="707" y="353"/>
                    </a:cubicBezTo>
                    <a:lnTo>
                      <a:pt x="729" y="365"/>
                    </a:lnTo>
                    <a:cubicBezTo>
                      <a:pt x="729" y="353"/>
                      <a:pt x="740" y="343"/>
                      <a:pt x="740" y="343"/>
                    </a:cubicBezTo>
                    <a:lnTo>
                      <a:pt x="750" y="343"/>
                    </a:lnTo>
                    <a:lnTo>
                      <a:pt x="750" y="375"/>
                    </a:lnTo>
                    <a:lnTo>
                      <a:pt x="783" y="386"/>
                    </a:lnTo>
                    <a:cubicBezTo>
                      <a:pt x="783" y="375"/>
                      <a:pt x="772" y="365"/>
                      <a:pt x="783" y="365"/>
                    </a:cubicBezTo>
                    <a:lnTo>
                      <a:pt x="783" y="353"/>
                    </a:lnTo>
                    <a:cubicBezTo>
                      <a:pt x="793" y="365"/>
                      <a:pt x="793" y="386"/>
                      <a:pt x="793" y="396"/>
                    </a:cubicBezTo>
                    <a:lnTo>
                      <a:pt x="826" y="418"/>
                    </a:lnTo>
                    <a:lnTo>
                      <a:pt x="826" y="386"/>
                    </a:lnTo>
                    <a:lnTo>
                      <a:pt x="836" y="386"/>
                    </a:lnTo>
                    <a:lnTo>
                      <a:pt x="836" y="418"/>
                    </a:lnTo>
                    <a:lnTo>
                      <a:pt x="890" y="450"/>
                    </a:lnTo>
                    <a:lnTo>
                      <a:pt x="879" y="439"/>
                    </a:lnTo>
                    <a:lnTo>
                      <a:pt x="975" y="460"/>
                    </a:lnTo>
                    <a:lnTo>
                      <a:pt x="975" y="472"/>
                    </a:lnTo>
                    <a:lnTo>
                      <a:pt x="33" y="514"/>
                    </a:lnTo>
                    <a:cubicBezTo>
                      <a:pt x="33" y="514"/>
                      <a:pt x="55" y="396"/>
                      <a:pt x="76" y="268"/>
                    </a:cubicBezTo>
                    <a:lnTo>
                      <a:pt x="99" y="276"/>
                    </a:lnTo>
                    <a:lnTo>
                      <a:pt x="99" y="276"/>
                    </a:lnTo>
                    <a:cubicBezTo>
                      <a:pt x="113" y="202"/>
                      <a:pt x="131" y="124"/>
                      <a:pt x="151" y="65"/>
                    </a:cubicBezTo>
                    <a:lnTo>
                      <a:pt x="162" y="75"/>
                    </a:lnTo>
                    <a:cubicBezTo>
                      <a:pt x="162" y="54"/>
                      <a:pt x="172" y="43"/>
                      <a:pt x="183" y="22"/>
                    </a:cubicBezTo>
                    <a:lnTo>
                      <a:pt x="1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40"/>
              <p:cNvSpPr/>
              <p:nvPr/>
            </p:nvSpPr>
            <p:spPr>
              <a:xfrm>
                <a:off x="3163280" y="2671409"/>
                <a:ext cx="146405" cy="38503"/>
              </a:xfrm>
              <a:custGeom>
                <a:avLst/>
                <a:gdLst/>
                <a:ahLst/>
                <a:cxnLst/>
                <a:rect l="l" t="t" r="r" b="b"/>
                <a:pathLst>
                  <a:path w="943" h="248" extrusionOk="0">
                    <a:moveTo>
                      <a:pt x="43" y="1"/>
                    </a:moveTo>
                    <a:cubicBezTo>
                      <a:pt x="22" y="129"/>
                      <a:pt x="0" y="247"/>
                      <a:pt x="0" y="247"/>
                    </a:cubicBezTo>
                    <a:lnTo>
                      <a:pt x="942" y="205"/>
                    </a:lnTo>
                    <a:lnTo>
                      <a:pt x="942" y="193"/>
                    </a:lnTo>
                    <a:lnTo>
                      <a:pt x="846" y="172"/>
                    </a:lnTo>
                    <a:lnTo>
                      <a:pt x="857" y="183"/>
                    </a:lnTo>
                    <a:lnTo>
                      <a:pt x="803" y="183"/>
                    </a:lnTo>
                    <a:lnTo>
                      <a:pt x="803" y="193"/>
                    </a:lnTo>
                    <a:lnTo>
                      <a:pt x="793" y="183"/>
                    </a:lnTo>
                    <a:lnTo>
                      <a:pt x="32" y="215"/>
                    </a:lnTo>
                    <a:cubicBezTo>
                      <a:pt x="32" y="172"/>
                      <a:pt x="53" y="98"/>
                      <a:pt x="75" y="12"/>
                    </a:cubicBez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40"/>
              <p:cNvSpPr/>
              <p:nvPr/>
            </p:nvSpPr>
            <p:spPr>
              <a:xfrm>
                <a:off x="3286242" y="2689729"/>
                <a:ext cx="1708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11" h="76" extrusionOk="0">
                    <a:moveTo>
                      <a:pt x="1" y="1"/>
                    </a:moveTo>
                    <a:lnTo>
                      <a:pt x="1" y="33"/>
                    </a:lnTo>
                    <a:lnTo>
                      <a:pt x="1" y="65"/>
                    </a:lnTo>
                    <a:lnTo>
                      <a:pt x="11" y="75"/>
                    </a:lnTo>
                    <a:lnTo>
                      <a:pt x="11" y="65"/>
                    </a:lnTo>
                    <a:lnTo>
                      <a:pt x="11" y="33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40"/>
              <p:cNvSpPr/>
              <p:nvPr/>
            </p:nvSpPr>
            <p:spPr>
              <a:xfrm>
                <a:off x="3277859" y="2684761"/>
                <a:ext cx="3416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22" h="76" extrusionOk="0">
                    <a:moveTo>
                      <a:pt x="12" y="0"/>
                    </a:moveTo>
                    <a:lnTo>
                      <a:pt x="12" y="12"/>
                    </a:lnTo>
                    <a:cubicBezTo>
                      <a:pt x="1" y="12"/>
                      <a:pt x="12" y="22"/>
                      <a:pt x="12" y="33"/>
                    </a:cubicBezTo>
                    <a:lnTo>
                      <a:pt x="12" y="43"/>
                    </a:lnTo>
                    <a:lnTo>
                      <a:pt x="12" y="76"/>
                    </a:lnTo>
                    <a:cubicBezTo>
                      <a:pt x="22" y="65"/>
                      <a:pt x="22" y="54"/>
                      <a:pt x="22" y="43"/>
                    </a:cubicBezTo>
                    <a:cubicBezTo>
                      <a:pt x="22" y="33"/>
                      <a:pt x="22" y="12"/>
                      <a:pt x="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40"/>
              <p:cNvSpPr/>
              <p:nvPr/>
            </p:nvSpPr>
            <p:spPr>
              <a:xfrm>
                <a:off x="3271183" y="2683208"/>
                <a:ext cx="3571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23" h="86" extrusionOk="0">
                    <a:moveTo>
                      <a:pt x="12" y="0"/>
                    </a:moveTo>
                    <a:cubicBezTo>
                      <a:pt x="12" y="0"/>
                      <a:pt x="1" y="10"/>
                      <a:pt x="1" y="22"/>
                    </a:cubicBezTo>
                    <a:lnTo>
                      <a:pt x="1" y="43"/>
                    </a:lnTo>
                    <a:cubicBezTo>
                      <a:pt x="1" y="53"/>
                      <a:pt x="1" y="64"/>
                      <a:pt x="12" y="86"/>
                    </a:cubicBezTo>
                    <a:cubicBezTo>
                      <a:pt x="22" y="75"/>
                      <a:pt x="22" y="53"/>
                      <a:pt x="22" y="43"/>
                    </a:cubicBezTo>
                    <a:lnTo>
                      <a:pt x="22" y="3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40"/>
              <p:cNvSpPr/>
              <p:nvPr/>
            </p:nvSpPr>
            <p:spPr>
              <a:xfrm>
                <a:off x="3264507" y="2678085"/>
                <a:ext cx="3571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08" extrusionOk="0">
                    <a:moveTo>
                      <a:pt x="12" y="1"/>
                    </a:moveTo>
                    <a:cubicBezTo>
                      <a:pt x="12" y="12"/>
                      <a:pt x="12" y="22"/>
                      <a:pt x="1" y="33"/>
                    </a:cubicBezTo>
                    <a:lnTo>
                      <a:pt x="1" y="97"/>
                    </a:lnTo>
                    <a:cubicBezTo>
                      <a:pt x="1" y="97"/>
                      <a:pt x="1" y="108"/>
                      <a:pt x="12" y="108"/>
                    </a:cubicBezTo>
                    <a:lnTo>
                      <a:pt x="12" y="97"/>
                    </a:lnTo>
                    <a:cubicBezTo>
                      <a:pt x="12" y="86"/>
                      <a:pt x="22" y="65"/>
                      <a:pt x="22" y="43"/>
                    </a:cubicBezTo>
                    <a:cubicBezTo>
                      <a:pt x="22" y="33"/>
                      <a:pt x="22" y="12"/>
                      <a:pt x="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40"/>
              <p:cNvSpPr/>
              <p:nvPr/>
            </p:nvSpPr>
            <p:spPr>
              <a:xfrm>
                <a:off x="3257986" y="2674824"/>
                <a:ext cx="3416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22" h="108" extrusionOk="0">
                    <a:moveTo>
                      <a:pt x="11" y="0"/>
                    </a:moveTo>
                    <a:cubicBezTo>
                      <a:pt x="11" y="11"/>
                      <a:pt x="0" y="22"/>
                      <a:pt x="0" y="33"/>
                    </a:cubicBezTo>
                    <a:lnTo>
                      <a:pt x="0" y="54"/>
                    </a:lnTo>
                    <a:lnTo>
                      <a:pt x="0" y="107"/>
                    </a:lnTo>
                    <a:cubicBezTo>
                      <a:pt x="11" y="86"/>
                      <a:pt x="11" y="64"/>
                      <a:pt x="11" y="54"/>
                    </a:cubicBezTo>
                    <a:lnTo>
                      <a:pt x="11" y="43"/>
                    </a:lnTo>
                    <a:cubicBezTo>
                      <a:pt x="21" y="22"/>
                      <a:pt x="21" y="11"/>
                      <a:pt x="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40"/>
              <p:cNvSpPr/>
              <p:nvPr/>
            </p:nvSpPr>
            <p:spPr>
              <a:xfrm>
                <a:off x="3249602" y="2673116"/>
                <a:ext cx="3571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08" extrusionOk="0">
                    <a:moveTo>
                      <a:pt x="22" y="1"/>
                    </a:moveTo>
                    <a:cubicBezTo>
                      <a:pt x="11" y="1"/>
                      <a:pt x="11" y="11"/>
                      <a:pt x="11" y="22"/>
                    </a:cubicBezTo>
                    <a:cubicBezTo>
                      <a:pt x="1" y="54"/>
                      <a:pt x="1" y="75"/>
                      <a:pt x="1" y="108"/>
                    </a:cubicBezTo>
                    <a:cubicBezTo>
                      <a:pt x="11" y="87"/>
                      <a:pt x="22" y="54"/>
                      <a:pt x="22" y="22"/>
                    </a:cubicBezTo>
                    <a:lnTo>
                      <a:pt x="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40"/>
              <p:cNvSpPr/>
              <p:nvPr/>
            </p:nvSpPr>
            <p:spPr>
              <a:xfrm>
                <a:off x="3241218" y="2666596"/>
                <a:ext cx="5279" cy="23288"/>
              </a:xfrm>
              <a:custGeom>
                <a:avLst/>
                <a:gdLst/>
                <a:ahLst/>
                <a:cxnLst/>
                <a:rect l="l" t="t" r="r" b="b"/>
                <a:pathLst>
                  <a:path w="34" h="150" extrusionOk="0">
                    <a:moveTo>
                      <a:pt x="34" y="0"/>
                    </a:moveTo>
                    <a:cubicBezTo>
                      <a:pt x="22" y="10"/>
                      <a:pt x="12" y="21"/>
                      <a:pt x="12" y="32"/>
                    </a:cubicBezTo>
                    <a:lnTo>
                      <a:pt x="12" y="53"/>
                    </a:lnTo>
                    <a:cubicBezTo>
                      <a:pt x="12" y="86"/>
                      <a:pt x="1" y="117"/>
                      <a:pt x="1" y="139"/>
                    </a:cubicBezTo>
                    <a:lnTo>
                      <a:pt x="12" y="150"/>
                    </a:lnTo>
                    <a:lnTo>
                      <a:pt x="12" y="139"/>
                    </a:lnTo>
                    <a:cubicBezTo>
                      <a:pt x="12" y="117"/>
                      <a:pt x="22" y="96"/>
                      <a:pt x="22" y="86"/>
                    </a:cubicBezTo>
                    <a:lnTo>
                      <a:pt x="22" y="43"/>
                    </a:lnTo>
                    <a:cubicBezTo>
                      <a:pt x="34" y="32"/>
                      <a:pt x="34" y="21"/>
                      <a:pt x="34" y="10"/>
                    </a:cubicBezTo>
                    <a:lnTo>
                      <a:pt x="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40"/>
              <p:cNvSpPr/>
              <p:nvPr/>
            </p:nvSpPr>
            <p:spPr>
              <a:xfrm>
                <a:off x="3232990" y="2661472"/>
                <a:ext cx="6831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44" h="172" extrusionOk="0">
                    <a:moveTo>
                      <a:pt x="33" y="0"/>
                    </a:moveTo>
                    <a:cubicBezTo>
                      <a:pt x="33" y="12"/>
                      <a:pt x="22" y="33"/>
                      <a:pt x="22" y="43"/>
                    </a:cubicBezTo>
                    <a:cubicBezTo>
                      <a:pt x="22" y="65"/>
                      <a:pt x="11" y="76"/>
                      <a:pt x="11" y="97"/>
                    </a:cubicBezTo>
                    <a:cubicBezTo>
                      <a:pt x="1" y="119"/>
                      <a:pt x="1" y="140"/>
                      <a:pt x="1" y="172"/>
                    </a:cubicBezTo>
                    <a:lnTo>
                      <a:pt x="11" y="172"/>
                    </a:lnTo>
                    <a:cubicBezTo>
                      <a:pt x="11" y="140"/>
                      <a:pt x="22" y="108"/>
                      <a:pt x="22" y="76"/>
                    </a:cubicBezTo>
                    <a:cubicBezTo>
                      <a:pt x="33" y="65"/>
                      <a:pt x="33" y="54"/>
                      <a:pt x="33" y="54"/>
                    </a:cubicBezTo>
                    <a:cubicBezTo>
                      <a:pt x="33" y="33"/>
                      <a:pt x="44" y="22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40"/>
              <p:cNvSpPr/>
              <p:nvPr/>
            </p:nvSpPr>
            <p:spPr>
              <a:xfrm>
                <a:off x="3224606" y="2659920"/>
                <a:ext cx="5279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34" h="172" extrusionOk="0">
                    <a:moveTo>
                      <a:pt x="33" y="0"/>
                    </a:moveTo>
                    <a:cubicBezTo>
                      <a:pt x="22" y="10"/>
                      <a:pt x="22" y="22"/>
                      <a:pt x="22" y="32"/>
                    </a:cubicBezTo>
                    <a:cubicBezTo>
                      <a:pt x="12" y="75"/>
                      <a:pt x="1" y="129"/>
                      <a:pt x="1" y="172"/>
                    </a:cubicBezTo>
                    <a:lnTo>
                      <a:pt x="12" y="172"/>
                    </a:lnTo>
                    <a:cubicBezTo>
                      <a:pt x="22" y="139"/>
                      <a:pt x="22" y="107"/>
                      <a:pt x="22" y="75"/>
                    </a:cubicBezTo>
                    <a:cubicBezTo>
                      <a:pt x="33" y="64"/>
                      <a:pt x="33" y="53"/>
                      <a:pt x="33" y="32"/>
                    </a:cubicBez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40"/>
              <p:cNvSpPr/>
              <p:nvPr/>
            </p:nvSpPr>
            <p:spPr>
              <a:xfrm>
                <a:off x="3214670" y="2654796"/>
                <a:ext cx="5279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34" h="172" extrusionOk="0">
                    <a:moveTo>
                      <a:pt x="22" y="1"/>
                    </a:moveTo>
                    <a:lnTo>
                      <a:pt x="22" y="22"/>
                    </a:lnTo>
                    <a:cubicBezTo>
                      <a:pt x="1" y="65"/>
                      <a:pt x="1" y="119"/>
                      <a:pt x="1" y="162"/>
                    </a:cubicBezTo>
                    <a:cubicBezTo>
                      <a:pt x="1" y="162"/>
                      <a:pt x="1" y="172"/>
                      <a:pt x="12" y="172"/>
                    </a:cubicBezTo>
                    <a:lnTo>
                      <a:pt x="12" y="162"/>
                    </a:lnTo>
                    <a:cubicBezTo>
                      <a:pt x="12" y="140"/>
                      <a:pt x="22" y="108"/>
                      <a:pt x="22" y="76"/>
                    </a:cubicBezTo>
                    <a:cubicBezTo>
                      <a:pt x="22" y="65"/>
                      <a:pt x="33" y="43"/>
                      <a:pt x="33" y="33"/>
                    </a:cubicBezTo>
                    <a:lnTo>
                      <a:pt x="3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40"/>
              <p:cNvSpPr/>
              <p:nvPr/>
            </p:nvSpPr>
            <p:spPr>
              <a:xfrm>
                <a:off x="3206441" y="2651536"/>
                <a:ext cx="5123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33" h="183" extrusionOk="0">
                    <a:moveTo>
                      <a:pt x="22" y="0"/>
                    </a:moveTo>
                    <a:lnTo>
                      <a:pt x="22" y="22"/>
                    </a:lnTo>
                    <a:cubicBezTo>
                      <a:pt x="11" y="43"/>
                      <a:pt x="11" y="64"/>
                      <a:pt x="11" y="86"/>
                    </a:cubicBezTo>
                    <a:cubicBezTo>
                      <a:pt x="1" y="118"/>
                      <a:pt x="1" y="150"/>
                      <a:pt x="1" y="183"/>
                    </a:cubicBezTo>
                    <a:cubicBezTo>
                      <a:pt x="11" y="150"/>
                      <a:pt x="22" y="129"/>
                      <a:pt x="22" y="97"/>
                    </a:cubicBezTo>
                    <a:cubicBezTo>
                      <a:pt x="22" y="76"/>
                      <a:pt x="32" y="43"/>
                      <a:pt x="32" y="22"/>
                    </a:cubicBezTo>
                    <a:lnTo>
                      <a:pt x="3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40"/>
              <p:cNvSpPr/>
              <p:nvPr/>
            </p:nvSpPr>
            <p:spPr>
              <a:xfrm>
                <a:off x="3196505" y="2646568"/>
                <a:ext cx="6831" cy="30119"/>
              </a:xfrm>
              <a:custGeom>
                <a:avLst/>
                <a:gdLst/>
                <a:ahLst/>
                <a:cxnLst/>
                <a:rect l="l" t="t" r="r" b="b"/>
                <a:pathLst>
                  <a:path w="44" h="194" extrusionOk="0">
                    <a:moveTo>
                      <a:pt x="32" y="1"/>
                    </a:moveTo>
                    <a:cubicBezTo>
                      <a:pt x="32" y="11"/>
                      <a:pt x="32" y="11"/>
                      <a:pt x="22" y="22"/>
                    </a:cubicBezTo>
                    <a:cubicBezTo>
                      <a:pt x="22" y="43"/>
                      <a:pt x="22" y="75"/>
                      <a:pt x="11" y="96"/>
                    </a:cubicBezTo>
                    <a:cubicBezTo>
                      <a:pt x="11" y="129"/>
                      <a:pt x="0" y="161"/>
                      <a:pt x="0" y="193"/>
                    </a:cubicBezTo>
                    <a:lnTo>
                      <a:pt x="11" y="193"/>
                    </a:lnTo>
                    <a:cubicBezTo>
                      <a:pt x="22" y="161"/>
                      <a:pt x="22" y="129"/>
                      <a:pt x="32" y="96"/>
                    </a:cubicBezTo>
                    <a:cubicBezTo>
                      <a:pt x="32" y="75"/>
                      <a:pt x="43" y="54"/>
                      <a:pt x="43" y="32"/>
                    </a:cubicBez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40"/>
              <p:cNvSpPr/>
              <p:nvPr/>
            </p:nvSpPr>
            <p:spPr>
              <a:xfrm>
                <a:off x="3186568" y="2639892"/>
                <a:ext cx="8384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54" h="215" extrusionOk="0">
                    <a:moveTo>
                      <a:pt x="53" y="1"/>
                    </a:moveTo>
                    <a:cubicBezTo>
                      <a:pt x="43" y="11"/>
                      <a:pt x="43" y="22"/>
                      <a:pt x="32" y="32"/>
                    </a:cubicBezTo>
                    <a:cubicBezTo>
                      <a:pt x="32" y="65"/>
                      <a:pt x="32" y="86"/>
                      <a:pt x="21" y="108"/>
                    </a:cubicBezTo>
                    <a:cubicBezTo>
                      <a:pt x="10" y="139"/>
                      <a:pt x="10" y="182"/>
                      <a:pt x="0" y="215"/>
                    </a:cubicBezTo>
                    <a:lnTo>
                      <a:pt x="10" y="215"/>
                    </a:lnTo>
                    <a:cubicBezTo>
                      <a:pt x="21" y="161"/>
                      <a:pt x="43" y="108"/>
                      <a:pt x="53" y="44"/>
                    </a:cubicBezTo>
                    <a:lnTo>
                      <a:pt x="5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40"/>
              <p:cNvSpPr/>
              <p:nvPr/>
            </p:nvSpPr>
            <p:spPr>
              <a:xfrm>
                <a:off x="3176477" y="2631508"/>
                <a:ext cx="11799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76" h="258" extrusionOk="0">
                    <a:moveTo>
                      <a:pt x="65" y="1"/>
                    </a:moveTo>
                    <a:lnTo>
                      <a:pt x="65" y="12"/>
                    </a:lnTo>
                    <a:cubicBezTo>
                      <a:pt x="54" y="33"/>
                      <a:pt x="44" y="44"/>
                      <a:pt x="44" y="65"/>
                    </a:cubicBezTo>
                    <a:cubicBezTo>
                      <a:pt x="22" y="119"/>
                      <a:pt x="11" y="193"/>
                      <a:pt x="1" y="258"/>
                    </a:cubicBezTo>
                    <a:lnTo>
                      <a:pt x="11" y="258"/>
                    </a:lnTo>
                    <a:cubicBezTo>
                      <a:pt x="22" y="193"/>
                      <a:pt x="54" y="129"/>
                      <a:pt x="65" y="76"/>
                    </a:cubicBezTo>
                    <a:lnTo>
                      <a:pt x="65" y="22"/>
                    </a:lnTo>
                    <a:cubicBezTo>
                      <a:pt x="65" y="12"/>
                      <a:pt x="75" y="12"/>
                      <a:pt x="7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40"/>
              <p:cNvSpPr/>
              <p:nvPr/>
            </p:nvSpPr>
            <p:spPr>
              <a:xfrm>
                <a:off x="3166540" y="2945745"/>
                <a:ext cx="128085" cy="65052"/>
              </a:xfrm>
              <a:custGeom>
                <a:avLst/>
                <a:gdLst/>
                <a:ahLst/>
                <a:cxnLst/>
                <a:rect l="l" t="t" r="r" b="b"/>
                <a:pathLst>
                  <a:path w="825" h="419" extrusionOk="0">
                    <a:moveTo>
                      <a:pt x="772" y="11"/>
                    </a:moveTo>
                    <a:cubicBezTo>
                      <a:pt x="772" y="11"/>
                      <a:pt x="782" y="22"/>
                      <a:pt x="782" y="33"/>
                    </a:cubicBezTo>
                    <a:lnTo>
                      <a:pt x="825" y="11"/>
                    </a:lnTo>
                    <a:close/>
                    <a:moveTo>
                      <a:pt x="1" y="1"/>
                    </a:moveTo>
                    <a:cubicBezTo>
                      <a:pt x="11" y="65"/>
                      <a:pt x="32" y="140"/>
                      <a:pt x="43" y="215"/>
                    </a:cubicBezTo>
                    <a:cubicBezTo>
                      <a:pt x="75" y="301"/>
                      <a:pt x="97" y="375"/>
                      <a:pt x="108" y="418"/>
                    </a:cubicBezTo>
                    <a:lnTo>
                      <a:pt x="772" y="33"/>
                    </a:lnTo>
                    <a:cubicBezTo>
                      <a:pt x="772" y="22"/>
                      <a:pt x="760" y="22"/>
                      <a:pt x="760" y="11"/>
                    </a:cubicBezTo>
                    <a:lnTo>
                      <a:pt x="718" y="11"/>
                    </a:lnTo>
                    <a:cubicBezTo>
                      <a:pt x="718" y="11"/>
                      <a:pt x="729" y="22"/>
                      <a:pt x="729" y="33"/>
                    </a:cubicBezTo>
                    <a:lnTo>
                      <a:pt x="729" y="44"/>
                    </a:lnTo>
                    <a:lnTo>
                      <a:pt x="718" y="44"/>
                    </a:lnTo>
                    <a:cubicBezTo>
                      <a:pt x="718" y="33"/>
                      <a:pt x="707" y="22"/>
                      <a:pt x="707" y="11"/>
                    </a:cubicBezTo>
                    <a:lnTo>
                      <a:pt x="664" y="1"/>
                    </a:lnTo>
                    <a:lnTo>
                      <a:pt x="664" y="11"/>
                    </a:lnTo>
                    <a:cubicBezTo>
                      <a:pt x="675" y="22"/>
                      <a:pt x="686" y="44"/>
                      <a:pt x="686" y="54"/>
                    </a:cubicBezTo>
                    <a:cubicBezTo>
                      <a:pt x="675" y="44"/>
                      <a:pt x="664" y="33"/>
                      <a:pt x="653" y="11"/>
                    </a:cubicBezTo>
                    <a:lnTo>
                      <a:pt x="653" y="1"/>
                    </a:lnTo>
                    <a:lnTo>
                      <a:pt x="622" y="1"/>
                    </a:lnTo>
                    <a:cubicBezTo>
                      <a:pt x="632" y="22"/>
                      <a:pt x="632" y="44"/>
                      <a:pt x="643" y="65"/>
                    </a:cubicBezTo>
                    <a:lnTo>
                      <a:pt x="632" y="65"/>
                    </a:lnTo>
                    <a:lnTo>
                      <a:pt x="600" y="1"/>
                    </a:lnTo>
                    <a:lnTo>
                      <a:pt x="568" y="1"/>
                    </a:lnTo>
                    <a:lnTo>
                      <a:pt x="568" y="11"/>
                    </a:lnTo>
                    <a:cubicBezTo>
                      <a:pt x="579" y="33"/>
                      <a:pt x="579" y="54"/>
                      <a:pt x="589" y="75"/>
                    </a:cubicBezTo>
                    <a:lnTo>
                      <a:pt x="579" y="75"/>
                    </a:lnTo>
                    <a:cubicBezTo>
                      <a:pt x="568" y="54"/>
                      <a:pt x="568" y="44"/>
                      <a:pt x="557" y="22"/>
                    </a:cubicBezTo>
                    <a:lnTo>
                      <a:pt x="557" y="1"/>
                    </a:lnTo>
                    <a:lnTo>
                      <a:pt x="515" y="1"/>
                    </a:lnTo>
                    <a:cubicBezTo>
                      <a:pt x="525" y="33"/>
                      <a:pt x="536" y="65"/>
                      <a:pt x="536" y="87"/>
                    </a:cubicBezTo>
                    <a:cubicBezTo>
                      <a:pt x="515" y="65"/>
                      <a:pt x="503" y="33"/>
                      <a:pt x="503" y="1"/>
                    </a:cubicBezTo>
                    <a:lnTo>
                      <a:pt x="461" y="1"/>
                    </a:lnTo>
                    <a:cubicBezTo>
                      <a:pt x="461" y="11"/>
                      <a:pt x="461" y="22"/>
                      <a:pt x="472" y="33"/>
                    </a:cubicBezTo>
                    <a:cubicBezTo>
                      <a:pt x="472" y="54"/>
                      <a:pt x="482" y="75"/>
                      <a:pt x="493" y="97"/>
                    </a:cubicBezTo>
                    <a:cubicBezTo>
                      <a:pt x="493" y="108"/>
                      <a:pt x="493" y="108"/>
                      <a:pt x="482" y="108"/>
                    </a:cubicBezTo>
                    <a:cubicBezTo>
                      <a:pt x="472" y="87"/>
                      <a:pt x="461" y="54"/>
                      <a:pt x="450" y="33"/>
                    </a:cubicBezTo>
                    <a:cubicBezTo>
                      <a:pt x="450" y="22"/>
                      <a:pt x="450" y="11"/>
                      <a:pt x="439" y="1"/>
                    </a:cubicBezTo>
                    <a:lnTo>
                      <a:pt x="407" y="1"/>
                    </a:lnTo>
                    <a:lnTo>
                      <a:pt x="407" y="22"/>
                    </a:lnTo>
                    <a:lnTo>
                      <a:pt x="439" y="118"/>
                    </a:lnTo>
                    <a:lnTo>
                      <a:pt x="439" y="129"/>
                    </a:lnTo>
                    <a:cubicBezTo>
                      <a:pt x="439" y="129"/>
                      <a:pt x="429" y="129"/>
                      <a:pt x="429" y="118"/>
                    </a:cubicBezTo>
                    <a:cubicBezTo>
                      <a:pt x="418" y="97"/>
                      <a:pt x="407" y="75"/>
                      <a:pt x="407" y="54"/>
                    </a:cubicBezTo>
                    <a:cubicBezTo>
                      <a:pt x="396" y="33"/>
                      <a:pt x="396" y="22"/>
                      <a:pt x="396" y="1"/>
                    </a:cubicBezTo>
                    <a:lnTo>
                      <a:pt x="343" y="1"/>
                    </a:lnTo>
                    <a:cubicBezTo>
                      <a:pt x="353" y="22"/>
                      <a:pt x="353" y="33"/>
                      <a:pt x="365" y="54"/>
                    </a:cubicBezTo>
                    <a:cubicBezTo>
                      <a:pt x="375" y="75"/>
                      <a:pt x="386" y="108"/>
                      <a:pt x="386" y="140"/>
                    </a:cubicBezTo>
                    <a:lnTo>
                      <a:pt x="375" y="140"/>
                    </a:lnTo>
                    <a:cubicBezTo>
                      <a:pt x="365" y="118"/>
                      <a:pt x="353" y="87"/>
                      <a:pt x="343" y="54"/>
                    </a:cubicBezTo>
                    <a:cubicBezTo>
                      <a:pt x="343" y="44"/>
                      <a:pt x="332" y="22"/>
                      <a:pt x="332" y="1"/>
                    </a:cubicBezTo>
                    <a:lnTo>
                      <a:pt x="268" y="1"/>
                    </a:lnTo>
                    <a:cubicBezTo>
                      <a:pt x="279" y="22"/>
                      <a:pt x="279" y="33"/>
                      <a:pt x="289" y="54"/>
                    </a:cubicBezTo>
                    <a:cubicBezTo>
                      <a:pt x="289" y="75"/>
                      <a:pt x="300" y="108"/>
                      <a:pt x="311" y="129"/>
                    </a:cubicBezTo>
                    <a:lnTo>
                      <a:pt x="311" y="140"/>
                    </a:lnTo>
                    <a:cubicBezTo>
                      <a:pt x="279" y="97"/>
                      <a:pt x="258" y="54"/>
                      <a:pt x="258" y="1"/>
                    </a:cubicBezTo>
                    <a:lnTo>
                      <a:pt x="215" y="1"/>
                    </a:lnTo>
                    <a:cubicBezTo>
                      <a:pt x="225" y="22"/>
                      <a:pt x="225" y="44"/>
                      <a:pt x="236" y="65"/>
                    </a:cubicBezTo>
                    <a:cubicBezTo>
                      <a:pt x="246" y="97"/>
                      <a:pt x="258" y="129"/>
                      <a:pt x="258" y="161"/>
                    </a:cubicBezTo>
                    <a:lnTo>
                      <a:pt x="246" y="161"/>
                    </a:lnTo>
                    <a:cubicBezTo>
                      <a:pt x="236" y="129"/>
                      <a:pt x="225" y="97"/>
                      <a:pt x="215" y="75"/>
                    </a:cubicBezTo>
                    <a:cubicBezTo>
                      <a:pt x="215" y="54"/>
                      <a:pt x="204" y="33"/>
                      <a:pt x="204" y="1"/>
                    </a:cubicBezTo>
                    <a:lnTo>
                      <a:pt x="150" y="1"/>
                    </a:lnTo>
                    <a:cubicBezTo>
                      <a:pt x="161" y="22"/>
                      <a:pt x="161" y="44"/>
                      <a:pt x="172" y="65"/>
                    </a:cubicBezTo>
                    <a:cubicBezTo>
                      <a:pt x="182" y="97"/>
                      <a:pt x="193" y="129"/>
                      <a:pt x="193" y="161"/>
                    </a:cubicBezTo>
                    <a:cubicBezTo>
                      <a:pt x="172" y="140"/>
                      <a:pt x="161" y="108"/>
                      <a:pt x="150" y="75"/>
                    </a:cubicBezTo>
                    <a:cubicBezTo>
                      <a:pt x="150" y="54"/>
                      <a:pt x="139" y="33"/>
                      <a:pt x="129" y="1"/>
                    </a:cubicBezTo>
                    <a:lnTo>
                      <a:pt x="97" y="1"/>
                    </a:lnTo>
                    <a:cubicBezTo>
                      <a:pt x="108" y="54"/>
                      <a:pt x="118" y="118"/>
                      <a:pt x="129" y="172"/>
                    </a:cubicBezTo>
                    <a:lnTo>
                      <a:pt x="129" y="183"/>
                    </a:lnTo>
                    <a:cubicBezTo>
                      <a:pt x="108" y="140"/>
                      <a:pt x="97" y="108"/>
                      <a:pt x="97" y="75"/>
                    </a:cubicBezTo>
                    <a:cubicBezTo>
                      <a:pt x="86" y="54"/>
                      <a:pt x="75" y="33"/>
                      <a:pt x="75" y="1"/>
                    </a:cubicBezTo>
                    <a:lnTo>
                      <a:pt x="32" y="1"/>
                    </a:lnTo>
                    <a:lnTo>
                      <a:pt x="65" y="194"/>
                    </a:lnTo>
                    <a:cubicBezTo>
                      <a:pt x="32" y="140"/>
                      <a:pt x="22" y="65"/>
                      <a:pt x="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40"/>
              <p:cNvSpPr/>
              <p:nvPr/>
            </p:nvSpPr>
            <p:spPr>
              <a:xfrm>
                <a:off x="3158157" y="2939224"/>
                <a:ext cx="164881" cy="83217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536" extrusionOk="0">
                    <a:moveTo>
                      <a:pt x="65" y="0"/>
                    </a:moveTo>
                    <a:cubicBezTo>
                      <a:pt x="76" y="10"/>
                      <a:pt x="76" y="32"/>
                      <a:pt x="86" y="43"/>
                    </a:cubicBezTo>
                    <a:lnTo>
                      <a:pt x="129" y="43"/>
                    </a:lnTo>
                    <a:cubicBezTo>
                      <a:pt x="129" y="32"/>
                      <a:pt x="119" y="22"/>
                      <a:pt x="119" y="10"/>
                    </a:cubicBezTo>
                    <a:lnTo>
                      <a:pt x="119" y="0"/>
                    </a:lnTo>
                    <a:close/>
                    <a:moveTo>
                      <a:pt x="1" y="0"/>
                    </a:moveTo>
                    <a:lnTo>
                      <a:pt x="1" y="22"/>
                    </a:lnTo>
                    <a:cubicBezTo>
                      <a:pt x="22" y="193"/>
                      <a:pt x="119" y="493"/>
                      <a:pt x="129" y="503"/>
                    </a:cubicBezTo>
                    <a:lnTo>
                      <a:pt x="140" y="535"/>
                    </a:lnTo>
                    <a:lnTo>
                      <a:pt x="269" y="460"/>
                    </a:lnTo>
                    <a:lnTo>
                      <a:pt x="750" y="182"/>
                    </a:lnTo>
                    <a:lnTo>
                      <a:pt x="793" y="150"/>
                    </a:lnTo>
                    <a:lnTo>
                      <a:pt x="1061" y="0"/>
                    </a:lnTo>
                    <a:lnTo>
                      <a:pt x="119" y="0"/>
                    </a:lnTo>
                    <a:lnTo>
                      <a:pt x="129" y="10"/>
                    </a:lnTo>
                    <a:cubicBezTo>
                      <a:pt x="129" y="22"/>
                      <a:pt x="140" y="32"/>
                      <a:pt x="151" y="43"/>
                    </a:cubicBezTo>
                    <a:lnTo>
                      <a:pt x="183" y="43"/>
                    </a:lnTo>
                    <a:lnTo>
                      <a:pt x="183" y="22"/>
                    </a:lnTo>
                    <a:lnTo>
                      <a:pt x="193" y="22"/>
                    </a:lnTo>
                    <a:cubicBezTo>
                      <a:pt x="193" y="32"/>
                      <a:pt x="204" y="43"/>
                      <a:pt x="204" y="43"/>
                    </a:cubicBezTo>
                    <a:lnTo>
                      <a:pt x="258" y="43"/>
                    </a:lnTo>
                    <a:cubicBezTo>
                      <a:pt x="247" y="43"/>
                      <a:pt x="247" y="32"/>
                      <a:pt x="247" y="32"/>
                    </a:cubicBezTo>
                    <a:lnTo>
                      <a:pt x="258" y="32"/>
                    </a:lnTo>
                    <a:cubicBezTo>
                      <a:pt x="258" y="32"/>
                      <a:pt x="258" y="43"/>
                      <a:pt x="269" y="43"/>
                    </a:cubicBezTo>
                    <a:lnTo>
                      <a:pt x="312" y="43"/>
                    </a:lnTo>
                    <a:cubicBezTo>
                      <a:pt x="312" y="43"/>
                      <a:pt x="312" y="32"/>
                      <a:pt x="300" y="22"/>
                    </a:cubicBezTo>
                    <a:lnTo>
                      <a:pt x="312" y="22"/>
                    </a:lnTo>
                    <a:cubicBezTo>
                      <a:pt x="312" y="32"/>
                      <a:pt x="322" y="32"/>
                      <a:pt x="322" y="43"/>
                    </a:cubicBezTo>
                    <a:lnTo>
                      <a:pt x="386" y="43"/>
                    </a:lnTo>
                    <a:lnTo>
                      <a:pt x="386" y="22"/>
                    </a:lnTo>
                    <a:lnTo>
                      <a:pt x="386" y="10"/>
                    </a:lnTo>
                    <a:cubicBezTo>
                      <a:pt x="386" y="22"/>
                      <a:pt x="397" y="32"/>
                      <a:pt x="397" y="43"/>
                    </a:cubicBezTo>
                    <a:lnTo>
                      <a:pt x="450" y="43"/>
                    </a:lnTo>
                    <a:cubicBezTo>
                      <a:pt x="440" y="32"/>
                      <a:pt x="440" y="22"/>
                      <a:pt x="440" y="0"/>
                    </a:cubicBezTo>
                    <a:lnTo>
                      <a:pt x="440" y="0"/>
                    </a:lnTo>
                    <a:cubicBezTo>
                      <a:pt x="450" y="10"/>
                      <a:pt x="461" y="32"/>
                      <a:pt x="461" y="43"/>
                    </a:cubicBezTo>
                    <a:lnTo>
                      <a:pt x="493" y="43"/>
                    </a:lnTo>
                    <a:lnTo>
                      <a:pt x="493" y="10"/>
                    </a:lnTo>
                    <a:lnTo>
                      <a:pt x="504" y="10"/>
                    </a:lnTo>
                    <a:cubicBezTo>
                      <a:pt x="504" y="22"/>
                      <a:pt x="504" y="32"/>
                      <a:pt x="515" y="43"/>
                    </a:cubicBezTo>
                    <a:lnTo>
                      <a:pt x="557" y="43"/>
                    </a:lnTo>
                    <a:cubicBezTo>
                      <a:pt x="557" y="43"/>
                      <a:pt x="547" y="32"/>
                      <a:pt x="547" y="22"/>
                    </a:cubicBezTo>
                    <a:lnTo>
                      <a:pt x="557" y="22"/>
                    </a:lnTo>
                    <a:cubicBezTo>
                      <a:pt x="557" y="32"/>
                      <a:pt x="569" y="43"/>
                      <a:pt x="569" y="43"/>
                    </a:cubicBezTo>
                    <a:lnTo>
                      <a:pt x="611" y="43"/>
                    </a:lnTo>
                    <a:cubicBezTo>
                      <a:pt x="600" y="32"/>
                      <a:pt x="600" y="22"/>
                      <a:pt x="600" y="10"/>
                    </a:cubicBezTo>
                    <a:lnTo>
                      <a:pt x="611" y="10"/>
                    </a:lnTo>
                    <a:cubicBezTo>
                      <a:pt x="611" y="22"/>
                      <a:pt x="622" y="32"/>
                      <a:pt x="622" y="43"/>
                    </a:cubicBezTo>
                    <a:lnTo>
                      <a:pt x="654" y="43"/>
                    </a:lnTo>
                    <a:lnTo>
                      <a:pt x="654" y="22"/>
                    </a:lnTo>
                    <a:lnTo>
                      <a:pt x="654" y="10"/>
                    </a:lnTo>
                    <a:cubicBezTo>
                      <a:pt x="664" y="22"/>
                      <a:pt x="664" y="32"/>
                      <a:pt x="676" y="43"/>
                    </a:cubicBezTo>
                    <a:lnTo>
                      <a:pt x="707" y="43"/>
                    </a:lnTo>
                    <a:cubicBezTo>
                      <a:pt x="697" y="43"/>
                      <a:pt x="697" y="32"/>
                      <a:pt x="697" y="22"/>
                    </a:cubicBezTo>
                    <a:lnTo>
                      <a:pt x="707" y="22"/>
                    </a:lnTo>
                    <a:lnTo>
                      <a:pt x="718" y="43"/>
                    </a:lnTo>
                    <a:lnTo>
                      <a:pt x="761" y="53"/>
                    </a:lnTo>
                    <a:cubicBezTo>
                      <a:pt x="750" y="43"/>
                      <a:pt x="740" y="32"/>
                      <a:pt x="740" y="22"/>
                    </a:cubicBezTo>
                    <a:lnTo>
                      <a:pt x="750" y="22"/>
                    </a:lnTo>
                    <a:cubicBezTo>
                      <a:pt x="761" y="22"/>
                      <a:pt x="761" y="32"/>
                      <a:pt x="772" y="43"/>
                    </a:cubicBezTo>
                    <a:lnTo>
                      <a:pt x="772" y="53"/>
                    </a:lnTo>
                    <a:lnTo>
                      <a:pt x="814" y="53"/>
                    </a:lnTo>
                    <a:cubicBezTo>
                      <a:pt x="804" y="43"/>
                      <a:pt x="804" y="32"/>
                      <a:pt x="804" y="22"/>
                    </a:cubicBezTo>
                    <a:cubicBezTo>
                      <a:pt x="814" y="22"/>
                      <a:pt x="814" y="32"/>
                      <a:pt x="826" y="43"/>
                    </a:cubicBezTo>
                    <a:lnTo>
                      <a:pt x="826" y="53"/>
                    </a:lnTo>
                    <a:lnTo>
                      <a:pt x="879" y="53"/>
                    </a:lnTo>
                    <a:lnTo>
                      <a:pt x="964" y="22"/>
                    </a:lnTo>
                    <a:lnTo>
                      <a:pt x="964" y="22"/>
                    </a:lnTo>
                    <a:lnTo>
                      <a:pt x="151" y="493"/>
                    </a:lnTo>
                    <a:cubicBezTo>
                      <a:pt x="151" y="493"/>
                      <a:pt x="108" y="386"/>
                      <a:pt x="76" y="257"/>
                    </a:cubicBezTo>
                    <a:lnTo>
                      <a:pt x="97" y="257"/>
                    </a:lnTo>
                    <a:cubicBezTo>
                      <a:pt x="86" y="182"/>
                      <a:pt x="65" y="107"/>
                      <a:pt x="55" y="43"/>
                    </a:cubicBezTo>
                    <a:lnTo>
                      <a:pt x="65" y="43"/>
                    </a:lnTo>
                    <a:cubicBezTo>
                      <a:pt x="55" y="32"/>
                      <a:pt x="55" y="10"/>
                      <a:pt x="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40"/>
              <p:cNvSpPr/>
              <p:nvPr/>
            </p:nvSpPr>
            <p:spPr>
              <a:xfrm>
                <a:off x="3169801" y="2942485"/>
                <a:ext cx="138177" cy="73280"/>
              </a:xfrm>
              <a:custGeom>
                <a:avLst/>
                <a:gdLst/>
                <a:ahLst/>
                <a:cxnLst/>
                <a:rect l="l" t="t" r="r" b="b"/>
                <a:pathLst>
                  <a:path w="890" h="472" extrusionOk="0">
                    <a:moveTo>
                      <a:pt x="889" y="1"/>
                    </a:moveTo>
                    <a:lnTo>
                      <a:pt x="804" y="32"/>
                    </a:lnTo>
                    <a:lnTo>
                      <a:pt x="761" y="54"/>
                    </a:lnTo>
                    <a:lnTo>
                      <a:pt x="761" y="65"/>
                    </a:lnTo>
                    <a:lnTo>
                      <a:pt x="751" y="54"/>
                    </a:lnTo>
                    <a:lnTo>
                      <a:pt x="87" y="439"/>
                    </a:lnTo>
                    <a:cubicBezTo>
                      <a:pt x="76" y="396"/>
                      <a:pt x="54" y="322"/>
                      <a:pt x="22" y="236"/>
                    </a:cubicBezTo>
                    <a:lnTo>
                      <a:pt x="1" y="236"/>
                    </a:lnTo>
                    <a:cubicBezTo>
                      <a:pt x="33" y="365"/>
                      <a:pt x="76" y="472"/>
                      <a:pt x="76" y="472"/>
                    </a:cubicBezTo>
                    <a:lnTo>
                      <a:pt x="88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40"/>
              <p:cNvSpPr/>
              <p:nvPr/>
            </p:nvSpPr>
            <p:spPr>
              <a:xfrm>
                <a:off x="3282982" y="2942485"/>
                <a:ext cx="4968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32" h="65" extrusionOk="0">
                    <a:moveTo>
                      <a:pt x="0" y="1"/>
                    </a:moveTo>
                    <a:cubicBezTo>
                      <a:pt x="0" y="11"/>
                      <a:pt x="0" y="22"/>
                      <a:pt x="10" y="32"/>
                    </a:cubicBezTo>
                    <a:cubicBezTo>
                      <a:pt x="10" y="43"/>
                      <a:pt x="22" y="43"/>
                      <a:pt x="22" y="54"/>
                    </a:cubicBezTo>
                    <a:lnTo>
                      <a:pt x="32" y="65"/>
                    </a:lnTo>
                    <a:lnTo>
                      <a:pt x="32" y="54"/>
                    </a:lnTo>
                    <a:cubicBezTo>
                      <a:pt x="32" y="43"/>
                      <a:pt x="22" y="32"/>
                      <a:pt x="22" y="32"/>
                    </a:cubicBezTo>
                    <a:lnTo>
                      <a:pt x="22" y="22"/>
                    </a:lnTo>
                    <a:cubicBezTo>
                      <a:pt x="10" y="11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40"/>
              <p:cNvSpPr/>
              <p:nvPr/>
            </p:nvSpPr>
            <p:spPr>
              <a:xfrm>
                <a:off x="3272890" y="2942485"/>
                <a:ext cx="6831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44" h="65" extrusionOk="0">
                    <a:moveTo>
                      <a:pt x="1" y="1"/>
                    </a:moveTo>
                    <a:cubicBezTo>
                      <a:pt x="1" y="11"/>
                      <a:pt x="11" y="22"/>
                      <a:pt x="22" y="32"/>
                    </a:cubicBezTo>
                    <a:cubicBezTo>
                      <a:pt x="22" y="43"/>
                      <a:pt x="33" y="54"/>
                      <a:pt x="33" y="65"/>
                    </a:cubicBezTo>
                    <a:lnTo>
                      <a:pt x="44" y="65"/>
                    </a:lnTo>
                    <a:lnTo>
                      <a:pt x="44" y="54"/>
                    </a:lnTo>
                    <a:cubicBezTo>
                      <a:pt x="44" y="43"/>
                      <a:pt x="33" y="32"/>
                      <a:pt x="33" y="32"/>
                    </a:cubicBezTo>
                    <a:lnTo>
                      <a:pt x="33" y="22"/>
                    </a:lnTo>
                    <a:cubicBezTo>
                      <a:pt x="22" y="11"/>
                      <a:pt x="22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40"/>
              <p:cNvSpPr/>
              <p:nvPr/>
            </p:nvSpPr>
            <p:spPr>
              <a:xfrm>
                <a:off x="3266370" y="2942485"/>
                <a:ext cx="6676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43" h="76" extrusionOk="0">
                    <a:moveTo>
                      <a:pt x="0" y="1"/>
                    </a:moveTo>
                    <a:cubicBezTo>
                      <a:pt x="0" y="11"/>
                      <a:pt x="0" y="22"/>
                      <a:pt x="10" y="22"/>
                    </a:cubicBezTo>
                    <a:lnTo>
                      <a:pt x="10" y="32"/>
                    </a:lnTo>
                    <a:cubicBezTo>
                      <a:pt x="21" y="54"/>
                      <a:pt x="32" y="65"/>
                      <a:pt x="43" y="75"/>
                    </a:cubicBezTo>
                    <a:cubicBezTo>
                      <a:pt x="43" y="65"/>
                      <a:pt x="32" y="43"/>
                      <a:pt x="21" y="32"/>
                    </a:cubicBezTo>
                    <a:lnTo>
                      <a:pt x="21" y="22"/>
                    </a:lnTo>
                    <a:lnTo>
                      <a:pt x="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40"/>
              <p:cNvSpPr/>
              <p:nvPr/>
            </p:nvSpPr>
            <p:spPr>
              <a:xfrm>
                <a:off x="3259694" y="2940777"/>
                <a:ext cx="6831" cy="15215"/>
              </a:xfrm>
              <a:custGeom>
                <a:avLst/>
                <a:gdLst/>
                <a:ahLst/>
                <a:cxnLst/>
                <a:rect l="l" t="t" r="r" b="b"/>
                <a:pathLst>
                  <a:path w="44" h="98" extrusionOk="0">
                    <a:moveTo>
                      <a:pt x="0" y="0"/>
                    </a:moveTo>
                    <a:lnTo>
                      <a:pt x="0" y="12"/>
                    </a:lnTo>
                    <a:lnTo>
                      <a:pt x="0" y="33"/>
                    </a:lnTo>
                    <a:lnTo>
                      <a:pt x="32" y="97"/>
                    </a:lnTo>
                    <a:lnTo>
                      <a:pt x="43" y="97"/>
                    </a:lnTo>
                    <a:cubicBezTo>
                      <a:pt x="32" y="76"/>
                      <a:pt x="32" y="54"/>
                      <a:pt x="22" y="33"/>
                    </a:cubicBezTo>
                    <a:cubicBezTo>
                      <a:pt x="10" y="22"/>
                      <a:pt x="10" y="12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40"/>
              <p:cNvSpPr/>
              <p:nvPr/>
            </p:nvSpPr>
            <p:spPr>
              <a:xfrm>
                <a:off x="3251310" y="2940777"/>
                <a:ext cx="6831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44" h="108" extrusionOk="0">
                    <a:moveTo>
                      <a:pt x="0" y="0"/>
                    </a:moveTo>
                    <a:cubicBezTo>
                      <a:pt x="0" y="12"/>
                      <a:pt x="0" y="22"/>
                      <a:pt x="11" y="33"/>
                    </a:cubicBezTo>
                    <a:lnTo>
                      <a:pt x="11" y="54"/>
                    </a:lnTo>
                    <a:cubicBezTo>
                      <a:pt x="22" y="76"/>
                      <a:pt x="22" y="86"/>
                      <a:pt x="33" y="107"/>
                    </a:cubicBezTo>
                    <a:lnTo>
                      <a:pt x="43" y="107"/>
                    </a:lnTo>
                    <a:cubicBezTo>
                      <a:pt x="33" y="86"/>
                      <a:pt x="33" y="65"/>
                      <a:pt x="22" y="43"/>
                    </a:cubicBezTo>
                    <a:lnTo>
                      <a:pt x="22" y="33"/>
                    </a:lnTo>
                    <a:cubicBezTo>
                      <a:pt x="22" y="22"/>
                      <a:pt x="11" y="12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40"/>
              <p:cNvSpPr/>
              <p:nvPr/>
            </p:nvSpPr>
            <p:spPr>
              <a:xfrm>
                <a:off x="3243081" y="2942485"/>
                <a:ext cx="6676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43" h="108" extrusionOk="0">
                    <a:moveTo>
                      <a:pt x="0" y="1"/>
                    </a:moveTo>
                    <a:cubicBezTo>
                      <a:pt x="0" y="11"/>
                      <a:pt x="10" y="22"/>
                      <a:pt x="10" y="22"/>
                    </a:cubicBezTo>
                    <a:cubicBezTo>
                      <a:pt x="10" y="54"/>
                      <a:pt x="22" y="86"/>
                      <a:pt x="43" y="108"/>
                    </a:cubicBezTo>
                    <a:cubicBezTo>
                      <a:pt x="43" y="86"/>
                      <a:pt x="32" y="54"/>
                      <a:pt x="22" y="22"/>
                    </a:cubicBezTo>
                    <a:cubicBezTo>
                      <a:pt x="22" y="22"/>
                      <a:pt x="10" y="11"/>
                      <a:pt x="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40"/>
              <p:cNvSpPr/>
              <p:nvPr/>
            </p:nvSpPr>
            <p:spPr>
              <a:xfrm>
                <a:off x="3234698" y="2940777"/>
                <a:ext cx="8539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55" h="140" extrusionOk="0">
                    <a:moveTo>
                      <a:pt x="0" y="0"/>
                    </a:moveTo>
                    <a:lnTo>
                      <a:pt x="0" y="33"/>
                    </a:lnTo>
                    <a:cubicBezTo>
                      <a:pt x="11" y="43"/>
                      <a:pt x="11" y="54"/>
                      <a:pt x="11" y="65"/>
                    </a:cubicBezTo>
                    <a:cubicBezTo>
                      <a:pt x="22" y="86"/>
                      <a:pt x="33" y="119"/>
                      <a:pt x="43" y="140"/>
                    </a:cubicBezTo>
                    <a:cubicBezTo>
                      <a:pt x="54" y="140"/>
                      <a:pt x="54" y="140"/>
                      <a:pt x="54" y="129"/>
                    </a:cubicBezTo>
                    <a:cubicBezTo>
                      <a:pt x="43" y="107"/>
                      <a:pt x="33" y="86"/>
                      <a:pt x="33" y="65"/>
                    </a:cubicBezTo>
                    <a:cubicBezTo>
                      <a:pt x="22" y="54"/>
                      <a:pt x="22" y="43"/>
                      <a:pt x="22" y="33"/>
                    </a:cubicBezTo>
                    <a:cubicBezTo>
                      <a:pt x="11" y="22"/>
                      <a:pt x="11" y="12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40"/>
              <p:cNvSpPr/>
              <p:nvPr/>
            </p:nvSpPr>
            <p:spPr>
              <a:xfrm>
                <a:off x="3226469" y="2939224"/>
                <a:ext cx="8384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54" h="172" extrusionOk="0">
                    <a:moveTo>
                      <a:pt x="0" y="0"/>
                    </a:moveTo>
                    <a:cubicBezTo>
                      <a:pt x="0" y="22"/>
                      <a:pt x="0" y="32"/>
                      <a:pt x="10" y="43"/>
                    </a:cubicBezTo>
                    <a:cubicBezTo>
                      <a:pt x="10" y="64"/>
                      <a:pt x="10" y="75"/>
                      <a:pt x="21" y="96"/>
                    </a:cubicBezTo>
                    <a:cubicBezTo>
                      <a:pt x="21" y="117"/>
                      <a:pt x="32" y="139"/>
                      <a:pt x="43" y="160"/>
                    </a:cubicBezTo>
                    <a:cubicBezTo>
                      <a:pt x="43" y="171"/>
                      <a:pt x="53" y="171"/>
                      <a:pt x="53" y="171"/>
                    </a:cubicBezTo>
                    <a:lnTo>
                      <a:pt x="53" y="160"/>
                    </a:lnTo>
                    <a:lnTo>
                      <a:pt x="21" y="64"/>
                    </a:lnTo>
                    <a:lnTo>
                      <a:pt x="21" y="43"/>
                    </a:lnTo>
                    <a:cubicBezTo>
                      <a:pt x="21" y="32"/>
                      <a:pt x="10" y="1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40"/>
              <p:cNvSpPr/>
              <p:nvPr/>
            </p:nvSpPr>
            <p:spPr>
              <a:xfrm>
                <a:off x="3218085" y="2940777"/>
                <a:ext cx="8539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55" h="172" extrusionOk="0">
                    <a:moveTo>
                      <a:pt x="0" y="0"/>
                    </a:moveTo>
                    <a:lnTo>
                      <a:pt x="0" y="12"/>
                    </a:lnTo>
                    <a:lnTo>
                      <a:pt x="0" y="33"/>
                    </a:lnTo>
                    <a:cubicBezTo>
                      <a:pt x="0" y="54"/>
                      <a:pt x="11" y="76"/>
                      <a:pt x="11" y="86"/>
                    </a:cubicBezTo>
                    <a:cubicBezTo>
                      <a:pt x="21" y="119"/>
                      <a:pt x="33" y="150"/>
                      <a:pt x="43" y="172"/>
                    </a:cubicBezTo>
                    <a:lnTo>
                      <a:pt x="54" y="172"/>
                    </a:lnTo>
                    <a:cubicBezTo>
                      <a:pt x="54" y="140"/>
                      <a:pt x="43" y="107"/>
                      <a:pt x="33" y="86"/>
                    </a:cubicBezTo>
                    <a:cubicBezTo>
                      <a:pt x="21" y="65"/>
                      <a:pt x="21" y="54"/>
                      <a:pt x="11" y="33"/>
                    </a:cubicBezTo>
                    <a:cubicBezTo>
                      <a:pt x="11" y="22"/>
                      <a:pt x="0" y="12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40"/>
              <p:cNvSpPr/>
              <p:nvPr/>
            </p:nvSpPr>
            <p:spPr>
              <a:xfrm>
                <a:off x="3204733" y="2942485"/>
                <a:ext cx="10092" cy="24996"/>
              </a:xfrm>
              <a:custGeom>
                <a:avLst/>
                <a:gdLst/>
                <a:ahLst/>
                <a:cxnLst/>
                <a:rect l="l" t="t" r="r" b="b"/>
                <a:pathLst>
                  <a:path w="65" h="161" extrusionOk="0">
                    <a:moveTo>
                      <a:pt x="0" y="1"/>
                    </a:moveTo>
                    <a:cubicBezTo>
                      <a:pt x="12" y="11"/>
                      <a:pt x="12" y="22"/>
                      <a:pt x="12" y="22"/>
                    </a:cubicBezTo>
                    <a:cubicBezTo>
                      <a:pt x="12" y="75"/>
                      <a:pt x="33" y="118"/>
                      <a:pt x="65" y="161"/>
                    </a:cubicBezTo>
                    <a:lnTo>
                      <a:pt x="65" y="150"/>
                    </a:lnTo>
                    <a:cubicBezTo>
                      <a:pt x="54" y="129"/>
                      <a:pt x="43" y="96"/>
                      <a:pt x="43" y="75"/>
                    </a:cubicBezTo>
                    <a:cubicBezTo>
                      <a:pt x="33" y="54"/>
                      <a:pt x="33" y="43"/>
                      <a:pt x="22" y="22"/>
                    </a:cubicBezTo>
                    <a:cubicBezTo>
                      <a:pt x="22" y="11"/>
                      <a:pt x="12" y="11"/>
                      <a:pt x="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40"/>
              <p:cNvSpPr/>
              <p:nvPr/>
            </p:nvSpPr>
            <p:spPr>
              <a:xfrm>
                <a:off x="3196505" y="2944037"/>
                <a:ext cx="10092" cy="26859"/>
              </a:xfrm>
              <a:custGeom>
                <a:avLst/>
                <a:gdLst/>
                <a:ahLst/>
                <a:cxnLst/>
                <a:rect l="l" t="t" r="r" b="b"/>
                <a:pathLst>
                  <a:path w="65" h="173" extrusionOk="0">
                    <a:moveTo>
                      <a:pt x="0" y="1"/>
                    </a:moveTo>
                    <a:cubicBezTo>
                      <a:pt x="0" y="1"/>
                      <a:pt x="0" y="12"/>
                      <a:pt x="11" y="12"/>
                    </a:cubicBezTo>
                    <a:cubicBezTo>
                      <a:pt x="11" y="44"/>
                      <a:pt x="22" y="65"/>
                      <a:pt x="22" y="86"/>
                    </a:cubicBezTo>
                    <a:cubicBezTo>
                      <a:pt x="32" y="108"/>
                      <a:pt x="43" y="140"/>
                      <a:pt x="53" y="172"/>
                    </a:cubicBezTo>
                    <a:lnTo>
                      <a:pt x="65" y="172"/>
                    </a:lnTo>
                    <a:cubicBezTo>
                      <a:pt x="65" y="140"/>
                      <a:pt x="53" y="108"/>
                      <a:pt x="43" y="76"/>
                    </a:cubicBezTo>
                    <a:cubicBezTo>
                      <a:pt x="32" y="55"/>
                      <a:pt x="32" y="33"/>
                      <a:pt x="22" y="12"/>
                    </a:cubicBezTo>
                    <a:cubicBezTo>
                      <a:pt x="11" y="12"/>
                      <a:pt x="11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40"/>
              <p:cNvSpPr/>
              <p:nvPr/>
            </p:nvSpPr>
            <p:spPr>
              <a:xfrm>
                <a:off x="3186568" y="2942485"/>
                <a:ext cx="10092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65" h="183" extrusionOk="0">
                    <a:moveTo>
                      <a:pt x="0" y="1"/>
                    </a:moveTo>
                    <a:lnTo>
                      <a:pt x="0" y="22"/>
                    </a:lnTo>
                    <a:cubicBezTo>
                      <a:pt x="10" y="54"/>
                      <a:pt x="21" y="75"/>
                      <a:pt x="21" y="96"/>
                    </a:cubicBezTo>
                    <a:cubicBezTo>
                      <a:pt x="32" y="129"/>
                      <a:pt x="43" y="161"/>
                      <a:pt x="64" y="182"/>
                    </a:cubicBezTo>
                    <a:cubicBezTo>
                      <a:pt x="64" y="150"/>
                      <a:pt x="53" y="118"/>
                      <a:pt x="43" y="86"/>
                    </a:cubicBezTo>
                    <a:cubicBezTo>
                      <a:pt x="32" y="65"/>
                      <a:pt x="32" y="43"/>
                      <a:pt x="21" y="22"/>
                    </a:cubicBezTo>
                    <a:cubicBezTo>
                      <a:pt x="21" y="22"/>
                      <a:pt x="10" y="11"/>
                      <a:pt x="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40"/>
              <p:cNvSpPr/>
              <p:nvPr/>
            </p:nvSpPr>
            <p:spPr>
              <a:xfrm>
                <a:off x="3176477" y="2939224"/>
                <a:ext cx="10247" cy="34932"/>
              </a:xfrm>
              <a:custGeom>
                <a:avLst/>
                <a:gdLst/>
                <a:ahLst/>
                <a:cxnLst/>
                <a:rect l="l" t="t" r="r" b="b"/>
                <a:pathLst>
                  <a:path w="66" h="225" extrusionOk="0">
                    <a:moveTo>
                      <a:pt x="1" y="0"/>
                    </a:moveTo>
                    <a:lnTo>
                      <a:pt x="1" y="10"/>
                    </a:lnTo>
                    <a:cubicBezTo>
                      <a:pt x="1" y="22"/>
                      <a:pt x="11" y="32"/>
                      <a:pt x="11" y="43"/>
                    </a:cubicBezTo>
                    <a:cubicBezTo>
                      <a:pt x="11" y="75"/>
                      <a:pt x="22" y="96"/>
                      <a:pt x="33" y="117"/>
                    </a:cubicBezTo>
                    <a:cubicBezTo>
                      <a:pt x="33" y="150"/>
                      <a:pt x="44" y="182"/>
                      <a:pt x="65" y="225"/>
                    </a:cubicBezTo>
                    <a:lnTo>
                      <a:pt x="65" y="214"/>
                    </a:lnTo>
                    <a:cubicBezTo>
                      <a:pt x="54" y="160"/>
                      <a:pt x="44" y="96"/>
                      <a:pt x="33" y="43"/>
                    </a:cubicBezTo>
                    <a:cubicBezTo>
                      <a:pt x="22" y="32"/>
                      <a:pt x="11" y="22"/>
                      <a:pt x="11" y="1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40"/>
              <p:cNvSpPr/>
              <p:nvPr/>
            </p:nvSpPr>
            <p:spPr>
              <a:xfrm>
                <a:off x="3166540" y="2935809"/>
                <a:ext cx="10092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65" h="258" extrusionOk="0">
                    <a:moveTo>
                      <a:pt x="1" y="1"/>
                    </a:moveTo>
                    <a:lnTo>
                      <a:pt x="1" y="11"/>
                    </a:lnTo>
                    <a:lnTo>
                      <a:pt x="1" y="22"/>
                    </a:lnTo>
                    <a:cubicBezTo>
                      <a:pt x="1" y="32"/>
                      <a:pt x="1" y="54"/>
                      <a:pt x="11" y="65"/>
                    </a:cubicBezTo>
                    <a:cubicBezTo>
                      <a:pt x="22" y="129"/>
                      <a:pt x="32" y="204"/>
                      <a:pt x="65" y="258"/>
                    </a:cubicBezTo>
                    <a:lnTo>
                      <a:pt x="32" y="65"/>
                    </a:lnTo>
                    <a:cubicBezTo>
                      <a:pt x="22" y="54"/>
                      <a:pt x="22" y="32"/>
                      <a:pt x="11" y="22"/>
                    </a:cubicBezTo>
                    <a:lnTo>
                      <a:pt x="11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40"/>
              <p:cNvSpPr/>
              <p:nvPr/>
            </p:nvSpPr>
            <p:spPr>
              <a:xfrm>
                <a:off x="3241218" y="3103640"/>
                <a:ext cx="119857" cy="96569"/>
              </a:xfrm>
              <a:custGeom>
                <a:avLst/>
                <a:gdLst/>
                <a:ahLst/>
                <a:cxnLst/>
                <a:rect l="l" t="t" r="r" b="b"/>
                <a:pathLst>
                  <a:path w="772" h="622" extrusionOk="0">
                    <a:moveTo>
                      <a:pt x="772" y="1"/>
                    </a:moveTo>
                    <a:lnTo>
                      <a:pt x="729" y="12"/>
                    </a:lnTo>
                    <a:cubicBezTo>
                      <a:pt x="729" y="22"/>
                      <a:pt x="740" y="33"/>
                      <a:pt x="740" y="33"/>
                    </a:cubicBezTo>
                    <a:lnTo>
                      <a:pt x="772" y="1"/>
                    </a:lnTo>
                    <a:close/>
                    <a:moveTo>
                      <a:pt x="708" y="22"/>
                    </a:moveTo>
                    <a:lnTo>
                      <a:pt x="676" y="33"/>
                    </a:lnTo>
                    <a:lnTo>
                      <a:pt x="697" y="55"/>
                    </a:lnTo>
                    <a:lnTo>
                      <a:pt x="697" y="65"/>
                    </a:lnTo>
                    <a:cubicBezTo>
                      <a:pt x="686" y="55"/>
                      <a:pt x="676" y="44"/>
                      <a:pt x="665" y="44"/>
                    </a:cubicBezTo>
                    <a:lnTo>
                      <a:pt x="665" y="33"/>
                    </a:lnTo>
                    <a:lnTo>
                      <a:pt x="633" y="44"/>
                    </a:lnTo>
                    <a:lnTo>
                      <a:pt x="633" y="55"/>
                    </a:lnTo>
                    <a:lnTo>
                      <a:pt x="665" y="86"/>
                    </a:lnTo>
                    <a:lnTo>
                      <a:pt x="665" y="98"/>
                    </a:lnTo>
                    <a:lnTo>
                      <a:pt x="655" y="98"/>
                    </a:lnTo>
                    <a:lnTo>
                      <a:pt x="622" y="65"/>
                    </a:lnTo>
                    <a:cubicBezTo>
                      <a:pt x="622" y="55"/>
                      <a:pt x="612" y="55"/>
                      <a:pt x="612" y="55"/>
                    </a:cubicBezTo>
                    <a:lnTo>
                      <a:pt x="579" y="65"/>
                    </a:lnTo>
                    <a:cubicBezTo>
                      <a:pt x="601" y="76"/>
                      <a:pt x="612" y="98"/>
                      <a:pt x="622" y="108"/>
                    </a:cubicBezTo>
                    <a:cubicBezTo>
                      <a:pt x="622" y="108"/>
                      <a:pt x="622" y="119"/>
                      <a:pt x="612" y="119"/>
                    </a:cubicBezTo>
                    <a:cubicBezTo>
                      <a:pt x="601" y="98"/>
                      <a:pt x="579" y="86"/>
                      <a:pt x="569" y="65"/>
                    </a:cubicBezTo>
                    <a:lnTo>
                      <a:pt x="536" y="76"/>
                    </a:lnTo>
                    <a:lnTo>
                      <a:pt x="536" y="86"/>
                    </a:lnTo>
                    <a:cubicBezTo>
                      <a:pt x="548" y="108"/>
                      <a:pt x="569" y="119"/>
                      <a:pt x="579" y="140"/>
                    </a:cubicBezTo>
                    <a:lnTo>
                      <a:pt x="569" y="140"/>
                    </a:lnTo>
                    <a:cubicBezTo>
                      <a:pt x="558" y="129"/>
                      <a:pt x="548" y="119"/>
                      <a:pt x="536" y="98"/>
                    </a:cubicBezTo>
                    <a:cubicBezTo>
                      <a:pt x="526" y="98"/>
                      <a:pt x="526" y="86"/>
                      <a:pt x="526" y="86"/>
                    </a:cubicBezTo>
                    <a:lnTo>
                      <a:pt x="483" y="98"/>
                    </a:lnTo>
                    <a:cubicBezTo>
                      <a:pt x="483" y="108"/>
                      <a:pt x="494" y="108"/>
                      <a:pt x="494" y="119"/>
                    </a:cubicBezTo>
                    <a:cubicBezTo>
                      <a:pt x="515" y="129"/>
                      <a:pt x="526" y="151"/>
                      <a:pt x="526" y="172"/>
                    </a:cubicBezTo>
                    <a:cubicBezTo>
                      <a:pt x="515" y="162"/>
                      <a:pt x="505" y="140"/>
                      <a:pt x="494" y="129"/>
                    </a:cubicBezTo>
                    <a:cubicBezTo>
                      <a:pt x="483" y="119"/>
                      <a:pt x="483" y="108"/>
                      <a:pt x="472" y="98"/>
                    </a:cubicBezTo>
                    <a:lnTo>
                      <a:pt x="429" y="119"/>
                    </a:lnTo>
                    <a:cubicBezTo>
                      <a:pt x="440" y="119"/>
                      <a:pt x="440" y="129"/>
                      <a:pt x="451" y="140"/>
                    </a:cubicBezTo>
                    <a:cubicBezTo>
                      <a:pt x="462" y="162"/>
                      <a:pt x="483" y="172"/>
                      <a:pt x="494" y="193"/>
                    </a:cubicBezTo>
                    <a:lnTo>
                      <a:pt x="494" y="205"/>
                    </a:lnTo>
                    <a:lnTo>
                      <a:pt x="483" y="205"/>
                    </a:lnTo>
                    <a:cubicBezTo>
                      <a:pt x="462" y="183"/>
                      <a:pt x="451" y="162"/>
                      <a:pt x="429" y="140"/>
                    </a:cubicBezTo>
                    <a:cubicBezTo>
                      <a:pt x="429" y="129"/>
                      <a:pt x="419" y="129"/>
                      <a:pt x="419" y="119"/>
                    </a:cubicBezTo>
                    <a:lnTo>
                      <a:pt x="376" y="129"/>
                    </a:lnTo>
                    <a:cubicBezTo>
                      <a:pt x="386" y="140"/>
                      <a:pt x="386" y="140"/>
                      <a:pt x="386" y="151"/>
                    </a:cubicBezTo>
                    <a:cubicBezTo>
                      <a:pt x="408" y="172"/>
                      <a:pt x="429" y="205"/>
                      <a:pt x="451" y="236"/>
                    </a:cubicBezTo>
                    <a:lnTo>
                      <a:pt x="440" y="236"/>
                    </a:lnTo>
                    <a:cubicBezTo>
                      <a:pt x="419" y="215"/>
                      <a:pt x="408" y="193"/>
                      <a:pt x="386" y="172"/>
                    </a:cubicBezTo>
                    <a:cubicBezTo>
                      <a:pt x="386" y="162"/>
                      <a:pt x="376" y="151"/>
                      <a:pt x="365" y="140"/>
                    </a:cubicBezTo>
                    <a:lnTo>
                      <a:pt x="322" y="151"/>
                    </a:lnTo>
                    <a:cubicBezTo>
                      <a:pt x="333" y="162"/>
                      <a:pt x="344" y="172"/>
                      <a:pt x="355" y="193"/>
                    </a:cubicBezTo>
                    <a:cubicBezTo>
                      <a:pt x="365" y="215"/>
                      <a:pt x="386" y="236"/>
                      <a:pt x="408" y="258"/>
                    </a:cubicBezTo>
                    <a:cubicBezTo>
                      <a:pt x="408" y="269"/>
                      <a:pt x="408" y="269"/>
                      <a:pt x="398" y="269"/>
                    </a:cubicBezTo>
                    <a:cubicBezTo>
                      <a:pt x="376" y="247"/>
                      <a:pt x="365" y="226"/>
                      <a:pt x="344" y="205"/>
                    </a:cubicBezTo>
                    <a:cubicBezTo>
                      <a:pt x="333" y="183"/>
                      <a:pt x="322" y="172"/>
                      <a:pt x="312" y="162"/>
                    </a:cubicBezTo>
                    <a:lnTo>
                      <a:pt x="258" y="172"/>
                    </a:lnTo>
                    <a:cubicBezTo>
                      <a:pt x="269" y="193"/>
                      <a:pt x="269" y="205"/>
                      <a:pt x="279" y="215"/>
                    </a:cubicBezTo>
                    <a:cubicBezTo>
                      <a:pt x="301" y="236"/>
                      <a:pt x="322" y="258"/>
                      <a:pt x="333" y="279"/>
                    </a:cubicBezTo>
                    <a:lnTo>
                      <a:pt x="333" y="290"/>
                    </a:lnTo>
                    <a:cubicBezTo>
                      <a:pt x="312" y="269"/>
                      <a:pt x="291" y="247"/>
                      <a:pt x="279" y="226"/>
                    </a:cubicBezTo>
                    <a:cubicBezTo>
                      <a:pt x="258" y="215"/>
                      <a:pt x="248" y="193"/>
                      <a:pt x="237" y="183"/>
                    </a:cubicBezTo>
                    <a:lnTo>
                      <a:pt x="194" y="193"/>
                    </a:lnTo>
                    <a:cubicBezTo>
                      <a:pt x="215" y="215"/>
                      <a:pt x="226" y="226"/>
                      <a:pt x="237" y="247"/>
                    </a:cubicBezTo>
                    <a:cubicBezTo>
                      <a:pt x="258" y="269"/>
                      <a:pt x="279" y="301"/>
                      <a:pt x="291" y="322"/>
                    </a:cubicBezTo>
                    <a:lnTo>
                      <a:pt x="291" y="333"/>
                    </a:lnTo>
                    <a:cubicBezTo>
                      <a:pt x="258" y="312"/>
                      <a:pt x="248" y="279"/>
                      <a:pt x="226" y="258"/>
                    </a:cubicBezTo>
                    <a:cubicBezTo>
                      <a:pt x="215" y="236"/>
                      <a:pt x="194" y="215"/>
                      <a:pt x="183" y="205"/>
                    </a:cubicBezTo>
                    <a:lnTo>
                      <a:pt x="141" y="215"/>
                    </a:lnTo>
                    <a:cubicBezTo>
                      <a:pt x="151" y="236"/>
                      <a:pt x="162" y="247"/>
                      <a:pt x="172" y="269"/>
                    </a:cubicBezTo>
                    <a:cubicBezTo>
                      <a:pt x="194" y="290"/>
                      <a:pt x="215" y="322"/>
                      <a:pt x="237" y="355"/>
                    </a:cubicBezTo>
                    <a:lnTo>
                      <a:pt x="226" y="355"/>
                    </a:lnTo>
                    <a:cubicBezTo>
                      <a:pt x="205" y="333"/>
                      <a:pt x="183" y="312"/>
                      <a:pt x="172" y="279"/>
                    </a:cubicBezTo>
                    <a:cubicBezTo>
                      <a:pt x="151" y="269"/>
                      <a:pt x="141" y="247"/>
                      <a:pt x="119" y="226"/>
                    </a:cubicBezTo>
                    <a:lnTo>
                      <a:pt x="87" y="236"/>
                    </a:lnTo>
                    <a:cubicBezTo>
                      <a:pt x="98" y="247"/>
                      <a:pt x="108" y="269"/>
                      <a:pt x="108" y="279"/>
                    </a:cubicBezTo>
                    <a:cubicBezTo>
                      <a:pt x="129" y="312"/>
                      <a:pt x="151" y="355"/>
                      <a:pt x="172" y="386"/>
                    </a:cubicBezTo>
                    <a:cubicBezTo>
                      <a:pt x="151" y="365"/>
                      <a:pt x="129" y="333"/>
                      <a:pt x="108" y="301"/>
                    </a:cubicBezTo>
                    <a:cubicBezTo>
                      <a:pt x="98" y="279"/>
                      <a:pt x="76" y="258"/>
                      <a:pt x="65" y="236"/>
                    </a:cubicBezTo>
                    <a:lnTo>
                      <a:pt x="22" y="258"/>
                    </a:lnTo>
                    <a:cubicBezTo>
                      <a:pt x="34" y="269"/>
                      <a:pt x="44" y="290"/>
                      <a:pt x="55" y="301"/>
                    </a:cubicBezTo>
                    <a:cubicBezTo>
                      <a:pt x="76" y="343"/>
                      <a:pt x="98" y="376"/>
                      <a:pt x="119" y="419"/>
                    </a:cubicBezTo>
                    <a:cubicBezTo>
                      <a:pt x="87" y="386"/>
                      <a:pt x="65" y="355"/>
                      <a:pt x="44" y="322"/>
                    </a:cubicBezTo>
                    <a:cubicBezTo>
                      <a:pt x="34" y="301"/>
                      <a:pt x="12" y="279"/>
                      <a:pt x="1" y="258"/>
                    </a:cubicBezTo>
                    <a:lnTo>
                      <a:pt x="1" y="269"/>
                    </a:lnTo>
                    <a:cubicBezTo>
                      <a:pt x="22" y="322"/>
                      <a:pt x="65" y="386"/>
                      <a:pt x="108" y="440"/>
                    </a:cubicBezTo>
                    <a:cubicBezTo>
                      <a:pt x="162" y="515"/>
                      <a:pt x="215" y="590"/>
                      <a:pt x="237" y="622"/>
                    </a:cubicBezTo>
                    <a:lnTo>
                      <a:pt x="740" y="44"/>
                    </a:lnTo>
                    <a:cubicBezTo>
                      <a:pt x="729" y="33"/>
                      <a:pt x="719" y="33"/>
                      <a:pt x="719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40"/>
              <p:cNvSpPr/>
              <p:nvPr/>
            </p:nvSpPr>
            <p:spPr>
              <a:xfrm>
                <a:off x="3229729" y="3087027"/>
                <a:ext cx="156342" cy="124980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805" extrusionOk="0">
                    <a:moveTo>
                      <a:pt x="1007" y="1"/>
                    </a:moveTo>
                    <a:lnTo>
                      <a:pt x="729" y="97"/>
                    </a:lnTo>
                    <a:lnTo>
                      <a:pt x="675" y="108"/>
                    </a:lnTo>
                    <a:lnTo>
                      <a:pt x="161" y="290"/>
                    </a:lnTo>
                    <a:lnTo>
                      <a:pt x="65" y="322"/>
                    </a:lnTo>
                    <a:cubicBezTo>
                      <a:pt x="75" y="333"/>
                      <a:pt x="86" y="343"/>
                      <a:pt x="96" y="365"/>
                    </a:cubicBezTo>
                    <a:lnTo>
                      <a:pt x="139" y="343"/>
                    </a:lnTo>
                    <a:cubicBezTo>
                      <a:pt x="129" y="333"/>
                      <a:pt x="129" y="322"/>
                      <a:pt x="118" y="312"/>
                    </a:cubicBezTo>
                    <a:lnTo>
                      <a:pt x="129" y="312"/>
                    </a:lnTo>
                    <a:lnTo>
                      <a:pt x="161" y="343"/>
                    </a:lnTo>
                    <a:lnTo>
                      <a:pt x="193" y="333"/>
                    </a:lnTo>
                    <a:cubicBezTo>
                      <a:pt x="193" y="322"/>
                      <a:pt x="193" y="312"/>
                      <a:pt x="182" y="312"/>
                    </a:cubicBezTo>
                    <a:cubicBezTo>
                      <a:pt x="182" y="300"/>
                      <a:pt x="193" y="300"/>
                      <a:pt x="193" y="300"/>
                    </a:cubicBezTo>
                    <a:lnTo>
                      <a:pt x="215" y="322"/>
                    </a:lnTo>
                    <a:lnTo>
                      <a:pt x="257" y="312"/>
                    </a:lnTo>
                    <a:lnTo>
                      <a:pt x="257" y="290"/>
                    </a:lnTo>
                    <a:lnTo>
                      <a:pt x="268" y="300"/>
                    </a:lnTo>
                    <a:lnTo>
                      <a:pt x="311" y="290"/>
                    </a:lnTo>
                    <a:cubicBezTo>
                      <a:pt x="311" y="279"/>
                      <a:pt x="300" y="269"/>
                      <a:pt x="300" y="258"/>
                    </a:cubicBezTo>
                    <a:lnTo>
                      <a:pt x="300" y="258"/>
                    </a:lnTo>
                    <a:cubicBezTo>
                      <a:pt x="311" y="269"/>
                      <a:pt x="322" y="279"/>
                      <a:pt x="332" y="279"/>
                    </a:cubicBezTo>
                    <a:lnTo>
                      <a:pt x="386" y="269"/>
                    </a:lnTo>
                    <a:cubicBezTo>
                      <a:pt x="375" y="258"/>
                      <a:pt x="375" y="247"/>
                      <a:pt x="375" y="236"/>
                    </a:cubicBezTo>
                    <a:cubicBezTo>
                      <a:pt x="386" y="236"/>
                      <a:pt x="396" y="247"/>
                      <a:pt x="396" y="258"/>
                    </a:cubicBezTo>
                    <a:lnTo>
                      <a:pt x="439" y="247"/>
                    </a:lnTo>
                    <a:cubicBezTo>
                      <a:pt x="439" y="226"/>
                      <a:pt x="429" y="215"/>
                      <a:pt x="418" y="205"/>
                    </a:cubicBezTo>
                    <a:cubicBezTo>
                      <a:pt x="439" y="205"/>
                      <a:pt x="450" y="226"/>
                      <a:pt x="450" y="236"/>
                    </a:cubicBezTo>
                    <a:lnTo>
                      <a:pt x="493" y="226"/>
                    </a:lnTo>
                    <a:cubicBezTo>
                      <a:pt x="482" y="215"/>
                      <a:pt x="482" y="205"/>
                      <a:pt x="482" y="193"/>
                    </a:cubicBezTo>
                    <a:lnTo>
                      <a:pt x="482" y="193"/>
                    </a:lnTo>
                    <a:cubicBezTo>
                      <a:pt x="493" y="205"/>
                      <a:pt x="503" y="215"/>
                      <a:pt x="503" y="226"/>
                    </a:cubicBezTo>
                    <a:lnTo>
                      <a:pt x="546" y="205"/>
                    </a:lnTo>
                    <a:cubicBezTo>
                      <a:pt x="546" y="205"/>
                      <a:pt x="536" y="193"/>
                      <a:pt x="536" y="183"/>
                    </a:cubicBezTo>
                    <a:lnTo>
                      <a:pt x="536" y="183"/>
                    </a:lnTo>
                    <a:lnTo>
                      <a:pt x="557" y="205"/>
                    </a:lnTo>
                    <a:lnTo>
                      <a:pt x="600" y="193"/>
                    </a:lnTo>
                    <a:cubicBezTo>
                      <a:pt x="589" y="183"/>
                      <a:pt x="579" y="172"/>
                      <a:pt x="579" y="162"/>
                    </a:cubicBezTo>
                    <a:lnTo>
                      <a:pt x="579" y="151"/>
                    </a:lnTo>
                    <a:lnTo>
                      <a:pt x="610" y="183"/>
                    </a:lnTo>
                    <a:lnTo>
                      <a:pt x="643" y="172"/>
                    </a:lnTo>
                    <a:cubicBezTo>
                      <a:pt x="632" y="172"/>
                      <a:pt x="632" y="162"/>
                      <a:pt x="622" y="151"/>
                    </a:cubicBezTo>
                    <a:lnTo>
                      <a:pt x="632" y="151"/>
                    </a:lnTo>
                    <a:cubicBezTo>
                      <a:pt x="643" y="151"/>
                      <a:pt x="653" y="162"/>
                      <a:pt x="653" y="172"/>
                    </a:cubicBezTo>
                    <a:lnTo>
                      <a:pt x="686" y="162"/>
                    </a:lnTo>
                    <a:cubicBezTo>
                      <a:pt x="686" y="151"/>
                      <a:pt x="675" y="140"/>
                      <a:pt x="675" y="140"/>
                    </a:cubicBezTo>
                    <a:lnTo>
                      <a:pt x="675" y="129"/>
                    </a:lnTo>
                    <a:cubicBezTo>
                      <a:pt x="686" y="140"/>
                      <a:pt x="696" y="151"/>
                      <a:pt x="707" y="151"/>
                    </a:cubicBezTo>
                    <a:lnTo>
                      <a:pt x="739" y="140"/>
                    </a:lnTo>
                    <a:cubicBezTo>
                      <a:pt x="729" y="140"/>
                      <a:pt x="717" y="129"/>
                      <a:pt x="717" y="119"/>
                    </a:cubicBezTo>
                    <a:cubicBezTo>
                      <a:pt x="729" y="119"/>
                      <a:pt x="739" y="129"/>
                      <a:pt x="750" y="140"/>
                    </a:cubicBezTo>
                    <a:lnTo>
                      <a:pt x="782" y="129"/>
                    </a:lnTo>
                    <a:cubicBezTo>
                      <a:pt x="782" y="119"/>
                      <a:pt x="771" y="108"/>
                      <a:pt x="771" y="108"/>
                    </a:cubicBezTo>
                    <a:lnTo>
                      <a:pt x="771" y="97"/>
                    </a:lnTo>
                    <a:cubicBezTo>
                      <a:pt x="782" y="108"/>
                      <a:pt x="793" y="108"/>
                      <a:pt x="793" y="119"/>
                    </a:cubicBezTo>
                    <a:lnTo>
                      <a:pt x="803" y="119"/>
                    </a:lnTo>
                    <a:lnTo>
                      <a:pt x="846" y="108"/>
                    </a:lnTo>
                    <a:lnTo>
                      <a:pt x="921" y="55"/>
                    </a:lnTo>
                    <a:lnTo>
                      <a:pt x="932" y="55"/>
                    </a:lnTo>
                    <a:lnTo>
                      <a:pt x="311" y="761"/>
                    </a:lnTo>
                    <a:cubicBezTo>
                      <a:pt x="311" y="761"/>
                      <a:pt x="236" y="676"/>
                      <a:pt x="161" y="569"/>
                    </a:cubicBezTo>
                    <a:lnTo>
                      <a:pt x="182" y="547"/>
                    </a:lnTo>
                    <a:cubicBezTo>
                      <a:pt x="139" y="493"/>
                      <a:pt x="96" y="429"/>
                      <a:pt x="75" y="376"/>
                    </a:cubicBezTo>
                    <a:lnTo>
                      <a:pt x="75" y="365"/>
                    </a:lnTo>
                    <a:cubicBezTo>
                      <a:pt x="75" y="354"/>
                      <a:pt x="65" y="343"/>
                      <a:pt x="54" y="322"/>
                    </a:cubicBezTo>
                    <a:lnTo>
                      <a:pt x="0" y="343"/>
                    </a:lnTo>
                    <a:lnTo>
                      <a:pt x="11" y="365"/>
                    </a:lnTo>
                    <a:cubicBezTo>
                      <a:pt x="86" y="515"/>
                      <a:pt x="279" y="772"/>
                      <a:pt x="289" y="783"/>
                    </a:cubicBezTo>
                    <a:lnTo>
                      <a:pt x="311" y="804"/>
                    </a:lnTo>
                    <a:lnTo>
                      <a:pt x="418" y="686"/>
                    </a:lnTo>
                    <a:lnTo>
                      <a:pt x="782" y="258"/>
                    </a:lnTo>
                    <a:lnTo>
                      <a:pt x="814" y="226"/>
                    </a:lnTo>
                    <a:lnTo>
                      <a:pt x="100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40"/>
              <p:cNvSpPr/>
              <p:nvPr/>
            </p:nvSpPr>
            <p:spPr>
              <a:xfrm>
                <a:off x="3254570" y="3095411"/>
                <a:ext cx="119857" cy="109921"/>
              </a:xfrm>
              <a:custGeom>
                <a:avLst/>
                <a:gdLst/>
                <a:ahLst/>
                <a:cxnLst/>
                <a:rect l="l" t="t" r="r" b="b"/>
                <a:pathLst>
                  <a:path w="772" h="708" extrusionOk="0">
                    <a:moveTo>
                      <a:pt x="761" y="1"/>
                    </a:moveTo>
                    <a:lnTo>
                      <a:pt x="686" y="54"/>
                    </a:lnTo>
                    <a:lnTo>
                      <a:pt x="654" y="86"/>
                    </a:lnTo>
                    <a:cubicBezTo>
                      <a:pt x="665" y="86"/>
                      <a:pt x="665" y="97"/>
                      <a:pt x="665" y="97"/>
                    </a:cubicBezTo>
                    <a:lnTo>
                      <a:pt x="654" y="97"/>
                    </a:lnTo>
                    <a:lnTo>
                      <a:pt x="151" y="675"/>
                    </a:lnTo>
                    <a:cubicBezTo>
                      <a:pt x="129" y="643"/>
                      <a:pt x="76" y="568"/>
                      <a:pt x="22" y="493"/>
                    </a:cubicBezTo>
                    <a:lnTo>
                      <a:pt x="1" y="515"/>
                    </a:lnTo>
                    <a:cubicBezTo>
                      <a:pt x="76" y="622"/>
                      <a:pt x="151" y="707"/>
                      <a:pt x="151" y="707"/>
                    </a:cubicBezTo>
                    <a:lnTo>
                      <a:pt x="7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40"/>
              <p:cNvSpPr/>
              <p:nvPr/>
            </p:nvSpPr>
            <p:spPr>
              <a:xfrm>
                <a:off x="3349431" y="3102087"/>
                <a:ext cx="8384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54" h="54" extrusionOk="0">
                    <a:moveTo>
                      <a:pt x="0" y="0"/>
                    </a:moveTo>
                    <a:lnTo>
                      <a:pt x="0" y="11"/>
                    </a:lnTo>
                    <a:cubicBezTo>
                      <a:pt x="0" y="11"/>
                      <a:pt x="11" y="22"/>
                      <a:pt x="11" y="32"/>
                    </a:cubicBezTo>
                    <a:lnTo>
                      <a:pt x="22" y="32"/>
                    </a:lnTo>
                    <a:cubicBezTo>
                      <a:pt x="22" y="43"/>
                      <a:pt x="32" y="43"/>
                      <a:pt x="43" y="54"/>
                    </a:cubicBezTo>
                    <a:lnTo>
                      <a:pt x="54" y="54"/>
                    </a:lnTo>
                    <a:cubicBezTo>
                      <a:pt x="54" y="54"/>
                      <a:pt x="54" y="43"/>
                      <a:pt x="43" y="43"/>
                    </a:cubicBezTo>
                    <a:cubicBezTo>
                      <a:pt x="43" y="43"/>
                      <a:pt x="32" y="32"/>
                      <a:pt x="32" y="22"/>
                    </a:cubicBezTo>
                    <a:lnTo>
                      <a:pt x="22" y="22"/>
                    </a:lnTo>
                    <a:cubicBezTo>
                      <a:pt x="22" y="11"/>
                      <a:pt x="11" y="11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40"/>
              <p:cNvSpPr/>
              <p:nvPr/>
            </p:nvSpPr>
            <p:spPr>
              <a:xfrm>
                <a:off x="3341048" y="3105347"/>
                <a:ext cx="8539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55" h="54" extrusionOk="0">
                    <a:moveTo>
                      <a:pt x="0" y="1"/>
                    </a:moveTo>
                    <a:cubicBezTo>
                      <a:pt x="0" y="11"/>
                      <a:pt x="12" y="22"/>
                      <a:pt x="22" y="22"/>
                    </a:cubicBezTo>
                    <a:lnTo>
                      <a:pt x="22" y="33"/>
                    </a:lnTo>
                    <a:cubicBezTo>
                      <a:pt x="33" y="33"/>
                      <a:pt x="43" y="44"/>
                      <a:pt x="54" y="54"/>
                    </a:cubicBezTo>
                    <a:lnTo>
                      <a:pt x="54" y="44"/>
                    </a:lnTo>
                    <a:lnTo>
                      <a:pt x="33" y="22"/>
                    </a:lnTo>
                    <a:cubicBezTo>
                      <a:pt x="22" y="11"/>
                      <a:pt x="12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40"/>
              <p:cNvSpPr/>
              <p:nvPr/>
            </p:nvSpPr>
            <p:spPr>
              <a:xfrm>
                <a:off x="3334372" y="3107055"/>
                <a:ext cx="10092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65" h="76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1" y="11"/>
                      <a:pt x="12" y="22"/>
                      <a:pt x="12" y="33"/>
                    </a:cubicBezTo>
                    <a:cubicBezTo>
                      <a:pt x="12" y="33"/>
                      <a:pt x="22" y="33"/>
                      <a:pt x="22" y="43"/>
                    </a:cubicBezTo>
                    <a:lnTo>
                      <a:pt x="55" y="76"/>
                    </a:lnTo>
                    <a:lnTo>
                      <a:pt x="65" y="76"/>
                    </a:lnTo>
                    <a:lnTo>
                      <a:pt x="65" y="64"/>
                    </a:lnTo>
                    <a:lnTo>
                      <a:pt x="33" y="33"/>
                    </a:lnTo>
                    <a:lnTo>
                      <a:pt x="33" y="22"/>
                    </a:lnTo>
                    <a:cubicBezTo>
                      <a:pt x="22" y="22"/>
                      <a:pt x="12" y="11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40"/>
              <p:cNvSpPr/>
              <p:nvPr/>
            </p:nvSpPr>
            <p:spPr>
              <a:xfrm>
                <a:off x="3326143" y="3110316"/>
                <a:ext cx="11799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76" h="76" extrusionOk="0">
                    <a:moveTo>
                      <a:pt x="1" y="1"/>
                    </a:moveTo>
                    <a:cubicBezTo>
                      <a:pt x="11" y="12"/>
                      <a:pt x="11" y="22"/>
                      <a:pt x="22" y="22"/>
                    </a:cubicBezTo>
                    <a:cubicBezTo>
                      <a:pt x="32" y="43"/>
                      <a:pt x="54" y="55"/>
                      <a:pt x="65" y="76"/>
                    </a:cubicBezTo>
                    <a:cubicBezTo>
                      <a:pt x="75" y="76"/>
                      <a:pt x="75" y="65"/>
                      <a:pt x="75" y="65"/>
                    </a:cubicBezTo>
                    <a:cubicBezTo>
                      <a:pt x="65" y="55"/>
                      <a:pt x="54" y="33"/>
                      <a:pt x="32" y="22"/>
                    </a:cubicBezTo>
                    <a:cubicBezTo>
                      <a:pt x="32" y="12"/>
                      <a:pt x="22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40"/>
              <p:cNvSpPr/>
              <p:nvPr/>
            </p:nvSpPr>
            <p:spPr>
              <a:xfrm>
                <a:off x="3319467" y="3110316"/>
                <a:ext cx="11799" cy="15215"/>
              </a:xfrm>
              <a:custGeom>
                <a:avLst/>
                <a:gdLst/>
                <a:ahLst/>
                <a:cxnLst/>
                <a:rect l="l" t="t" r="r" b="b"/>
                <a:pathLst>
                  <a:path w="76" h="98" extrusionOk="0">
                    <a:moveTo>
                      <a:pt x="1" y="1"/>
                    </a:moveTo>
                    <a:lnTo>
                      <a:pt x="1" y="12"/>
                    </a:lnTo>
                    <a:cubicBezTo>
                      <a:pt x="1" y="22"/>
                      <a:pt x="11" y="33"/>
                      <a:pt x="22" y="43"/>
                    </a:cubicBezTo>
                    <a:cubicBezTo>
                      <a:pt x="22" y="43"/>
                      <a:pt x="22" y="55"/>
                      <a:pt x="32" y="55"/>
                    </a:cubicBezTo>
                    <a:cubicBezTo>
                      <a:pt x="44" y="76"/>
                      <a:pt x="54" y="86"/>
                      <a:pt x="65" y="97"/>
                    </a:cubicBezTo>
                    <a:lnTo>
                      <a:pt x="75" y="97"/>
                    </a:lnTo>
                    <a:cubicBezTo>
                      <a:pt x="65" y="76"/>
                      <a:pt x="44" y="65"/>
                      <a:pt x="32" y="43"/>
                    </a:cubicBezTo>
                    <a:lnTo>
                      <a:pt x="32" y="3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40"/>
              <p:cNvSpPr/>
              <p:nvPr/>
            </p:nvSpPr>
            <p:spPr>
              <a:xfrm>
                <a:off x="3312791" y="3115439"/>
                <a:ext cx="10247" cy="15060"/>
              </a:xfrm>
              <a:custGeom>
                <a:avLst/>
                <a:gdLst/>
                <a:ahLst/>
                <a:cxnLst/>
                <a:rect l="l" t="t" r="r" b="b"/>
                <a:pathLst>
                  <a:path w="66" h="97" extrusionOk="0">
                    <a:moveTo>
                      <a:pt x="1" y="0"/>
                    </a:moveTo>
                    <a:cubicBezTo>
                      <a:pt x="1" y="10"/>
                      <a:pt x="11" y="22"/>
                      <a:pt x="11" y="22"/>
                    </a:cubicBezTo>
                    <a:cubicBezTo>
                      <a:pt x="22" y="32"/>
                      <a:pt x="22" y="43"/>
                      <a:pt x="33" y="53"/>
                    </a:cubicBezTo>
                    <a:cubicBezTo>
                      <a:pt x="44" y="64"/>
                      <a:pt x="54" y="86"/>
                      <a:pt x="65" y="96"/>
                    </a:cubicBezTo>
                    <a:cubicBezTo>
                      <a:pt x="65" y="75"/>
                      <a:pt x="54" y="53"/>
                      <a:pt x="33" y="43"/>
                    </a:cubicBezTo>
                    <a:cubicBezTo>
                      <a:pt x="33" y="32"/>
                      <a:pt x="22" y="32"/>
                      <a:pt x="22" y="2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40"/>
              <p:cNvSpPr/>
              <p:nvPr/>
            </p:nvSpPr>
            <p:spPr>
              <a:xfrm>
                <a:off x="3304407" y="3116992"/>
                <a:ext cx="13507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87" h="119" extrusionOk="0">
                    <a:moveTo>
                      <a:pt x="1" y="0"/>
                    </a:moveTo>
                    <a:cubicBezTo>
                      <a:pt x="1" y="12"/>
                      <a:pt x="1" y="22"/>
                      <a:pt x="12" y="33"/>
                    </a:cubicBezTo>
                    <a:cubicBezTo>
                      <a:pt x="12" y="43"/>
                      <a:pt x="22" y="43"/>
                      <a:pt x="22" y="54"/>
                    </a:cubicBezTo>
                    <a:cubicBezTo>
                      <a:pt x="44" y="76"/>
                      <a:pt x="55" y="97"/>
                      <a:pt x="76" y="119"/>
                    </a:cubicBezTo>
                    <a:lnTo>
                      <a:pt x="87" y="119"/>
                    </a:lnTo>
                    <a:lnTo>
                      <a:pt x="87" y="107"/>
                    </a:lnTo>
                    <a:cubicBezTo>
                      <a:pt x="76" y="86"/>
                      <a:pt x="55" y="76"/>
                      <a:pt x="44" y="54"/>
                    </a:cubicBezTo>
                    <a:cubicBezTo>
                      <a:pt x="33" y="43"/>
                      <a:pt x="33" y="33"/>
                      <a:pt x="22" y="33"/>
                    </a:cubicBezTo>
                    <a:cubicBezTo>
                      <a:pt x="22" y="22"/>
                      <a:pt x="12" y="12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40"/>
              <p:cNvSpPr/>
              <p:nvPr/>
            </p:nvSpPr>
            <p:spPr>
              <a:xfrm>
                <a:off x="3294471" y="3118699"/>
                <a:ext cx="16768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40" extrusionOk="0">
                    <a:moveTo>
                      <a:pt x="1" y="1"/>
                    </a:moveTo>
                    <a:cubicBezTo>
                      <a:pt x="12" y="11"/>
                      <a:pt x="22" y="22"/>
                      <a:pt x="22" y="43"/>
                    </a:cubicBezTo>
                    <a:cubicBezTo>
                      <a:pt x="33" y="54"/>
                      <a:pt x="43" y="65"/>
                      <a:pt x="43" y="75"/>
                    </a:cubicBezTo>
                    <a:cubicBezTo>
                      <a:pt x="65" y="96"/>
                      <a:pt x="76" y="118"/>
                      <a:pt x="97" y="139"/>
                    </a:cubicBezTo>
                    <a:lnTo>
                      <a:pt x="108" y="139"/>
                    </a:lnTo>
                    <a:cubicBezTo>
                      <a:pt x="86" y="108"/>
                      <a:pt x="65" y="75"/>
                      <a:pt x="43" y="54"/>
                    </a:cubicBezTo>
                    <a:cubicBezTo>
                      <a:pt x="43" y="43"/>
                      <a:pt x="43" y="43"/>
                      <a:pt x="33" y="32"/>
                    </a:cubicBezTo>
                    <a:cubicBezTo>
                      <a:pt x="33" y="22"/>
                      <a:pt x="22" y="1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40"/>
              <p:cNvSpPr/>
              <p:nvPr/>
            </p:nvSpPr>
            <p:spPr>
              <a:xfrm>
                <a:off x="3287795" y="3123668"/>
                <a:ext cx="16768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40" extrusionOk="0">
                    <a:moveTo>
                      <a:pt x="1" y="0"/>
                    </a:moveTo>
                    <a:cubicBezTo>
                      <a:pt x="1" y="11"/>
                      <a:pt x="1" y="22"/>
                      <a:pt x="12" y="33"/>
                    </a:cubicBezTo>
                    <a:cubicBezTo>
                      <a:pt x="22" y="43"/>
                      <a:pt x="33" y="54"/>
                      <a:pt x="44" y="76"/>
                    </a:cubicBezTo>
                    <a:cubicBezTo>
                      <a:pt x="65" y="97"/>
                      <a:pt x="76" y="118"/>
                      <a:pt x="98" y="140"/>
                    </a:cubicBezTo>
                    <a:cubicBezTo>
                      <a:pt x="108" y="140"/>
                      <a:pt x="108" y="140"/>
                      <a:pt x="108" y="129"/>
                    </a:cubicBezTo>
                    <a:cubicBezTo>
                      <a:pt x="86" y="107"/>
                      <a:pt x="65" y="86"/>
                      <a:pt x="55" y="64"/>
                    </a:cubicBezTo>
                    <a:cubicBezTo>
                      <a:pt x="44" y="43"/>
                      <a:pt x="33" y="33"/>
                      <a:pt x="22" y="22"/>
                    </a:cubicBezTo>
                    <a:cubicBezTo>
                      <a:pt x="22" y="11"/>
                      <a:pt x="12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40"/>
              <p:cNvSpPr/>
              <p:nvPr/>
            </p:nvSpPr>
            <p:spPr>
              <a:xfrm>
                <a:off x="3276306" y="3126928"/>
                <a:ext cx="16768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41" extrusionOk="0">
                    <a:moveTo>
                      <a:pt x="0" y="1"/>
                    </a:moveTo>
                    <a:cubicBezTo>
                      <a:pt x="0" y="12"/>
                      <a:pt x="11" y="22"/>
                      <a:pt x="11" y="33"/>
                    </a:cubicBezTo>
                    <a:cubicBezTo>
                      <a:pt x="22" y="43"/>
                      <a:pt x="32" y="65"/>
                      <a:pt x="53" y="76"/>
                    </a:cubicBezTo>
                    <a:cubicBezTo>
                      <a:pt x="65" y="97"/>
                      <a:pt x="86" y="119"/>
                      <a:pt x="107" y="140"/>
                    </a:cubicBezTo>
                    <a:lnTo>
                      <a:pt x="107" y="129"/>
                    </a:lnTo>
                    <a:cubicBezTo>
                      <a:pt x="96" y="108"/>
                      <a:pt x="75" y="86"/>
                      <a:pt x="53" y="65"/>
                    </a:cubicBezTo>
                    <a:cubicBezTo>
                      <a:pt x="43" y="55"/>
                      <a:pt x="43" y="43"/>
                      <a:pt x="32" y="22"/>
                    </a:cubicBezTo>
                    <a:cubicBezTo>
                      <a:pt x="22" y="22"/>
                      <a:pt x="11" y="1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40"/>
              <p:cNvSpPr/>
              <p:nvPr/>
            </p:nvSpPr>
            <p:spPr>
              <a:xfrm>
                <a:off x="3269630" y="3132051"/>
                <a:ext cx="16768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51" extrusionOk="0">
                    <a:moveTo>
                      <a:pt x="0" y="0"/>
                    </a:moveTo>
                    <a:lnTo>
                      <a:pt x="0" y="22"/>
                    </a:lnTo>
                    <a:cubicBezTo>
                      <a:pt x="11" y="32"/>
                      <a:pt x="32" y="53"/>
                      <a:pt x="43" y="75"/>
                    </a:cubicBezTo>
                    <a:cubicBezTo>
                      <a:pt x="65" y="96"/>
                      <a:pt x="75" y="129"/>
                      <a:pt x="108" y="150"/>
                    </a:cubicBezTo>
                    <a:lnTo>
                      <a:pt x="108" y="139"/>
                    </a:lnTo>
                    <a:cubicBezTo>
                      <a:pt x="96" y="118"/>
                      <a:pt x="75" y="86"/>
                      <a:pt x="54" y="64"/>
                    </a:cubicBezTo>
                    <a:cubicBezTo>
                      <a:pt x="43" y="43"/>
                      <a:pt x="32" y="32"/>
                      <a:pt x="11" y="1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40"/>
              <p:cNvSpPr/>
              <p:nvPr/>
            </p:nvSpPr>
            <p:spPr>
              <a:xfrm>
                <a:off x="3257986" y="3133604"/>
                <a:ext cx="20028" cy="25151"/>
              </a:xfrm>
              <a:custGeom>
                <a:avLst/>
                <a:gdLst/>
                <a:ahLst/>
                <a:cxnLst/>
                <a:rect l="l" t="t" r="r" b="b"/>
                <a:pathLst>
                  <a:path w="129" h="162" extrusionOk="0">
                    <a:moveTo>
                      <a:pt x="11" y="0"/>
                    </a:moveTo>
                    <a:cubicBezTo>
                      <a:pt x="11" y="0"/>
                      <a:pt x="0" y="0"/>
                      <a:pt x="0" y="12"/>
                    </a:cubicBezTo>
                    <a:cubicBezTo>
                      <a:pt x="11" y="12"/>
                      <a:pt x="11" y="22"/>
                      <a:pt x="11" y="33"/>
                    </a:cubicBezTo>
                    <a:cubicBezTo>
                      <a:pt x="33" y="54"/>
                      <a:pt x="43" y="76"/>
                      <a:pt x="64" y="86"/>
                    </a:cubicBezTo>
                    <a:cubicBezTo>
                      <a:pt x="75" y="119"/>
                      <a:pt x="97" y="140"/>
                      <a:pt x="118" y="162"/>
                    </a:cubicBezTo>
                    <a:lnTo>
                      <a:pt x="129" y="162"/>
                    </a:lnTo>
                    <a:cubicBezTo>
                      <a:pt x="107" y="129"/>
                      <a:pt x="86" y="97"/>
                      <a:pt x="64" y="76"/>
                    </a:cubicBezTo>
                    <a:cubicBezTo>
                      <a:pt x="54" y="54"/>
                      <a:pt x="43" y="43"/>
                      <a:pt x="33" y="22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40"/>
              <p:cNvSpPr/>
              <p:nvPr/>
            </p:nvSpPr>
            <p:spPr>
              <a:xfrm>
                <a:off x="3247894" y="3135312"/>
                <a:ext cx="20183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130" h="183" extrusionOk="0">
                    <a:moveTo>
                      <a:pt x="1" y="1"/>
                    </a:moveTo>
                    <a:cubicBezTo>
                      <a:pt x="12" y="11"/>
                      <a:pt x="12" y="22"/>
                      <a:pt x="22" y="32"/>
                    </a:cubicBezTo>
                    <a:cubicBezTo>
                      <a:pt x="33" y="54"/>
                      <a:pt x="55" y="75"/>
                      <a:pt x="65" y="97"/>
                    </a:cubicBezTo>
                    <a:cubicBezTo>
                      <a:pt x="86" y="129"/>
                      <a:pt x="108" y="161"/>
                      <a:pt x="129" y="182"/>
                    </a:cubicBezTo>
                    <a:cubicBezTo>
                      <a:pt x="108" y="151"/>
                      <a:pt x="86" y="108"/>
                      <a:pt x="65" y="75"/>
                    </a:cubicBezTo>
                    <a:cubicBezTo>
                      <a:pt x="65" y="65"/>
                      <a:pt x="55" y="43"/>
                      <a:pt x="44" y="32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40"/>
              <p:cNvSpPr/>
              <p:nvPr/>
            </p:nvSpPr>
            <p:spPr>
              <a:xfrm>
                <a:off x="3237958" y="3135312"/>
                <a:ext cx="21891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141" h="215" extrusionOk="0">
                    <a:moveTo>
                      <a:pt x="1" y="1"/>
                    </a:moveTo>
                    <a:lnTo>
                      <a:pt x="1" y="11"/>
                    </a:lnTo>
                    <a:cubicBezTo>
                      <a:pt x="12" y="32"/>
                      <a:pt x="22" y="43"/>
                      <a:pt x="22" y="54"/>
                    </a:cubicBezTo>
                    <a:cubicBezTo>
                      <a:pt x="33" y="75"/>
                      <a:pt x="55" y="97"/>
                      <a:pt x="65" y="118"/>
                    </a:cubicBezTo>
                    <a:cubicBezTo>
                      <a:pt x="86" y="151"/>
                      <a:pt x="108" y="182"/>
                      <a:pt x="140" y="215"/>
                    </a:cubicBezTo>
                    <a:cubicBezTo>
                      <a:pt x="119" y="172"/>
                      <a:pt x="97" y="139"/>
                      <a:pt x="76" y="97"/>
                    </a:cubicBezTo>
                    <a:cubicBezTo>
                      <a:pt x="65" y="86"/>
                      <a:pt x="55" y="65"/>
                      <a:pt x="43" y="54"/>
                    </a:cubicBezTo>
                    <a:cubicBezTo>
                      <a:pt x="33" y="32"/>
                      <a:pt x="22" y="22"/>
                      <a:pt x="12" y="11"/>
                    </a:cubicBezTo>
                    <a:cubicBezTo>
                      <a:pt x="12" y="11"/>
                      <a:pt x="12" y="1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40"/>
              <p:cNvSpPr/>
              <p:nvPr/>
            </p:nvSpPr>
            <p:spPr>
              <a:xfrm>
                <a:off x="3434201" y="3266658"/>
                <a:ext cx="91600" cy="1248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804" extrusionOk="0">
                    <a:moveTo>
                      <a:pt x="589" y="0"/>
                    </a:moveTo>
                    <a:lnTo>
                      <a:pt x="557" y="43"/>
                    </a:lnTo>
                    <a:cubicBezTo>
                      <a:pt x="557" y="43"/>
                      <a:pt x="568" y="54"/>
                      <a:pt x="578" y="54"/>
                    </a:cubicBezTo>
                    <a:lnTo>
                      <a:pt x="589" y="0"/>
                    </a:lnTo>
                    <a:close/>
                    <a:moveTo>
                      <a:pt x="547" y="54"/>
                    </a:moveTo>
                    <a:lnTo>
                      <a:pt x="514" y="86"/>
                    </a:lnTo>
                    <a:cubicBezTo>
                      <a:pt x="525" y="86"/>
                      <a:pt x="535" y="86"/>
                      <a:pt x="547" y="97"/>
                    </a:cubicBezTo>
                    <a:cubicBezTo>
                      <a:pt x="525" y="97"/>
                      <a:pt x="514" y="97"/>
                      <a:pt x="504" y="86"/>
                    </a:cubicBezTo>
                    <a:lnTo>
                      <a:pt x="482" y="118"/>
                    </a:lnTo>
                    <a:lnTo>
                      <a:pt x="493" y="118"/>
                    </a:lnTo>
                    <a:cubicBezTo>
                      <a:pt x="504" y="129"/>
                      <a:pt x="514" y="129"/>
                      <a:pt x="525" y="140"/>
                    </a:cubicBezTo>
                    <a:cubicBezTo>
                      <a:pt x="514" y="140"/>
                      <a:pt x="493" y="140"/>
                      <a:pt x="482" y="129"/>
                    </a:cubicBezTo>
                    <a:lnTo>
                      <a:pt x="471" y="129"/>
                    </a:lnTo>
                    <a:lnTo>
                      <a:pt x="450" y="150"/>
                    </a:lnTo>
                    <a:cubicBezTo>
                      <a:pt x="461" y="161"/>
                      <a:pt x="482" y="161"/>
                      <a:pt x="493" y="171"/>
                    </a:cubicBezTo>
                    <a:cubicBezTo>
                      <a:pt x="504" y="171"/>
                      <a:pt x="504" y="183"/>
                      <a:pt x="493" y="183"/>
                    </a:cubicBezTo>
                    <a:cubicBezTo>
                      <a:pt x="471" y="171"/>
                      <a:pt x="450" y="171"/>
                      <a:pt x="428" y="161"/>
                    </a:cubicBezTo>
                    <a:lnTo>
                      <a:pt x="407" y="183"/>
                    </a:lnTo>
                    <a:lnTo>
                      <a:pt x="418" y="193"/>
                    </a:lnTo>
                    <a:cubicBezTo>
                      <a:pt x="440" y="204"/>
                      <a:pt x="450" y="204"/>
                      <a:pt x="471" y="214"/>
                    </a:cubicBezTo>
                    <a:lnTo>
                      <a:pt x="471" y="225"/>
                    </a:lnTo>
                    <a:cubicBezTo>
                      <a:pt x="450" y="214"/>
                      <a:pt x="428" y="214"/>
                      <a:pt x="407" y="204"/>
                    </a:cubicBezTo>
                    <a:cubicBezTo>
                      <a:pt x="407" y="204"/>
                      <a:pt x="407" y="193"/>
                      <a:pt x="397" y="193"/>
                    </a:cubicBezTo>
                    <a:lnTo>
                      <a:pt x="375" y="225"/>
                    </a:lnTo>
                    <a:cubicBezTo>
                      <a:pt x="397" y="236"/>
                      <a:pt x="418" y="247"/>
                      <a:pt x="440" y="268"/>
                    </a:cubicBezTo>
                    <a:cubicBezTo>
                      <a:pt x="418" y="268"/>
                      <a:pt x="407" y="257"/>
                      <a:pt x="386" y="247"/>
                    </a:cubicBezTo>
                    <a:lnTo>
                      <a:pt x="364" y="225"/>
                    </a:lnTo>
                    <a:lnTo>
                      <a:pt x="332" y="257"/>
                    </a:lnTo>
                    <a:cubicBezTo>
                      <a:pt x="343" y="268"/>
                      <a:pt x="343" y="268"/>
                      <a:pt x="354" y="268"/>
                    </a:cubicBezTo>
                    <a:cubicBezTo>
                      <a:pt x="375" y="278"/>
                      <a:pt x="397" y="290"/>
                      <a:pt x="418" y="311"/>
                    </a:cubicBezTo>
                    <a:cubicBezTo>
                      <a:pt x="397" y="311"/>
                      <a:pt x="364" y="290"/>
                      <a:pt x="343" y="278"/>
                    </a:cubicBezTo>
                    <a:cubicBezTo>
                      <a:pt x="332" y="278"/>
                      <a:pt x="332" y="278"/>
                      <a:pt x="321" y="268"/>
                    </a:cubicBezTo>
                    <a:lnTo>
                      <a:pt x="290" y="300"/>
                    </a:lnTo>
                    <a:cubicBezTo>
                      <a:pt x="300" y="300"/>
                      <a:pt x="300" y="300"/>
                      <a:pt x="311" y="311"/>
                    </a:cubicBezTo>
                    <a:cubicBezTo>
                      <a:pt x="343" y="321"/>
                      <a:pt x="364" y="343"/>
                      <a:pt x="397" y="354"/>
                    </a:cubicBezTo>
                    <a:lnTo>
                      <a:pt x="397" y="364"/>
                    </a:lnTo>
                    <a:cubicBezTo>
                      <a:pt x="364" y="354"/>
                      <a:pt x="343" y="343"/>
                      <a:pt x="321" y="332"/>
                    </a:cubicBezTo>
                    <a:cubicBezTo>
                      <a:pt x="311" y="321"/>
                      <a:pt x="300" y="311"/>
                      <a:pt x="278" y="311"/>
                    </a:cubicBezTo>
                    <a:lnTo>
                      <a:pt x="247" y="343"/>
                    </a:lnTo>
                    <a:cubicBezTo>
                      <a:pt x="268" y="343"/>
                      <a:pt x="278" y="354"/>
                      <a:pt x="290" y="364"/>
                    </a:cubicBezTo>
                    <a:cubicBezTo>
                      <a:pt x="321" y="375"/>
                      <a:pt x="343" y="386"/>
                      <a:pt x="364" y="407"/>
                    </a:cubicBezTo>
                    <a:cubicBezTo>
                      <a:pt x="343" y="407"/>
                      <a:pt x="311" y="386"/>
                      <a:pt x="290" y="375"/>
                    </a:cubicBezTo>
                    <a:cubicBezTo>
                      <a:pt x="268" y="364"/>
                      <a:pt x="257" y="354"/>
                      <a:pt x="236" y="354"/>
                    </a:cubicBezTo>
                    <a:lnTo>
                      <a:pt x="193" y="397"/>
                    </a:lnTo>
                    <a:cubicBezTo>
                      <a:pt x="214" y="397"/>
                      <a:pt x="225" y="407"/>
                      <a:pt x="236" y="418"/>
                    </a:cubicBezTo>
                    <a:cubicBezTo>
                      <a:pt x="268" y="428"/>
                      <a:pt x="290" y="440"/>
                      <a:pt x="311" y="450"/>
                    </a:cubicBezTo>
                    <a:cubicBezTo>
                      <a:pt x="321" y="461"/>
                      <a:pt x="311" y="461"/>
                      <a:pt x="311" y="461"/>
                    </a:cubicBezTo>
                    <a:cubicBezTo>
                      <a:pt x="268" y="450"/>
                      <a:pt x="225" y="428"/>
                      <a:pt x="183" y="407"/>
                    </a:cubicBezTo>
                    <a:lnTo>
                      <a:pt x="150" y="428"/>
                    </a:lnTo>
                    <a:lnTo>
                      <a:pt x="214" y="461"/>
                    </a:lnTo>
                    <a:cubicBezTo>
                      <a:pt x="247" y="482"/>
                      <a:pt x="268" y="493"/>
                      <a:pt x="290" y="514"/>
                    </a:cubicBezTo>
                    <a:cubicBezTo>
                      <a:pt x="257" y="504"/>
                      <a:pt x="236" y="493"/>
                      <a:pt x="204" y="471"/>
                    </a:cubicBezTo>
                    <a:cubicBezTo>
                      <a:pt x="183" y="461"/>
                      <a:pt x="161" y="461"/>
                      <a:pt x="140" y="440"/>
                    </a:cubicBezTo>
                    <a:lnTo>
                      <a:pt x="107" y="471"/>
                    </a:lnTo>
                    <a:cubicBezTo>
                      <a:pt x="129" y="482"/>
                      <a:pt x="150" y="493"/>
                      <a:pt x="161" y="504"/>
                    </a:cubicBezTo>
                    <a:cubicBezTo>
                      <a:pt x="193" y="525"/>
                      <a:pt x="225" y="535"/>
                      <a:pt x="247" y="557"/>
                    </a:cubicBezTo>
                    <a:cubicBezTo>
                      <a:pt x="257" y="557"/>
                      <a:pt x="257" y="568"/>
                      <a:pt x="247" y="568"/>
                    </a:cubicBezTo>
                    <a:cubicBezTo>
                      <a:pt x="214" y="557"/>
                      <a:pt x="193" y="535"/>
                      <a:pt x="161" y="525"/>
                    </a:cubicBezTo>
                    <a:lnTo>
                      <a:pt x="97" y="493"/>
                    </a:lnTo>
                    <a:lnTo>
                      <a:pt x="64" y="514"/>
                    </a:lnTo>
                    <a:cubicBezTo>
                      <a:pt x="86" y="525"/>
                      <a:pt x="107" y="535"/>
                      <a:pt x="118" y="547"/>
                    </a:cubicBezTo>
                    <a:lnTo>
                      <a:pt x="214" y="611"/>
                    </a:lnTo>
                    <a:lnTo>
                      <a:pt x="214" y="621"/>
                    </a:lnTo>
                    <a:cubicBezTo>
                      <a:pt x="183" y="600"/>
                      <a:pt x="150" y="589"/>
                      <a:pt x="118" y="568"/>
                    </a:cubicBezTo>
                    <a:cubicBezTo>
                      <a:pt x="97" y="557"/>
                      <a:pt x="75" y="547"/>
                      <a:pt x="54" y="525"/>
                    </a:cubicBezTo>
                    <a:lnTo>
                      <a:pt x="21" y="568"/>
                    </a:lnTo>
                    <a:cubicBezTo>
                      <a:pt x="33" y="578"/>
                      <a:pt x="54" y="578"/>
                      <a:pt x="64" y="589"/>
                    </a:cubicBezTo>
                    <a:cubicBezTo>
                      <a:pt x="107" y="621"/>
                      <a:pt x="140" y="643"/>
                      <a:pt x="183" y="664"/>
                    </a:cubicBezTo>
                    <a:lnTo>
                      <a:pt x="183" y="675"/>
                    </a:lnTo>
                    <a:cubicBezTo>
                      <a:pt x="140" y="654"/>
                      <a:pt x="97" y="632"/>
                      <a:pt x="64" y="611"/>
                    </a:cubicBezTo>
                    <a:cubicBezTo>
                      <a:pt x="43" y="600"/>
                      <a:pt x="33" y="589"/>
                      <a:pt x="11" y="578"/>
                    </a:cubicBezTo>
                    <a:lnTo>
                      <a:pt x="0" y="578"/>
                    </a:lnTo>
                    <a:cubicBezTo>
                      <a:pt x="54" y="621"/>
                      <a:pt x="118" y="654"/>
                      <a:pt x="183" y="696"/>
                    </a:cubicBezTo>
                    <a:cubicBezTo>
                      <a:pt x="257" y="739"/>
                      <a:pt x="332" y="782"/>
                      <a:pt x="375" y="804"/>
                    </a:cubicBezTo>
                    <a:lnTo>
                      <a:pt x="578" y="64"/>
                    </a:lnTo>
                    <a:cubicBezTo>
                      <a:pt x="568" y="54"/>
                      <a:pt x="557" y="54"/>
                      <a:pt x="547" y="5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40"/>
              <p:cNvSpPr/>
              <p:nvPr/>
            </p:nvSpPr>
            <p:spPr>
              <a:xfrm>
                <a:off x="3422557" y="3241662"/>
                <a:ext cx="118149" cy="159757"/>
              </a:xfrm>
              <a:custGeom>
                <a:avLst/>
                <a:gdLst/>
                <a:ahLst/>
                <a:cxnLst/>
                <a:rect l="l" t="t" r="r" b="b"/>
                <a:pathLst>
                  <a:path w="761" h="1029" extrusionOk="0">
                    <a:moveTo>
                      <a:pt x="760" y="1"/>
                    </a:moveTo>
                    <a:lnTo>
                      <a:pt x="557" y="204"/>
                    </a:lnTo>
                    <a:lnTo>
                      <a:pt x="525" y="236"/>
                    </a:lnTo>
                    <a:lnTo>
                      <a:pt x="129" y="622"/>
                    </a:lnTo>
                    <a:lnTo>
                      <a:pt x="54" y="696"/>
                    </a:lnTo>
                    <a:cubicBezTo>
                      <a:pt x="65" y="708"/>
                      <a:pt x="86" y="718"/>
                      <a:pt x="96" y="729"/>
                    </a:cubicBezTo>
                    <a:lnTo>
                      <a:pt x="129" y="686"/>
                    </a:lnTo>
                    <a:cubicBezTo>
                      <a:pt x="118" y="686"/>
                      <a:pt x="108" y="675"/>
                      <a:pt x="96" y="665"/>
                    </a:cubicBezTo>
                    <a:cubicBezTo>
                      <a:pt x="118" y="665"/>
                      <a:pt x="129" y="675"/>
                      <a:pt x="139" y="675"/>
                    </a:cubicBezTo>
                    <a:lnTo>
                      <a:pt x="172" y="654"/>
                    </a:lnTo>
                    <a:cubicBezTo>
                      <a:pt x="172" y="643"/>
                      <a:pt x="161" y="643"/>
                      <a:pt x="150" y="632"/>
                    </a:cubicBezTo>
                    <a:lnTo>
                      <a:pt x="182" y="632"/>
                    </a:lnTo>
                    <a:lnTo>
                      <a:pt x="215" y="601"/>
                    </a:lnTo>
                    <a:lnTo>
                      <a:pt x="204" y="589"/>
                    </a:lnTo>
                    <a:lnTo>
                      <a:pt x="225" y="589"/>
                    </a:lnTo>
                    <a:lnTo>
                      <a:pt x="258" y="568"/>
                    </a:lnTo>
                    <a:cubicBezTo>
                      <a:pt x="246" y="558"/>
                      <a:pt x="246" y="547"/>
                      <a:pt x="236" y="547"/>
                    </a:cubicBezTo>
                    <a:cubicBezTo>
                      <a:pt x="246" y="547"/>
                      <a:pt x="258" y="547"/>
                      <a:pt x="268" y="558"/>
                    </a:cubicBezTo>
                    <a:lnTo>
                      <a:pt x="311" y="515"/>
                    </a:lnTo>
                    <a:cubicBezTo>
                      <a:pt x="311" y="504"/>
                      <a:pt x="300" y="493"/>
                      <a:pt x="289" y="493"/>
                    </a:cubicBezTo>
                    <a:lnTo>
                      <a:pt x="289" y="482"/>
                    </a:lnTo>
                    <a:cubicBezTo>
                      <a:pt x="300" y="493"/>
                      <a:pt x="311" y="493"/>
                      <a:pt x="322" y="504"/>
                    </a:cubicBezTo>
                    <a:lnTo>
                      <a:pt x="353" y="472"/>
                    </a:lnTo>
                    <a:lnTo>
                      <a:pt x="322" y="439"/>
                    </a:lnTo>
                    <a:cubicBezTo>
                      <a:pt x="343" y="439"/>
                      <a:pt x="353" y="451"/>
                      <a:pt x="365" y="461"/>
                    </a:cubicBezTo>
                    <a:lnTo>
                      <a:pt x="396" y="429"/>
                    </a:lnTo>
                    <a:cubicBezTo>
                      <a:pt x="386" y="429"/>
                      <a:pt x="375" y="418"/>
                      <a:pt x="365" y="408"/>
                    </a:cubicBezTo>
                    <a:lnTo>
                      <a:pt x="375" y="408"/>
                    </a:lnTo>
                    <a:cubicBezTo>
                      <a:pt x="386" y="408"/>
                      <a:pt x="396" y="418"/>
                      <a:pt x="407" y="418"/>
                    </a:cubicBezTo>
                    <a:lnTo>
                      <a:pt x="439" y="386"/>
                    </a:lnTo>
                    <a:cubicBezTo>
                      <a:pt x="429" y="386"/>
                      <a:pt x="418" y="386"/>
                      <a:pt x="418" y="375"/>
                    </a:cubicBezTo>
                    <a:cubicBezTo>
                      <a:pt x="429" y="375"/>
                      <a:pt x="439" y="375"/>
                      <a:pt x="450" y="386"/>
                    </a:cubicBezTo>
                    <a:lnTo>
                      <a:pt x="472" y="354"/>
                    </a:lnTo>
                    <a:cubicBezTo>
                      <a:pt x="461" y="354"/>
                      <a:pt x="450" y="344"/>
                      <a:pt x="439" y="332"/>
                    </a:cubicBezTo>
                    <a:cubicBezTo>
                      <a:pt x="439" y="332"/>
                      <a:pt x="439" y="322"/>
                      <a:pt x="450" y="322"/>
                    </a:cubicBezTo>
                    <a:cubicBezTo>
                      <a:pt x="461" y="332"/>
                      <a:pt x="472" y="332"/>
                      <a:pt x="482" y="344"/>
                    </a:cubicBezTo>
                    <a:lnTo>
                      <a:pt x="503" y="322"/>
                    </a:lnTo>
                    <a:cubicBezTo>
                      <a:pt x="503" y="311"/>
                      <a:pt x="493" y="311"/>
                      <a:pt x="482" y="301"/>
                    </a:cubicBezTo>
                    <a:cubicBezTo>
                      <a:pt x="493" y="301"/>
                      <a:pt x="503" y="301"/>
                      <a:pt x="525" y="311"/>
                    </a:cubicBezTo>
                    <a:lnTo>
                      <a:pt x="546" y="290"/>
                    </a:lnTo>
                    <a:cubicBezTo>
                      <a:pt x="536" y="279"/>
                      <a:pt x="525" y="279"/>
                      <a:pt x="525" y="268"/>
                    </a:cubicBezTo>
                    <a:cubicBezTo>
                      <a:pt x="536" y="268"/>
                      <a:pt x="546" y="268"/>
                      <a:pt x="557" y="279"/>
                    </a:cubicBezTo>
                    <a:lnTo>
                      <a:pt x="579" y="247"/>
                    </a:lnTo>
                    <a:cubicBezTo>
                      <a:pt x="568" y="247"/>
                      <a:pt x="557" y="247"/>
                      <a:pt x="546" y="236"/>
                    </a:cubicBezTo>
                    <a:lnTo>
                      <a:pt x="579" y="236"/>
                    </a:lnTo>
                    <a:cubicBezTo>
                      <a:pt x="589" y="236"/>
                      <a:pt x="589" y="236"/>
                      <a:pt x="589" y="247"/>
                    </a:cubicBezTo>
                    <a:lnTo>
                      <a:pt x="622" y="215"/>
                    </a:lnTo>
                    <a:cubicBezTo>
                      <a:pt x="610" y="215"/>
                      <a:pt x="600" y="204"/>
                      <a:pt x="589" y="204"/>
                    </a:cubicBezTo>
                    <a:lnTo>
                      <a:pt x="589" y="194"/>
                    </a:lnTo>
                    <a:lnTo>
                      <a:pt x="600" y="194"/>
                    </a:lnTo>
                    <a:cubicBezTo>
                      <a:pt x="610" y="194"/>
                      <a:pt x="610" y="204"/>
                      <a:pt x="622" y="204"/>
                    </a:cubicBezTo>
                    <a:lnTo>
                      <a:pt x="632" y="204"/>
                    </a:lnTo>
                    <a:lnTo>
                      <a:pt x="664" y="161"/>
                    </a:lnTo>
                    <a:lnTo>
                      <a:pt x="664" y="172"/>
                    </a:lnTo>
                    <a:lnTo>
                      <a:pt x="707" y="87"/>
                    </a:lnTo>
                    <a:lnTo>
                      <a:pt x="718" y="87"/>
                    </a:lnTo>
                    <a:lnTo>
                      <a:pt x="461" y="996"/>
                    </a:lnTo>
                    <a:cubicBezTo>
                      <a:pt x="461" y="996"/>
                      <a:pt x="353" y="943"/>
                      <a:pt x="246" y="879"/>
                    </a:cubicBezTo>
                    <a:lnTo>
                      <a:pt x="258" y="857"/>
                    </a:lnTo>
                    <a:cubicBezTo>
                      <a:pt x="193" y="815"/>
                      <a:pt x="129" y="782"/>
                      <a:pt x="75" y="739"/>
                    </a:cubicBezTo>
                    <a:lnTo>
                      <a:pt x="86" y="739"/>
                    </a:lnTo>
                    <a:cubicBezTo>
                      <a:pt x="65" y="729"/>
                      <a:pt x="54" y="718"/>
                      <a:pt x="43" y="708"/>
                    </a:cubicBezTo>
                    <a:lnTo>
                      <a:pt x="11" y="739"/>
                    </a:lnTo>
                    <a:lnTo>
                      <a:pt x="1" y="750"/>
                    </a:lnTo>
                    <a:lnTo>
                      <a:pt x="22" y="761"/>
                    </a:lnTo>
                    <a:cubicBezTo>
                      <a:pt x="150" y="868"/>
                      <a:pt x="439" y="1007"/>
                      <a:pt x="450" y="1018"/>
                    </a:cubicBezTo>
                    <a:lnTo>
                      <a:pt x="482" y="1029"/>
                    </a:lnTo>
                    <a:lnTo>
                      <a:pt x="525" y="868"/>
                    </a:lnTo>
                    <a:lnTo>
                      <a:pt x="675" y="322"/>
                    </a:lnTo>
                    <a:lnTo>
                      <a:pt x="686" y="279"/>
                    </a:lnTo>
                    <a:lnTo>
                      <a:pt x="7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40"/>
              <p:cNvSpPr/>
              <p:nvPr/>
            </p:nvSpPr>
            <p:spPr>
              <a:xfrm>
                <a:off x="3460749" y="3255014"/>
                <a:ext cx="73280" cy="141437"/>
              </a:xfrm>
              <a:custGeom>
                <a:avLst/>
                <a:gdLst/>
                <a:ahLst/>
                <a:cxnLst/>
                <a:rect l="l" t="t" r="r" b="b"/>
                <a:pathLst>
                  <a:path w="472" h="911" extrusionOk="0">
                    <a:moveTo>
                      <a:pt x="461" y="1"/>
                    </a:moveTo>
                    <a:lnTo>
                      <a:pt x="418" y="86"/>
                    </a:lnTo>
                    <a:lnTo>
                      <a:pt x="418" y="75"/>
                    </a:lnTo>
                    <a:lnTo>
                      <a:pt x="407" y="129"/>
                    </a:lnTo>
                    <a:lnTo>
                      <a:pt x="418" y="129"/>
                    </a:lnTo>
                    <a:lnTo>
                      <a:pt x="418" y="139"/>
                    </a:lnTo>
                    <a:lnTo>
                      <a:pt x="407" y="139"/>
                    </a:lnTo>
                    <a:lnTo>
                      <a:pt x="204" y="879"/>
                    </a:lnTo>
                    <a:cubicBezTo>
                      <a:pt x="161" y="857"/>
                      <a:pt x="86" y="814"/>
                      <a:pt x="12" y="771"/>
                    </a:cubicBezTo>
                    <a:lnTo>
                      <a:pt x="0" y="793"/>
                    </a:lnTo>
                    <a:cubicBezTo>
                      <a:pt x="107" y="857"/>
                      <a:pt x="215" y="910"/>
                      <a:pt x="215" y="910"/>
                    </a:cubicBezTo>
                    <a:lnTo>
                      <a:pt x="4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40"/>
              <p:cNvSpPr/>
              <p:nvPr/>
            </p:nvSpPr>
            <p:spPr>
              <a:xfrm>
                <a:off x="3514002" y="3271626"/>
                <a:ext cx="11799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76" h="33" extrusionOk="0">
                    <a:moveTo>
                      <a:pt x="0" y="1"/>
                    </a:moveTo>
                    <a:lnTo>
                      <a:pt x="0" y="11"/>
                    </a:lnTo>
                    <a:cubicBezTo>
                      <a:pt x="11" y="11"/>
                      <a:pt x="21" y="22"/>
                      <a:pt x="33" y="22"/>
                    </a:cubicBezTo>
                    <a:cubicBezTo>
                      <a:pt x="43" y="22"/>
                      <a:pt x="54" y="22"/>
                      <a:pt x="64" y="32"/>
                    </a:cubicBezTo>
                    <a:lnTo>
                      <a:pt x="75" y="32"/>
                    </a:lnTo>
                    <a:lnTo>
                      <a:pt x="75" y="22"/>
                    </a:lnTo>
                    <a:lnTo>
                      <a:pt x="64" y="22"/>
                    </a:lnTo>
                    <a:cubicBezTo>
                      <a:pt x="54" y="22"/>
                      <a:pt x="43" y="11"/>
                      <a:pt x="43" y="11"/>
                    </a:cubicBezTo>
                    <a:lnTo>
                      <a:pt x="33" y="11"/>
                    </a:lnTo>
                    <a:cubicBezTo>
                      <a:pt x="21" y="11"/>
                      <a:pt x="21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40"/>
              <p:cNvSpPr/>
              <p:nvPr/>
            </p:nvSpPr>
            <p:spPr>
              <a:xfrm>
                <a:off x="3507326" y="3278302"/>
                <a:ext cx="11799" cy="3416"/>
              </a:xfrm>
              <a:custGeom>
                <a:avLst/>
                <a:gdLst/>
                <a:ahLst/>
                <a:cxnLst/>
                <a:rect l="l" t="t" r="r" b="b"/>
                <a:pathLst>
                  <a:path w="76" h="22" extrusionOk="0">
                    <a:moveTo>
                      <a:pt x="0" y="0"/>
                    </a:moveTo>
                    <a:cubicBezTo>
                      <a:pt x="11" y="11"/>
                      <a:pt x="22" y="11"/>
                      <a:pt x="33" y="11"/>
                    </a:cubicBezTo>
                    <a:cubicBezTo>
                      <a:pt x="43" y="22"/>
                      <a:pt x="54" y="22"/>
                      <a:pt x="76" y="22"/>
                    </a:cubicBezTo>
                    <a:cubicBezTo>
                      <a:pt x="64" y="11"/>
                      <a:pt x="54" y="11"/>
                      <a:pt x="43" y="11"/>
                    </a:cubicBezTo>
                    <a:cubicBezTo>
                      <a:pt x="43" y="0"/>
                      <a:pt x="43" y="0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40"/>
              <p:cNvSpPr/>
              <p:nvPr/>
            </p:nvSpPr>
            <p:spPr>
              <a:xfrm>
                <a:off x="3503911" y="3283270"/>
                <a:ext cx="11955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77" h="33" extrusionOk="0">
                    <a:moveTo>
                      <a:pt x="1" y="0"/>
                    </a:moveTo>
                    <a:cubicBezTo>
                      <a:pt x="1" y="11"/>
                      <a:pt x="12" y="11"/>
                      <a:pt x="22" y="22"/>
                    </a:cubicBezTo>
                    <a:lnTo>
                      <a:pt x="33" y="22"/>
                    </a:lnTo>
                    <a:cubicBezTo>
                      <a:pt x="44" y="33"/>
                      <a:pt x="65" y="33"/>
                      <a:pt x="76" y="33"/>
                    </a:cubicBezTo>
                    <a:cubicBezTo>
                      <a:pt x="65" y="22"/>
                      <a:pt x="55" y="22"/>
                      <a:pt x="44" y="11"/>
                    </a:cubicBezTo>
                    <a:lnTo>
                      <a:pt x="33" y="11"/>
                    </a:lnTo>
                    <a:cubicBezTo>
                      <a:pt x="22" y="0"/>
                      <a:pt x="12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40"/>
              <p:cNvSpPr/>
              <p:nvPr/>
            </p:nvSpPr>
            <p:spPr>
              <a:xfrm>
                <a:off x="3497235" y="3288238"/>
                <a:ext cx="15215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98" h="44" extrusionOk="0">
                    <a:moveTo>
                      <a:pt x="1" y="1"/>
                    </a:moveTo>
                    <a:cubicBezTo>
                      <a:pt x="12" y="11"/>
                      <a:pt x="22" y="11"/>
                      <a:pt x="22" y="22"/>
                    </a:cubicBezTo>
                    <a:cubicBezTo>
                      <a:pt x="44" y="32"/>
                      <a:pt x="65" y="32"/>
                      <a:pt x="87" y="44"/>
                    </a:cubicBezTo>
                    <a:cubicBezTo>
                      <a:pt x="98" y="44"/>
                      <a:pt x="98" y="32"/>
                      <a:pt x="87" y="32"/>
                    </a:cubicBezTo>
                    <a:cubicBezTo>
                      <a:pt x="76" y="22"/>
                      <a:pt x="55" y="22"/>
                      <a:pt x="44" y="11"/>
                    </a:cubicBezTo>
                    <a:cubicBezTo>
                      <a:pt x="22" y="1"/>
                      <a:pt x="12" y="1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40"/>
              <p:cNvSpPr/>
              <p:nvPr/>
            </p:nvSpPr>
            <p:spPr>
              <a:xfrm>
                <a:off x="3490714" y="3291654"/>
                <a:ext cx="16768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108" h="65" extrusionOk="0">
                    <a:moveTo>
                      <a:pt x="11" y="0"/>
                    </a:moveTo>
                    <a:cubicBezTo>
                      <a:pt x="0" y="0"/>
                      <a:pt x="0" y="10"/>
                      <a:pt x="0" y="10"/>
                    </a:cubicBezTo>
                    <a:cubicBezTo>
                      <a:pt x="11" y="22"/>
                      <a:pt x="22" y="32"/>
                      <a:pt x="33" y="32"/>
                    </a:cubicBezTo>
                    <a:cubicBezTo>
                      <a:pt x="43" y="32"/>
                      <a:pt x="43" y="43"/>
                      <a:pt x="43" y="43"/>
                    </a:cubicBezTo>
                    <a:cubicBezTo>
                      <a:pt x="64" y="53"/>
                      <a:pt x="86" y="53"/>
                      <a:pt x="107" y="64"/>
                    </a:cubicBezTo>
                    <a:lnTo>
                      <a:pt x="107" y="53"/>
                    </a:lnTo>
                    <a:cubicBezTo>
                      <a:pt x="86" y="43"/>
                      <a:pt x="76" y="43"/>
                      <a:pt x="54" y="32"/>
                    </a:cubicBezTo>
                    <a:lnTo>
                      <a:pt x="43" y="22"/>
                    </a:lnTo>
                    <a:cubicBezTo>
                      <a:pt x="33" y="10"/>
                      <a:pt x="22" y="10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40"/>
              <p:cNvSpPr/>
              <p:nvPr/>
            </p:nvSpPr>
            <p:spPr>
              <a:xfrm>
                <a:off x="3487298" y="3299883"/>
                <a:ext cx="15215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98" h="55" extrusionOk="0">
                    <a:moveTo>
                      <a:pt x="1" y="0"/>
                    </a:moveTo>
                    <a:cubicBezTo>
                      <a:pt x="1" y="11"/>
                      <a:pt x="12" y="11"/>
                      <a:pt x="22" y="11"/>
                    </a:cubicBezTo>
                    <a:lnTo>
                      <a:pt x="44" y="33"/>
                    </a:lnTo>
                    <a:cubicBezTo>
                      <a:pt x="65" y="43"/>
                      <a:pt x="76" y="54"/>
                      <a:pt x="98" y="54"/>
                    </a:cubicBezTo>
                    <a:cubicBezTo>
                      <a:pt x="76" y="33"/>
                      <a:pt x="55" y="22"/>
                      <a:pt x="33" y="11"/>
                    </a:cubicBezTo>
                    <a:cubicBezTo>
                      <a:pt x="22" y="0"/>
                      <a:pt x="12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40"/>
              <p:cNvSpPr/>
              <p:nvPr/>
            </p:nvSpPr>
            <p:spPr>
              <a:xfrm>
                <a:off x="3479070" y="3304851"/>
                <a:ext cx="20183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130" h="66" extrusionOk="0">
                    <a:moveTo>
                      <a:pt x="1" y="1"/>
                    </a:moveTo>
                    <a:cubicBezTo>
                      <a:pt x="11" y="11"/>
                      <a:pt x="22" y="22"/>
                      <a:pt x="32" y="22"/>
                    </a:cubicBezTo>
                    <a:cubicBezTo>
                      <a:pt x="43" y="32"/>
                      <a:pt x="43" y="32"/>
                      <a:pt x="54" y="32"/>
                    </a:cubicBezTo>
                    <a:cubicBezTo>
                      <a:pt x="75" y="44"/>
                      <a:pt x="108" y="65"/>
                      <a:pt x="129" y="65"/>
                    </a:cubicBezTo>
                    <a:cubicBezTo>
                      <a:pt x="108" y="44"/>
                      <a:pt x="86" y="32"/>
                      <a:pt x="65" y="22"/>
                    </a:cubicBezTo>
                    <a:cubicBezTo>
                      <a:pt x="54" y="22"/>
                      <a:pt x="54" y="22"/>
                      <a:pt x="43" y="11"/>
                    </a:cubicBezTo>
                    <a:cubicBezTo>
                      <a:pt x="32" y="11"/>
                      <a:pt x="22" y="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40"/>
              <p:cNvSpPr/>
              <p:nvPr/>
            </p:nvSpPr>
            <p:spPr>
              <a:xfrm>
                <a:off x="3472394" y="3309819"/>
                <a:ext cx="23444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151" h="87" extrusionOk="0">
                    <a:moveTo>
                      <a:pt x="1" y="0"/>
                    </a:moveTo>
                    <a:lnTo>
                      <a:pt x="32" y="33"/>
                    </a:lnTo>
                    <a:cubicBezTo>
                      <a:pt x="54" y="33"/>
                      <a:pt x="65" y="43"/>
                      <a:pt x="75" y="54"/>
                    </a:cubicBezTo>
                    <a:cubicBezTo>
                      <a:pt x="97" y="65"/>
                      <a:pt x="118" y="76"/>
                      <a:pt x="151" y="86"/>
                    </a:cubicBezTo>
                    <a:lnTo>
                      <a:pt x="151" y="76"/>
                    </a:lnTo>
                    <a:cubicBezTo>
                      <a:pt x="118" y="65"/>
                      <a:pt x="97" y="43"/>
                      <a:pt x="65" y="33"/>
                    </a:cubicBezTo>
                    <a:cubicBezTo>
                      <a:pt x="54" y="22"/>
                      <a:pt x="54" y="22"/>
                      <a:pt x="44" y="22"/>
                    </a:cubicBezTo>
                    <a:cubicBezTo>
                      <a:pt x="32" y="12"/>
                      <a:pt x="22" y="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40"/>
              <p:cNvSpPr/>
              <p:nvPr/>
            </p:nvSpPr>
            <p:spPr>
              <a:xfrm>
                <a:off x="3467425" y="3316495"/>
                <a:ext cx="23444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151" h="86" extrusionOk="0">
                    <a:moveTo>
                      <a:pt x="0" y="0"/>
                    </a:moveTo>
                    <a:lnTo>
                      <a:pt x="0" y="11"/>
                    </a:lnTo>
                    <a:cubicBezTo>
                      <a:pt x="11" y="11"/>
                      <a:pt x="22" y="22"/>
                      <a:pt x="22" y="33"/>
                    </a:cubicBezTo>
                    <a:cubicBezTo>
                      <a:pt x="43" y="33"/>
                      <a:pt x="54" y="43"/>
                      <a:pt x="76" y="54"/>
                    </a:cubicBezTo>
                    <a:cubicBezTo>
                      <a:pt x="97" y="65"/>
                      <a:pt x="129" y="86"/>
                      <a:pt x="150" y="86"/>
                    </a:cubicBezTo>
                    <a:cubicBezTo>
                      <a:pt x="129" y="65"/>
                      <a:pt x="107" y="54"/>
                      <a:pt x="76" y="43"/>
                    </a:cubicBezTo>
                    <a:cubicBezTo>
                      <a:pt x="64" y="33"/>
                      <a:pt x="54" y="22"/>
                      <a:pt x="33" y="22"/>
                    </a:cubicBezTo>
                    <a:cubicBezTo>
                      <a:pt x="22" y="11"/>
                      <a:pt x="11" y="11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40"/>
              <p:cNvSpPr/>
              <p:nvPr/>
            </p:nvSpPr>
            <p:spPr>
              <a:xfrm>
                <a:off x="3459197" y="3326431"/>
                <a:ext cx="24996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161" h="76" extrusionOk="0">
                    <a:moveTo>
                      <a:pt x="0" y="1"/>
                    </a:moveTo>
                    <a:cubicBezTo>
                      <a:pt x="10" y="1"/>
                      <a:pt x="10" y="12"/>
                      <a:pt x="22" y="22"/>
                    </a:cubicBezTo>
                    <a:cubicBezTo>
                      <a:pt x="64" y="43"/>
                      <a:pt x="107" y="65"/>
                      <a:pt x="150" y="76"/>
                    </a:cubicBezTo>
                    <a:cubicBezTo>
                      <a:pt x="150" y="76"/>
                      <a:pt x="160" y="76"/>
                      <a:pt x="150" y="65"/>
                    </a:cubicBezTo>
                    <a:cubicBezTo>
                      <a:pt x="129" y="55"/>
                      <a:pt x="107" y="43"/>
                      <a:pt x="75" y="33"/>
                    </a:cubicBezTo>
                    <a:cubicBezTo>
                      <a:pt x="64" y="22"/>
                      <a:pt x="53" y="12"/>
                      <a:pt x="32" y="12"/>
                    </a:cubicBezTo>
                    <a:cubicBezTo>
                      <a:pt x="22" y="1"/>
                      <a:pt x="10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40"/>
              <p:cNvSpPr/>
              <p:nvPr/>
            </p:nvSpPr>
            <p:spPr>
              <a:xfrm>
                <a:off x="3454074" y="3333107"/>
                <a:ext cx="25151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162" h="87" extrusionOk="0">
                    <a:moveTo>
                      <a:pt x="1" y="0"/>
                    </a:moveTo>
                    <a:lnTo>
                      <a:pt x="12" y="12"/>
                    </a:lnTo>
                    <a:cubicBezTo>
                      <a:pt x="33" y="33"/>
                      <a:pt x="55" y="33"/>
                      <a:pt x="76" y="43"/>
                    </a:cubicBezTo>
                    <a:cubicBezTo>
                      <a:pt x="108" y="65"/>
                      <a:pt x="129" y="76"/>
                      <a:pt x="162" y="86"/>
                    </a:cubicBezTo>
                    <a:cubicBezTo>
                      <a:pt x="140" y="65"/>
                      <a:pt x="119" y="54"/>
                      <a:pt x="86" y="33"/>
                    </a:cubicBez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40"/>
              <p:cNvSpPr/>
              <p:nvPr/>
            </p:nvSpPr>
            <p:spPr>
              <a:xfrm>
                <a:off x="3445845" y="3339783"/>
                <a:ext cx="28412" cy="15215"/>
              </a:xfrm>
              <a:custGeom>
                <a:avLst/>
                <a:gdLst/>
                <a:ahLst/>
                <a:cxnLst/>
                <a:rect l="l" t="t" r="r" b="b"/>
                <a:pathLst>
                  <a:path w="183" h="98" extrusionOk="0">
                    <a:moveTo>
                      <a:pt x="0" y="0"/>
                    </a:moveTo>
                    <a:cubicBezTo>
                      <a:pt x="11" y="11"/>
                      <a:pt x="22" y="11"/>
                      <a:pt x="22" y="22"/>
                    </a:cubicBezTo>
                    <a:lnTo>
                      <a:pt x="86" y="54"/>
                    </a:lnTo>
                    <a:cubicBezTo>
                      <a:pt x="118" y="64"/>
                      <a:pt x="139" y="86"/>
                      <a:pt x="172" y="97"/>
                    </a:cubicBezTo>
                    <a:cubicBezTo>
                      <a:pt x="182" y="97"/>
                      <a:pt x="182" y="86"/>
                      <a:pt x="172" y="86"/>
                    </a:cubicBezTo>
                    <a:cubicBezTo>
                      <a:pt x="150" y="64"/>
                      <a:pt x="118" y="54"/>
                      <a:pt x="86" y="33"/>
                    </a:cubicBezTo>
                    <a:cubicBezTo>
                      <a:pt x="75" y="22"/>
                      <a:pt x="54" y="11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40"/>
              <p:cNvSpPr/>
              <p:nvPr/>
            </p:nvSpPr>
            <p:spPr>
              <a:xfrm>
                <a:off x="3437461" y="3344751"/>
                <a:ext cx="30119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19" extrusionOk="0">
                    <a:moveTo>
                      <a:pt x="0" y="1"/>
                    </a:moveTo>
                    <a:cubicBezTo>
                      <a:pt x="12" y="11"/>
                      <a:pt x="22" y="22"/>
                      <a:pt x="33" y="22"/>
                    </a:cubicBezTo>
                    <a:cubicBezTo>
                      <a:pt x="54" y="44"/>
                      <a:pt x="76" y="54"/>
                      <a:pt x="97" y="65"/>
                    </a:cubicBezTo>
                    <a:cubicBezTo>
                      <a:pt x="129" y="86"/>
                      <a:pt x="162" y="97"/>
                      <a:pt x="193" y="118"/>
                    </a:cubicBezTo>
                    <a:lnTo>
                      <a:pt x="193" y="108"/>
                    </a:lnTo>
                    <a:lnTo>
                      <a:pt x="97" y="44"/>
                    </a:lnTo>
                    <a:cubicBezTo>
                      <a:pt x="86" y="32"/>
                      <a:pt x="65" y="22"/>
                      <a:pt x="43" y="11"/>
                    </a:cubicBezTo>
                    <a:cubicBezTo>
                      <a:pt x="33" y="11"/>
                      <a:pt x="22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40"/>
              <p:cNvSpPr/>
              <p:nvPr/>
            </p:nvSpPr>
            <p:spPr>
              <a:xfrm>
                <a:off x="3427525" y="3349720"/>
                <a:ext cx="35088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226" h="141" extrusionOk="0">
                    <a:moveTo>
                      <a:pt x="0" y="0"/>
                    </a:moveTo>
                    <a:cubicBezTo>
                      <a:pt x="11" y="0"/>
                      <a:pt x="11" y="12"/>
                      <a:pt x="11" y="12"/>
                    </a:cubicBezTo>
                    <a:cubicBezTo>
                      <a:pt x="22" y="22"/>
                      <a:pt x="33" y="33"/>
                      <a:pt x="54" y="43"/>
                    </a:cubicBezTo>
                    <a:cubicBezTo>
                      <a:pt x="76" y="54"/>
                      <a:pt x="86" y="65"/>
                      <a:pt x="107" y="76"/>
                    </a:cubicBezTo>
                    <a:cubicBezTo>
                      <a:pt x="140" y="97"/>
                      <a:pt x="183" y="119"/>
                      <a:pt x="226" y="140"/>
                    </a:cubicBezTo>
                    <a:lnTo>
                      <a:pt x="226" y="129"/>
                    </a:lnTo>
                    <a:cubicBezTo>
                      <a:pt x="183" y="108"/>
                      <a:pt x="150" y="86"/>
                      <a:pt x="107" y="54"/>
                    </a:cubicBezTo>
                    <a:cubicBezTo>
                      <a:pt x="97" y="43"/>
                      <a:pt x="76" y="43"/>
                      <a:pt x="64" y="33"/>
                    </a:cubicBezTo>
                    <a:cubicBezTo>
                      <a:pt x="54" y="22"/>
                      <a:pt x="33" y="12"/>
                      <a:pt x="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40"/>
              <p:cNvSpPr/>
              <p:nvPr/>
            </p:nvSpPr>
            <p:spPr>
              <a:xfrm>
                <a:off x="3627028" y="3331555"/>
                <a:ext cx="65052" cy="12808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825" extrusionOk="0">
                    <a:moveTo>
                      <a:pt x="364" y="0"/>
                    </a:moveTo>
                    <a:lnTo>
                      <a:pt x="343" y="53"/>
                    </a:lnTo>
                    <a:lnTo>
                      <a:pt x="364" y="53"/>
                    </a:lnTo>
                    <a:lnTo>
                      <a:pt x="364" y="0"/>
                    </a:lnTo>
                    <a:close/>
                    <a:moveTo>
                      <a:pt x="333" y="64"/>
                    </a:moveTo>
                    <a:lnTo>
                      <a:pt x="321" y="96"/>
                    </a:lnTo>
                    <a:cubicBezTo>
                      <a:pt x="333" y="96"/>
                      <a:pt x="343" y="96"/>
                      <a:pt x="354" y="107"/>
                    </a:cubicBezTo>
                    <a:lnTo>
                      <a:pt x="311" y="107"/>
                    </a:lnTo>
                    <a:lnTo>
                      <a:pt x="300" y="139"/>
                    </a:lnTo>
                    <a:cubicBezTo>
                      <a:pt x="321" y="139"/>
                      <a:pt x="333" y="139"/>
                      <a:pt x="343" y="150"/>
                    </a:cubicBezTo>
                    <a:cubicBezTo>
                      <a:pt x="333" y="160"/>
                      <a:pt x="321" y="160"/>
                      <a:pt x="311" y="160"/>
                    </a:cubicBezTo>
                    <a:lnTo>
                      <a:pt x="290" y="160"/>
                    </a:lnTo>
                    <a:lnTo>
                      <a:pt x="279" y="182"/>
                    </a:lnTo>
                    <a:cubicBezTo>
                      <a:pt x="290" y="182"/>
                      <a:pt x="311" y="193"/>
                      <a:pt x="333" y="193"/>
                    </a:cubicBezTo>
                    <a:lnTo>
                      <a:pt x="333" y="203"/>
                    </a:lnTo>
                    <a:lnTo>
                      <a:pt x="268" y="203"/>
                    </a:lnTo>
                    <a:lnTo>
                      <a:pt x="247" y="236"/>
                    </a:lnTo>
                    <a:lnTo>
                      <a:pt x="257" y="236"/>
                    </a:lnTo>
                    <a:cubicBezTo>
                      <a:pt x="279" y="236"/>
                      <a:pt x="300" y="236"/>
                      <a:pt x="321" y="246"/>
                    </a:cubicBezTo>
                    <a:lnTo>
                      <a:pt x="247" y="246"/>
                    </a:lnTo>
                    <a:lnTo>
                      <a:pt x="225" y="278"/>
                    </a:lnTo>
                    <a:cubicBezTo>
                      <a:pt x="257" y="278"/>
                      <a:pt x="290" y="289"/>
                      <a:pt x="311" y="300"/>
                    </a:cubicBezTo>
                    <a:cubicBezTo>
                      <a:pt x="279" y="300"/>
                      <a:pt x="247" y="300"/>
                      <a:pt x="225" y="289"/>
                    </a:cubicBezTo>
                    <a:lnTo>
                      <a:pt x="204" y="332"/>
                    </a:lnTo>
                    <a:lnTo>
                      <a:pt x="236" y="332"/>
                    </a:lnTo>
                    <a:cubicBezTo>
                      <a:pt x="257" y="332"/>
                      <a:pt x="279" y="343"/>
                      <a:pt x="300" y="343"/>
                    </a:cubicBezTo>
                    <a:cubicBezTo>
                      <a:pt x="311" y="343"/>
                      <a:pt x="300" y="353"/>
                      <a:pt x="300" y="353"/>
                    </a:cubicBezTo>
                    <a:lnTo>
                      <a:pt x="290" y="353"/>
                    </a:lnTo>
                    <a:cubicBezTo>
                      <a:pt x="268" y="353"/>
                      <a:pt x="236" y="343"/>
                      <a:pt x="214" y="343"/>
                    </a:cubicBezTo>
                    <a:lnTo>
                      <a:pt x="193" y="343"/>
                    </a:lnTo>
                    <a:lnTo>
                      <a:pt x="183" y="374"/>
                    </a:lnTo>
                    <a:cubicBezTo>
                      <a:pt x="183" y="374"/>
                      <a:pt x="193" y="386"/>
                      <a:pt x="204" y="386"/>
                    </a:cubicBezTo>
                    <a:cubicBezTo>
                      <a:pt x="236" y="386"/>
                      <a:pt x="268" y="396"/>
                      <a:pt x="300" y="396"/>
                    </a:cubicBezTo>
                    <a:lnTo>
                      <a:pt x="300" y="407"/>
                    </a:lnTo>
                    <a:lnTo>
                      <a:pt x="279" y="407"/>
                    </a:lnTo>
                    <a:cubicBezTo>
                      <a:pt x="257" y="407"/>
                      <a:pt x="236" y="407"/>
                      <a:pt x="225" y="396"/>
                    </a:cubicBezTo>
                    <a:cubicBezTo>
                      <a:pt x="204" y="396"/>
                      <a:pt x="193" y="396"/>
                      <a:pt x="171" y="386"/>
                    </a:cubicBezTo>
                    <a:lnTo>
                      <a:pt x="150" y="428"/>
                    </a:lnTo>
                    <a:cubicBezTo>
                      <a:pt x="161" y="428"/>
                      <a:pt x="183" y="439"/>
                      <a:pt x="193" y="439"/>
                    </a:cubicBezTo>
                    <a:cubicBezTo>
                      <a:pt x="225" y="439"/>
                      <a:pt x="257" y="439"/>
                      <a:pt x="290" y="450"/>
                    </a:cubicBezTo>
                    <a:cubicBezTo>
                      <a:pt x="290" y="450"/>
                      <a:pt x="290" y="460"/>
                      <a:pt x="279" y="460"/>
                    </a:cubicBezTo>
                    <a:lnTo>
                      <a:pt x="257" y="460"/>
                    </a:lnTo>
                    <a:cubicBezTo>
                      <a:pt x="225" y="460"/>
                      <a:pt x="183" y="450"/>
                      <a:pt x="140" y="439"/>
                    </a:cubicBezTo>
                    <a:lnTo>
                      <a:pt x="118" y="493"/>
                    </a:lnTo>
                    <a:cubicBezTo>
                      <a:pt x="129" y="503"/>
                      <a:pt x="150" y="503"/>
                      <a:pt x="161" y="503"/>
                    </a:cubicBezTo>
                    <a:cubicBezTo>
                      <a:pt x="193" y="514"/>
                      <a:pt x="225" y="514"/>
                      <a:pt x="247" y="514"/>
                    </a:cubicBezTo>
                    <a:cubicBezTo>
                      <a:pt x="257" y="514"/>
                      <a:pt x="257" y="524"/>
                      <a:pt x="247" y="524"/>
                    </a:cubicBezTo>
                    <a:lnTo>
                      <a:pt x="214" y="524"/>
                    </a:lnTo>
                    <a:cubicBezTo>
                      <a:pt x="183" y="524"/>
                      <a:pt x="140" y="524"/>
                      <a:pt x="107" y="514"/>
                    </a:cubicBezTo>
                    <a:lnTo>
                      <a:pt x="86" y="546"/>
                    </a:lnTo>
                    <a:cubicBezTo>
                      <a:pt x="107" y="546"/>
                      <a:pt x="129" y="557"/>
                      <a:pt x="150" y="557"/>
                    </a:cubicBezTo>
                    <a:cubicBezTo>
                      <a:pt x="183" y="557"/>
                      <a:pt x="214" y="567"/>
                      <a:pt x="247" y="578"/>
                    </a:cubicBezTo>
                    <a:lnTo>
                      <a:pt x="247" y="589"/>
                    </a:lnTo>
                    <a:cubicBezTo>
                      <a:pt x="214" y="589"/>
                      <a:pt x="183" y="578"/>
                      <a:pt x="150" y="578"/>
                    </a:cubicBezTo>
                    <a:cubicBezTo>
                      <a:pt x="129" y="567"/>
                      <a:pt x="107" y="567"/>
                      <a:pt x="86" y="557"/>
                    </a:cubicBezTo>
                    <a:lnTo>
                      <a:pt x="64" y="600"/>
                    </a:lnTo>
                    <a:cubicBezTo>
                      <a:pt x="86" y="610"/>
                      <a:pt x="107" y="610"/>
                      <a:pt x="129" y="610"/>
                    </a:cubicBezTo>
                    <a:cubicBezTo>
                      <a:pt x="161" y="621"/>
                      <a:pt x="193" y="621"/>
                      <a:pt x="225" y="631"/>
                    </a:cubicBezTo>
                    <a:lnTo>
                      <a:pt x="225" y="643"/>
                    </a:lnTo>
                    <a:lnTo>
                      <a:pt x="214" y="643"/>
                    </a:lnTo>
                    <a:cubicBezTo>
                      <a:pt x="193" y="643"/>
                      <a:pt x="161" y="643"/>
                      <a:pt x="129" y="631"/>
                    </a:cubicBezTo>
                    <a:cubicBezTo>
                      <a:pt x="107" y="631"/>
                      <a:pt x="86" y="621"/>
                      <a:pt x="54" y="621"/>
                    </a:cubicBezTo>
                    <a:lnTo>
                      <a:pt x="33" y="653"/>
                    </a:lnTo>
                    <a:cubicBezTo>
                      <a:pt x="97" y="664"/>
                      <a:pt x="150" y="685"/>
                      <a:pt x="204" y="696"/>
                    </a:cubicBezTo>
                    <a:cubicBezTo>
                      <a:pt x="214" y="696"/>
                      <a:pt x="214" y="707"/>
                      <a:pt x="204" y="707"/>
                    </a:cubicBezTo>
                    <a:cubicBezTo>
                      <a:pt x="171" y="707"/>
                      <a:pt x="140" y="696"/>
                      <a:pt x="107" y="685"/>
                    </a:cubicBezTo>
                    <a:cubicBezTo>
                      <a:pt x="86" y="685"/>
                      <a:pt x="54" y="685"/>
                      <a:pt x="33" y="674"/>
                    </a:cubicBezTo>
                    <a:lnTo>
                      <a:pt x="11" y="717"/>
                    </a:lnTo>
                    <a:cubicBezTo>
                      <a:pt x="76" y="728"/>
                      <a:pt x="129" y="750"/>
                      <a:pt x="193" y="760"/>
                    </a:cubicBezTo>
                    <a:lnTo>
                      <a:pt x="193" y="771"/>
                    </a:lnTo>
                    <a:cubicBezTo>
                      <a:pt x="129" y="760"/>
                      <a:pt x="64" y="750"/>
                      <a:pt x="0" y="728"/>
                    </a:cubicBezTo>
                    <a:lnTo>
                      <a:pt x="0" y="738"/>
                    </a:lnTo>
                    <a:cubicBezTo>
                      <a:pt x="54" y="760"/>
                      <a:pt x="129" y="771"/>
                      <a:pt x="204" y="792"/>
                    </a:cubicBezTo>
                    <a:cubicBezTo>
                      <a:pt x="290" y="803"/>
                      <a:pt x="375" y="824"/>
                      <a:pt x="418" y="824"/>
                    </a:cubicBezTo>
                    <a:lnTo>
                      <a:pt x="364" y="6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40"/>
              <p:cNvSpPr/>
              <p:nvPr/>
            </p:nvSpPr>
            <p:spPr>
              <a:xfrm>
                <a:off x="3615384" y="3303143"/>
                <a:ext cx="84924" cy="164881"/>
              </a:xfrm>
              <a:custGeom>
                <a:avLst/>
                <a:gdLst/>
                <a:ahLst/>
                <a:cxnLst/>
                <a:rect l="l" t="t" r="r" b="b"/>
                <a:pathLst>
                  <a:path w="547" h="1062" extrusionOk="0">
                    <a:moveTo>
                      <a:pt x="482" y="1"/>
                    </a:moveTo>
                    <a:lnTo>
                      <a:pt x="354" y="258"/>
                    </a:lnTo>
                    <a:lnTo>
                      <a:pt x="332" y="300"/>
                    </a:lnTo>
                    <a:lnTo>
                      <a:pt x="75" y="793"/>
                    </a:lnTo>
                    <a:lnTo>
                      <a:pt x="32" y="890"/>
                    </a:lnTo>
                    <a:cubicBezTo>
                      <a:pt x="54" y="890"/>
                      <a:pt x="65" y="890"/>
                      <a:pt x="86" y="900"/>
                    </a:cubicBezTo>
                    <a:lnTo>
                      <a:pt x="108" y="857"/>
                    </a:lnTo>
                    <a:cubicBezTo>
                      <a:pt x="86" y="857"/>
                      <a:pt x="75" y="847"/>
                      <a:pt x="65" y="847"/>
                    </a:cubicBezTo>
                    <a:lnTo>
                      <a:pt x="65" y="836"/>
                    </a:lnTo>
                    <a:lnTo>
                      <a:pt x="108" y="836"/>
                    </a:lnTo>
                    <a:lnTo>
                      <a:pt x="129" y="804"/>
                    </a:lnTo>
                    <a:cubicBezTo>
                      <a:pt x="118" y="804"/>
                      <a:pt x="118" y="804"/>
                      <a:pt x="108" y="793"/>
                    </a:cubicBezTo>
                    <a:lnTo>
                      <a:pt x="108" y="783"/>
                    </a:lnTo>
                    <a:lnTo>
                      <a:pt x="139" y="783"/>
                    </a:lnTo>
                    <a:lnTo>
                      <a:pt x="161" y="740"/>
                    </a:lnTo>
                    <a:lnTo>
                      <a:pt x="139" y="740"/>
                    </a:lnTo>
                    <a:lnTo>
                      <a:pt x="139" y="729"/>
                    </a:lnTo>
                    <a:lnTo>
                      <a:pt x="161" y="729"/>
                    </a:lnTo>
                    <a:lnTo>
                      <a:pt x="182" y="697"/>
                    </a:lnTo>
                    <a:cubicBezTo>
                      <a:pt x="172" y="686"/>
                      <a:pt x="172" y="686"/>
                      <a:pt x="161" y="686"/>
                    </a:cubicBezTo>
                    <a:lnTo>
                      <a:pt x="161" y="676"/>
                    </a:lnTo>
                    <a:lnTo>
                      <a:pt x="193" y="676"/>
                    </a:lnTo>
                    <a:lnTo>
                      <a:pt x="215" y="622"/>
                    </a:lnTo>
                    <a:cubicBezTo>
                      <a:pt x="204" y="622"/>
                      <a:pt x="204" y="622"/>
                      <a:pt x="193" y="611"/>
                    </a:cubicBezTo>
                    <a:lnTo>
                      <a:pt x="225" y="611"/>
                    </a:lnTo>
                    <a:lnTo>
                      <a:pt x="246" y="569"/>
                    </a:lnTo>
                    <a:cubicBezTo>
                      <a:pt x="236" y="569"/>
                      <a:pt x="215" y="557"/>
                      <a:pt x="204" y="557"/>
                    </a:cubicBezTo>
                    <a:lnTo>
                      <a:pt x="258" y="557"/>
                    </a:lnTo>
                    <a:lnTo>
                      <a:pt x="268" y="526"/>
                    </a:lnTo>
                    <a:cubicBezTo>
                      <a:pt x="258" y="526"/>
                      <a:pt x="246" y="515"/>
                      <a:pt x="236" y="515"/>
                    </a:cubicBezTo>
                    <a:lnTo>
                      <a:pt x="236" y="504"/>
                    </a:lnTo>
                    <a:cubicBezTo>
                      <a:pt x="258" y="504"/>
                      <a:pt x="268" y="515"/>
                      <a:pt x="279" y="515"/>
                    </a:cubicBezTo>
                    <a:lnTo>
                      <a:pt x="300" y="472"/>
                    </a:lnTo>
                    <a:lnTo>
                      <a:pt x="268" y="472"/>
                    </a:lnTo>
                    <a:lnTo>
                      <a:pt x="268" y="461"/>
                    </a:lnTo>
                    <a:lnTo>
                      <a:pt x="300" y="461"/>
                    </a:lnTo>
                    <a:lnTo>
                      <a:pt x="322" y="429"/>
                    </a:lnTo>
                    <a:cubicBezTo>
                      <a:pt x="300" y="429"/>
                      <a:pt x="289" y="419"/>
                      <a:pt x="279" y="419"/>
                    </a:cubicBezTo>
                    <a:lnTo>
                      <a:pt x="279" y="408"/>
                    </a:lnTo>
                    <a:lnTo>
                      <a:pt x="289" y="408"/>
                    </a:lnTo>
                    <a:cubicBezTo>
                      <a:pt x="300" y="408"/>
                      <a:pt x="311" y="408"/>
                      <a:pt x="322" y="419"/>
                    </a:cubicBezTo>
                    <a:lnTo>
                      <a:pt x="343" y="386"/>
                    </a:lnTo>
                    <a:cubicBezTo>
                      <a:pt x="332" y="386"/>
                      <a:pt x="322" y="376"/>
                      <a:pt x="311" y="376"/>
                    </a:cubicBezTo>
                    <a:cubicBezTo>
                      <a:pt x="322" y="365"/>
                      <a:pt x="332" y="365"/>
                      <a:pt x="343" y="365"/>
                    </a:cubicBezTo>
                    <a:lnTo>
                      <a:pt x="354" y="365"/>
                    </a:lnTo>
                    <a:lnTo>
                      <a:pt x="365" y="343"/>
                    </a:lnTo>
                    <a:cubicBezTo>
                      <a:pt x="354" y="343"/>
                      <a:pt x="343" y="333"/>
                      <a:pt x="332" y="333"/>
                    </a:cubicBezTo>
                    <a:cubicBezTo>
                      <a:pt x="343" y="322"/>
                      <a:pt x="343" y="322"/>
                      <a:pt x="354" y="322"/>
                    </a:cubicBezTo>
                    <a:lnTo>
                      <a:pt x="375" y="322"/>
                    </a:lnTo>
                    <a:lnTo>
                      <a:pt x="386" y="290"/>
                    </a:lnTo>
                    <a:lnTo>
                      <a:pt x="354" y="290"/>
                    </a:lnTo>
                    <a:cubicBezTo>
                      <a:pt x="365" y="279"/>
                      <a:pt x="375" y="279"/>
                      <a:pt x="386" y="279"/>
                    </a:cubicBezTo>
                    <a:lnTo>
                      <a:pt x="396" y="279"/>
                    </a:lnTo>
                    <a:lnTo>
                      <a:pt x="408" y="247"/>
                    </a:lnTo>
                    <a:lnTo>
                      <a:pt x="375" y="247"/>
                    </a:lnTo>
                    <a:lnTo>
                      <a:pt x="375" y="236"/>
                    </a:lnTo>
                    <a:lnTo>
                      <a:pt x="418" y="236"/>
                    </a:lnTo>
                    <a:lnTo>
                      <a:pt x="439" y="183"/>
                    </a:lnTo>
                    <a:lnTo>
                      <a:pt x="439" y="193"/>
                    </a:lnTo>
                    <a:lnTo>
                      <a:pt x="461" y="97"/>
                    </a:lnTo>
                    <a:lnTo>
                      <a:pt x="515" y="1040"/>
                    </a:lnTo>
                    <a:cubicBezTo>
                      <a:pt x="515" y="1040"/>
                      <a:pt x="396" y="1018"/>
                      <a:pt x="268" y="997"/>
                    </a:cubicBezTo>
                    <a:lnTo>
                      <a:pt x="279" y="975"/>
                    </a:lnTo>
                    <a:cubicBezTo>
                      <a:pt x="204" y="954"/>
                      <a:pt x="129" y="943"/>
                      <a:pt x="75" y="921"/>
                    </a:cubicBezTo>
                    <a:lnTo>
                      <a:pt x="75" y="911"/>
                    </a:lnTo>
                    <a:cubicBezTo>
                      <a:pt x="54" y="911"/>
                      <a:pt x="43" y="900"/>
                      <a:pt x="32" y="900"/>
                    </a:cubicBezTo>
                    <a:lnTo>
                      <a:pt x="1" y="943"/>
                    </a:lnTo>
                    <a:lnTo>
                      <a:pt x="11" y="954"/>
                    </a:lnTo>
                    <a:lnTo>
                      <a:pt x="32" y="954"/>
                    </a:lnTo>
                    <a:cubicBezTo>
                      <a:pt x="108" y="986"/>
                      <a:pt x="215" y="1007"/>
                      <a:pt x="322" y="1029"/>
                    </a:cubicBezTo>
                    <a:cubicBezTo>
                      <a:pt x="418" y="1050"/>
                      <a:pt x="503" y="1061"/>
                      <a:pt x="515" y="1061"/>
                    </a:cubicBezTo>
                    <a:lnTo>
                      <a:pt x="546" y="1061"/>
                    </a:lnTo>
                    <a:lnTo>
                      <a:pt x="536" y="900"/>
                    </a:lnTo>
                    <a:lnTo>
                      <a:pt x="503" y="343"/>
                    </a:lnTo>
                    <a:lnTo>
                      <a:pt x="493" y="290"/>
                    </a:lnTo>
                    <a:lnTo>
                      <a:pt x="48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40"/>
              <p:cNvSpPr/>
              <p:nvPr/>
            </p:nvSpPr>
            <p:spPr>
              <a:xfrm>
                <a:off x="3656837" y="3318203"/>
                <a:ext cx="38503" cy="14640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943" extrusionOk="0">
                    <a:moveTo>
                      <a:pt x="194" y="0"/>
                    </a:moveTo>
                    <a:lnTo>
                      <a:pt x="172" y="96"/>
                    </a:lnTo>
                    <a:lnTo>
                      <a:pt x="172" y="139"/>
                    </a:lnTo>
                    <a:lnTo>
                      <a:pt x="183" y="139"/>
                    </a:lnTo>
                    <a:cubicBezTo>
                      <a:pt x="183" y="150"/>
                      <a:pt x="183" y="150"/>
                      <a:pt x="172" y="150"/>
                    </a:cubicBezTo>
                    <a:lnTo>
                      <a:pt x="226" y="910"/>
                    </a:lnTo>
                    <a:cubicBezTo>
                      <a:pt x="183" y="910"/>
                      <a:pt x="98" y="889"/>
                      <a:pt x="12" y="878"/>
                    </a:cubicBezTo>
                    <a:lnTo>
                      <a:pt x="1" y="900"/>
                    </a:lnTo>
                    <a:cubicBezTo>
                      <a:pt x="129" y="921"/>
                      <a:pt x="248" y="943"/>
                      <a:pt x="248" y="943"/>
                    </a:cubicBezTo>
                    <a:lnTo>
                      <a:pt x="1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40"/>
              <p:cNvSpPr/>
              <p:nvPr/>
            </p:nvSpPr>
            <p:spPr>
              <a:xfrm>
                <a:off x="3673449" y="3339783"/>
                <a:ext cx="11955" cy="1863"/>
              </a:xfrm>
              <a:custGeom>
                <a:avLst/>
                <a:gdLst/>
                <a:ahLst/>
                <a:cxnLst/>
                <a:rect l="l" t="t" r="r" b="b"/>
                <a:pathLst>
                  <a:path w="77" h="12" extrusionOk="0">
                    <a:moveTo>
                      <a:pt x="1" y="0"/>
                    </a:moveTo>
                    <a:lnTo>
                      <a:pt x="1" y="11"/>
                    </a:lnTo>
                    <a:lnTo>
                      <a:pt x="65" y="11"/>
                    </a:lnTo>
                    <a:cubicBezTo>
                      <a:pt x="76" y="11"/>
                      <a:pt x="76" y="11"/>
                      <a:pt x="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40"/>
              <p:cNvSpPr/>
              <p:nvPr/>
            </p:nvSpPr>
            <p:spPr>
              <a:xfrm>
                <a:off x="3670189" y="3346459"/>
                <a:ext cx="11799" cy="1863"/>
              </a:xfrm>
              <a:custGeom>
                <a:avLst/>
                <a:gdLst/>
                <a:ahLst/>
                <a:cxnLst/>
                <a:rect l="l" t="t" r="r" b="b"/>
                <a:pathLst>
                  <a:path w="76" h="12" extrusionOk="0">
                    <a:moveTo>
                      <a:pt x="33" y="0"/>
                    </a:moveTo>
                    <a:cubicBezTo>
                      <a:pt x="22" y="0"/>
                      <a:pt x="12" y="0"/>
                      <a:pt x="1" y="11"/>
                    </a:cubicBezTo>
                    <a:lnTo>
                      <a:pt x="76" y="11"/>
                    </a:lnTo>
                    <a:cubicBezTo>
                      <a:pt x="65" y="0"/>
                      <a:pt x="55" y="0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40"/>
              <p:cNvSpPr/>
              <p:nvPr/>
            </p:nvSpPr>
            <p:spPr>
              <a:xfrm>
                <a:off x="3666929" y="3352980"/>
                <a:ext cx="13352" cy="3571"/>
              </a:xfrm>
              <a:custGeom>
                <a:avLst/>
                <a:gdLst/>
                <a:ahLst/>
                <a:cxnLst/>
                <a:rect l="l" t="t" r="r" b="b"/>
                <a:pathLst>
                  <a:path w="86" h="23" extrusionOk="0">
                    <a:moveTo>
                      <a:pt x="22" y="1"/>
                    </a:moveTo>
                    <a:cubicBezTo>
                      <a:pt x="11" y="1"/>
                      <a:pt x="11" y="1"/>
                      <a:pt x="0" y="12"/>
                    </a:cubicBezTo>
                    <a:cubicBezTo>
                      <a:pt x="11" y="12"/>
                      <a:pt x="22" y="22"/>
                      <a:pt x="33" y="22"/>
                    </a:cubicBezTo>
                    <a:lnTo>
                      <a:pt x="54" y="22"/>
                    </a:lnTo>
                    <a:cubicBezTo>
                      <a:pt x="64" y="22"/>
                      <a:pt x="76" y="22"/>
                      <a:pt x="86" y="12"/>
                    </a:cubicBezTo>
                    <a:cubicBezTo>
                      <a:pt x="76" y="1"/>
                      <a:pt x="64" y="1"/>
                      <a:pt x="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40"/>
              <p:cNvSpPr/>
              <p:nvPr/>
            </p:nvSpPr>
            <p:spPr>
              <a:xfrm>
                <a:off x="3663513" y="3359656"/>
                <a:ext cx="15215" cy="3571"/>
              </a:xfrm>
              <a:custGeom>
                <a:avLst/>
                <a:gdLst/>
                <a:ahLst/>
                <a:cxnLst/>
                <a:rect l="l" t="t" r="r" b="b"/>
                <a:pathLst>
                  <a:path w="98" h="23" extrusionOk="0">
                    <a:moveTo>
                      <a:pt x="33" y="1"/>
                    </a:moveTo>
                    <a:cubicBezTo>
                      <a:pt x="22" y="1"/>
                      <a:pt x="12" y="1"/>
                      <a:pt x="1" y="12"/>
                    </a:cubicBezTo>
                    <a:cubicBezTo>
                      <a:pt x="12" y="12"/>
                      <a:pt x="22" y="22"/>
                      <a:pt x="33" y="22"/>
                    </a:cubicBezTo>
                    <a:lnTo>
                      <a:pt x="98" y="22"/>
                    </a:lnTo>
                    <a:lnTo>
                      <a:pt x="98" y="12"/>
                    </a:lnTo>
                    <a:cubicBezTo>
                      <a:pt x="76" y="12"/>
                      <a:pt x="55" y="1"/>
                      <a:pt x="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40"/>
              <p:cNvSpPr/>
              <p:nvPr/>
            </p:nvSpPr>
            <p:spPr>
              <a:xfrm>
                <a:off x="3658700" y="3366332"/>
                <a:ext cx="18320" cy="341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22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10" y="12"/>
                      <a:pt x="21" y="22"/>
                      <a:pt x="43" y="22"/>
                    </a:cubicBezTo>
                    <a:lnTo>
                      <a:pt x="117" y="22"/>
                    </a:lnTo>
                    <a:cubicBezTo>
                      <a:pt x="96" y="12"/>
                      <a:pt x="75" y="12"/>
                      <a:pt x="53" y="12"/>
                    </a:cubicBezTo>
                    <a:lnTo>
                      <a:pt x="43" y="12"/>
                    </a:lnTo>
                    <a:cubicBezTo>
                      <a:pt x="32" y="1"/>
                      <a:pt x="21" y="1"/>
                      <a:pt x="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40"/>
              <p:cNvSpPr/>
              <p:nvPr/>
            </p:nvSpPr>
            <p:spPr>
              <a:xfrm>
                <a:off x="3656837" y="3374716"/>
                <a:ext cx="18631" cy="3416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2" extrusionOk="0">
                    <a:moveTo>
                      <a:pt x="1" y="0"/>
                    </a:moveTo>
                    <a:lnTo>
                      <a:pt x="1" y="11"/>
                    </a:lnTo>
                    <a:lnTo>
                      <a:pt x="33" y="11"/>
                    </a:lnTo>
                    <a:cubicBezTo>
                      <a:pt x="55" y="22"/>
                      <a:pt x="87" y="22"/>
                      <a:pt x="119" y="22"/>
                    </a:cubicBezTo>
                    <a:cubicBezTo>
                      <a:pt x="98" y="11"/>
                      <a:pt x="65" y="0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40"/>
              <p:cNvSpPr/>
              <p:nvPr/>
            </p:nvSpPr>
            <p:spPr>
              <a:xfrm>
                <a:off x="3652024" y="3381392"/>
                <a:ext cx="23444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51" h="33" extrusionOk="0">
                    <a:moveTo>
                      <a:pt x="0" y="0"/>
                    </a:moveTo>
                    <a:lnTo>
                      <a:pt x="0" y="11"/>
                    </a:lnTo>
                    <a:cubicBezTo>
                      <a:pt x="10" y="11"/>
                      <a:pt x="22" y="22"/>
                      <a:pt x="32" y="22"/>
                    </a:cubicBezTo>
                    <a:lnTo>
                      <a:pt x="53" y="22"/>
                    </a:lnTo>
                    <a:cubicBezTo>
                      <a:pt x="75" y="22"/>
                      <a:pt x="107" y="32"/>
                      <a:pt x="129" y="32"/>
                    </a:cubicBezTo>
                    <a:lnTo>
                      <a:pt x="139" y="32"/>
                    </a:lnTo>
                    <a:cubicBezTo>
                      <a:pt x="139" y="32"/>
                      <a:pt x="150" y="22"/>
                      <a:pt x="139" y="22"/>
                    </a:cubicBezTo>
                    <a:cubicBezTo>
                      <a:pt x="118" y="22"/>
                      <a:pt x="96" y="11"/>
                      <a:pt x="75" y="11"/>
                    </a:cubicBezTo>
                    <a:lnTo>
                      <a:pt x="43" y="11"/>
                    </a:lnTo>
                    <a:cubicBezTo>
                      <a:pt x="32" y="11"/>
                      <a:pt x="22" y="0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40"/>
              <p:cNvSpPr/>
              <p:nvPr/>
            </p:nvSpPr>
            <p:spPr>
              <a:xfrm>
                <a:off x="3646901" y="3389620"/>
                <a:ext cx="26704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72" h="33" extrusionOk="0">
                    <a:moveTo>
                      <a:pt x="1" y="0"/>
                    </a:moveTo>
                    <a:cubicBezTo>
                      <a:pt x="12" y="0"/>
                      <a:pt x="33" y="12"/>
                      <a:pt x="43" y="12"/>
                    </a:cubicBezTo>
                    <a:cubicBezTo>
                      <a:pt x="65" y="22"/>
                      <a:pt x="76" y="22"/>
                      <a:pt x="97" y="22"/>
                    </a:cubicBezTo>
                    <a:cubicBezTo>
                      <a:pt x="108" y="33"/>
                      <a:pt x="129" y="33"/>
                      <a:pt x="151" y="33"/>
                    </a:cubicBezTo>
                    <a:lnTo>
                      <a:pt x="172" y="33"/>
                    </a:lnTo>
                    <a:lnTo>
                      <a:pt x="172" y="22"/>
                    </a:lnTo>
                    <a:cubicBezTo>
                      <a:pt x="140" y="22"/>
                      <a:pt x="108" y="12"/>
                      <a:pt x="76" y="12"/>
                    </a:cubicBezTo>
                    <a:cubicBezTo>
                      <a:pt x="65" y="12"/>
                      <a:pt x="55" y="0"/>
                      <a:pt x="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40"/>
              <p:cNvSpPr/>
              <p:nvPr/>
            </p:nvSpPr>
            <p:spPr>
              <a:xfrm>
                <a:off x="3645348" y="3398004"/>
                <a:ext cx="26704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72" h="33" extrusionOk="0">
                    <a:moveTo>
                      <a:pt x="0" y="0"/>
                    </a:moveTo>
                    <a:cubicBezTo>
                      <a:pt x="11" y="11"/>
                      <a:pt x="11" y="11"/>
                      <a:pt x="22" y="11"/>
                    </a:cubicBezTo>
                    <a:cubicBezTo>
                      <a:pt x="65" y="22"/>
                      <a:pt x="107" y="32"/>
                      <a:pt x="139" y="32"/>
                    </a:cubicBezTo>
                    <a:lnTo>
                      <a:pt x="161" y="32"/>
                    </a:lnTo>
                    <a:cubicBezTo>
                      <a:pt x="172" y="32"/>
                      <a:pt x="172" y="22"/>
                      <a:pt x="172" y="22"/>
                    </a:cubicBezTo>
                    <a:cubicBezTo>
                      <a:pt x="139" y="11"/>
                      <a:pt x="107" y="11"/>
                      <a:pt x="75" y="11"/>
                    </a:cubicBezTo>
                    <a:cubicBezTo>
                      <a:pt x="65" y="11"/>
                      <a:pt x="43" y="0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40"/>
              <p:cNvSpPr/>
              <p:nvPr/>
            </p:nvSpPr>
            <p:spPr>
              <a:xfrm>
                <a:off x="3640225" y="3407940"/>
                <a:ext cx="26859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173" h="33" extrusionOk="0">
                    <a:moveTo>
                      <a:pt x="1" y="1"/>
                    </a:moveTo>
                    <a:lnTo>
                      <a:pt x="1" y="11"/>
                    </a:lnTo>
                    <a:cubicBezTo>
                      <a:pt x="12" y="11"/>
                      <a:pt x="12" y="11"/>
                      <a:pt x="22" y="22"/>
                    </a:cubicBezTo>
                    <a:cubicBezTo>
                      <a:pt x="55" y="32"/>
                      <a:pt x="98" y="32"/>
                      <a:pt x="129" y="32"/>
                    </a:cubicBezTo>
                    <a:lnTo>
                      <a:pt x="162" y="32"/>
                    </a:lnTo>
                    <a:cubicBezTo>
                      <a:pt x="172" y="32"/>
                      <a:pt x="172" y="22"/>
                      <a:pt x="162" y="22"/>
                    </a:cubicBezTo>
                    <a:cubicBezTo>
                      <a:pt x="140" y="22"/>
                      <a:pt x="108" y="22"/>
                      <a:pt x="76" y="11"/>
                    </a:cubicBezTo>
                    <a:cubicBezTo>
                      <a:pt x="65" y="11"/>
                      <a:pt x="44" y="11"/>
                      <a:pt x="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40"/>
              <p:cNvSpPr/>
              <p:nvPr/>
            </p:nvSpPr>
            <p:spPr>
              <a:xfrm>
                <a:off x="3636964" y="3416169"/>
                <a:ext cx="28412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83" h="44" extrusionOk="0">
                    <a:moveTo>
                      <a:pt x="0" y="1"/>
                    </a:moveTo>
                    <a:lnTo>
                      <a:pt x="0" y="12"/>
                    </a:lnTo>
                    <a:lnTo>
                      <a:pt x="22" y="12"/>
                    </a:lnTo>
                    <a:cubicBezTo>
                      <a:pt x="43" y="22"/>
                      <a:pt x="65" y="22"/>
                      <a:pt x="86" y="33"/>
                    </a:cubicBezTo>
                    <a:cubicBezTo>
                      <a:pt x="119" y="33"/>
                      <a:pt x="150" y="44"/>
                      <a:pt x="183" y="44"/>
                    </a:cubicBezTo>
                    <a:lnTo>
                      <a:pt x="183" y="33"/>
                    </a:lnTo>
                    <a:cubicBezTo>
                      <a:pt x="150" y="22"/>
                      <a:pt x="119" y="12"/>
                      <a:pt x="86" y="12"/>
                    </a:cubicBezTo>
                    <a:cubicBezTo>
                      <a:pt x="65" y="12"/>
                      <a:pt x="43" y="1"/>
                      <a:pt x="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40"/>
              <p:cNvSpPr/>
              <p:nvPr/>
            </p:nvSpPr>
            <p:spPr>
              <a:xfrm>
                <a:off x="3631996" y="3424553"/>
                <a:ext cx="30119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94" h="44" extrusionOk="0">
                    <a:moveTo>
                      <a:pt x="1" y="1"/>
                    </a:moveTo>
                    <a:lnTo>
                      <a:pt x="1" y="11"/>
                    </a:lnTo>
                    <a:cubicBezTo>
                      <a:pt x="11" y="22"/>
                      <a:pt x="11" y="22"/>
                      <a:pt x="22" y="22"/>
                    </a:cubicBezTo>
                    <a:cubicBezTo>
                      <a:pt x="54" y="22"/>
                      <a:pt x="75" y="32"/>
                      <a:pt x="97" y="32"/>
                    </a:cubicBezTo>
                    <a:cubicBezTo>
                      <a:pt x="129" y="44"/>
                      <a:pt x="161" y="44"/>
                      <a:pt x="182" y="44"/>
                    </a:cubicBezTo>
                    <a:lnTo>
                      <a:pt x="193" y="44"/>
                    </a:lnTo>
                    <a:lnTo>
                      <a:pt x="193" y="32"/>
                    </a:lnTo>
                    <a:cubicBezTo>
                      <a:pt x="161" y="22"/>
                      <a:pt x="129" y="22"/>
                      <a:pt x="97" y="11"/>
                    </a:cubicBezTo>
                    <a:cubicBezTo>
                      <a:pt x="75" y="11"/>
                      <a:pt x="54" y="11"/>
                      <a:pt x="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40"/>
              <p:cNvSpPr/>
              <p:nvPr/>
            </p:nvSpPr>
            <p:spPr>
              <a:xfrm>
                <a:off x="3625320" y="3432781"/>
                <a:ext cx="35088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226" h="55" extrusionOk="0">
                    <a:moveTo>
                      <a:pt x="1" y="1"/>
                    </a:moveTo>
                    <a:lnTo>
                      <a:pt x="1" y="12"/>
                    </a:lnTo>
                    <a:cubicBezTo>
                      <a:pt x="11" y="12"/>
                      <a:pt x="22" y="22"/>
                      <a:pt x="44" y="22"/>
                    </a:cubicBezTo>
                    <a:cubicBezTo>
                      <a:pt x="65" y="33"/>
                      <a:pt x="97" y="33"/>
                      <a:pt x="118" y="33"/>
                    </a:cubicBezTo>
                    <a:cubicBezTo>
                      <a:pt x="151" y="44"/>
                      <a:pt x="182" y="55"/>
                      <a:pt x="215" y="55"/>
                    </a:cubicBezTo>
                    <a:cubicBezTo>
                      <a:pt x="225" y="55"/>
                      <a:pt x="225" y="44"/>
                      <a:pt x="215" y="44"/>
                    </a:cubicBezTo>
                    <a:cubicBezTo>
                      <a:pt x="161" y="33"/>
                      <a:pt x="108" y="12"/>
                      <a:pt x="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40"/>
              <p:cNvSpPr/>
              <p:nvPr/>
            </p:nvSpPr>
            <p:spPr>
              <a:xfrm>
                <a:off x="3616936" y="3441165"/>
                <a:ext cx="40056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258" h="66" extrusionOk="0">
                    <a:moveTo>
                      <a:pt x="1" y="1"/>
                    </a:moveTo>
                    <a:cubicBezTo>
                      <a:pt x="12" y="11"/>
                      <a:pt x="12" y="11"/>
                      <a:pt x="22" y="11"/>
                    </a:cubicBezTo>
                    <a:cubicBezTo>
                      <a:pt x="33" y="11"/>
                      <a:pt x="44" y="22"/>
                      <a:pt x="65" y="22"/>
                    </a:cubicBezTo>
                    <a:cubicBezTo>
                      <a:pt x="129" y="44"/>
                      <a:pt x="194" y="54"/>
                      <a:pt x="258" y="65"/>
                    </a:cubicBezTo>
                    <a:lnTo>
                      <a:pt x="258" y="54"/>
                    </a:lnTo>
                    <a:cubicBezTo>
                      <a:pt x="194" y="44"/>
                      <a:pt x="141" y="22"/>
                      <a:pt x="76" y="11"/>
                    </a:cubicBezTo>
                    <a:cubicBezTo>
                      <a:pt x="55" y="1"/>
                      <a:pt x="44" y="1"/>
                      <a:pt x="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40"/>
              <p:cNvSpPr/>
              <p:nvPr/>
            </p:nvSpPr>
            <p:spPr>
              <a:xfrm>
                <a:off x="3385916" y="2405456"/>
                <a:ext cx="319360" cy="315944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2035" extrusionOk="0">
                    <a:moveTo>
                      <a:pt x="290" y="236"/>
                    </a:moveTo>
                    <a:cubicBezTo>
                      <a:pt x="301" y="236"/>
                      <a:pt x="301" y="236"/>
                      <a:pt x="301" y="247"/>
                    </a:cubicBezTo>
                    <a:cubicBezTo>
                      <a:pt x="279" y="269"/>
                      <a:pt x="258" y="279"/>
                      <a:pt x="237" y="300"/>
                    </a:cubicBezTo>
                    <a:lnTo>
                      <a:pt x="237" y="290"/>
                    </a:lnTo>
                    <a:cubicBezTo>
                      <a:pt x="247" y="269"/>
                      <a:pt x="268" y="258"/>
                      <a:pt x="290" y="236"/>
                    </a:cubicBezTo>
                    <a:close/>
                    <a:moveTo>
                      <a:pt x="386" y="322"/>
                    </a:moveTo>
                    <a:lnTo>
                      <a:pt x="386" y="333"/>
                    </a:lnTo>
                    <a:cubicBezTo>
                      <a:pt x="386" y="343"/>
                      <a:pt x="375" y="354"/>
                      <a:pt x="354" y="365"/>
                    </a:cubicBezTo>
                    <a:lnTo>
                      <a:pt x="322" y="397"/>
                    </a:lnTo>
                    <a:cubicBezTo>
                      <a:pt x="322" y="397"/>
                      <a:pt x="311" y="386"/>
                      <a:pt x="322" y="386"/>
                    </a:cubicBezTo>
                    <a:cubicBezTo>
                      <a:pt x="322" y="376"/>
                      <a:pt x="332" y="365"/>
                      <a:pt x="344" y="354"/>
                    </a:cubicBezTo>
                    <a:cubicBezTo>
                      <a:pt x="354" y="343"/>
                      <a:pt x="365" y="322"/>
                      <a:pt x="375" y="322"/>
                    </a:cubicBezTo>
                    <a:close/>
                    <a:moveTo>
                      <a:pt x="451" y="419"/>
                    </a:moveTo>
                    <a:cubicBezTo>
                      <a:pt x="461" y="419"/>
                      <a:pt x="461" y="429"/>
                      <a:pt x="461" y="429"/>
                    </a:cubicBezTo>
                    <a:cubicBezTo>
                      <a:pt x="440" y="461"/>
                      <a:pt x="418" y="483"/>
                      <a:pt x="397" y="493"/>
                    </a:cubicBezTo>
                    <a:lnTo>
                      <a:pt x="386" y="493"/>
                    </a:lnTo>
                    <a:cubicBezTo>
                      <a:pt x="408" y="461"/>
                      <a:pt x="429" y="440"/>
                      <a:pt x="451" y="429"/>
                    </a:cubicBezTo>
                    <a:lnTo>
                      <a:pt x="451" y="419"/>
                    </a:lnTo>
                    <a:close/>
                    <a:moveTo>
                      <a:pt x="547" y="504"/>
                    </a:moveTo>
                    <a:cubicBezTo>
                      <a:pt x="558" y="504"/>
                      <a:pt x="558" y="504"/>
                      <a:pt x="558" y="514"/>
                    </a:cubicBezTo>
                    <a:cubicBezTo>
                      <a:pt x="536" y="547"/>
                      <a:pt x="504" y="568"/>
                      <a:pt x="472" y="590"/>
                    </a:cubicBezTo>
                    <a:lnTo>
                      <a:pt x="472" y="579"/>
                    </a:lnTo>
                    <a:cubicBezTo>
                      <a:pt x="494" y="557"/>
                      <a:pt x="515" y="526"/>
                      <a:pt x="547" y="504"/>
                    </a:cubicBezTo>
                    <a:close/>
                    <a:moveTo>
                      <a:pt x="654" y="568"/>
                    </a:moveTo>
                    <a:cubicBezTo>
                      <a:pt x="665" y="568"/>
                      <a:pt x="665" y="579"/>
                      <a:pt x="665" y="579"/>
                    </a:cubicBezTo>
                    <a:cubicBezTo>
                      <a:pt x="643" y="600"/>
                      <a:pt x="632" y="622"/>
                      <a:pt x="611" y="633"/>
                    </a:cubicBezTo>
                    <a:cubicBezTo>
                      <a:pt x="589" y="654"/>
                      <a:pt x="568" y="676"/>
                      <a:pt x="547" y="686"/>
                    </a:cubicBezTo>
                    <a:cubicBezTo>
                      <a:pt x="558" y="664"/>
                      <a:pt x="579" y="643"/>
                      <a:pt x="601" y="622"/>
                    </a:cubicBezTo>
                    <a:cubicBezTo>
                      <a:pt x="611" y="600"/>
                      <a:pt x="632" y="579"/>
                      <a:pt x="654" y="568"/>
                    </a:cubicBezTo>
                    <a:close/>
                    <a:moveTo>
                      <a:pt x="761" y="643"/>
                    </a:moveTo>
                    <a:lnTo>
                      <a:pt x="761" y="654"/>
                    </a:lnTo>
                    <a:cubicBezTo>
                      <a:pt x="751" y="676"/>
                      <a:pt x="729" y="697"/>
                      <a:pt x="697" y="718"/>
                    </a:cubicBezTo>
                    <a:lnTo>
                      <a:pt x="632" y="783"/>
                    </a:lnTo>
                    <a:lnTo>
                      <a:pt x="622" y="783"/>
                    </a:lnTo>
                    <a:cubicBezTo>
                      <a:pt x="643" y="750"/>
                      <a:pt x="665" y="729"/>
                      <a:pt x="686" y="707"/>
                    </a:cubicBezTo>
                    <a:cubicBezTo>
                      <a:pt x="708" y="686"/>
                      <a:pt x="729" y="654"/>
                      <a:pt x="761" y="643"/>
                    </a:cubicBezTo>
                    <a:close/>
                    <a:moveTo>
                      <a:pt x="836" y="750"/>
                    </a:moveTo>
                    <a:cubicBezTo>
                      <a:pt x="815" y="783"/>
                      <a:pt x="793" y="804"/>
                      <a:pt x="772" y="825"/>
                    </a:cubicBezTo>
                    <a:cubicBezTo>
                      <a:pt x="751" y="847"/>
                      <a:pt x="729" y="868"/>
                      <a:pt x="697" y="890"/>
                    </a:cubicBezTo>
                    <a:cubicBezTo>
                      <a:pt x="686" y="890"/>
                      <a:pt x="686" y="890"/>
                      <a:pt x="686" y="879"/>
                    </a:cubicBezTo>
                    <a:lnTo>
                      <a:pt x="761" y="804"/>
                    </a:lnTo>
                    <a:cubicBezTo>
                      <a:pt x="782" y="783"/>
                      <a:pt x="804" y="761"/>
                      <a:pt x="825" y="750"/>
                    </a:cubicBezTo>
                    <a:close/>
                    <a:moveTo>
                      <a:pt x="911" y="836"/>
                    </a:moveTo>
                    <a:cubicBezTo>
                      <a:pt x="922" y="836"/>
                      <a:pt x="922" y="836"/>
                      <a:pt x="922" y="847"/>
                    </a:cubicBezTo>
                    <a:lnTo>
                      <a:pt x="858" y="911"/>
                    </a:lnTo>
                    <a:cubicBezTo>
                      <a:pt x="836" y="943"/>
                      <a:pt x="804" y="964"/>
                      <a:pt x="782" y="986"/>
                    </a:cubicBezTo>
                    <a:lnTo>
                      <a:pt x="772" y="975"/>
                    </a:lnTo>
                    <a:cubicBezTo>
                      <a:pt x="793" y="954"/>
                      <a:pt x="815" y="921"/>
                      <a:pt x="836" y="900"/>
                    </a:cubicBezTo>
                    <a:cubicBezTo>
                      <a:pt x="858" y="879"/>
                      <a:pt x="879" y="847"/>
                      <a:pt x="911" y="836"/>
                    </a:cubicBezTo>
                    <a:close/>
                    <a:moveTo>
                      <a:pt x="996" y="933"/>
                    </a:moveTo>
                    <a:lnTo>
                      <a:pt x="996" y="933"/>
                    </a:lnTo>
                    <a:cubicBezTo>
                      <a:pt x="986" y="964"/>
                      <a:pt x="954" y="986"/>
                      <a:pt x="932" y="1007"/>
                    </a:cubicBezTo>
                    <a:cubicBezTo>
                      <a:pt x="911" y="1040"/>
                      <a:pt x="889" y="1061"/>
                      <a:pt x="858" y="1082"/>
                    </a:cubicBezTo>
                    <a:cubicBezTo>
                      <a:pt x="846" y="1082"/>
                      <a:pt x="846" y="1082"/>
                      <a:pt x="846" y="1071"/>
                    </a:cubicBezTo>
                    <a:lnTo>
                      <a:pt x="922" y="997"/>
                    </a:lnTo>
                    <a:cubicBezTo>
                      <a:pt x="943" y="975"/>
                      <a:pt x="965" y="943"/>
                      <a:pt x="996" y="933"/>
                    </a:cubicBezTo>
                    <a:close/>
                    <a:moveTo>
                      <a:pt x="1072" y="1040"/>
                    </a:moveTo>
                    <a:cubicBezTo>
                      <a:pt x="1029" y="1093"/>
                      <a:pt x="986" y="1147"/>
                      <a:pt x="932" y="1178"/>
                    </a:cubicBezTo>
                    <a:cubicBezTo>
                      <a:pt x="932" y="1178"/>
                      <a:pt x="922" y="1178"/>
                      <a:pt x="932" y="1168"/>
                    </a:cubicBezTo>
                    <a:cubicBezTo>
                      <a:pt x="965" y="1125"/>
                      <a:pt x="1007" y="1071"/>
                      <a:pt x="1061" y="1040"/>
                    </a:cubicBezTo>
                    <a:close/>
                    <a:moveTo>
                      <a:pt x="1157" y="1125"/>
                    </a:moveTo>
                    <a:cubicBezTo>
                      <a:pt x="1115" y="1189"/>
                      <a:pt x="1061" y="1232"/>
                      <a:pt x="1007" y="1275"/>
                    </a:cubicBezTo>
                    <a:lnTo>
                      <a:pt x="996" y="1285"/>
                    </a:lnTo>
                    <a:lnTo>
                      <a:pt x="996" y="1275"/>
                    </a:lnTo>
                    <a:cubicBezTo>
                      <a:pt x="1039" y="1221"/>
                      <a:pt x="1093" y="1157"/>
                      <a:pt x="1146" y="1125"/>
                    </a:cubicBezTo>
                    <a:close/>
                    <a:moveTo>
                      <a:pt x="1243" y="1200"/>
                    </a:moveTo>
                    <a:lnTo>
                      <a:pt x="1253" y="1211"/>
                    </a:lnTo>
                    <a:cubicBezTo>
                      <a:pt x="1200" y="1275"/>
                      <a:pt x="1146" y="1328"/>
                      <a:pt x="1082" y="1382"/>
                    </a:cubicBezTo>
                    <a:cubicBezTo>
                      <a:pt x="1072" y="1382"/>
                      <a:pt x="1072" y="1382"/>
                      <a:pt x="1072" y="1371"/>
                    </a:cubicBezTo>
                    <a:cubicBezTo>
                      <a:pt x="1125" y="1318"/>
                      <a:pt x="1179" y="1254"/>
                      <a:pt x="1243" y="1200"/>
                    </a:cubicBezTo>
                    <a:close/>
                    <a:moveTo>
                      <a:pt x="1329" y="1297"/>
                    </a:moveTo>
                    <a:cubicBezTo>
                      <a:pt x="1329" y="1297"/>
                      <a:pt x="1339" y="1297"/>
                      <a:pt x="1329" y="1307"/>
                    </a:cubicBezTo>
                    <a:cubicBezTo>
                      <a:pt x="1275" y="1371"/>
                      <a:pt x="1222" y="1425"/>
                      <a:pt x="1157" y="1478"/>
                    </a:cubicBezTo>
                    <a:cubicBezTo>
                      <a:pt x="1146" y="1478"/>
                      <a:pt x="1146" y="1468"/>
                      <a:pt x="1146" y="1468"/>
                    </a:cubicBezTo>
                    <a:cubicBezTo>
                      <a:pt x="1200" y="1404"/>
                      <a:pt x="1264" y="1350"/>
                      <a:pt x="1318" y="1297"/>
                    </a:cubicBezTo>
                    <a:close/>
                    <a:moveTo>
                      <a:pt x="1425" y="1361"/>
                    </a:moveTo>
                    <a:cubicBezTo>
                      <a:pt x="1436" y="1361"/>
                      <a:pt x="1436" y="1371"/>
                      <a:pt x="1436" y="1371"/>
                    </a:cubicBezTo>
                    <a:cubicBezTo>
                      <a:pt x="1372" y="1446"/>
                      <a:pt x="1307" y="1511"/>
                      <a:pt x="1232" y="1575"/>
                    </a:cubicBezTo>
                    <a:lnTo>
                      <a:pt x="1222" y="1575"/>
                    </a:lnTo>
                    <a:lnTo>
                      <a:pt x="1222" y="1564"/>
                    </a:lnTo>
                    <a:cubicBezTo>
                      <a:pt x="1286" y="1500"/>
                      <a:pt x="1350" y="1425"/>
                      <a:pt x="1425" y="1371"/>
                    </a:cubicBezTo>
                    <a:lnTo>
                      <a:pt x="1425" y="1361"/>
                    </a:lnTo>
                    <a:close/>
                    <a:moveTo>
                      <a:pt x="1564" y="1414"/>
                    </a:moveTo>
                    <a:cubicBezTo>
                      <a:pt x="1521" y="1468"/>
                      <a:pt x="1479" y="1511"/>
                      <a:pt x="1436" y="1542"/>
                    </a:cubicBezTo>
                    <a:lnTo>
                      <a:pt x="1307" y="1671"/>
                    </a:lnTo>
                    <a:cubicBezTo>
                      <a:pt x="1296" y="1671"/>
                      <a:pt x="1296" y="1671"/>
                      <a:pt x="1307" y="1661"/>
                    </a:cubicBezTo>
                    <a:cubicBezTo>
                      <a:pt x="1339" y="1618"/>
                      <a:pt x="1382" y="1575"/>
                      <a:pt x="1425" y="1532"/>
                    </a:cubicBezTo>
                    <a:cubicBezTo>
                      <a:pt x="1467" y="1489"/>
                      <a:pt x="1510" y="1446"/>
                      <a:pt x="1553" y="1414"/>
                    </a:cubicBezTo>
                    <a:close/>
                    <a:moveTo>
                      <a:pt x="1586" y="1554"/>
                    </a:moveTo>
                    <a:cubicBezTo>
                      <a:pt x="1596" y="1554"/>
                      <a:pt x="1596" y="1554"/>
                      <a:pt x="1596" y="1564"/>
                    </a:cubicBezTo>
                    <a:cubicBezTo>
                      <a:pt x="1532" y="1639"/>
                      <a:pt x="1457" y="1703"/>
                      <a:pt x="1382" y="1768"/>
                    </a:cubicBezTo>
                    <a:lnTo>
                      <a:pt x="1372" y="1768"/>
                    </a:lnTo>
                    <a:cubicBezTo>
                      <a:pt x="1436" y="1692"/>
                      <a:pt x="1510" y="1618"/>
                      <a:pt x="1586" y="1554"/>
                    </a:cubicBezTo>
                    <a:close/>
                    <a:moveTo>
                      <a:pt x="1693" y="1628"/>
                    </a:moveTo>
                    <a:lnTo>
                      <a:pt x="1693" y="1628"/>
                    </a:lnTo>
                    <a:cubicBezTo>
                      <a:pt x="1660" y="1682"/>
                      <a:pt x="1607" y="1725"/>
                      <a:pt x="1564" y="1768"/>
                    </a:cubicBezTo>
                    <a:cubicBezTo>
                      <a:pt x="1532" y="1799"/>
                      <a:pt x="1489" y="1842"/>
                      <a:pt x="1446" y="1875"/>
                    </a:cubicBezTo>
                    <a:cubicBezTo>
                      <a:pt x="1446" y="1875"/>
                      <a:pt x="1436" y="1875"/>
                      <a:pt x="1436" y="1864"/>
                    </a:cubicBezTo>
                    <a:cubicBezTo>
                      <a:pt x="1467" y="1821"/>
                      <a:pt x="1510" y="1789"/>
                      <a:pt x="1553" y="1746"/>
                    </a:cubicBezTo>
                    <a:cubicBezTo>
                      <a:pt x="1596" y="1703"/>
                      <a:pt x="1639" y="1671"/>
                      <a:pt x="1693" y="1628"/>
                    </a:cubicBezTo>
                    <a:close/>
                    <a:moveTo>
                      <a:pt x="1778" y="1725"/>
                    </a:moveTo>
                    <a:cubicBezTo>
                      <a:pt x="1693" y="1811"/>
                      <a:pt x="1617" y="1896"/>
                      <a:pt x="1532" y="1971"/>
                    </a:cubicBezTo>
                    <a:cubicBezTo>
                      <a:pt x="1596" y="1875"/>
                      <a:pt x="1682" y="1799"/>
                      <a:pt x="1767" y="1725"/>
                    </a:cubicBezTo>
                    <a:close/>
                    <a:moveTo>
                      <a:pt x="1" y="1"/>
                    </a:moveTo>
                    <a:lnTo>
                      <a:pt x="1543" y="2035"/>
                    </a:lnTo>
                    <a:lnTo>
                      <a:pt x="1650" y="2014"/>
                    </a:lnTo>
                    <a:cubicBezTo>
                      <a:pt x="1671" y="1982"/>
                      <a:pt x="1703" y="1960"/>
                      <a:pt x="1724" y="1928"/>
                    </a:cubicBezTo>
                    <a:cubicBezTo>
                      <a:pt x="1767" y="1885"/>
                      <a:pt x="1810" y="1842"/>
                      <a:pt x="1853" y="1811"/>
                    </a:cubicBezTo>
                    <a:cubicBezTo>
                      <a:pt x="1853" y="1811"/>
                      <a:pt x="1864" y="1811"/>
                      <a:pt x="1853" y="1821"/>
                    </a:cubicBezTo>
                    <a:cubicBezTo>
                      <a:pt x="1832" y="1864"/>
                      <a:pt x="1778" y="1906"/>
                      <a:pt x="1746" y="1939"/>
                    </a:cubicBezTo>
                    <a:cubicBezTo>
                      <a:pt x="1714" y="1960"/>
                      <a:pt x="1693" y="1992"/>
                      <a:pt x="1671" y="2014"/>
                    </a:cubicBezTo>
                    <a:lnTo>
                      <a:pt x="1843" y="1982"/>
                    </a:lnTo>
                    <a:cubicBezTo>
                      <a:pt x="1874" y="1960"/>
                      <a:pt x="1896" y="1928"/>
                      <a:pt x="1928" y="1906"/>
                    </a:cubicBezTo>
                    <a:cubicBezTo>
                      <a:pt x="1939" y="1906"/>
                      <a:pt x="1939" y="1906"/>
                      <a:pt x="1939" y="1918"/>
                    </a:cubicBezTo>
                    <a:lnTo>
                      <a:pt x="1874" y="1982"/>
                    </a:lnTo>
                    <a:lnTo>
                      <a:pt x="2003" y="1960"/>
                    </a:lnTo>
                    <a:lnTo>
                      <a:pt x="2057" y="152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40"/>
              <p:cNvSpPr/>
              <p:nvPr/>
            </p:nvSpPr>
            <p:spPr>
              <a:xfrm>
                <a:off x="3357660" y="2377200"/>
                <a:ext cx="349324" cy="346063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229" extrusionOk="0">
                    <a:moveTo>
                      <a:pt x="43" y="1"/>
                    </a:moveTo>
                    <a:lnTo>
                      <a:pt x="1" y="44"/>
                    </a:lnTo>
                    <a:lnTo>
                      <a:pt x="290" y="429"/>
                    </a:lnTo>
                    <a:lnTo>
                      <a:pt x="322" y="472"/>
                    </a:lnTo>
                    <a:lnTo>
                      <a:pt x="814" y="1115"/>
                    </a:lnTo>
                    <a:lnTo>
                      <a:pt x="868" y="1189"/>
                    </a:lnTo>
                    <a:lnTo>
                      <a:pt x="1082" y="1467"/>
                    </a:lnTo>
                    <a:lnTo>
                      <a:pt x="1125" y="1532"/>
                    </a:lnTo>
                    <a:lnTo>
                      <a:pt x="1649" y="2228"/>
                    </a:lnTo>
                    <a:lnTo>
                      <a:pt x="1725" y="2217"/>
                    </a:lnTo>
                    <a:lnTo>
                      <a:pt x="183" y="183"/>
                    </a:lnTo>
                    <a:lnTo>
                      <a:pt x="2239" y="1703"/>
                    </a:lnTo>
                    <a:lnTo>
                      <a:pt x="2239" y="1703"/>
                    </a:lnTo>
                    <a:lnTo>
                      <a:pt x="236" y="215"/>
                    </a:lnTo>
                    <a:lnTo>
                      <a:pt x="86" y="65"/>
                    </a:lnTo>
                    <a:lnTo>
                      <a:pt x="86" y="65"/>
                    </a:lnTo>
                    <a:lnTo>
                      <a:pt x="2249" y="1660"/>
                    </a:lnTo>
                    <a:lnTo>
                      <a:pt x="2249" y="1628"/>
                    </a:lnTo>
                    <a:lnTo>
                      <a:pt x="1542" y="1103"/>
                    </a:lnTo>
                    <a:lnTo>
                      <a:pt x="1478" y="1061"/>
                    </a:lnTo>
                    <a:lnTo>
                      <a:pt x="1200" y="846"/>
                    </a:lnTo>
                    <a:lnTo>
                      <a:pt x="1125" y="804"/>
                    </a:lnTo>
                    <a:lnTo>
                      <a:pt x="472" y="322"/>
                    </a:lnTo>
                    <a:lnTo>
                      <a:pt x="429" y="290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40"/>
              <p:cNvSpPr/>
              <p:nvPr/>
            </p:nvSpPr>
            <p:spPr>
              <a:xfrm>
                <a:off x="3371012" y="2387291"/>
                <a:ext cx="335972" cy="254308"/>
              </a:xfrm>
              <a:custGeom>
                <a:avLst/>
                <a:gdLst/>
                <a:ahLst/>
                <a:cxnLst/>
                <a:rect l="l" t="t" r="r" b="b"/>
                <a:pathLst>
                  <a:path w="2164" h="1638" extrusionOk="0">
                    <a:moveTo>
                      <a:pt x="0" y="0"/>
                    </a:moveTo>
                    <a:lnTo>
                      <a:pt x="150" y="150"/>
                    </a:lnTo>
                    <a:lnTo>
                      <a:pt x="2153" y="1638"/>
                    </a:lnTo>
                    <a:lnTo>
                      <a:pt x="2163" y="15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40"/>
              <p:cNvSpPr/>
              <p:nvPr/>
            </p:nvSpPr>
            <p:spPr>
              <a:xfrm>
                <a:off x="3671897" y="2701373"/>
                <a:ext cx="15060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97" h="76" extrusionOk="0">
                    <a:moveTo>
                      <a:pt x="86" y="0"/>
                    </a:moveTo>
                    <a:cubicBezTo>
                      <a:pt x="54" y="22"/>
                      <a:pt x="32" y="54"/>
                      <a:pt x="1" y="76"/>
                    </a:cubicBezTo>
                    <a:lnTo>
                      <a:pt x="32" y="76"/>
                    </a:lnTo>
                    <a:lnTo>
                      <a:pt x="97" y="12"/>
                    </a:lnTo>
                    <a:cubicBezTo>
                      <a:pt x="97" y="0"/>
                      <a:pt x="97" y="0"/>
                      <a:pt x="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40"/>
              <p:cNvSpPr/>
              <p:nvPr/>
            </p:nvSpPr>
            <p:spPr>
              <a:xfrm>
                <a:off x="3641933" y="2686468"/>
                <a:ext cx="33535" cy="31672"/>
              </a:xfrm>
              <a:custGeom>
                <a:avLst/>
                <a:gdLst/>
                <a:ahLst/>
                <a:cxnLst/>
                <a:rect l="l" t="t" r="r" b="b"/>
                <a:pathLst>
                  <a:path w="216" h="204" extrusionOk="0">
                    <a:moveTo>
                      <a:pt x="204" y="1"/>
                    </a:moveTo>
                    <a:cubicBezTo>
                      <a:pt x="161" y="32"/>
                      <a:pt x="118" y="75"/>
                      <a:pt x="75" y="118"/>
                    </a:cubicBezTo>
                    <a:cubicBezTo>
                      <a:pt x="54" y="150"/>
                      <a:pt x="22" y="172"/>
                      <a:pt x="1" y="204"/>
                    </a:cubicBezTo>
                    <a:lnTo>
                      <a:pt x="22" y="204"/>
                    </a:lnTo>
                    <a:cubicBezTo>
                      <a:pt x="44" y="182"/>
                      <a:pt x="65" y="150"/>
                      <a:pt x="97" y="129"/>
                    </a:cubicBezTo>
                    <a:cubicBezTo>
                      <a:pt x="129" y="96"/>
                      <a:pt x="183" y="54"/>
                      <a:pt x="204" y="11"/>
                    </a:cubicBezTo>
                    <a:cubicBezTo>
                      <a:pt x="215" y="1"/>
                      <a:pt x="204" y="1"/>
                      <a:pt x="2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40"/>
              <p:cNvSpPr/>
              <p:nvPr/>
            </p:nvSpPr>
            <p:spPr>
              <a:xfrm>
                <a:off x="3623612" y="2673116"/>
                <a:ext cx="38503" cy="38348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47" extrusionOk="0">
                    <a:moveTo>
                      <a:pt x="236" y="1"/>
                    </a:moveTo>
                    <a:cubicBezTo>
                      <a:pt x="151" y="75"/>
                      <a:pt x="65" y="151"/>
                      <a:pt x="1" y="247"/>
                    </a:cubicBezTo>
                    <a:cubicBezTo>
                      <a:pt x="86" y="172"/>
                      <a:pt x="162" y="87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40"/>
              <p:cNvSpPr/>
              <p:nvPr/>
            </p:nvSpPr>
            <p:spPr>
              <a:xfrm>
                <a:off x="3608708" y="2658212"/>
                <a:ext cx="40056" cy="38348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47" extrusionOk="0">
                    <a:moveTo>
                      <a:pt x="258" y="0"/>
                    </a:moveTo>
                    <a:lnTo>
                      <a:pt x="258" y="0"/>
                    </a:lnTo>
                    <a:cubicBezTo>
                      <a:pt x="204" y="43"/>
                      <a:pt x="161" y="75"/>
                      <a:pt x="118" y="118"/>
                    </a:cubicBezTo>
                    <a:cubicBezTo>
                      <a:pt x="75" y="161"/>
                      <a:pt x="32" y="193"/>
                      <a:pt x="1" y="236"/>
                    </a:cubicBezTo>
                    <a:cubicBezTo>
                      <a:pt x="1" y="247"/>
                      <a:pt x="11" y="247"/>
                      <a:pt x="11" y="247"/>
                    </a:cubicBezTo>
                    <a:cubicBezTo>
                      <a:pt x="54" y="214"/>
                      <a:pt x="97" y="171"/>
                      <a:pt x="129" y="140"/>
                    </a:cubicBezTo>
                    <a:cubicBezTo>
                      <a:pt x="172" y="97"/>
                      <a:pt x="225" y="54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40"/>
              <p:cNvSpPr/>
              <p:nvPr/>
            </p:nvSpPr>
            <p:spPr>
              <a:xfrm>
                <a:off x="3598772" y="2646568"/>
                <a:ext cx="34932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225" h="215" extrusionOk="0">
                    <a:moveTo>
                      <a:pt x="215" y="1"/>
                    </a:moveTo>
                    <a:cubicBezTo>
                      <a:pt x="139" y="65"/>
                      <a:pt x="65" y="139"/>
                      <a:pt x="1" y="215"/>
                    </a:cubicBezTo>
                    <a:lnTo>
                      <a:pt x="11" y="215"/>
                    </a:lnTo>
                    <a:cubicBezTo>
                      <a:pt x="86" y="150"/>
                      <a:pt x="161" y="86"/>
                      <a:pt x="225" y="11"/>
                    </a:cubicBezTo>
                    <a:cubicBezTo>
                      <a:pt x="225" y="1"/>
                      <a:pt x="225" y="1"/>
                      <a:pt x="2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40"/>
              <p:cNvSpPr/>
              <p:nvPr/>
            </p:nvSpPr>
            <p:spPr>
              <a:xfrm>
                <a:off x="3587127" y="2624832"/>
                <a:ext cx="41764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269" h="258" extrusionOk="0">
                    <a:moveTo>
                      <a:pt x="257" y="1"/>
                    </a:moveTo>
                    <a:cubicBezTo>
                      <a:pt x="214" y="33"/>
                      <a:pt x="171" y="76"/>
                      <a:pt x="129" y="119"/>
                    </a:cubicBezTo>
                    <a:cubicBezTo>
                      <a:pt x="86" y="162"/>
                      <a:pt x="43" y="205"/>
                      <a:pt x="11" y="248"/>
                    </a:cubicBezTo>
                    <a:cubicBezTo>
                      <a:pt x="0" y="258"/>
                      <a:pt x="0" y="258"/>
                      <a:pt x="11" y="258"/>
                    </a:cubicBezTo>
                    <a:lnTo>
                      <a:pt x="140" y="129"/>
                    </a:lnTo>
                    <a:cubicBezTo>
                      <a:pt x="183" y="98"/>
                      <a:pt x="225" y="55"/>
                      <a:pt x="2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40"/>
              <p:cNvSpPr/>
              <p:nvPr/>
            </p:nvSpPr>
            <p:spPr>
              <a:xfrm>
                <a:off x="3575483" y="2616603"/>
                <a:ext cx="33380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15" extrusionOk="0">
                    <a:moveTo>
                      <a:pt x="204" y="1"/>
                    </a:moveTo>
                    <a:lnTo>
                      <a:pt x="204" y="11"/>
                    </a:lnTo>
                    <a:cubicBezTo>
                      <a:pt x="129" y="65"/>
                      <a:pt x="65" y="140"/>
                      <a:pt x="1" y="204"/>
                    </a:cubicBezTo>
                    <a:lnTo>
                      <a:pt x="1" y="215"/>
                    </a:lnTo>
                    <a:lnTo>
                      <a:pt x="11" y="215"/>
                    </a:lnTo>
                    <a:cubicBezTo>
                      <a:pt x="86" y="151"/>
                      <a:pt x="151" y="86"/>
                      <a:pt x="215" y="11"/>
                    </a:cubicBezTo>
                    <a:cubicBezTo>
                      <a:pt x="215" y="11"/>
                      <a:pt x="215" y="1"/>
                      <a:pt x="2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40"/>
              <p:cNvSpPr/>
              <p:nvPr/>
            </p:nvSpPr>
            <p:spPr>
              <a:xfrm>
                <a:off x="3552195" y="2591607"/>
                <a:ext cx="28412" cy="2856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184" extrusionOk="0">
                    <a:moveTo>
                      <a:pt x="172" y="1"/>
                    </a:moveTo>
                    <a:cubicBezTo>
                      <a:pt x="108" y="55"/>
                      <a:pt x="54" y="119"/>
                      <a:pt x="1" y="172"/>
                    </a:cubicBezTo>
                    <a:cubicBezTo>
                      <a:pt x="1" y="183"/>
                      <a:pt x="1" y="183"/>
                      <a:pt x="11" y="183"/>
                    </a:cubicBezTo>
                    <a:cubicBezTo>
                      <a:pt x="75" y="129"/>
                      <a:pt x="129" y="76"/>
                      <a:pt x="182" y="12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40"/>
              <p:cNvSpPr/>
              <p:nvPr/>
            </p:nvSpPr>
            <p:spPr>
              <a:xfrm>
                <a:off x="3563839" y="2606667"/>
                <a:ext cx="29964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83" extrusionOk="0">
                    <a:moveTo>
                      <a:pt x="172" y="1"/>
                    </a:moveTo>
                    <a:cubicBezTo>
                      <a:pt x="118" y="54"/>
                      <a:pt x="54" y="108"/>
                      <a:pt x="0" y="172"/>
                    </a:cubicBezTo>
                    <a:cubicBezTo>
                      <a:pt x="0" y="172"/>
                      <a:pt x="0" y="182"/>
                      <a:pt x="11" y="182"/>
                    </a:cubicBezTo>
                    <a:cubicBezTo>
                      <a:pt x="76" y="129"/>
                      <a:pt x="129" y="75"/>
                      <a:pt x="183" y="11"/>
                    </a:cubicBezTo>
                    <a:cubicBezTo>
                      <a:pt x="193" y="1"/>
                      <a:pt x="183" y="1"/>
                      <a:pt x="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40"/>
              <p:cNvSpPr/>
              <p:nvPr/>
            </p:nvSpPr>
            <p:spPr>
              <a:xfrm>
                <a:off x="3540551" y="2580118"/>
                <a:ext cx="25151" cy="24996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61" extrusionOk="0">
                    <a:moveTo>
                      <a:pt x="150" y="0"/>
                    </a:moveTo>
                    <a:cubicBezTo>
                      <a:pt x="97" y="32"/>
                      <a:pt x="43" y="96"/>
                      <a:pt x="0" y="150"/>
                    </a:cubicBezTo>
                    <a:lnTo>
                      <a:pt x="0" y="160"/>
                    </a:lnTo>
                    <a:lnTo>
                      <a:pt x="11" y="150"/>
                    </a:lnTo>
                    <a:cubicBezTo>
                      <a:pt x="65" y="107"/>
                      <a:pt x="119" y="64"/>
                      <a:pt x="1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40"/>
              <p:cNvSpPr/>
              <p:nvPr/>
            </p:nvSpPr>
            <p:spPr>
              <a:xfrm>
                <a:off x="3528907" y="2566766"/>
                <a:ext cx="23444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40" extrusionOk="0">
                    <a:moveTo>
                      <a:pt x="140" y="1"/>
                    </a:moveTo>
                    <a:cubicBezTo>
                      <a:pt x="86" y="32"/>
                      <a:pt x="44" y="86"/>
                      <a:pt x="11" y="129"/>
                    </a:cubicBezTo>
                    <a:cubicBezTo>
                      <a:pt x="1" y="139"/>
                      <a:pt x="11" y="139"/>
                      <a:pt x="11" y="139"/>
                    </a:cubicBezTo>
                    <a:cubicBezTo>
                      <a:pt x="65" y="108"/>
                      <a:pt x="108" y="54"/>
                      <a:pt x="1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40"/>
              <p:cNvSpPr/>
              <p:nvPr/>
            </p:nvSpPr>
            <p:spPr>
              <a:xfrm>
                <a:off x="3517262" y="2550154"/>
                <a:ext cx="23444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51" extrusionOk="0">
                    <a:moveTo>
                      <a:pt x="150" y="1"/>
                    </a:moveTo>
                    <a:lnTo>
                      <a:pt x="150" y="1"/>
                    </a:lnTo>
                    <a:cubicBezTo>
                      <a:pt x="119" y="11"/>
                      <a:pt x="97" y="43"/>
                      <a:pt x="76" y="65"/>
                    </a:cubicBezTo>
                    <a:lnTo>
                      <a:pt x="0" y="139"/>
                    </a:lnTo>
                    <a:cubicBezTo>
                      <a:pt x="0" y="150"/>
                      <a:pt x="0" y="150"/>
                      <a:pt x="12" y="150"/>
                    </a:cubicBezTo>
                    <a:cubicBezTo>
                      <a:pt x="43" y="129"/>
                      <a:pt x="65" y="108"/>
                      <a:pt x="86" y="75"/>
                    </a:cubicBezTo>
                    <a:cubicBezTo>
                      <a:pt x="108" y="54"/>
                      <a:pt x="140" y="32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40"/>
              <p:cNvSpPr/>
              <p:nvPr/>
            </p:nvSpPr>
            <p:spPr>
              <a:xfrm>
                <a:off x="3505618" y="2535094"/>
                <a:ext cx="23444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51" extrusionOk="0">
                    <a:moveTo>
                      <a:pt x="140" y="1"/>
                    </a:moveTo>
                    <a:cubicBezTo>
                      <a:pt x="108" y="12"/>
                      <a:pt x="87" y="44"/>
                      <a:pt x="65" y="65"/>
                    </a:cubicBezTo>
                    <a:cubicBezTo>
                      <a:pt x="44" y="86"/>
                      <a:pt x="22" y="119"/>
                      <a:pt x="1" y="140"/>
                    </a:cubicBezTo>
                    <a:lnTo>
                      <a:pt x="11" y="151"/>
                    </a:lnTo>
                    <a:cubicBezTo>
                      <a:pt x="33" y="129"/>
                      <a:pt x="65" y="108"/>
                      <a:pt x="87" y="76"/>
                    </a:cubicBezTo>
                    <a:lnTo>
                      <a:pt x="151" y="12"/>
                    </a:lnTo>
                    <a:cubicBezTo>
                      <a:pt x="151" y="1"/>
                      <a:pt x="151" y="1"/>
                      <a:pt x="1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40"/>
              <p:cNvSpPr/>
              <p:nvPr/>
            </p:nvSpPr>
            <p:spPr>
              <a:xfrm>
                <a:off x="3492422" y="2521898"/>
                <a:ext cx="23444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40" extrusionOk="0">
                    <a:moveTo>
                      <a:pt x="139" y="0"/>
                    </a:moveTo>
                    <a:cubicBezTo>
                      <a:pt x="118" y="11"/>
                      <a:pt x="96" y="33"/>
                      <a:pt x="75" y="54"/>
                    </a:cubicBezTo>
                    <a:lnTo>
                      <a:pt x="0" y="129"/>
                    </a:lnTo>
                    <a:cubicBezTo>
                      <a:pt x="0" y="140"/>
                      <a:pt x="0" y="140"/>
                      <a:pt x="11" y="140"/>
                    </a:cubicBezTo>
                    <a:cubicBezTo>
                      <a:pt x="43" y="118"/>
                      <a:pt x="65" y="97"/>
                      <a:pt x="86" y="75"/>
                    </a:cubicBezTo>
                    <a:cubicBezTo>
                      <a:pt x="107" y="54"/>
                      <a:pt x="129" y="33"/>
                      <a:pt x="1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40"/>
              <p:cNvSpPr/>
              <p:nvPr/>
            </p:nvSpPr>
            <p:spPr>
              <a:xfrm>
                <a:off x="3482485" y="2505130"/>
                <a:ext cx="21580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139" h="141" extrusionOk="0">
                    <a:moveTo>
                      <a:pt x="139" y="1"/>
                    </a:moveTo>
                    <a:cubicBezTo>
                      <a:pt x="107" y="12"/>
                      <a:pt x="86" y="44"/>
                      <a:pt x="64" y="65"/>
                    </a:cubicBezTo>
                    <a:cubicBezTo>
                      <a:pt x="43" y="87"/>
                      <a:pt x="21" y="108"/>
                      <a:pt x="0" y="141"/>
                    </a:cubicBezTo>
                    <a:lnTo>
                      <a:pt x="10" y="141"/>
                    </a:lnTo>
                    <a:lnTo>
                      <a:pt x="75" y="76"/>
                    </a:lnTo>
                    <a:cubicBezTo>
                      <a:pt x="107" y="55"/>
                      <a:pt x="129" y="34"/>
                      <a:pt x="139" y="12"/>
                    </a:cubicBezTo>
                    <a:lnTo>
                      <a:pt x="13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40"/>
              <p:cNvSpPr/>
              <p:nvPr/>
            </p:nvSpPr>
            <p:spPr>
              <a:xfrm>
                <a:off x="3470686" y="2493641"/>
                <a:ext cx="18475" cy="18320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18" extrusionOk="0">
                    <a:moveTo>
                      <a:pt x="108" y="0"/>
                    </a:moveTo>
                    <a:cubicBezTo>
                      <a:pt x="86" y="11"/>
                      <a:pt x="65" y="32"/>
                      <a:pt x="55" y="54"/>
                    </a:cubicBezTo>
                    <a:cubicBezTo>
                      <a:pt x="33" y="75"/>
                      <a:pt x="12" y="96"/>
                      <a:pt x="1" y="118"/>
                    </a:cubicBezTo>
                    <a:cubicBezTo>
                      <a:pt x="22" y="108"/>
                      <a:pt x="43" y="86"/>
                      <a:pt x="65" y="65"/>
                    </a:cubicBezTo>
                    <a:cubicBezTo>
                      <a:pt x="86" y="54"/>
                      <a:pt x="97" y="32"/>
                      <a:pt x="119" y="11"/>
                    </a:cubicBezTo>
                    <a:cubicBezTo>
                      <a:pt x="119" y="11"/>
                      <a:pt x="119" y="0"/>
                      <a:pt x="1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40"/>
              <p:cNvSpPr/>
              <p:nvPr/>
            </p:nvSpPr>
            <p:spPr>
              <a:xfrm>
                <a:off x="3459197" y="2483705"/>
                <a:ext cx="13352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86" h="86" extrusionOk="0">
                    <a:moveTo>
                      <a:pt x="75" y="0"/>
                    </a:moveTo>
                    <a:cubicBezTo>
                      <a:pt x="43" y="22"/>
                      <a:pt x="22" y="53"/>
                      <a:pt x="0" y="75"/>
                    </a:cubicBezTo>
                    <a:lnTo>
                      <a:pt x="0" y="86"/>
                    </a:lnTo>
                    <a:cubicBezTo>
                      <a:pt x="32" y="64"/>
                      <a:pt x="64" y="43"/>
                      <a:pt x="86" y="10"/>
                    </a:cubicBezTo>
                    <a:cubicBezTo>
                      <a:pt x="86" y="0"/>
                      <a:pt x="86" y="0"/>
                      <a:pt x="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7" name="Google Shape;1957;p40"/>
              <p:cNvSpPr/>
              <p:nvPr/>
            </p:nvSpPr>
            <p:spPr>
              <a:xfrm>
                <a:off x="3445845" y="2470353"/>
                <a:ext cx="11644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75" h="76" extrusionOk="0">
                    <a:moveTo>
                      <a:pt x="65" y="1"/>
                    </a:moveTo>
                    <a:lnTo>
                      <a:pt x="65" y="11"/>
                    </a:lnTo>
                    <a:cubicBezTo>
                      <a:pt x="43" y="22"/>
                      <a:pt x="22" y="43"/>
                      <a:pt x="0" y="75"/>
                    </a:cubicBezTo>
                    <a:lnTo>
                      <a:pt x="11" y="75"/>
                    </a:lnTo>
                    <a:cubicBezTo>
                      <a:pt x="32" y="65"/>
                      <a:pt x="54" y="43"/>
                      <a:pt x="75" y="11"/>
                    </a:cubicBezTo>
                    <a:cubicBezTo>
                      <a:pt x="75" y="11"/>
                      <a:pt x="75" y="1"/>
                      <a:pt x="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8" name="Google Shape;1958;p40"/>
              <p:cNvSpPr/>
              <p:nvPr/>
            </p:nvSpPr>
            <p:spPr>
              <a:xfrm>
                <a:off x="3434201" y="2455293"/>
                <a:ext cx="11799" cy="11955"/>
              </a:xfrm>
              <a:custGeom>
                <a:avLst/>
                <a:gdLst/>
                <a:ahLst/>
                <a:cxnLst/>
                <a:rect l="l" t="t" r="r" b="b"/>
                <a:pathLst>
                  <a:path w="76" h="77" extrusionOk="0">
                    <a:moveTo>
                      <a:pt x="64" y="1"/>
                    </a:moveTo>
                    <a:cubicBezTo>
                      <a:pt x="54" y="1"/>
                      <a:pt x="43" y="22"/>
                      <a:pt x="33" y="33"/>
                    </a:cubicBezTo>
                    <a:cubicBezTo>
                      <a:pt x="21" y="44"/>
                      <a:pt x="11" y="55"/>
                      <a:pt x="11" y="65"/>
                    </a:cubicBezTo>
                    <a:cubicBezTo>
                      <a:pt x="0" y="65"/>
                      <a:pt x="11" y="76"/>
                      <a:pt x="11" y="76"/>
                    </a:cubicBezTo>
                    <a:lnTo>
                      <a:pt x="43" y="44"/>
                    </a:lnTo>
                    <a:cubicBezTo>
                      <a:pt x="64" y="33"/>
                      <a:pt x="75" y="22"/>
                      <a:pt x="75" y="12"/>
                    </a:cubicBezTo>
                    <a:lnTo>
                      <a:pt x="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40"/>
              <p:cNvSpPr/>
              <p:nvPr/>
            </p:nvSpPr>
            <p:spPr>
              <a:xfrm>
                <a:off x="3422557" y="2442096"/>
                <a:ext cx="10092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65" h="65" extrusionOk="0">
                    <a:moveTo>
                      <a:pt x="54" y="0"/>
                    </a:moveTo>
                    <a:cubicBezTo>
                      <a:pt x="32" y="22"/>
                      <a:pt x="11" y="33"/>
                      <a:pt x="1" y="54"/>
                    </a:cubicBezTo>
                    <a:lnTo>
                      <a:pt x="1" y="64"/>
                    </a:lnTo>
                    <a:cubicBezTo>
                      <a:pt x="22" y="43"/>
                      <a:pt x="43" y="33"/>
                      <a:pt x="65" y="11"/>
                    </a:cubicBezTo>
                    <a:cubicBezTo>
                      <a:pt x="65" y="0"/>
                      <a:pt x="65" y="0"/>
                      <a:pt x="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40"/>
              <p:cNvSpPr/>
              <p:nvPr/>
            </p:nvSpPr>
            <p:spPr>
              <a:xfrm>
                <a:off x="3899657" y="2915936"/>
                <a:ext cx="321067" cy="315944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2035" extrusionOk="0">
                    <a:moveTo>
                      <a:pt x="547" y="64"/>
                    </a:moveTo>
                    <a:cubicBezTo>
                      <a:pt x="471" y="150"/>
                      <a:pt x="386" y="236"/>
                      <a:pt x="300" y="310"/>
                    </a:cubicBezTo>
                    <a:cubicBezTo>
                      <a:pt x="300" y="310"/>
                      <a:pt x="290" y="310"/>
                      <a:pt x="300" y="300"/>
                    </a:cubicBezTo>
                    <a:cubicBezTo>
                      <a:pt x="375" y="225"/>
                      <a:pt x="450" y="139"/>
                      <a:pt x="536" y="64"/>
                    </a:cubicBezTo>
                    <a:close/>
                    <a:moveTo>
                      <a:pt x="621" y="160"/>
                    </a:moveTo>
                    <a:cubicBezTo>
                      <a:pt x="632" y="160"/>
                      <a:pt x="632" y="160"/>
                      <a:pt x="632" y="172"/>
                    </a:cubicBezTo>
                    <a:cubicBezTo>
                      <a:pt x="600" y="214"/>
                      <a:pt x="557" y="246"/>
                      <a:pt x="514" y="289"/>
                    </a:cubicBezTo>
                    <a:cubicBezTo>
                      <a:pt x="471" y="332"/>
                      <a:pt x="429" y="364"/>
                      <a:pt x="386" y="407"/>
                    </a:cubicBezTo>
                    <a:lnTo>
                      <a:pt x="375" y="407"/>
                    </a:lnTo>
                    <a:lnTo>
                      <a:pt x="375" y="396"/>
                    </a:lnTo>
                    <a:lnTo>
                      <a:pt x="504" y="267"/>
                    </a:lnTo>
                    <a:cubicBezTo>
                      <a:pt x="536" y="236"/>
                      <a:pt x="578" y="193"/>
                      <a:pt x="621" y="160"/>
                    </a:cubicBezTo>
                    <a:close/>
                    <a:moveTo>
                      <a:pt x="697" y="267"/>
                    </a:moveTo>
                    <a:cubicBezTo>
                      <a:pt x="632" y="343"/>
                      <a:pt x="557" y="417"/>
                      <a:pt x="482" y="482"/>
                    </a:cubicBezTo>
                    <a:cubicBezTo>
                      <a:pt x="471" y="482"/>
                      <a:pt x="471" y="471"/>
                      <a:pt x="471" y="471"/>
                    </a:cubicBezTo>
                    <a:cubicBezTo>
                      <a:pt x="547" y="396"/>
                      <a:pt x="621" y="332"/>
                      <a:pt x="697" y="267"/>
                    </a:cubicBezTo>
                    <a:close/>
                    <a:moveTo>
                      <a:pt x="771" y="364"/>
                    </a:moveTo>
                    <a:cubicBezTo>
                      <a:pt x="728" y="417"/>
                      <a:pt x="685" y="460"/>
                      <a:pt x="643" y="503"/>
                    </a:cubicBezTo>
                    <a:cubicBezTo>
                      <a:pt x="600" y="546"/>
                      <a:pt x="568" y="589"/>
                      <a:pt x="514" y="621"/>
                    </a:cubicBezTo>
                    <a:cubicBezTo>
                      <a:pt x="504" y="621"/>
                      <a:pt x="504" y="621"/>
                      <a:pt x="504" y="610"/>
                    </a:cubicBezTo>
                    <a:lnTo>
                      <a:pt x="632" y="482"/>
                    </a:lnTo>
                    <a:cubicBezTo>
                      <a:pt x="675" y="439"/>
                      <a:pt x="718" y="396"/>
                      <a:pt x="761" y="364"/>
                    </a:cubicBezTo>
                    <a:close/>
                    <a:moveTo>
                      <a:pt x="847" y="460"/>
                    </a:moveTo>
                    <a:cubicBezTo>
                      <a:pt x="782" y="536"/>
                      <a:pt x="718" y="600"/>
                      <a:pt x="643" y="664"/>
                    </a:cubicBezTo>
                    <a:lnTo>
                      <a:pt x="632" y="664"/>
                    </a:lnTo>
                    <a:cubicBezTo>
                      <a:pt x="697" y="589"/>
                      <a:pt x="771" y="514"/>
                      <a:pt x="835" y="460"/>
                    </a:cubicBezTo>
                    <a:close/>
                    <a:moveTo>
                      <a:pt x="921" y="557"/>
                    </a:moveTo>
                    <a:lnTo>
                      <a:pt x="921" y="567"/>
                    </a:lnTo>
                    <a:cubicBezTo>
                      <a:pt x="868" y="632"/>
                      <a:pt x="814" y="685"/>
                      <a:pt x="750" y="739"/>
                    </a:cubicBezTo>
                    <a:lnTo>
                      <a:pt x="739" y="739"/>
                    </a:lnTo>
                    <a:cubicBezTo>
                      <a:pt x="739" y="739"/>
                      <a:pt x="728" y="739"/>
                      <a:pt x="739" y="728"/>
                    </a:cubicBezTo>
                    <a:cubicBezTo>
                      <a:pt x="793" y="664"/>
                      <a:pt x="847" y="610"/>
                      <a:pt x="911" y="557"/>
                    </a:cubicBezTo>
                    <a:close/>
                    <a:moveTo>
                      <a:pt x="985" y="653"/>
                    </a:moveTo>
                    <a:cubicBezTo>
                      <a:pt x="996" y="653"/>
                      <a:pt x="996" y="653"/>
                      <a:pt x="996" y="664"/>
                    </a:cubicBezTo>
                    <a:cubicBezTo>
                      <a:pt x="942" y="717"/>
                      <a:pt x="889" y="781"/>
                      <a:pt x="825" y="835"/>
                    </a:cubicBezTo>
                    <a:cubicBezTo>
                      <a:pt x="825" y="835"/>
                      <a:pt x="814" y="824"/>
                      <a:pt x="825" y="824"/>
                    </a:cubicBezTo>
                    <a:cubicBezTo>
                      <a:pt x="868" y="760"/>
                      <a:pt x="921" y="707"/>
                      <a:pt x="985" y="653"/>
                    </a:cubicBezTo>
                    <a:close/>
                    <a:moveTo>
                      <a:pt x="1071" y="750"/>
                    </a:moveTo>
                    <a:lnTo>
                      <a:pt x="1071" y="760"/>
                    </a:lnTo>
                    <a:cubicBezTo>
                      <a:pt x="1028" y="814"/>
                      <a:pt x="975" y="867"/>
                      <a:pt x="921" y="910"/>
                    </a:cubicBezTo>
                    <a:lnTo>
                      <a:pt x="911" y="910"/>
                    </a:lnTo>
                    <a:cubicBezTo>
                      <a:pt x="954" y="846"/>
                      <a:pt x="1007" y="803"/>
                      <a:pt x="1071" y="750"/>
                    </a:cubicBezTo>
                    <a:close/>
                    <a:moveTo>
                      <a:pt x="1146" y="857"/>
                    </a:moveTo>
                    <a:cubicBezTo>
                      <a:pt x="1104" y="910"/>
                      <a:pt x="1061" y="964"/>
                      <a:pt x="1007" y="996"/>
                    </a:cubicBezTo>
                    <a:cubicBezTo>
                      <a:pt x="1007" y="996"/>
                      <a:pt x="996" y="996"/>
                      <a:pt x="1007" y="985"/>
                    </a:cubicBezTo>
                    <a:cubicBezTo>
                      <a:pt x="1039" y="942"/>
                      <a:pt x="1082" y="888"/>
                      <a:pt x="1135" y="857"/>
                    </a:cubicBezTo>
                    <a:close/>
                    <a:moveTo>
                      <a:pt x="1221" y="953"/>
                    </a:moveTo>
                    <a:cubicBezTo>
                      <a:pt x="1199" y="985"/>
                      <a:pt x="1178" y="1017"/>
                      <a:pt x="1146" y="1038"/>
                    </a:cubicBezTo>
                    <a:cubicBezTo>
                      <a:pt x="1125" y="1060"/>
                      <a:pt x="1104" y="1092"/>
                      <a:pt x="1071" y="1103"/>
                    </a:cubicBezTo>
                    <a:cubicBezTo>
                      <a:pt x="1082" y="1071"/>
                      <a:pt x="1114" y="1050"/>
                      <a:pt x="1135" y="1028"/>
                    </a:cubicBezTo>
                    <a:cubicBezTo>
                      <a:pt x="1157" y="996"/>
                      <a:pt x="1189" y="974"/>
                      <a:pt x="1211" y="953"/>
                    </a:cubicBezTo>
                    <a:close/>
                    <a:moveTo>
                      <a:pt x="1285" y="1050"/>
                    </a:moveTo>
                    <a:cubicBezTo>
                      <a:pt x="1296" y="1050"/>
                      <a:pt x="1296" y="1060"/>
                      <a:pt x="1296" y="1060"/>
                    </a:cubicBezTo>
                    <a:cubicBezTo>
                      <a:pt x="1275" y="1081"/>
                      <a:pt x="1253" y="1114"/>
                      <a:pt x="1232" y="1135"/>
                    </a:cubicBezTo>
                    <a:cubicBezTo>
                      <a:pt x="1211" y="1157"/>
                      <a:pt x="1189" y="1178"/>
                      <a:pt x="1157" y="1199"/>
                    </a:cubicBezTo>
                    <a:cubicBezTo>
                      <a:pt x="1157" y="1199"/>
                      <a:pt x="1146" y="1199"/>
                      <a:pt x="1157" y="1188"/>
                    </a:cubicBezTo>
                    <a:cubicBezTo>
                      <a:pt x="1168" y="1167"/>
                      <a:pt x="1189" y="1145"/>
                      <a:pt x="1211" y="1114"/>
                    </a:cubicBezTo>
                    <a:cubicBezTo>
                      <a:pt x="1242" y="1092"/>
                      <a:pt x="1264" y="1071"/>
                      <a:pt x="1285" y="1050"/>
                    </a:cubicBezTo>
                    <a:close/>
                    <a:moveTo>
                      <a:pt x="1382" y="1145"/>
                    </a:moveTo>
                    <a:cubicBezTo>
                      <a:pt x="1360" y="1178"/>
                      <a:pt x="1339" y="1199"/>
                      <a:pt x="1318" y="1231"/>
                    </a:cubicBezTo>
                    <a:cubicBezTo>
                      <a:pt x="1296" y="1253"/>
                      <a:pt x="1275" y="1274"/>
                      <a:pt x="1242" y="1285"/>
                    </a:cubicBezTo>
                    <a:cubicBezTo>
                      <a:pt x="1232" y="1285"/>
                      <a:pt x="1232" y="1285"/>
                      <a:pt x="1232" y="1274"/>
                    </a:cubicBezTo>
                    <a:lnTo>
                      <a:pt x="1296" y="1210"/>
                    </a:lnTo>
                    <a:cubicBezTo>
                      <a:pt x="1318" y="1188"/>
                      <a:pt x="1349" y="1167"/>
                      <a:pt x="1371" y="1145"/>
                    </a:cubicBezTo>
                    <a:close/>
                    <a:moveTo>
                      <a:pt x="1446" y="1253"/>
                    </a:moveTo>
                    <a:lnTo>
                      <a:pt x="1446" y="1253"/>
                    </a:lnTo>
                    <a:cubicBezTo>
                      <a:pt x="1425" y="1285"/>
                      <a:pt x="1403" y="1307"/>
                      <a:pt x="1382" y="1328"/>
                    </a:cubicBezTo>
                    <a:cubicBezTo>
                      <a:pt x="1360" y="1349"/>
                      <a:pt x="1339" y="1381"/>
                      <a:pt x="1307" y="1392"/>
                    </a:cubicBezTo>
                    <a:lnTo>
                      <a:pt x="1307" y="1381"/>
                    </a:lnTo>
                    <a:cubicBezTo>
                      <a:pt x="1318" y="1360"/>
                      <a:pt x="1349" y="1338"/>
                      <a:pt x="1371" y="1317"/>
                    </a:cubicBezTo>
                    <a:cubicBezTo>
                      <a:pt x="1392" y="1295"/>
                      <a:pt x="1414" y="1274"/>
                      <a:pt x="1446" y="1253"/>
                    </a:cubicBezTo>
                    <a:close/>
                    <a:moveTo>
                      <a:pt x="1521" y="1349"/>
                    </a:moveTo>
                    <a:lnTo>
                      <a:pt x="1521" y="1349"/>
                    </a:lnTo>
                    <a:cubicBezTo>
                      <a:pt x="1510" y="1371"/>
                      <a:pt x="1489" y="1392"/>
                      <a:pt x="1478" y="1414"/>
                    </a:cubicBezTo>
                    <a:cubicBezTo>
                      <a:pt x="1456" y="1424"/>
                      <a:pt x="1435" y="1445"/>
                      <a:pt x="1414" y="1467"/>
                    </a:cubicBezTo>
                    <a:cubicBezTo>
                      <a:pt x="1414" y="1467"/>
                      <a:pt x="1403" y="1456"/>
                      <a:pt x="1414" y="1456"/>
                    </a:cubicBezTo>
                    <a:cubicBezTo>
                      <a:pt x="1425" y="1435"/>
                      <a:pt x="1446" y="1414"/>
                      <a:pt x="1456" y="1392"/>
                    </a:cubicBezTo>
                    <a:cubicBezTo>
                      <a:pt x="1478" y="1381"/>
                      <a:pt x="1499" y="1360"/>
                      <a:pt x="1521" y="1349"/>
                    </a:cubicBezTo>
                    <a:close/>
                    <a:moveTo>
                      <a:pt x="1596" y="1445"/>
                    </a:moveTo>
                    <a:lnTo>
                      <a:pt x="1596" y="1445"/>
                    </a:lnTo>
                    <a:cubicBezTo>
                      <a:pt x="1575" y="1478"/>
                      <a:pt x="1553" y="1510"/>
                      <a:pt x="1521" y="1531"/>
                    </a:cubicBezTo>
                    <a:cubicBezTo>
                      <a:pt x="1521" y="1531"/>
                      <a:pt x="1510" y="1531"/>
                      <a:pt x="1510" y="1521"/>
                    </a:cubicBezTo>
                    <a:cubicBezTo>
                      <a:pt x="1532" y="1488"/>
                      <a:pt x="1564" y="1467"/>
                      <a:pt x="1596" y="1445"/>
                    </a:cubicBezTo>
                    <a:close/>
                    <a:moveTo>
                      <a:pt x="1682" y="1542"/>
                    </a:moveTo>
                    <a:cubicBezTo>
                      <a:pt x="1660" y="1574"/>
                      <a:pt x="1639" y="1595"/>
                      <a:pt x="1617" y="1606"/>
                    </a:cubicBezTo>
                    <a:lnTo>
                      <a:pt x="1606" y="1606"/>
                    </a:lnTo>
                    <a:cubicBezTo>
                      <a:pt x="1628" y="1574"/>
                      <a:pt x="1649" y="1552"/>
                      <a:pt x="1671" y="1542"/>
                    </a:cubicBezTo>
                    <a:close/>
                    <a:moveTo>
                      <a:pt x="1746" y="1638"/>
                    </a:moveTo>
                    <a:cubicBezTo>
                      <a:pt x="1756" y="1638"/>
                      <a:pt x="1756" y="1649"/>
                      <a:pt x="1756" y="1649"/>
                    </a:cubicBezTo>
                    <a:lnTo>
                      <a:pt x="1725" y="1681"/>
                    </a:lnTo>
                    <a:lnTo>
                      <a:pt x="1692" y="1713"/>
                    </a:lnTo>
                    <a:cubicBezTo>
                      <a:pt x="1682" y="1713"/>
                      <a:pt x="1682" y="1713"/>
                      <a:pt x="1682" y="1702"/>
                    </a:cubicBezTo>
                    <a:cubicBezTo>
                      <a:pt x="1682" y="1692"/>
                      <a:pt x="1703" y="1681"/>
                      <a:pt x="1713" y="1671"/>
                    </a:cubicBezTo>
                    <a:lnTo>
                      <a:pt x="1746" y="1638"/>
                    </a:lnTo>
                    <a:close/>
                    <a:moveTo>
                      <a:pt x="1832" y="1735"/>
                    </a:moveTo>
                    <a:lnTo>
                      <a:pt x="1832" y="1735"/>
                    </a:lnTo>
                    <a:cubicBezTo>
                      <a:pt x="1820" y="1756"/>
                      <a:pt x="1799" y="1778"/>
                      <a:pt x="1778" y="1799"/>
                    </a:cubicBezTo>
                    <a:cubicBezTo>
                      <a:pt x="1767" y="1799"/>
                      <a:pt x="1767" y="1788"/>
                      <a:pt x="1767" y="1788"/>
                    </a:cubicBezTo>
                    <a:cubicBezTo>
                      <a:pt x="1789" y="1767"/>
                      <a:pt x="1810" y="1745"/>
                      <a:pt x="1832" y="1735"/>
                    </a:cubicBezTo>
                    <a:close/>
                    <a:moveTo>
                      <a:pt x="525" y="0"/>
                    </a:moveTo>
                    <a:lnTo>
                      <a:pt x="429" y="22"/>
                    </a:lnTo>
                    <a:cubicBezTo>
                      <a:pt x="397" y="43"/>
                      <a:pt x="364" y="75"/>
                      <a:pt x="343" y="107"/>
                    </a:cubicBezTo>
                    <a:cubicBezTo>
                      <a:pt x="300" y="150"/>
                      <a:pt x="257" y="193"/>
                      <a:pt x="214" y="225"/>
                    </a:cubicBezTo>
                    <a:lnTo>
                      <a:pt x="214" y="214"/>
                    </a:lnTo>
                    <a:cubicBezTo>
                      <a:pt x="247" y="172"/>
                      <a:pt x="290" y="129"/>
                      <a:pt x="333" y="96"/>
                    </a:cubicBezTo>
                    <a:cubicBezTo>
                      <a:pt x="354" y="64"/>
                      <a:pt x="375" y="43"/>
                      <a:pt x="397" y="22"/>
                    </a:cubicBezTo>
                    <a:lnTo>
                      <a:pt x="397" y="22"/>
                    </a:lnTo>
                    <a:lnTo>
                      <a:pt x="225" y="43"/>
                    </a:lnTo>
                    <a:cubicBezTo>
                      <a:pt x="204" y="75"/>
                      <a:pt x="172" y="107"/>
                      <a:pt x="140" y="129"/>
                    </a:cubicBezTo>
                    <a:cubicBezTo>
                      <a:pt x="129" y="129"/>
                      <a:pt x="129" y="129"/>
                      <a:pt x="129" y="118"/>
                    </a:cubicBezTo>
                    <a:lnTo>
                      <a:pt x="193" y="53"/>
                    </a:lnTo>
                    <a:lnTo>
                      <a:pt x="64" y="75"/>
                    </a:lnTo>
                    <a:lnTo>
                      <a:pt x="0" y="514"/>
                    </a:lnTo>
                    <a:lnTo>
                      <a:pt x="2024" y="2002"/>
                    </a:lnTo>
                    <a:lnTo>
                      <a:pt x="2067" y="2035"/>
                    </a:lnTo>
                    <a:lnTo>
                      <a:pt x="2067" y="2035"/>
                    </a:lnTo>
                    <a:lnTo>
                      <a:pt x="52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40"/>
              <p:cNvSpPr/>
              <p:nvPr/>
            </p:nvSpPr>
            <p:spPr>
              <a:xfrm>
                <a:off x="3899657" y="2914228"/>
                <a:ext cx="349168" cy="345908"/>
              </a:xfrm>
              <a:custGeom>
                <a:avLst/>
                <a:gdLst/>
                <a:ahLst/>
                <a:cxnLst/>
                <a:rect l="l" t="t" r="r" b="b"/>
                <a:pathLst>
                  <a:path w="2249" h="2228" extrusionOk="0">
                    <a:moveTo>
                      <a:pt x="600" y="0"/>
                    </a:moveTo>
                    <a:lnTo>
                      <a:pt x="525" y="11"/>
                    </a:lnTo>
                    <a:lnTo>
                      <a:pt x="2067" y="2046"/>
                    </a:lnTo>
                    <a:lnTo>
                      <a:pt x="2067" y="2046"/>
                    </a:lnTo>
                    <a:lnTo>
                      <a:pt x="2024" y="2013"/>
                    </a:lnTo>
                    <a:lnTo>
                      <a:pt x="2163" y="2153"/>
                    </a:lnTo>
                    <a:lnTo>
                      <a:pt x="2163" y="2153"/>
                    </a:lnTo>
                    <a:lnTo>
                      <a:pt x="0" y="557"/>
                    </a:lnTo>
                    <a:lnTo>
                      <a:pt x="0" y="600"/>
                    </a:lnTo>
                    <a:lnTo>
                      <a:pt x="707" y="1114"/>
                    </a:lnTo>
                    <a:lnTo>
                      <a:pt x="761" y="1168"/>
                    </a:lnTo>
                    <a:lnTo>
                      <a:pt x="1050" y="1371"/>
                    </a:lnTo>
                    <a:lnTo>
                      <a:pt x="1125" y="1425"/>
                    </a:lnTo>
                    <a:lnTo>
                      <a:pt x="1778" y="1906"/>
                    </a:lnTo>
                    <a:lnTo>
                      <a:pt x="1820" y="1939"/>
                    </a:lnTo>
                    <a:lnTo>
                      <a:pt x="2206" y="2227"/>
                    </a:lnTo>
                    <a:lnTo>
                      <a:pt x="2249" y="2174"/>
                    </a:lnTo>
                    <a:lnTo>
                      <a:pt x="1960" y="1799"/>
                    </a:lnTo>
                    <a:lnTo>
                      <a:pt x="1928" y="1756"/>
                    </a:lnTo>
                    <a:lnTo>
                      <a:pt x="1435" y="1114"/>
                    </a:lnTo>
                    <a:lnTo>
                      <a:pt x="1382" y="1039"/>
                    </a:lnTo>
                    <a:lnTo>
                      <a:pt x="1168" y="761"/>
                    </a:lnTo>
                    <a:lnTo>
                      <a:pt x="1125" y="696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40"/>
              <p:cNvSpPr/>
              <p:nvPr/>
            </p:nvSpPr>
            <p:spPr>
              <a:xfrm>
                <a:off x="3899657" y="2995737"/>
                <a:ext cx="335972" cy="252755"/>
              </a:xfrm>
              <a:custGeom>
                <a:avLst/>
                <a:gdLst/>
                <a:ahLst/>
                <a:cxnLst/>
                <a:rect l="l" t="t" r="r" b="b"/>
                <a:pathLst>
                  <a:path w="2164" h="1628" extrusionOk="0">
                    <a:moveTo>
                      <a:pt x="0" y="0"/>
                    </a:moveTo>
                    <a:lnTo>
                      <a:pt x="0" y="32"/>
                    </a:lnTo>
                    <a:lnTo>
                      <a:pt x="2163" y="1628"/>
                    </a:lnTo>
                    <a:lnTo>
                      <a:pt x="2163" y="1628"/>
                    </a:lnTo>
                    <a:lnTo>
                      <a:pt x="2024" y="1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40"/>
              <p:cNvSpPr/>
              <p:nvPr/>
            </p:nvSpPr>
            <p:spPr>
              <a:xfrm>
                <a:off x="3919529" y="2922612"/>
                <a:ext cx="15215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98" h="86" extrusionOk="0">
                    <a:moveTo>
                      <a:pt x="97" y="0"/>
                    </a:moveTo>
                    <a:lnTo>
                      <a:pt x="65" y="10"/>
                    </a:lnTo>
                    <a:lnTo>
                      <a:pt x="1" y="75"/>
                    </a:lnTo>
                    <a:cubicBezTo>
                      <a:pt x="1" y="86"/>
                      <a:pt x="1" y="86"/>
                      <a:pt x="12" y="86"/>
                    </a:cubicBezTo>
                    <a:cubicBezTo>
                      <a:pt x="44" y="64"/>
                      <a:pt x="76" y="32"/>
                      <a:pt x="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40"/>
              <p:cNvSpPr/>
              <p:nvPr/>
            </p:nvSpPr>
            <p:spPr>
              <a:xfrm>
                <a:off x="3932881" y="2919196"/>
                <a:ext cx="33380" cy="31672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04" extrusionOk="0">
                    <a:moveTo>
                      <a:pt x="183" y="1"/>
                    </a:moveTo>
                    <a:cubicBezTo>
                      <a:pt x="161" y="22"/>
                      <a:pt x="140" y="43"/>
                      <a:pt x="119" y="75"/>
                    </a:cubicBezTo>
                    <a:cubicBezTo>
                      <a:pt x="76" y="108"/>
                      <a:pt x="33" y="151"/>
                      <a:pt x="0" y="193"/>
                    </a:cubicBezTo>
                    <a:lnTo>
                      <a:pt x="0" y="204"/>
                    </a:lnTo>
                    <a:cubicBezTo>
                      <a:pt x="43" y="172"/>
                      <a:pt x="86" y="129"/>
                      <a:pt x="129" y="86"/>
                    </a:cubicBezTo>
                    <a:cubicBezTo>
                      <a:pt x="150" y="54"/>
                      <a:pt x="183" y="22"/>
                      <a:pt x="2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40"/>
              <p:cNvSpPr/>
              <p:nvPr/>
            </p:nvSpPr>
            <p:spPr>
              <a:xfrm>
                <a:off x="3944525" y="2925872"/>
                <a:ext cx="40056" cy="38348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47" extrusionOk="0">
                    <a:moveTo>
                      <a:pt x="247" y="0"/>
                    </a:moveTo>
                    <a:cubicBezTo>
                      <a:pt x="161" y="75"/>
                      <a:pt x="86" y="161"/>
                      <a:pt x="11" y="236"/>
                    </a:cubicBezTo>
                    <a:cubicBezTo>
                      <a:pt x="1" y="246"/>
                      <a:pt x="11" y="246"/>
                      <a:pt x="11" y="246"/>
                    </a:cubicBezTo>
                    <a:cubicBezTo>
                      <a:pt x="97" y="172"/>
                      <a:pt x="182" y="86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40"/>
              <p:cNvSpPr/>
              <p:nvPr/>
            </p:nvSpPr>
            <p:spPr>
              <a:xfrm>
                <a:off x="3957877" y="2940777"/>
                <a:ext cx="40056" cy="38503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48" extrusionOk="0">
                    <a:moveTo>
                      <a:pt x="246" y="0"/>
                    </a:moveTo>
                    <a:cubicBezTo>
                      <a:pt x="203" y="33"/>
                      <a:pt x="161" y="76"/>
                      <a:pt x="129" y="107"/>
                    </a:cubicBezTo>
                    <a:lnTo>
                      <a:pt x="0" y="236"/>
                    </a:lnTo>
                    <a:lnTo>
                      <a:pt x="0" y="247"/>
                    </a:lnTo>
                    <a:lnTo>
                      <a:pt x="11" y="247"/>
                    </a:lnTo>
                    <a:cubicBezTo>
                      <a:pt x="54" y="204"/>
                      <a:pt x="96" y="172"/>
                      <a:pt x="139" y="129"/>
                    </a:cubicBezTo>
                    <a:cubicBezTo>
                      <a:pt x="182" y="86"/>
                      <a:pt x="225" y="54"/>
                      <a:pt x="257" y="12"/>
                    </a:cubicBezTo>
                    <a:cubicBezTo>
                      <a:pt x="257" y="0"/>
                      <a:pt x="257" y="0"/>
                      <a:pt x="2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40"/>
              <p:cNvSpPr/>
              <p:nvPr/>
            </p:nvSpPr>
            <p:spPr>
              <a:xfrm>
                <a:off x="3972782" y="2957389"/>
                <a:ext cx="35088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15" extrusionOk="0">
                    <a:moveTo>
                      <a:pt x="226" y="0"/>
                    </a:moveTo>
                    <a:cubicBezTo>
                      <a:pt x="150" y="65"/>
                      <a:pt x="76" y="129"/>
                      <a:pt x="0" y="204"/>
                    </a:cubicBezTo>
                    <a:cubicBezTo>
                      <a:pt x="0" y="204"/>
                      <a:pt x="0" y="215"/>
                      <a:pt x="11" y="215"/>
                    </a:cubicBezTo>
                    <a:cubicBezTo>
                      <a:pt x="86" y="150"/>
                      <a:pt x="161" y="76"/>
                      <a:pt x="2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40"/>
              <p:cNvSpPr/>
              <p:nvPr/>
            </p:nvSpPr>
            <p:spPr>
              <a:xfrm>
                <a:off x="3977750" y="2972449"/>
                <a:ext cx="41764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269" h="258" extrusionOk="0">
                    <a:moveTo>
                      <a:pt x="258" y="0"/>
                    </a:moveTo>
                    <a:cubicBezTo>
                      <a:pt x="215" y="32"/>
                      <a:pt x="172" y="75"/>
                      <a:pt x="129" y="118"/>
                    </a:cubicBezTo>
                    <a:lnTo>
                      <a:pt x="1" y="246"/>
                    </a:lnTo>
                    <a:cubicBezTo>
                      <a:pt x="1" y="257"/>
                      <a:pt x="1" y="257"/>
                      <a:pt x="11" y="257"/>
                    </a:cubicBezTo>
                    <a:cubicBezTo>
                      <a:pt x="65" y="225"/>
                      <a:pt x="97" y="182"/>
                      <a:pt x="140" y="139"/>
                    </a:cubicBezTo>
                    <a:cubicBezTo>
                      <a:pt x="182" y="96"/>
                      <a:pt x="225" y="53"/>
                      <a:pt x="2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40"/>
              <p:cNvSpPr/>
              <p:nvPr/>
            </p:nvSpPr>
            <p:spPr>
              <a:xfrm>
                <a:off x="3997778" y="2987353"/>
                <a:ext cx="33380" cy="31827"/>
              </a:xfrm>
              <a:custGeom>
                <a:avLst/>
                <a:gdLst/>
                <a:ahLst/>
                <a:cxnLst/>
                <a:rect l="l" t="t" r="r" b="b"/>
                <a:pathLst>
                  <a:path w="215" h="205" extrusionOk="0">
                    <a:moveTo>
                      <a:pt x="203" y="0"/>
                    </a:moveTo>
                    <a:cubicBezTo>
                      <a:pt x="139" y="54"/>
                      <a:pt x="65" y="129"/>
                      <a:pt x="0" y="204"/>
                    </a:cubicBezTo>
                    <a:lnTo>
                      <a:pt x="11" y="204"/>
                    </a:lnTo>
                    <a:cubicBezTo>
                      <a:pt x="86" y="140"/>
                      <a:pt x="150" y="76"/>
                      <a:pt x="2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40"/>
              <p:cNvSpPr/>
              <p:nvPr/>
            </p:nvSpPr>
            <p:spPr>
              <a:xfrm>
                <a:off x="4025879" y="3017162"/>
                <a:ext cx="28567" cy="28567"/>
              </a:xfrm>
              <a:custGeom>
                <a:avLst/>
                <a:gdLst/>
                <a:ahLst/>
                <a:cxnLst/>
                <a:rect l="l" t="t" r="r" b="b"/>
                <a:pathLst>
                  <a:path w="184" h="184" extrusionOk="0">
                    <a:moveTo>
                      <a:pt x="172" y="1"/>
                    </a:moveTo>
                    <a:cubicBezTo>
                      <a:pt x="108" y="55"/>
                      <a:pt x="55" y="108"/>
                      <a:pt x="12" y="172"/>
                    </a:cubicBezTo>
                    <a:cubicBezTo>
                      <a:pt x="1" y="172"/>
                      <a:pt x="12" y="183"/>
                      <a:pt x="12" y="183"/>
                    </a:cubicBezTo>
                    <a:cubicBezTo>
                      <a:pt x="76" y="129"/>
                      <a:pt x="129" y="65"/>
                      <a:pt x="183" y="12"/>
                    </a:cubicBezTo>
                    <a:cubicBezTo>
                      <a:pt x="183" y="1"/>
                      <a:pt x="183" y="1"/>
                      <a:pt x="1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40"/>
              <p:cNvSpPr/>
              <p:nvPr/>
            </p:nvSpPr>
            <p:spPr>
              <a:xfrm>
                <a:off x="4012683" y="3002258"/>
                <a:ext cx="30119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83" extrusionOk="0">
                    <a:moveTo>
                      <a:pt x="183" y="1"/>
                    </a:moveTo>
                    <a:cubicBezTo>
                      <a:pt x="119" y="54"/>
                      <a:pt x="65" y="108"/>
                      <a:pt x="11" y="172"/>
                    </a:cubicBezTo>
                    <a:cubicBezTo>
                      <a:pt x="0" y="183"/>
                      <a:pt x="11" y="183"/>
                      <a:pt x="11" y="183"/>
                    </a:cubicBezTo>
                    <a:lnTo>
                      <a:pt x="22" y="183"/>
                    </a:lnTo>
                    <a:cubicBezTo>
                      <a:pt x="86" y="129"/>
                      <a:pt x="140" y="76"/>
                      <a:pt x="193" y="11"/>
                    </a:cubicBezTo>
                    <a:lnTo>
                      <a:pt x="1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40"/>
              <p:cNvSpPr/>
              <p:nvPr/>
            </p:nvSpPr>
            <p:spPr>
              <a:xfrm>
                <a:off x="4040939" y="3032222"/>
                <a:ext cx="24996" cy="24996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1" extrusionOk="0">
                    <a:moveTo>
                      <a:pt x="161" y="1"/>
                    </a:moveTo>
                    <a:cubicBezTo>
                      <a:pt x="97" y="54"/>
                      <a:pt x="44" y="97"/>
                      <a:pt x="1" y="161"/>
                    </a:cubicBezTo>
                    <a:lnTo>
                      <a:pt x="11" y="161"/>
                    </a:lnTo>
                    <a:cubicBezTo>
                      <a:pt x="65" y="118"/>
                      <a:pt x="118" y="65"/>
                      <a:pt x="161" y="11"/>
                    </a:cubicBezTo>
                    <a:lnTo>
                      <a:pt x="16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40"/>
              <p:cNvSpPr/>
              <p:nvPr/>
            </p:nvSpPr>
            <p:spPr>
              <a:xfrm>
                <a:off x="4054291" y="3048835"/>
                <a:ext cx="23444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40" extrusionOk="0">
                    <a:moveTo>
                      <a:pt x="139" y="1"/>
                    </a:moveTo>
                    <a:cubicBezTo>
                      <a:pt x="86" y="32"/>
                      <a:pt x="43" y="86"/>
                      <a:pt x="11" y="129"/>
                    </a:cubicBezTo>
                    <a:cubicBezTo>
                      <a:pt x="0" y="140"/>
                      <a:pt x="11" y="140"/>
                      <a:pt x="11" y="140"/>
                    </a:cubicBezTo>
                    <a:cubicBezTo>
                      <a:pt x="65" y="108"/>
                      <a:pt x="108" y="54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40"/>
              <p:cNvSpPr/>
              <p:nvPr/>
            </p:nvSpPr>
            <p:spPr>
              <a:xfrm>
                <a:off x="4065780" y="3063739"/>
                <a:ext cx="23444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51" extrusionOk="0">
                    <a:moveTo>
                      <a:pt x="141" y="1"/>
                    </a:moveTo>
                    <a:cubicBezTo>
                      <a:pt x="119" y="22"/>
                      <a:pt x="87" y="44"/>
                      <a:pt x="65" y="76"/>
                    </a:cubicBezTo>
                    <a:cubicBezTo>
                      <a:pt x="44" y="98"/>
                      <a:pt x="12" y="119"/>
                      <a:pt x="1" y="151"/>
                    </a:cubicBezTo>
                    <a:cubicBezTo>
                      <a:pt x="34" y="140"/>
                      <a:pt x="55" y="108"/>
                      <a:pt x="76" y="86"/>
                    </a:cubicBezTo>
                    <a:cubicBezTo>
                      <a:pt x="108" y="65"/>
                      <a:pt x="129" y="33"/>
                      <a:pt x="1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40"/>
              <p:cNvSpPr/>
              <p:nvPr/>
            </p:nvSpPr>
            <p:spPr>
              <a:xfrm>
                <a:off x="4077579" y="3078799"/>
                <a:ext cx="23444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51" extrusionOk="0">
                    <a:moveTo>
                      <a:pt x="139" y="1"/>
                    </a:moveTo>
                    <a:cubicBezTo>
                      <a:pt x="118" y="22"/>
                      <a:pt x="96" y="43"/>
                      <a:pt x="65" y="65"/>
                    </a:cubicBezTo>
                    <a:cubicBezTo>
                      <a:pt x="43" y="96"/>
                      <a:pt x="22" y="118"/>
                      <a:pt x="11" y="139"/>
                    </a:cubicBezTo>
                    <a:cubicBezTo>
                      <a:pt x="0" y="150"/>
                      <a:pt x="11" y="150"/>
                      <a:pt x="11" y="150"/>
                    </a:cubicBezTo>
                    <a:cubicBezTo>
                      <a:pt x="43" y="129"/>
                      <a:pt x="65" y="108"/>
                      <a:pt x="86" y="86"/>
                    </a:cubicBezTo>
                    <a:cubicBezTo>
                      <a:pt x="107" y="65"/>
                      <a:pt x="129" y="32"/>
                      <a:pt x="150" y="11"/>
                    </a:cubicBezTo>
                    <a:cubicBezTo>
                      <a:pt x="150" y="11"/>
                      <a:pt x="150" y="1"/>
                      <a:pt x="1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40"/>
              <p:cNvSpPr/>
              <p:nvPr/>
            </p:nvSpPr>
            <p:spPr>
              <a:xfrm>
                <a:off x="4090931" y="3093703"/>
                <a:ext cx="23288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41" extrusionOk="0">
                    <a:moveTo>
                      <a:pt x="139" y="0"/>
                    </a:moveTo>
                    <a:cubicBezTo>
                      <a:pt x="117" y="22"/>
                      <a:pt x="86" y="43"/>
                      <a:pt x="64" y="65"/>
                    </a:cubicBezTo>
                    <a:lnTo>
                      <a:pt x="0" y="129"/>
                    </a:lnTo>
                    <a:cubicBezTo>
                      <a:pt x="0" y="140"/>
                      <a:pt x="0" y="140"/>
                      <a:pt x="10" y="140"/>
                    </a:cubicBezTo>
                    <a:cubicBezTo>
                      <a:pt x="43" y="129"/>
                      <a:pt x="64" y="108"/>
                      <a:pt x="86" y="86"/>
                    </a:cubicBezTo>
                    <a:cubicBezTo>
                      <a:pt x="107" y="54"/>
                      <a:pt x="128" y="33"/>
                      <a:pt x="1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40"/>
              <p:cNvSpPr/>
              <p:nvPr/>
            </p:nvSpPr>
            <p:spPr>
              <a:xfrm>
                <a:off x="4102420" y="3110316"/>
                <a:ext cx="21891" cy="2189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141" extrusionOk="0">
                    <a:moveTo>
                      <a:pt x="140" y="1"/>
                    </a:moveTo>
                    <a:lnTo>
                      <a:pt x="140" y="1"/>
                    </a:lnTo>
                    <a:cubicBezTo>
                      <a:pt x="108" y="22"/>
                      <a:pt x="86" y="43"/>
                      <a:pt x="65" y="65"/>
                    </a:cubicBezTo>
                    <a:cubicBezTo>
                      <a:pt x="43" y="86"/>
                      <a:pt x="12" y="108"/>
                      <a:pt x="1" y="129"/>
                    </a:cubicBezTo>
                    <a:lnTo>
                      <a:pt x="1" y="140"/>
                    </a:lnTo>
                    <a:cubicBezTo>
                      <a:pt x="33" y="129"/>
                      <a:pt x="54" y="97"/>
                      <a:pt x="76" y="76"/>
                    </a:cubicBezTo>
                    <a:cubicBezTo>
                      <a:pt x="97" y="55"/>
                      <a:pt x="119" y="33"/>
                      <a:pt x="1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40"/>
              <p:cNvSpPr/>
              <p:nvPr/>
            </p:nvSpPr>
            <p:spPr>
              <a:xfrm>
                <a:off x="4117480" y="3125375"/>
                <a:ext cx="18320" cy="18320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18" extrusionOk="0">
                    <a:moveTo>
                      <a:pt x="118" y="0"/>
                    </a:moveTo>
                    <a:cubicBezTo>
                      <a:pt x="96" y="11"/>
                      <a:pt x="75" y="32"/>
                      <a:pt x="53" y="43"/>
                    </a:cubicBezTo>
                    <a:cubicBezTo>
                      <a:pt x="43" y="65"/>
                      <a:pt x="22" y="86"/>
                      <a:pt x="11" y="107"/>
                    </a:cubicBezTo>
                    <a:cubicBezTo>
                      <a:pt x="0" y="107"/>
                      <a:pt x="11" y="118"/>
                      <a:pt x="11" y="118"/>
                    </a:cubicBezTo>
                    <a:cubicBezTo>
                      <a:pt x="32" y="96"/>
                      <a:pt x="53" y="75"/>
                      <a:pt x="75" y="65"/>
                    </a:cubicBezTo>
                    <a:cubicBezTo>
                      <a:pt x="86" y="43"/>
                      <a:pt x="107" y="22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40"/>
              <p:cNvSpPr/>
              <p:nvPr/>
            </p:nvSpPr>
            <p:spPr>
              <a:xfrm>
                <a:off x="4134092" y="3140280"/>
                <a:ext cx="13507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87" h="86" extrusionOk="0">
                    <a:moveTo>
                      <a:pt x="86" y="0"/>
                    </a:moveTo>
                    <a:lnTo>
                      <a:pt x="86" y="0"/>
                    </a:lnTo>
                    <a:cubicBezTo>
                      <a:pt x="54" y="22"/>
                      <a:pt x="22" y="43"/>
                      <a:pt x="0" y="76"/>
                    </a:cubicBezTo>
                    <a:cubicBezTo>
                      <a:pt x="0" y="86"/>
                      <a:pt x="11" y="86"/>
                      <a:pt x="11" y="86"/>
                    </a:cubicBezTo>
                    <a:cubicBezTo>
                      <a:pt x="43" y="65"/>
                      <a:pt x="65" y="33"/>
                      <a:pt x="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40"/>
              <p:cNvSpPr/>
              <p:nvPr/>
            </p:nvSpPr>
            <p:spPr>
              <a:xfrm>
                <a:off x="4148997" y="3155340"/>
                <a:ext cx="11799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76" h="65" extrusionOk="0">
                    <a:moveTo>
                      <a:pt x="65" y="0"/>
                    </a:moveTo>
                    <a:cubicBezTo>
                      <a:pt x="43" y="10"/>
                      <a:pt x="22" y="32"/>
                      <a:pt x="0" y="64"/>
                    </a:cubicBezTo>
                    <a:lnTo>
                      <a:pt x="11" y="64"/>
                    </a:lnTo>
                    <a:cubicBezTo>
                      <a:pt x="33" y="53"/>
                      <a:pt x="54" y="32"/>
                      <a:pt x="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40"/>
              <p:cNvSpPr/>
              <p:nvPr/>
            </p:nvSpPr>
            <p:spPr>
              <a:xfrm>
                <a:off x="4160641" y="3170244"/>
                <a:ext cx="11799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76" h="76" extrusionOk="0">
                    <a:moveTo>
                      <a:pt x="65" y="0"/>
                    </a:moveTo>
                    <a:lnTo>
                      <a:pt x="32" y="33"/>
                    </a:lnTo>
                    <a:cubicBezTo>
                      <a:pt x="22" y="43"/>
                      <a:pt x="1" y="54"/>
                      <a:pt x="1" y="64"/>
                    </a:cubicBezTo>
                    <a:cubicBezTo>
                      <a:pt x="1" y="75"/>
                      <a:pt x="1" y="75"/>
                      <a:pt x="11" y="75"/>
                    </a:cubicBezTo>
                    <a:lnTo>
                      <a:pt x="44" y="43"/>
                    </a:lnTo>
                    <a:lnTo>
                      <a:pt x="75" y="11"/>
                    </a:lnTo>
                    <a:cubicBezTo>
                      <a:pt x="75" y="11"/>
                      <a:pt x="75" y="0"/>
                      <a:pt x="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40"/>
              <p:cNvSpPr/>
              <p:nvPr/>
            </p:nvSpPr>
            <p:spPr>
              <a:xfrm>
                <a:off x="4173993" y="3185149"/>
                <a:ext cx="10092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65" h="66" extrusionOk="0">
                    <a:moveTo>
                      <a:pt x="65" y="1"/>
                    </a:moveTo>
                    <a:cubicBezTo>
                      <a:pt x="43" y="11"/>
                      <a:pt x="22" y="33"/>
                      <a:pt x="0" y="54"/>
                    </a:cubicBezTo>
                    <a:cubicBezTo>
                      <a:pt x="0" y="54"/>
                      <a:pt x="0" y="65"/>
                      <a:pt x="11" y="65"/>
                    </a:cubicBezTo>
                    <a:cubicBezTo>
                      <a:pt x="32" y="44"/>
                      <a:pt x="53" y="22"/>
                      <a:pt x="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40"/>
              <p:cNvSpPr/>
              <p:nvPr/>
            </p:nvSpPr>
            <p:spPr>
              <a:xfrm>
                <a:off x="3390885" y="2915936"/>
                <a:ext cx="316099" cy="324172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088" extrusionOk="0">
                    <a:moveTo>
                      <a:pt x="1735" y="310"/>
                    </a:moveTo>
                    <a:lnTo>
                      <a:pt x="1735" y="321"/>
                    </a:lnTo>
                    <a:cubicBezTo>
                      <a:pt x="1821" y="396"/>
                      <a:pt x="1907" y="471"/>
                      <a:pt x="1982" y="557"/>
                    </a:cubicBezTo>
                    <a:cubicBezTo>
                      <a:pt x="1982" y="557"/>
                      <a:pt x="1982" y="567"/>
                      <a:pt x="1971" y="567"/>
                    </a:cubicBezTo>
                    <a:cubicBezTo>
                      <a:pt x="1885" y="493"/>
                      <a:pt x="1800" y="407"/>
                      <a:pt x="1725" y="321"/>
                    </a:cubicBezTo>
                    <a:cubicBezTo>
                      <a:pt x="1725" y="321"/>
                      <a:pt x="1725" y="310"/>
                      <a:pt x="1735" y="310"/>
                    </a:cubicBezTo>
                    <a:close/>
                    <a:moveTo>
                      <a:pt x="1639" y="396"/>
                    </a:moveTo>
                    <a:lnTo>
                      <a:pt x="1768" y="524"/>
                    </a:lnTo>
                    <a:cubicBezTo>
                      <a:pt x="1811" y="557"/>
                      <a:pt x="1854" y="600"/>
                      <a:pt x="1875" y="643"/>
                    </a:cubicBezTo>
                    <a:cubicBezTo>
                      <a:pt x="1885" y="643"/>
                      <a:pt x="1875" y="653"/>
                      <a:pt x="1875" y="653"/>
                    </a:cubicBezTo>
                    <a:cubicBezTo>
                      <a:pt x="1832" y="621"/>
                      <a:pt x="1789" y="578"/>
                      <a:pt x="1757" y="536"/>
                    </a:cubicBezTo>
                    <a:lnTo>
                      <a:pt x="1628" y="407"/>
                    </a:lnTo>
                    <a:cubicBezTo>
                      <a:pt x="1628" y="396"/>
                      <a:pt x="1628" y="396"/>
                      <a:pt x="1639" y="396"/>
                    </a:cubicBezTo>
                    <a:close/>
                    <a:moveTo>
                      <a:pt x="1564" y="493"/>
                    </a:moveTo>
                    <a:cubicBezTo>
                      <a:pt x="1639" y="567"/>
                      <a:pt x="1714" y="643"/>
                      <a:pt x="1778" y="717"/>
                    </a:cubicBezTo>
                    <a:lnTo>
                      <a:pt x="1768" y="717"/>
                    </a:lnTo>
                    <a:cubicBezTo>
                      <a:pt x="1692" y="653"/>
                      <a:pt x="1628" y="578"/>
                      <a:pt x="1564" y="503"/>
                    </a:cubicBezTo>
                    <a:cubicBezTo>
                      <a:pt x="1554" y="503"/>
                      <a:pt x="1564" y="493"/>
                      <a:pt x="1564" y="493"/>
                    </a:cubicBezTo>
                    <a:close/>
                    <a:moveTo>
                      <a:pt x="1425" y="524"/>
                    </a:moveTo>
                    <a:lnTo>
                      <a:pt x="1554" y="653"/>
                    </a:lnTo>
                    <a:cubicBezTo>
                      <a:pt x="1597" y="696"/>
                      <a:pt x="1639" y="739"/>
                      <a:pt x="1671" y="781"/>
                    </a:cubicBezTo>
                    <a:cubicBezTo>
                      <a:pt x="1682" y="781"/>
                      <a:pt x="1671" y="793"/>
                      <a:pt x="1671" y="793"/>
                    </a:cubicBezTo>
                    <a:lnTo>
                      <a:pt x="1543" y="664"/>
                    </a:lnTo>
                    <a:cubicBezTo>
                      <a:pt x="1500" y="621"/>
                      <a:pt x="1457" y="589"/>
                      <a:pt x="1414" y="536"/>
                    </a:cubicBezTo>
                    <a:cubicBezTo>
                      <a:pt x="1414" y="536"/>
                      <a:pt x="1414" y="524"/>
                      <a:pt x="1425" y="524"/>
                    </a:cubicBezTo>
                    <a:close/>
                    <a:moveTo>
                      <a:pt x="1382" y="653"/>
                    </a:moveTo>
                    <a:cubicBezTo>
                      <a:pt x="1447" y="717"/>
                      <a:pt x="1521" y="793"/>
                      <a:pt x="1575" y="867"/>
                    </a:cubicBezTo>
                    <a:cubicBezTo>
                      <a:pt x="1500" y="814"/>
                      <a:pt x="1435" y="739"/>
                      <a:pt x="1371" y="664"/>
                    </a:cubicBezTo>
                    <a:lnTo>
                      <a:pt x="1371" y="653"/>
                    </a:lnTo>
                    <a:close/>
                    <a:moveTo>
                      <a:pt x="1307" y="760"/>
                    </a:moveTo>
                    <a:cubicBezTo>
                      <a:pt x="1371" y="814"/>
                      <a:pt x="1425" y="878"/>
                      <a:pt x="1478" y="931"/>
                    </a:cubicBezTo>
                    <a:lnTo>
                      <a:pt x="1478" y="942"/>
                    </a:lnTo>
                    <a:cubicBezTo>
                      <a:pt x="1414" y="888"/>
                      <a:pt x="1350" y="835"/>
                      <a:pt x="1297" y="771"/>
                    </a:cubicBezTo>
                    <a:cubicBezTo>
                      <a:pt x="1297" y="760"/>
                      <a:pt x="1297" y="760"/>
                      <a:pt x="1307" y="760"/>
                    </a:cubicBezTo>
                    <a:close/>
                    <a:moveTo>
                      <a:pt x="1211" y="846"/>
                    </a:moveTo>
                    <a:lnTo>
                      <a:pt x="1211" y="846"/>
                    </a:lnTo>
                    <a:cubicBezTo>
                      <a:pt x="1275" y="888"/>
                      <a:pt x="1340" y="953"/>
                      <a:pt x="1382" y="1007"/>
                    </a:cubicBezTo>
                    <a:lnTo>
                      <a:pt x="1382" y="1017"/>
                    </a:lnTo>
                    <a:cubicBezTo>
                      <a:pt x="1318" y="964"/>
                      <a:pt x="1254" y="910"/>
                      <a:pt x="1211" y="846"/>
                    </a:cubicBezTo>
                    <a:close/>
                    <a:moveTo>
                      <a:pt x="1136" y="931"/>
                    </a:moveTo>
                    <a:cubicBezTo>
                      <a:pt x="1190" y="974"/>
                      <a:pt x="1243" y="1028"/>
                      <a:pt x="1286" y="1092"/>
                    </a:cubicBezTo>
                    <a:lnTo>
                      <a:pt x="1275" y="1092"/>
                    </a:lnTo>
                    <a:cubicBezTo>
                      <a:pt x="1221" y="1050"/>
                      <a:pt x="1168" y="996"/>
                      <a:pt x="1125" y="942"/>
                    </a:cubicBezTo>
                    <a:cubicBezTo>
                      <a:pt x="1125" y="942"/>
                      <a:pt x="1125" y="931"/>
                      <a:pt x="1136" y="931"/>
                    </a:cubicBezTo>
                    <a:close/>
                    <a:moveTo>
                      <a:pt x="1050" y="1028"/>
                    </a:moveTo>
                    <a:cubicBezTo>
                      <a:pt x="1093" y="1060"/>
                      <a:pt x="1147" y="1103"/>
                      <a:pt x="1190" y="1157"/>
                    </a:cubicBezTo>
                    <a:lnTo>
                      <a:pt x="1179" y="1167"/>
                    </a:lnTo>
                    <a:cubicBezTo>
                      <a:pt x="1125" y="1124"/>
                      <a:pt x="1083" y="1081"/>
                      <a:pt x="1040" y="1028"/>
                    </a:cubicBezTo>
                    <a:close/>
                    <a:moveTo>
                      <a:pt x="943" y="1092"/>
                    </a:moveTo>
                    <a:cubicBezTo>
                      <a:pt x="964" y="1103"/>
                      <a:pt x="997" y="1135"/>
                      <a:pt x="1018" y="1157"/>
                    </a:cubicBezTo>
                    <a:cubicBezTo>
                      <a:pt x="1040" y="1178"/>
                      <a:pt x="1061" y="1210"/>
                      <a:pt x="1083" y="1231"/>
                    </a:cubicBezTo>
                    <a:cubicBezTo>
                      <a:pt x="1093" y="1242"/>
                      <a:pt x="1083" y="1242"/>
                      <a:pt x="1083" y="1242"/>
                    </a:cubicBezTo>
                    <a:cubicBezTo>
                      <a:pt x="1050" y="1221"/>
                      <a:pt x="1029" y="1199"/>
                      <a:pt x="997" y="1167"/>
                    </a:cubicBezTo>
                    <a:cubicBezTo>
                      <a:pt x="975" y="1145"/>
                      <a:pt x="954" y="1124"/>
                      <a:pt x="933" y="1092"/>
                    </a:cubicBezTo>
                    <a:close/>
                    <a:moveTo>
                      <a:pt x="847" y="1178"/>
                    </a:moveTo>
                    <a:lnTo>
                      <a:pt x="847" y="1178"/>
                    </a:lnTo>
                    <a:cubicBezTo>
                      <a:pt x="879" y="1188"/>
                      <a:pt x="900" y="1210"/>
                      <a:pt x="922" y="1231"/>
                    </a:cubicBezTo>
                    <a:cubicBezTo>
                      <a:pt x="943" y="1264"/>
                      <a:pt x="964" y="1285"/>
                      <a:pt x="986" y="1307"/>
                    </a:cubicBezTo>
                    <a:lnTo>
                      <a:pt x="986" y="1317"/>
                    </a:lnTo>
                    <a:lnTo>
                      <a:pt x="975" y="1317"/>
                    </a:lnTo>
                    <a:lnTo>
                      <a:pt x="911" y="1253"/>
                    </a:lnTo>
                    <a:cubicBezTo>
                      <a:pt x="890" y="1231"/>
                      <a:pt x="857" y="1210"/>
                      <a:pt x="847" y="1178"/>
                    </a:cubicBezTo>
                    <a:close/>
                    <a:moveTo>
                      <a:pt x="761" y="1253"/>
                    </a:moveTo>
                    <a:lnTo>
                      <a:pt x="826" y="1317"/>
                    </a:lnTo>
                    <a:cubicBezTo>
                      <a:pt x="847" y="1338"/>
                      <a:pt x="879" y="1371"/>
                      <a:pt x="890" y="1392"/>
                    </a:cubicBezTo>
                    <a:cubicBezTo>
                      <a:pt x="900" y="1392"/>
                      <a:pt x="890" y="1402"/>
                      <a:pt x="890" y="1402"/>
                    </a:cubicBezTo>
                    <a:cubicBezTo>
                      <a:pt x="857" y="1381"/>
                      <a:pt x="836" y="1360"/>
                      <a:pt x="814" y="1338"/>
                    </a:cubicBezTo>
                    <a:cubicBezTo>
                      <a:pt x="793" y="1317"/>
                      <a:pt x="772" y="1295"/>
                      <a:pt x="750" y="1264"/>
                    </a:cubicBezTo>
                    <a:cubicBezTo>
                      <a:pt x="750" y="1264"/>
                      <a:pt x="750" y="1253"/>
                      <a:pt x="761" y="1253"/>
                    </a:cubicBezTo>
                    <a:close/>
                    <a:moveTo>
                      <a:pt x="654" y="1328"/>
                    </a:moveTo>
                    <a:cubicBezTo>
                      <a:pt x="676" y="1338"/>
                      <a:pt x="697" y="1371"/>
                      <a:pt x="719" y="1392"/>
                    </a:cubicBezTo>
                    <a:cubicBezTo>
                      <a:pt x="750" y="1414"/>
                      <a:pt x="772" y="1435"/>
                      <a:pt x="793" y="1467"/>
                    </a:cubicBezTo>
                    <a:lnTo>
                      <a:pt x="783" y="1467"/>
                    </a:lnTo>
                    <a:cubicBezTo>
                      <a:pt x="761" y="1445"/>
                      <a:pt x="729" y="1424"/>
                      <a:pt x="707" y="1402"/>
                    </a:cubicBezTo>
                    <a:lnTo>
                      <a:pt x="643" y="1338"/>
                    </a:lnTo>
                    <a:cubicBezTo>
                      <a:pt x="643" y="1328"/>
                      <a:pt x="643" y="1328"/>
                      <a:pt x="654" y="1328"/>
                    </a:cubicBezTo>
                    <a:close/>
                    <a:moveTo>
                      <a:pt x="579" y="1435"/>
                    </a:moveTo>
                    <a:cubicBezTo>
                      <a:pt x="611" y="1445"/>
                      <a:pt x="622" y="1467"/>
                      <a:pt x="643" y="1478"/>
                    </a:cubicBezTo>
                    <a:cubicBezTo>
                      <a:pt x="665" y="1499"/>
                      <a:pt x="676" y="1521"/>
                      <a:pt x="697" y="1542"/>
                    </a:cubicBezTo>
                    <a:lnTo>
                      <a:pt x="686" y="1542"/>
                    </a:lnTo>
                    <a:cubicBezTo>
                      <a:pt x="665" y="1531"/>
                      <a:pt x="643" y="1510"/>
                      <a:pt x="633" y="1499"/>
                    </a:cubicBezTo>
                    <a:cubicBezTo>
                      <a:pt x="611" y="1478"/>
                      <a:pt x="590" y="1456"/>
                      <a:pt x="579" y="1435"/>
                    </a:cubicBezTo>
                    <a:close/>
                    <a:moveTo>
                      <a:pt x="515" y="1531"/>
                    </a:moveTo>
                    <a:cubicBezTo>
                      <a:pt x="547" y="1552"/>
                      <a:pt x="569" y="1585"/>
                      <a:pt x="590" y="1617"/>
                    </a:cubicBezTo>
                    <a:cubicBezTo>
                      <a:pt x="557" y="1595"/>
                      <a:pt x="526" y="1574"/>
                      <a:pt x="504" y="1542"/>
                    </a:cubicBezTo>
                    <a:lnTo>
                      <a:pt x="515" y="1531"/>
                    </a:lnTo>
                    <a:close/>
                    <a:moveTo>
                      <a:pt x="440" y="1628"/>
                    </a:moveTo>
                    <a:lnTo>
                      <a:pt x="504" y="1692"/>
                    </a:lnTo>
                    <a:cubicBezTo>
                      <a:pt x="504" y="1702"/>
                      <a:pt x="504" y="1702"/>
                      <a:pt x="493" y="1702"/>
                    </a:cubicBezTo>
                    <a:lnTo>
                      <a:pt x="429" y="1638"/>
                    </a:lnTo>
                    <a:lnTo>
                      <a:pt x="429" y="1628"/>
                    </a:lnTo>
                    <a:close/>
                    <a:moveTo>
                      <a:pt x="333" y="1702"/>
                    </a:moveTo>
                    <a:cubicBezTo>
                      <a:pt x="343" y="1702"/>
                      <a:pt x="365" y="1724"/>
                      <a:pt x="365" y="1735"/>
                    </a:cubicBezTo>
                    <a:lnTo>
                      <a:pt x="397" y="1767"/>
                    </a:lnTo>
                    <a:lnTo>
                      <a:pt x="397" y="1778"/>
                    </a:lnTo>
                    <a:cubicBezTo>
                      <a:pt x="376" y="1767"/>
                      <a:pt x="365" y="1756"/>
                      <a:pt x="354" y="1745"/>
                    </a:cubicBezTo>
                    <a:lnTo>
                      <a:pt x="322" y="1713"/>
                    </a:lnTo>
                    <a:cubicBezTo>
                      <a:pt x="322" y="1702"/>
                      <a:pt x="333" y="1702"/>
                      <a:pt x="333" y="1702"/>
                    </a:cubicBezTo>
                    <a:close/>
                    <a:moveTo>
                      <a:pt x="247" y="1788"/>
                    </a:moveTo>
                    <a:lnTo>
                      <a:pt x="247" y="1799"/>
                    </a:lnTo>
                    <a:cubicBezTo>
                      <a:pt x="236" y="1799"/>
                      <a:pt x="247" y="1788"/>
                      <a:pt x="247" y="1788"/>
                    </a:cubicBezTo>
                    <a:close/>
                    <a:moveTo>
                      <a:pt x="247" y="1799"/>
                    </a:moveTo>
                    <a:lnTo>
                      <a:pt x="247" y="1799"/>
                    </a:lnTo>
                    <a:cubicBezTo>
                      <a:pt x="269" y="1809"/>
                      <a:pt x="290" y="1831"/>
                      <a:pt x="300" y="1852"/>
                    </a:cubicBezTo>
                    <a:cubicBezTo>
                      <a:pt x="279" y="1842"/>
                      <a:pt x="258" y="1820"/>
                      <a:pt x="247" y="1799"/>
                    </a:cubicBezTo>
                    <a:close/>
                    <a:moveTo>
                      <a:pt x="1543" y="0"/>
                    </a:moveTo>
                    <a:lnTo>
                      <a:pt x="1" y="2088"/>
                    </a:lnTo>
                    <a:lnTo>
                      <a:pt x="2035" y="557"/>
                    </a:lnTo>
                    <a:lnTo>
                      <a:pt x="2014" y="439"/>
                    </a:lnTo>
                    <a:cubicBezTo>
                      <a:pt x="1982" y="417"/>
                      <a:pt x="1961" y="386"/>
                      <a:pt x="1939" y="364"/>
                    </a:cubicBezTo>
                    <a:cubicBezTo>
                      <a:pt x="1896" y="321"/>
                      <a:pt x="1854" y="289"/>
                      <a:pt x="1821" y="236"/>
                    </a:cubicBezTo>
                    <a:lnTo>
                      <a:pt x="1821" y="236"/>
                    </a:lnTo>
                    <a:cubicBezTo>
                      <a:pt x="1864" y="267"/>
                      <a:pt x="1907" y="310"/>
                      <a:pt x="1949" y="353"/>
                    </a:cubicBezTo>
                    <a:lnTo>
                      <a:pt x="2014" y="417"/>
                    </a:lnTo>
                    <a:lnTo>
                      <a:pt x="1982" y="236"/>
                    </a:lnTo>
                    <a:cubicBezTo>
                      <a:pt x="1961" y="214"/>
                      <a:pt x="1928" y="193"/>
                      <a:pt x="1918" y="160"/>
                    </a:cubicBezTo>
                    <a:cubicBezTo>
                      <a:pt x="1907" y="160"/>
                      <a:pt x="1918" y="150"/>
                      <a:pt x="1918" y="150"/>
                    </a:cubicBezTo>
                    <a:cubicBezTo>
                      <a:pt x="1939" y="172"/>
                      <a:pt x="1961" y="182"/>
                      <a:pt x="1982" y="203"/>
                    </a:cubicBezTo>
                    <a:lnTo>
                      <a:pt x="1961" y="64"/>
                    </a:lnTo>
                    <a:lnTo>
                      <a:pt x="154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40"/>
              <p:cNvSpPr/>
              <p:nvPr/>
            </p:nvSpPr>
            <p:spPr>
              <a:xfrm>
                <a:off x="3364336" y="2914228"/>
                <a:ext cx="342648" cy="354292"/>
              </a:xfrm>
              <a:custGeom>
                <a:avLst/>
                <a:gdLst/>
                <a:ahLst/>
                <a:cxnLst/>
                <a:rect l="l" t="t" r="r" b="b"/>
                <a:pathLst>
                  <a:path w="2207" h="2282" extrusionOk="0">
                    <a:moveTo>
                      <a:pt x="1714" y="11"/>
                    </a:moveTo>
                    <a:lnTo>
                      <a:pt x="179" y="2089"/>
                    </a:lnTo>
                    <a:lnTo>
                      <a:pt x="215" y="2056"/>
                    </a:lnTo>
                    <a:lnTo>
                      <a:pt x="1714" y="11"/>
                    </a:lnTo>
                    <a:close/>
                    <a:moveTo>
                      <a:pt x="1639" y="0"/>
                    </a:moveTo>
                    <a:lnTo>
                      <a:pt x="1104" y="728"/>
                    </a:lnTo>
                    <a:lnTo>
                      <a:pt x="1061" y="792"/>
                    </a:lnTo>
                    <a:lnTo>
                      <a:pt x="857" y="1071"/>
                    </a:lnTo>
                    <a:lnTo>
                      <a:pt x="804" y="1146"/>
                    </a:lnTo>
                    <a:lnTo>
                      <a:pt x="322" y="1799"/>
                    </a:lnTo>
                    <a:lnTo>
                      <a:pt x="290" y="1842"/>
                    </a:lnTo>
                    <a:lnTo>
                      <a:pt x="0" y="2238"/>
                    </a:lnTo>
                    <a:lnTo>
                      <a:pt x="43" y="2281"/>
                    </a:lnTo>
                    <a:lnTo>
                      <a:pt x="440" y="1981"/>
                    </a:lnTo>
                    <a:lnTo>
                      <a:pt x="471" y="1949"/>
                    </a:lnTo>
                    <a:lnTo>
                      <a:pt x="1125" y="1456"/>
                    </a:lnTo>
                    <a:lnTo>
                      <a:pt x="1189" y="1403"/>
                    </a:lnTo>
                    <a:lnTo>
                      <a:pt x="1478" y="1189"/>
                    </a:lnTo>
                    <a:lnTo>
                      <a:pt x="1532" y="1146"/>
                    </a:lnTo>
                    <a:lnTo>
                      <a:pt x="2206" y="632"/>
                    </a:lnTo>
                    <a:lnTo>
                      <a:pt x="2206" y="568"/>
                    </a:lnTo>
                    <a:lnTo>
                      <a:pt x="172" y="2099"/>
                    </a:lnTo>
                    <a:lnTo>
                      <a:pt x="179" y="2089"/>
                    </a:lnTo>
                    <a:lnTo>
                      <a:pt x="65" y="2196"/>
                    </a:lnTo>
                    <a:lnTo>
                      <a:pt x="1682" y="11"/>
                    </a:lnTo>
                    <a:lnTo>
                      <a:pt x="163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40"/>
              <p:cNvSpPr/>
              <p:nvPr/>
            </p:nvSpPr>
            <p:spPr>
              <a:xfrm>
                <a:off x="3374272" y="2915936"/>
                <a:ext cx="256171" cy="339232"/>
              </a:xfrm>
              <a:custGeom>
                <a:avLst/>
                <a:gdLst/>
                <a:ahLst/>
                <a:cxnLst/>
                <a:rect l="l" t="t" r="r" b="b"/>
                <a:pathLst>
                  <a:path w="1650" h="2185" extrusionOk="0">
                    <a:moveTo>
                      <a:pt x="1618" y="0"/>
                    </a:moveTo>
                    <a:lnTo>
                      <a:pt x="1" y="2185"/>
                    </a:lnTo>
                    <a:lnTo>
                      <a:pt x="151" y="2045"/>
                    </a:lnTo>
                    <a:lnTo>
                      <a:pt x="165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40"/>
              <p:cNvSpPr/>
              <p:nvPr/>
            </p:nvSpPr>
            <p:spPr>
              <a:xfrm>
                <a:off x="3686801" y="2939224"/>
                <a:ext cx="11799" cy="13352"/>
              </a:xfrm>
              <a:custGeom>
                <a:avLst/>
                <a:gdLst/>
                <a:ahLst/>
                <a:cxnLst/>
                <a:rect l="l" t="t" r="r" b="b"/>
                <a:pathLst>
                  <a:path w="76" h="86" extrusionOk="0">
                    <a:moveTo>
                      <a:pt x="12" y="0"/>
                    </a:moveTo>
                    <a:cubicBezTo>
                      <a:pt x="12" y="0"/>
                      <a:pt x="1" y="10"/>
                      <a:pt x="12" y="10"/>
                    </a:cubicBezTo>
                    <a:cubicBezTo>
                      <a:pt x="22" y="43"/>
                      <a:pt x="55" y="64"/>
                      <a:pt x="76" y="86"/>
                    </a:cubicBezTo>
                    <a:lnTo>
                      <a:pt x="76" y="53"/>
                    </a:lnTo>
                    <a:cubicBezTo>
                      <a:pt x="55" y="32"/>
                      <a:pt x="33" y="22"/>
                      <a:pt x="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7" name="Google Shape;1987;p40"/>
              <p:cNvSpPr/>
              <p:nvPr/>
            </p:nvSpPr>
            <p:spPr>
              <a:xfrm>
                <a:off x="3673449" y="2952421"/>
                <a:ext cx="30119" cy="31672"/>
              </a:xfrm>
              <a:custGeom>
                <a:avLst/>
                <a:gdLst/>
                <a:ahLst/>
                <a:cxnLst/>
                <a:rect l="l" t="t" r="r" b="b"/>
                <a:pathLst>
                  <a:path w="194" h="20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4" y="54"/>
                      <a:pt x="76" y="86"/>
                      <a:pt x="119" y="129"/>
                    </a:cubicBezTo>
                    <a:cubicBezTo>
                      <a:pt x="141" y="151"/>
                      <a:pt x="162" y="182"/>
                      <a:pt x="194" y="204"/>
                    </a:cubicBezTo>
                    <a:lnTo>
                      <a:pt x="194" y="182"/>
                    </a:lnTo>
                    <a:lnTo>
                      <a:pt x="129" y="118"/>
                    </a:lnTo>
                    <a:cubicBezTo>
                      <a:pt x="87" y="75"/>
                      <a:pt x="44" y="32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8" name="Google Shape;1988;p40"/>
              <p:cNvSpPr/>
              <p:nvPr/>
            </p:nvSpPr>
            <p:spPr>
              <a:xfrm>
                <a:off x="3658700" y="2964065"/>
                <a:ext cx="39901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58" extrusionOk="0">
                    <a:moveTo>
                      <a:pt x="10" y="0"/>
                    </a:moveTo>
                    <a:cubicBezTo>
                      <a:pt x="0" y="0"/>
                      <a:pt x="0" y="11"/>
                      <a:pt x="0" y="11"/>
                    </a:cubicBezTo>
                    <a:cubicBezTo>
                      <a:pt x="75" y="97"/>
                      <a:pt x="160" y="183"/>
                      <a:pt x="246" y="257"/>
                    </a:cubicBezTo>
                    <a:cubicBezTo>
                      <a:pt x="257" y="257"/>
                      <a:pt x="257" y="247"/>
                      <a:pt x="257" y="247"/>
                    </a:cubicBezTo>
                    <a:cubicBezTo>
                      <a:pt x="182" y="161"/>
                      <a:pt x="96" y="86"/>
                      <a:pt x="10" y="11"/>
                    </a:cubicBez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40"/>
              <p:cNvSpPr/>
              <p:nvPr/>
            </p:nvSpPr>
            <p:spPr>
              <a:xfrm>
                <a:off x="3643640" y="2977262"/>
                <a:ext cx="40056" cy="40056"/>
              </a:xfrm>
              <a:custGeom>
                <a:avLst/>
                <a:gdLst/>
                <a:ahLst/>
                <a:cxnLst/>
                <a:rect l="l" t="t" r="r" b="b"/>
                <a:pathLst>
                  <a:path w="258" h="258" extrusionOk="0">
                    <a:moveTo>
                      <a:pt x="11" y="1"/>
                    </a:moveTo>
                    <a:cubicBezTo>
                      <a:pt x="0" y="1"/>
                      <a:pt x="0" y="1"/>
                      <a:pt x="0" y="12"/>
                    </a:cubicBezTo>
                    <a:lnTo>
                      <a:pt x="129" y="141"/>
                    </a:lnTo>
                    <a:cubicBezTo>
                      <a:pt x="161" y="183"/>
                      <a:pt x="204" y="226"/>
                      <a:pt x="247" y="258"/>
                    </a:cubicBezTo>
                    <a:cubicBezTo>
                      <a:pt x="247" y="258"/>
                      <a:pt x="257" y="248"/>
                      <a:pt x="247" y="248"/>
                    </a:cubicBezTo>
                    <a:cubicBezTo>
                      <a:pt x="226" y="205"/>
                      <a:pt x="183" y="162"/>
                      <a:pt x="140" y="129"/>
                    </a:cubicBezTo>
                    <a:lnTo>
                      <a:pt x="1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40"/>
              <p:cNvSpPr/>
              <p:nvPr/>
            </p:nvSpPr>
            <p:spPr>
              <a:xfrm>
                <a:off x="3631996" y="2992322"/>
                <a:ext cx="35088" cy="35088"/>
              </a:xfrm>
              <a:custGeom>
                <a:avLst/>
                <a:gdLst/>
                <a:ahLst/>
                <a:cxnLst/>
                <a:rect l="l" t="t" r="r" b="b"/>
                <a:pathLst>
                  <a:path w="226" h="226" extrusionOk="0">
                    <a:moveTo>
                      <a:pt x="11" y="1"/>
                    </a:moveTo>
                    <a:cubicBezTo>
                      <a:pt x="11" y="1"/>
                      <a:pt x="1" y="11"/>
                      <a:pt x="11" y="11"/>
                    </a:cubicBezTo>
                    <a:cubicBezTo>
                      <a:pt x="75" y="86"/>
                      <a:pt x="139" y="161"/>
                      <a:pt x="215" y="225"/>
                    </a:cubicBezTo>
                    <a:lnTo>
                      <a:pt x="225" y="225"/>
                    </a:lnTo>
                    <a:cubicBezTo>
                      <a:pt x="161" y="151"/>
                      <a:pt x="86" y="75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40"/>
              <p:cNvSpPr/>
              <p:nvPr/>
            </p:nvSpPr>
            <p:spPr>
              <a:xfrm>
                <a:off x="3610416" y="2997290"/>
                <a:ext cx="41764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269" h="269" extrusionOk="0">
                    <a:moveTo>
                      <a:pt x="11" y="0"/>
                    </a:moveTo>
                    <a:cubicBezTo>
                      <a:pt x="0" y="0"/>
                      <a:pt x="0" y="12"/>
                      <a:pt x="0" y="12"/>
                    </a:cubicBezTo>
                    <a:cubicBezTo>
                      <a:pt x="43" y="65"/>
                      <a:pt x="86" y="97"/>
                      <a:pt x="129" y="140"/>
                    </a:cubicBezTo>
                    <a:lnTo>
                      <a:pt x="257" y="269"/>
                    </a:lnTo>
                    <a:cubicBezTo>
                      <a:pt x="257" y="269"/>
                      <a:pt x="268" y="257"/>
                      <a:pt x="257" y="257"/>
                    </a:cubicBezTo>
                    <a:cubicBezTo>
                      <a:pt x="225" y="215"/>
                      <a:pt x="183" y="172"/>
                      <a:pt x="140" y="129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40"/>
              <p:cNvSpPr/>
              <p:nvPr/>
            </p:nvSpPr>
            <p:spPr>
              <a:xfrm>
                <a:off x="3603740" y="3017162"/>
                <a:ext cx="31827" cy="33535"/>
              </a:xfrm>
              <a:custGeom>
                <a:avLst/>
                <a:gdLst/>
                <a:ahLst/>
                <a:cxnLst/>
                <a:rect l="l" t="t" r="r" b="b"/>
                <a:pathLst>
                  <a:path w="205" h="216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64" y="87"/>
                      <a:pt x="129" y="162"/>
                      <a:pt x="204" y="215"/>
                    </a:cubicBezTo>
                    <a:cubicBezTo>
                      <a:pt x="150" y="141"/>
                      <a:pt x="76" y="65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40"/>
              <p:cNvSpPr/>
              <p:nvPr/>
            </p:nvSpPr>
            <p:spPr>
              <a:xfrm>
                <a:off x="3578899" y="3047127"/>
                <a:ext cx="26704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172" h="1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3" y="65"/>
                      <a:pt x="107" y="119"/>
                      <a:pt x="171" y="172"/>
                    </a:cubicBezTo>
                    <a:lnTo>
                      <a:pt x="171" y="162"/>
                    </a:lnTo>
                    <a:cubicBezTo>
                      <a:pt x="129" y="108"/>
                      <a:pt x="64" y="43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40"/>
              <p:cNvSpPr/>
              <p:nvPr/>
            </p:nvSpPr>
            <p:spPr>
              <a:xfrm>
                <a:off x="3592096" y="3033930"/>
                <a:ext cx="28412" cy="28412"/>
              </a:xfrm>
              <a:custGeom>
                <a:avLst/>
                <a:gdLst/>
                <a:ahLst/>
                <a:cxnLst/>
                <a:rect l="l" t="t" r="r" b="b"/>
                <a:pathLst>
                  <a:path w="183" h="183" extrusionOk="0">
                    <a:moveTo>
                      <a:pt x="11" y="0"/>
                    </a:moveTo>
                    <a:cubicBezTo>
                      <a:pt x="1" y="0"/>
                      <a:pt x="1" y="0"/>
                      <a:pt x="1" y="11"/>
                    </a:cubicBezTo>
                    <a:cubicBezTo>
                      <a:pt x="54" y="75"/>
                      <a:pt x="118" y="128"/>
                      <a:pt x="182" y="182"/>
                    </a:cubicBezTo>
                    <a:lnTo>
                      <a:pt x="182" y="171"/>
                    </a:lnTo>
                    <a:cubicBezTo>
                      <a:pt x="129" y="118"/>
                      <a:pt x="75" y="54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40"/>
              <p:cNvSpPr/>
              <p:nvPr/>
            </p:nvSpPr>
            <p:spPr>
              <a:xfrm>
                <a:off x="3565547" y="3060479"/>
                <a:ext cx="24996" cy="25151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62" extrusionOk="0">
                    <a:moveTo>
                      <a:pt x="11" y="0"/>
                    </a:moveTo>
                    <a:cubicBezTo>
                      <a:pt x="0" y="0"/>
                      <a:pt x="0" y="11"/>
                      <a:pt x="0" y="11"/>
                    </a:cubicBezTo>
                    <a:cubicBezTo>
                      <a:pt x="43" y="65"/>
                      <a:pt x="96" y="119"/>
                      <a:pt x="150" y="161"/>
                    </a:cubicBezTo>
                    <a:lnTo>
                      <a:pt x="161" y="161"/>
                    </a:lnTo>
                    <a:cubicBezTo>
                      <a:pt x="118" y="97"/>
                      <a:pt x="65" y="43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40"/>
              <p:cNvSpPr/>
              <p:nvPr/>
            </p:nvSpPr>
            <p:spPr>
              <a:xfrm>
                <a:off x="3552195" y="3075538"/>
                <a:ext cx="23444" cy="21580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39" extrusionOk="0">
                    <a:moveTo>
                      <a:pt x="1" y="0"/>
                    </a:moveTo>
                    <a:cubicBezTo>
                      <a:pt x="44" y="53"/>
                      <a:pt x="86" y="96"/>
                      <a:pt x="140" y="139"/>
                    </a:cubicBezTo>
                    <a:lnTo>
                      <a:pt x="151" y="129"/>
                    </a:lnTo>
                    <a:cubicBezTo>
                      <a:pt x="108" y="75"/>
                      <a:pt x="54" y="32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40"/>
              <p:cNvSpPr/>
              <p:nvPr/>
            </p:nvSpPr>
            <p:spPr>
              <a:xfrm>
                <a:off x="3535583" y="3085475"/>
                <a:ext cx="24996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51" extrusionOk="0">
                    <a:moveTo>
                      <a:pt x="1" y="0"/>
                    </a:moveTo>
                    <a:cubicBezTo>
                      <a:pt x="22" y="32"/>
                      <a:pt x="43" y="53"/>
                      <a:pt x="65" y="75"/>
                    </a:cubicBezTo>
                    <a:cubicBezTo>
                      <a:pt x="97" y="107"/>
                      <a:pt x="118" y="129"/>
                      <a:pt x="151" y="150"/>
                    </a:cubicBezTo>
                    <a:cubicBezTo>
                      <a:pt x="151" y="150"/>
                      <a:pt x="161" y="150"/>
                      <a:pt x="151" y="139"/>
                    </a:cubicBezTo>
                    <a:cubicBezTo>
                      <a:pt x="129" y="118"/>
                      <a:pt x="108" y="86"/>
                      <a:pt x="86" y="65"/>
                    </a:cubicBezTo>
                    <a:cubicBezTo>
                      <a:pt x="65" y="43"/>
                      <a:pt x="32" y="11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40"/>
              <p:cNvSpPr/>
              <p:nvPr/>
            </p:nvSpPr>
            <p:spPr>
              <a:xfrm>
                <a:off x="3522231" y="3098827"/>
                <a:ext cx="21736" cy="21580"/>
              </a:xfrm>
              <a:custGeom>
                <a:avLst/>
                <a:gdLst/>
                <a:ahLst/>
                <a:cxnLst/>
                <a:rect l="l" t="t" r="r" b="b"/>
                <a:pathLst>
                  <a:path w="140" h="13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1" y="32"/>
                      <a:pt x="44" y="53"/>
                      <a:pt x="65" y="75"/>
                    </a:cubicBezTo>
                    <a:lnTo>
                      <a:pt x="129" y="139"/>
                    </a:lnTo>
                    <a:lnTo>
                      <a:pt x="140" y="139"/>
                    </a:lnTo>
                    <a:lnTo>
                      <a:pt x="140" y="129"/>
                    </a:lnTo>
                    <a:cubicBezTo>
                      <a:pt x="118" y="107"/>
                      <a:pt x="97" y="86"/>
                      <a:pt x="76" y="53"/>
                    </a:cubicBezTo>
                    <a:cubicBezTo>
                      <a:pt x="54" y="32"/>
                      <a:pt x="33" y="1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40"/>
              <p:cNvSpPr/>
              <p:nvPr/>
            </p:nvSpPr>
            <p:spPr>
              <a:xfrm>
                <a:off x="3507326" y="3110316"/>
                <a:ext cx="23444" cy="23444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51" extrusionOk="0">
                    <a:moveTo>
                      <a:pt x="11" y="1"/>
                    </a:moveTo>
                    <a:cubicBezTo>
                      <a:pt x="0" y="1"/>
                      <a:pt x="0" y="12"/>
                      <a:pt x="0" y="12"/>
                    </a:cubicBezTo>
                    <a:cubicBezTo>
                      <a:pt x="22" y="43"/>
                      <a:pt x="43" y="65"/>
                      <a:pt x="64" y="86"/>
                    </a:cubicBezTo>
                    <a:cubicBezTo>
                      <a:pt x="86" y="108"/>
                      <a:pt x="107" y="129"/>
                      <a:pt x="140" y="150"/>
                    </a:cubicBezTo>
                    <a:cubicBezTo>
                      <a:pt x="140" y="150"/>
                      <a:pt x="150" y="140"/>
                      <a:pt x="140" y="140"/>
                    </a:cubicBezTo>
                    <a:cubicBezTo>
                      <a:pt x="129" y="119"/>
                      <a:pt x="97" y="86"/>
                      <a:pt x="76" y="65"/>
                    </a:cubicBezTo>
                    <a:lnTo>
                      <a:pt x="1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40"/>
              <p:cNvSpPr/>
              <p:nvPr/>
            </p:nvSpPr>
            <p:spPr>
              <a:xfrm>
                <a:off x="3490714" y="3121960"/>
                <a:ext cx="23444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151" h="140" extrusionOk="0">
                    <a:moveTo>
                      <a:pt x="11" y="1"/>
                    </a:moveTo>
                    <a:cubicBezTo>
                      <a:pt x="0" y="1"/>
                      <a:pt x="0" y="1"/>
                      <a:pt x="0" y="11"/>
                    </a:cubicBezTo>
                    <a:lnTo>
                      <a:pt x="64" y="75"/>
                    </a:lnTo>
                    <a:cubicBezTo>
                      <a:pt x="86" y="97"/>
                      <a:pt x="118" y="118"/>
                      <a:pt x="140" y="140"/>
                    </a:cubicBezTo>
                    <a:lnTo>
                      <a:pt x="150" y="140"/>
                    </a:lnTo>
                    <a:cubicBezTo>
                      <a:pt x="129" y="108"/>
                      <a:pt x="107" y="87"/>
                      <a:pt x="76" y="65"/>
                    </a:cubicBezTo>
                    <a:cubicBezTo>
                      <a:pt x="54" y="44"/>
                      <a:pt x="33" y="11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40"/>
              <p:cNvSpPr/>
              <p:nvPr/>
            </p:nvSpPr>
            <p:spPr>
              <a:xfrm>
                <a:off x="3480622" y="3138727"/>
                <a:ext cx="18631" cy="16768"/>
              </a:xfrm>
              <a:custGeom>
                <a:avLst/>
                <a:gdLst/>
                <a:ahLst/>
                <a:cxnLst/>
                <a:rect l="l" t="t" r="r" b="b"/>
                <a:pathLst>
                  <a:path w="120" h="108" extrusionOk="0">
                    <a:moveTo>
                      <a:pt x="1" y="0"/>
                    </a:moveTo>
                    <a:cubicBezTo>
                      <a:pt x="12" y="21"/>
                      <a:pt x="33" y="43"/>
                      <a:pt x="55" y="64"/>
                    </a:cubicBezTo>
                    <a:cubicBezTo>
                      <a:pt x="65" y="75"/>
                      <a:pt x="87" y="96"/>
                      <a:pt x="108" y="107"/>
                    </a:cubicBezTo>
                    <a:lnTo>
                      <a:pt x="119" y="107"/>
                    </a:lnTo>
                    <a:cubicBezTo>
                      <a:pt x="98" y="86"/>
                      <a:pt x="87" y="64"/>
                      <a:pt x="65" y="43"/>
                    </a:cubicBezTo>
                    <a:cubicBezTo>
                      <a:pt x="44" y="32"/>
                      <a:pt x="33" y="10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40"/>
              <p:cNvSpPr/>
              <p:nvPr/>
            </p:nvSpPr>
            <p:spPr>
              <a:xfrm>
                <a:off x="3469133" y="3153477"/>
                <a:ext cx="13507" cy="13507"/>
              </a:xfrm>
              <a:custGeom>
                <a:avLst/>
                <a:gdLst/>
                <a:ahLst/>
                <a:cxnLst/>
                <a:rect l="l" t="t" r="r" b="b"/>
                <a:pathLst>
                  <a:path w="87" h="87" extrusionOk="0">
                    <a:moveTo>
                      <a:pt x="11" y="1"/>
                    </a:moveTo>
                    <a:lnTo>
                      <a:pt x="0" y="12"/>
                    </a:lnTo>
                    <a:cubicBezTo>
                      <a:pt x="22" y="44"/>
                      <a:pt x="53" y="65"/>
                      <a:pt x="86" y="87"/>
                    </a:cubicBezTo>
                    <a:cubicBezTo>
                      <a:pt x="65" y="55"/>
                      <a:pt x="43" y="22"/>
                      <a:pt x="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40"/>
              <p:cNvSpPr/>
              <p:nvPr/>
            </p:nvSpPr>
            <p:spPr>
              <a:xfrm>
                <a:off x="3457334" y="3168536"/>
                <a:ext cx="11955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6" extrusionOk="0">
                    <a:moveTo>
                      <a:pt x="1" y="1"/>
                    </a:moveTo>
                    <a:lnTo>
                      <a:pt x="1" y="11"/>
                    </a:lnTo>
                    <a:lnTo>
                      <a:pt x="65" y="75"/>
                    </a:lnTo>
                    <a:cubicBezTo>
                      <a:pt x="76" y="75"/>
                      <a:pt x="76" y="75"/>
                      <a:pt x="76" y="65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40"/>
              <p:cNvSpPr/>
              <p:nvPr/>
            </p:nvSpPr>
            <p:spPr>
              <a:xfrm>
                <a:off x="3440722" y="3180181"/>
                <a:ext cx="11955" cy="11799"/>
              </a:xfrm>
              <a:custGeom>
                <a:avLst/>
                <a:gdLst/>
                <a:ahLst/>
                <a:cxnLst/>
                <a:rect l="l" t="t" r="r" b="b"/>
                <a:pathLst>
                  <a:path w="77" h="76" extrusionOk="0">
                    <a:moveTo>
                      <a:pt x="12" y="0"/>
                    </a:moveTo>
                    <a:cubicBezTo>
                      <a:pt x="12" y="0"/>
                      <a:pt x="1" y="0"/>
                      <a:pt x="1" y="11"/>
                    </a:cubicBezTo>
                    <a:lnTo>
                      <a:pt x="33" y="43"/>
                    </a:lnTo>
                    <a:cubicBezTo>
                      <a:pt x="44" y="54"/>
                      <a:pt x="55" y="65"/>
                      <a:pt x="76" y="76"/>
                    </a:cubicBezTo>
                    <a:lnTo>
                      <a:pt x="76" y="65"/>
                    </a:lnTo>
                    <a:lnTo>
                      <a:pt x="44" y="33"/>
                    </a:lnTo>
                    <a:cubicBezTo>
                      <a:pt x="44" y="22"/>
                      <a:pt x="22" y="0"/>
                      <a:pt x="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40"/>
              <p:cNvSpPr/>
              <p:nvPr/>
            </p:nvSpPr>
            <p:spPr>
              <a:xfrm>
                <a:off x="3427525" y="3193377"/>
                <a:ext cx="10092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65" h="66" extrusionOk="0">
                    <a:moveTo>
                      <a:pt x="11" y="1"/>
                    </a:moveTo>
                    <a:cubicBezTo>
                      <a:pt x="11" y="1"/>
                      <a:pt x="0" y="12"/>
                      <a:pt x="11" y="12"/>
                    </a:cubicBezTo>
                    <a:lnTo>
                      <a:pt x="11" y="1"/>
                    </a:lnTo>
                    <a:close/>
                    <a:moveTo>
                      <a:pt x="11" y="12"/>
                    </a:moveTo>
                    <a:cubicBezTo>
                      <a:pt x="22" y="33"/>
                      <a:pt x="43" y="55"/>
                      <a:pt x="64" y="65"/>
                    </a:cubicBezTo>
                    <a:cubicBezTo>
                      <a:pt x="54" y="44"/>
                      <a:pt x="33" y="22"/>
                      <a:pt x="11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40"/>
              <p:cNvSpPr/>
              <p:nvPr/>
            </p:nvSpPr>
            <p:spPr>
              <a:xfrm>
                <a:off x="3706829" y="2051474"/>
                <a:ext cx="191274" cy="758110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4883" extrusionOk="0">
                    <a:moveTo>
                      <a:pt x="532" y="493"/>
                    </a:moveTo>
                    <a:cubicBezTo>
                      <a:pt x="527" y="495"/>
                      <a:pt x="526" y="500"/>
                      <a:pt x="531" y="502"/>
                    </a:cubicBezTo>
                    <a:lnTo>
                      <a:pt x="531" y="502"/>
                    </a:lnTo>
                    <a:lnTo>
                      <a:pt x="532" y="493"/>
                    </a:lnTo>
                    <a:close/>
                    <a:moveTo>
                      <a:pt x="611" y="632"/>
                    </a:moveTo>
                    <a:cubicBezTo>
                      <a:pt x="621" y="632"/>
                      <a:pt x="643" y="643"/>
                      <a:pt x="654" y="653"/>
                    </a:cubicBezTo>
                    <a:lnTo>
                      <a:pt x="654" y="674"/>
                    </a:lnTo>
                    <a:cubicBezTo>
                      <a:pt x="643" y="686"/>
                      <a:pt x="621" y="686"/>
                      <a:pt x="611" y="686"/>
                    </a:cubicBezTo>
                    <a:cubicBezTo>
                      <a:pt x="578" y="686"/>
                      <a:pt x="547" y="674"/>
                      <a:pt x="525" y="674"/>
                    </a:cubicBezTo>
                    <a:cubicBezTo>
                      <a:pt x="514" y="664"/>
                      <a:pt x="514" y="653"/>
                      <a:pt x="525" y="653"/>
                    </a:cubicBezTo>
                    <a:cubicBezTo>
                      <a:pt x="547" y="643"/>
                      <a:pt x="578" y="632"/>
                      <a:pt x="611" y="632"/>
                    </a:cubicBezTo>
                    <a:close/>
                    <a:moveTo>
                      <a:pt x="568" y="803"/>
                    </a:moveTo>
                    <a:cubicBezTo>
                      <a:pt x="589" y="803"/>
                      <a:pt x="600" y="803"/>
                      <a:pt x="621" y="814"/>
                    </a:cubicBezTo>
                    <a:cubicBezTo>
                      <a:pt x="632" y="814"/>
                      <a:pt x="632" y="824"/>
                      <a:pt x="621" y="835"/>
                    </a:cubicBezTo>
                    <a:cubicBezTo>
                      <a:pt x="600" y="835"/>
                      <a:pt x="578" y="846"/>
                      <a:pt x="568" y="846"/>
                    </a:cubicBezTo>
                    <a:cubicBezTo>
                      <a:pt x="535" y="846"/>
                      <a:pt x="514" y="835"/>
                      <a:pt x="493" y="835"/>
                    </a:cubicBezTo>
                    <a:lnTo>
                      <a:pt x="493" y="814"/>
                    </a:lnTo>
                    <a:cubicBezTo>
                      <a:pt x="514" y="803"/>
                      <a:pt x="547" y="803"/>
                      <a:pt x="568" y="803"/>
                    </a:cubicBezTo>
                    <a:close/>
                    <a:moveTo>
                      <a:pt x="632" y="964"/>
                    </a:moveTo>
                    <a:cubicBezTo>
                      <a:pt x="643" y="974"/>
                      <a:pt x="643" y="996"/>
                      <a:pt x="632" y="996"/>
                    </a:cubicBezTo>
                    <a:cubicBezTo>
                      <a:pt x="621" y="1007"/>
                      <a:pt x="600" y="1007"/>
                      <a:pt x="578" y="1007"/>
                    </a:cubicBezTo>
                    <a:cubicBezTo>
                      <a:pt x="547" y="1007"/>
                      <a:pt x="514" y="996"/>
                      <a:pt x="482" y="996"/>
                    </a:cubicBezTo>
                    <a:lnTo>
                      <a:pt x="482" y="974"/>
                    </a:lnTo>
                    <a:cubicBezTo>
                      <a:pt x="514" y="974"/>
                      <a:pt x="557" y="964"/>
                      <a:pt x="589" y="964"/>
                    </a:cubicBezTo>
                    <a:close/>
                    <a:moveTo>
                      <a:pt x="600" y="1124"/>
                    </a:moveTo>
                    <a:cubicBezTo>
                      <a:pt x="632" y="1124"/>
                      <a:pt x="654" y="1124"/>
                      <a:pt x="675" y="1135"/>
                    </a:cubicBezTo>
                    <a:lnTo>
                      <a:pt x="675" y="1157"/>
                    </a:lnTo>
                    <a:cubicBezTo>
                      <a:pt x="643" y="1167"/>
                      <a:pt x="611" y="1167"/>
                      <a:pt x="568" y="1167"/>
                    </a:cubicBezTo>
                    <a:lnTo>
                      <a:pt x="557" y="1167"/>
                    </a:lnTo>
                    <a:cubicBezTo>
                      <a:pt x="525" y="1167"/>
                      <a:pt x="493" y="1167"/>
                      <a:pt x="471" y="1157"/>
                    </a:cubicBezTo>
                    <a:cubicBezTo>
                      <a:pt x="461" y="1146"/>
                      <a:pt x="461" y="1135"/>
                      <a:pt x="471" y="1135"/>
                    </a:cubicBezTo>
                    <a:cubicBezTo>
                      <a:pt x="504" y="1124"/>
                      <a:pt x="535" y="1124"/>
                      <a:pt x="568" y="1124"/>
                    </a:cubicBezTo>
                    <a:close/>
                    <a:moveTo>
                      <a:pt x="600" y="1274"/>
                    </a:moveTo>
                    <a:cubicBezTo>
                      <a:pt x="632" y="1274"/>
                      <a:pt x="664" y="1285"/>
                      <a:pt x="697" y="1295"/>
                    </a:cubicBezTo>
                    <a:cubicBezTo>
                      <a:pt x="707" y="1295"/>
                      <a:pt x="707" y="1307"/>
                      <a:pt x="697" y="1317"/>
                    </a:cubicBezTo>
                    <a:cubicBezTo>
                      <a:pt x="675" y="1328"/>
                      <a:pt x="632" y="1328"/>
                      <a:pt x="600" y="1328"/>
                    </a:cubicBezTo>
                    <a:cubicBezTo>
                      <a:pt x="547" y="1328"/>
                      <a:pt x="493" y="1317"/>
                      <a:pt x="450" y="1307"/>
                    </a:cubicBezTo>
                    <a:cubicBezTo>
                      <a:pt x="440" y="1307"/>
                      <a:pt x="440" y="1295"/>
                      <a:pt x="450" y="1295"/>
                    </a:cubicBezTo>
                    <a:cubicBezTo>
                      <a:pt x="493" y="1285"/>
                      <a:pt x="547" y="1274"/>
                      <a:pt x="600" y="1274"/>
                    </a:cubicBezTo>
                    <a:close/>
                    <a:moveTo>
                      <a:pt x="568" y="1435"/>
                    </a:moveTo>
                    <a:cubicBezTo>
                      <a:pt x="600" y="1435"/>
                      <a:pt x="643" y="1445"/>
                      <a:pt x="675" y="1456"/>
                    </a:cubicBezTo>
                    <a:lnTo>
                      <a:pt x="675" y="1478"/>
                    </a:lnTo>
                    <a:cubicBezTo>
                      <a:pt x="643" y="1488"/>
                      <a:pt x="600" y="1499"/>
                      <a:pt x="568" y="1499"/>
                    </a:cubicBezTo>
                    <a:cubicBezTo>
                      <a:pt x="514" y="1499"/>
                      <a:pt x="461" y="1488"/>
                      <a:pt x="407" y="1478"/>
                    </a:cubicBezTo>
                    <a:lnTo>
                      <a:pt x="407" y="1456"/>
                    </a:lnTo>
                    <a:cubicBezTo>
                      <a:pt x="461" y="1445"/>
                      <a:pt x="514" y="1435"/>
                      <a:pt x="568" y="1435"/>
                    </a:cubicBezTo>
                    <a:close/>
                    <a:moveTo>
                      <a:pt x="589" y="1606"/>
                    </a:moveTo>
                    <a:cubicBezTo>
                      <a:pt x="611" y="1606"/>
                      <a:pt x="643" y="1606"/>
                      <a:pt x="664" y="1617"/>
                    </a:cubicBezTo>
                    <a:cubicBezTo>
                      <a:pt x="675" y="1617"/>
                      <a:pt x="675" y="1628"/>
                      <a:pt x="664" y="1638"/>
                    </a:cubicBezTo>
                    <a:cubicBezTo>
                      <a:pt x="632" y="1649"/>
                      <a:pt x="600" y="1649"/>
                      <a:pt x="568" y="1649"/>
                    </a:cubicBezTo>
                    <a:lnTo>
                      <a:pt x="535" y="1649"/>
                    </a:lnTo>
                    <a:cubicBezTo>
                      <a:pt x="493" y="1649"/>
                      <a:pt x="450" y="1649"/>
                      <a:pt x="407" y="1638"/>
                    </a:cubicBezTo>
                    <a:cubicBezTo>
                      <a:pt x="397" y="1638"/>
                      <a:pt x="397" y="1617"/>
                      <a:pt x="407" y="1617"/>
                    </a:cubicBezTo>
                    <a:cubicBezTo>
                      <a:pt x="450" y="1606"/>
                      <a:pt x="493" y="1606"/>
                      <a:pt x="547" y="1606"/>
                    </a:cubicBezTo>
                    <a:close/>
                    <a:moveTo>
                      <a:pt x="578" y="1767"/>
                    </a:moveTo>
                    <a:cubicBezTo>
                      <a:pt x="600" y="1767"/>
                      <a:pt x="632" y="1767"/>
                      <a:pt x="654" y="1778"/>
                    </a:cubicBezTo>
                    <a:cubicBezTo>
                      <a:pt x="664" y="1778"/>
                      <a:pt x="664" y="1788"/>
                      <a:pt x="654" y="1799"/>
                    </a:cubicBezTo>
                    <a:cubicBezTo>
                      <a:pt x="621" y="1809"/>
                      <a:pt x="589" y="1809"/>
                      <a:pt x="557" y="1809"/>
                    </a:cubicBezTo>
                    <a:lnTo>
                      <a:pt x="504" y="1809"/>
                    </a:lnTo>
                    <a:cubicBezTo>
                      <a:pt x="461" y="1809"/>
                      <a:pt x="418" y="1809"/>
                      <a:pt x="386" y="1799"/>
                    </a:cubicBezTo>
                    <a:cubicBezTo>
                      <a:pt x="375" y="1799"/>
                      <a:pt x="375" y="1788"/>
                      <a:pt x="386" y="1778"/>
                    </a:cubicBezTo>
                    <a:cubicBezTo>
                      <a:pt x="428" y="1767"/>
                      <a:pt x="471" y="1767"/>
                      <a:pt x="525" y="1767"/>
                    </a:cubicBezTo>
                    <a:close/>
                    <a:moveTo>
                      <a:pt x="504" y="1928"/>
                    </a:moveTo>
                    <a:cubicBezTo>
                      <a:pt x="547" y="1928"/>
                      <a:pt x="578" y="1928"/>
                      <a:pt x="621" y="1938"/>
                    </a:cubicBezTo>
                    <a:cubicBezTo>
                      <a:pt x="632" y="1938"/>
                      <a:pt x="632" y="1959"/>
                      <a:pt x="621" y="1959"/>
                    </a:cubicBezTo>
                    <a:cubicBezTo>
                      <a:pt x="578" y="1970"/>
                      <a:pt x="525" y="1981"/>
                      <a:pt x="482" y="1981"/>
                    </a:cubicBezTo>
                    <a:cubicBezTo>
                      <a:pt x="440" y="1981"/>
                      <a:pt x="397" y="1970"/>
                      <a:pt x="364" y="1959"/>
                    </a:cubicBezTo>
                    <a:cubicBezTo>
                      <a:pt x="354" y="1959"/>
                      <a:pt x="354" y="1949"/>
                      <a:pt x="364" y="1938"/>
                    </a:cubicBezTo>
                    <a:cubicBezTo>
                      <a:pt x="407" y="1928"/>
                      <a:pt x="450" y="1928"/>
                      <a:pt x="504" y="1928"/>
                    </a:cubicBezTo>
                    <a:close/>
                    <a:moveTo>
                      <a:pt x="504" y="2088"/>
                    </a:moveTo>
                    <a:cubicBezTo>
                      <a:pt x="547" y="2088"/>
                      <a:pt x="589" y="2088"/>
                      <a:pt x="621" y="2099"/>
                    </a:cubicBezTo>
                    <a:cubicBezTo>
                      <a:pt x="632" y="2099"/>
                      <a:pt x="632" y="2120"/>
                      <a:pt x="621" y="2120"/>
                    </a:cubicBezTo>
                    <a:cubicBezTo>
                      <a:pt x="578" y="2131"/>
                      <a:pt x="547" y="2131"/>
                      <a:pt x="504" y="2131"/>
                    </a:cubicBezTo>
                    <a:cubicBezTo>
                      <a:pt x="450" y="2131"/>
                      <a:pt x="386" y="2131"/>
                      <a:pt x="332" y="2120"/>
                    </a:cubicBezTo>
                    <a:lnTo>
                      <a:pt x="332" y="2099"/>
                    </a:lnTo>
                    <a:cubicBezTo>
                      <a:pt x="386" y="2088"/>
                      <a:pt x="450" y="2088"/>
                      <a:pt x="504" y="2088"/>
                    </a:cubicBezTo>
                    <a:close/>
                    <a:moveTo>
                      <a:pt x="504" y="2249"/>
                    </a:moveTo>
                    <a:cubicBezTo>
                      <a:pt x="547" y="2249"/>
                      <a:pt x="589" y="2249"/>
                      <a:pt x="632" y="2259"/>
                    </a:cubicBezTo>
                    <a:cubicBezTo>
                      <a:pt x="643" y="2259"/>
                      <a:pt x="643" y="2281"/>
                      <a:pt x="632" y="2281"/>
                    </a:cubicBezTo>
                    <a:cubicBezTo>
                      <a:pt x="578" y="2292"/>
                      <a:pt x="525" y="2302"/>
                      <a:pt x="471" y="2302"/>
                    </a:cubicBezTo>
                    <a:cubicBezTo>
                      <a:pt x="418" y="2302"/>
                      <a:pt x="364" y="2292"/>
                      <a:pt x="311" y="2281"/>
                    </a:cubicBezTo>
                    <a:lnTo>
                      <a:pt x="311" y="2270"/>
                    </a:lnTo>
                    <a:cubicBezTo>
                      <a:pt x="375" y="2249"/>
                      <a:pt x="440" y="2249"/>
                      <a:pt x="504" y="2249"/>
                    </a:cubicBezTo>
                    <a:close/>
                    <a:moveTo>
                      <a:pt x="493" y="2409"/>
                    </a:moveTo>
                    <a:cubicBezTo>
                      <a:pt x="535" y="2409"/>
                      <a:pt x="578" y="2409"/>
                      <a:pt x="621" y="2420"/>
                    </a:cubicBezTo>
                    <a:cubicBezTo>
                      <a:pt x="632" y="2420"/>
                      <a:pt x="632" y="2442"/>
                      <a:pt x="621" y="2442"/>
                    </a:cubicBezTo>
                    <a:cubicBezTo>
                      <a:pt x="578" y="2452"/>
                      <a:pt x="535" y="2452"/>
                      <a:pt x="493" y="2452"/>
                    </a:cubicBezTo>
                    <a:cubicBezTo>
                      <a:pt x="428" y="2452"/>
                      <a:pt x="364" y="2452"/>
                      <a:pt x="300" y="2442"/>
                    </a:cubicBezTo>
                    <a:cubicBezTo>
                      <a:pt x="290" y="2442"/>
                      <a:pt x="290" y="2420"/>
                      <a:pt x="300" y="2420"/>
                    </a:cubicBezTo>
                    <a:cubicBezTo>
                      <a:pt x="364" y="2409"/>
                      <a:pt x="428" y="2409"/>
                      <a:pt x="493" y="2409"/>
                    </a:cubicBezTo>
                    <a:close/>
                    <a:moveTo>
                      <a:pt x="450" y="2570"/>
                    </a:moveTo>
                    <a:cubicBezTo>
                      <a:pt x="514" y="2570"/>
                      <a:pt x="578" y="2570"/>
                      <a:pt x="643" y="2580"/>
                    </a:cubicBezTo>
                    <a:cubicBezTo>
                      <a:pt x="664" y="2580"/>
                      <a:pt x="664" y="2602"/>
                      <a:pt x="643" y="2602"/>
                    </a:cubicBezTo>
                    <a:cubicBezTo>
                      <a:pt x="589" y="2613"/>
                      <a:pt x="525" y="2613"/>
                      <a:pt x="461" y="2613"/>
                    </a:cubicBezTo>
                    <a:cubicBezTo>
                      <a:pt x="397" y="2613"/>
                      <a:pt x="332" y="2613"/>
                      <a:pt x="268" y="2602"/>
                    </a:cubicBezTo>
                    <a:lnTo>
                      <a:pt x="268" y="2580"/>
                    </a:lnTo>
                    <a:cubicBezTo>
                      <a:pt x="332" y="2570"/>
                      <a:pt x="386" y="2570"/>
                      <a:pt x="450" y="2570"/>
                    </a:cubicBezTo>
                    <a:close/>
                    <a:moveTo>
                      <a:pt x="504" y="2720"/>
                    </a:moveTo>
                    <a:cubicBezTo>
                      <a:pt x="578" y="2720"/>
                      <a:pt x="664" y="2730"/>
                      <a:pt x="728" y="2741"/>
                    </a:cubicBezTo>
                    <a:cubicBezTo>
                      <a:pt x="739" y="2741"/>
                      <a:pt x="739" y="2763"/>
                      <a:pt x="728" y="2763"/>
                    </a:cubicBezTo>
                    <a:cubicBezTo>
                      <a:pt x="664" y="2773"/>
                      <a:pt x="578" y="2784"/>
                      <a:pt x="504" y="2784"/>
                    </a:cubicBezTo>
                    <a:cubicBezTo>
                      <a:pt x="418" y="2784"/>
                      <a:pt x="332" y="2773"/>
                      <a:pt x="257" y="2763"/>
                    </a:cubicBezTo>
                    <a:cubicBezTo>
                      <a:pt x="247" y="2763"/>
                      <a:pt x="247" y="2741"/>
                      <a:pt x="257" y="2741"/>
                    </a:cubicBezTo>
                    <a:cubicBezTo>
                      <a:pt x="332" y="2730"/>
                      <a:pt x="418" y="2720"/>
                      <a:pt x="504" y="2720"/>
                    </a:cubicBezTo>
                    <a:close/>
                    <a:moveTo>
                      <a:pt x="450" y="2891"/>
                    </a:moveTo>
                    <a:cubicBezTo>
                      <a:pt x="504" y="2891"/>
                      <a:pt x="557" y="2891"/>
                      <a:pt x="621" y="2902"/>
                    </a:cubicBezTo>
                    <a:cubicBezTo>
                      <a:pt x="643" y="2902"/>
                      <a:pt x="643" y="2923"/>
                      <a:pt x="621" y="2923"/>
                    </a:cubicBezTo>
                    <a:cubicBezTo>
                      <a:pt x="578" y="2934"/>
                      <a:pt x="535" y="2934"/>
                      <a:pt x="493" y="2934"/>
                    </a:cubicBezTo>
                    <a:cubicBezTo>
                      <a:pt x="407" y="2934"/>
                      <a:pt x="321" y="2923"/>
                      <a:pt x="225" y="2913"/>
                    </a:cubicBezTo>
                    <a:lnTo>
                      <a:pt x="225" y="2902"/>
                    </a:lnTo>
                    <a:cubicBezTo>
                      <a:pt x="300" y="2891"/>
                      <a:pt x="375" y="2891"/>
                      <a:pt x="450" y="2891"/>
                    </a:cubicBezTo>
                    <a:close/>
                    <a:moveTo>
                      <a:pt x="300" y="3041"/>
                    </a:moveTo>
                    <a:cubicBezTo>
                      <a:pt x="343" y="3041"/>
                      <a:pt x="375" y="3051"/>
                      <a:pt x="407" y="3051"/>
                    </a:cubicBezTo>
                    <a:cubicBezTo>
                      <a:pt x="493" y="3051"/>
                      <a:pt x="568" y="3051"/>
                      <a:pt x="654" y="3063"/>
                    </a:cubicBezTo>
                    <a:cubicBezTo>
                      <a:pt x="664" y="3063"/>
                      <a:pt x="664" y="3084"/>
                      <a:pt x="654" y="3084"/>
                    </a:cubicBezTo>
                    <a:cubicBezTo>
                      <a:pt x="589" y="3094"/>
                      <a:pt x="535" y="3094"/>
                      <a:pt x="482" y="3094"/>
                    </a:cubicBezTo>
                    <a:lnTo>
                      <a:pt x="332" y="3094"/>
                    </a:lnTo>
                    <a:cubicBezTo>
                      <a:pt x="290" y="3094"/>
                      <a:pt x="247" y="3094"/>
                      <a:pt x="193" y="3073"/>
                    </a:cubicBezTo>
                    <a:cubicBezTo>
                      <a:pt x="183" y="3073"/>
                      <a:pt x="183" y="3063"/>
                      <a:pt x="193" y="3063"/>
                    </a:cubicBezTo>
                    <a:cubicBezTo>
                      <a:pt x="236" y="3051"/>
                      <a:pt x="268" y="3041"/>
                      <a:pt x="300" y="3041"/>
                    </a:cubicBezTo>
                    <a:close/>
                    <a:moveTo>
                      <a:pt x="418" y="3213"/>
                    </a:moveTo>
                    <a:cubicBezTo>
                      <a:pt x="482" y="3213"/>
                      <a:pt x="557" y="3223"/>
                      <a:pt x="632" y="3223"/>
                    </a:cubicBezTo>
                    <a:cubicBezTo>
                      <a:pt x="654" y="3223"/>
                      <a:pt x="654" y="3244"/>
                      <a:pt x="632" y="3244"/>
                    </a:cubicBezTo>
                    <a:cubicBezTo>
                      <a:pt x="547" y="3255"/>
                      <a:pt x="461" y="3255"/>
                      <a:pt x="375" y="3255"/>
                    </a:cubicBezTo>
                    <a:cubicBezTo>
                      <a:pt x="311" y="3255"/>
                      <a:pt x="247" y="3255"/>
                      <a:pt x="183" y="3244"/>
                    </a:cubicBezTo>
                    <a:cubicBezTo>
                      <a:pt x="171" y="3244"/>
                      <a:pt x="171" y="3234"/>
                      <a:pt x="183" y="3234"/>
                    </a:cubicBezTo>
                    <a:cubicBezTo>
                      <a:pt x="257" y="3223"/>
                      <a:pt x="332" y="3213"/>
                      <a:pt x="418" y="3213"/>
                    </a:cubicBezTo>
                    <a:close/>
                    <a:moveTo>
                      <a:pt x="514" y="3373"/>
                    </a:moveTo>
                    <a:cubicBezTo>
                      <a:pt x="557" y="3373"/>
                      <a:pt x="589" y="3373"/>
                      <a:pt x="632" y="3394"/>
                    </a:cubicBezTo>
                    <a:cubicBezTo>
                      <a:pt x="643" y="3394"/>
                      <a:pt x="643" y="3405"/>
                      <a:pt x="632" y="3405"/>
                    </a:cubicBezTo>
                    <a:cubicBezTo>
                      <a:pt x="589" y="3416"/>
                      <a:pt x="557" y="3416"/>
                      <a:pt x="514" y="3416"/>
                    </a:cubicBezTo>
                    <a:lnTo>
                      <a:pt x="407" y="3416"/>
                    </a:lnTo>
                    <a:cubicBezTo>
                      <a:pt x="332" y="3416"/>
                      <a:pt x="247" y="3416"/>
                      <a:pt x="161" y="3405"/>
                    </a:cubicBezTo>
                    <a:cubicBezTo>
                      <a:pt x="150" y="3405"/>
                      <a:pt x="150" y="3394"/>
                      <a:pt x="161" y="3384"/>
                    </a:cubicBezTo>
                    <a:cubicBezTo>
                      <a:pt x="247" y="3384"/>
                      <a:pt x="332" y="3373"/>
                      <a:pt x="407" y="3373"/>
                    </a:cubicBezTo>
                    <a:close/>
                    <a:moveTo>
                      <a:pt x="428" y="3523"/>
                    </a:moveTo>
                    <a:cubicBezTo>
                      <a:pt x="493" y="3523"/>
                      <a:pt x="557" y="3534"/>
                      <a:pt x="611" y="3555"/>
                    </a:cubicBezTo>
                    <a:cubicBezTo>
                      <a:pt x="621" y="3555"/>
                      <a:pt x="621" y="3565"/>
                      <a:pt x="611" y="3565"/>
                    </a:cubicBezTo>
                    <a:cubicBezTo>
                      <a:pt x="568" y="3577"/>
                      <a:pt x="504" y="3587"/>
                      <a:pt x="450" y="3587"/>
                    </a:cubicBezTo>
                    <a:cubicBezTo>
                      <a:pt x="343" y="3587"/>
                      <a:pt x="236" y="3565"/>
                      <a:pt x="140" y="3565"/>
                    </a:cubicBezTo>
                    <a:cubicBezTo>
                      <a:pt x="129" y="3565"/>
                      <a:pt x="129" y="3544"/>
                      <a:pt x="140" y="3544"/>
                    </a:cubicBezTo>
                    <a:cubicBezTo>
                      <a:pt x="225" y="3544"/>
                      <a:pt x="332" y="3523"/>
                      <a:pt x="428" y="3523"/>
                    </a:cubicBezTo>
                    <a:close/>
                    <a:moveTo>
                      <a:pt x="471" y="3694"/>
                    </a:moveTo>
                    <a:cubicBezTo>
                      <a:pt x="525" y="3694"/>
                      <a:pt x="578" y="3705"/>
                      <a:pt x="621" y="3715"/>
                    </a:cubicBezTo>
                    <a:lnTo>
                      <a:pt x="621" y="3726"/>
                    </a:lnTo>
                    <a:cubicBezTo>
                      <a:pt x="578" y="3737"/>
                      <a:pt x="525" y="3737"/>
                      <a:pt x="471" y="3737"/>
                    </a:cubicBezTo>
                    <a:lnTo>
                      <a:pt x="364" y="3737"/>
                    </a:lnTo>
                    <a:cubicBezTo>
                      <a:pt x="279" y="3737"/>
                      <a:pt x="193" y="3737"/>
                      <a:pt x="107" y="3726"/>
                    </a:cubicBezTo>
                    <a:cubicBezTo>
                      <a:pt x="97" y="3726"/>
                      <a:pt x="97" y="3715"/>
                      <a:pt x="107" y="3715"/>
                    </a:cubicBezTo>
                    <a:cubicBezTo>
                      <a:pt x="193" y="3705"/>
                      <a:pt x="279" y="3694"/>
                      <a:pt x="364" y="3694"/>
                    </a:cubicBezTo>
                    <a:close/>
                    <a:moveTo>
                      <a:pt x="375" y="3855"/>
                    </a:moveTo>
                    <a:cubicBezTo>
                      <a:pt x="461" y="3855"/>
                      <a:pt x="557" y="3855"/>
                      <a:pt x="643" y="3876"/>
                    </a:cubicBezTo>
                    <a:lnTo>
                      <a:pt x="643" y="3887"/>
                    </a:lnTo>
                    <a:cubicBezTo>
                      <a:pt x="557" y="3898"/>
                      <a:pt x="471" y="3908"/>
                      <a:pt x="386" y="3908"/>
                    </a:cubicBezTo>
                    <a:cubicBezTo>
                      <a:pt x="290" y="3908"/>
                      <a:pt x="193" y="3898"/>
                      <a:pt x="97" y="3887"/>
                    </a:cubicBezTo>
                    <a:lnTo>
                      <a:pt x="97" y="3876"/>
                    </a:lnTo>
                    <a:cubicBezTo>
                      <a:pt x="183" y="3855"/>
                      <a:pt x="279" y="3855"/>
                      <a:pt x="375" y="3855"/>
                    </a:cubicBezTo>
                    <a:close/>
                    <a:moveTo>
                      <a:pt x="290" y="4026"/>
                    </a:moveTo>
                    <a:cubicBezTo>
                      <a:pt x="407" y="4026"/>
                      <a:pt x="514" y="4026"/>
                      <a:pt x="621" y="4037"/>
                    </a:cubicBezTo>
                    <a:cubicBezTo>
                      <a:pt x="632" y="4037"/>
                      <a:pt x="632" y="4048"/>
                      <a:pt x="621" y="4048"/>
                    </a:cubicBezTo>
                    <a:cubicBezTo>
                      <a:pt x="514" y="4048"/>
                      <a:pt x="407" y="4058"/>
                      <a:pt x="290" y="4058"/>
                    </a:cubicBezTo>
                    <a:cubicBezTo>
                      <a:pt x="225" y="4058"/>
                      <a:pt x="150" y="4058"/>
                      <a:pt x="75" y="4048"/>
                    </a:cubicBezTo>
                    <a:lnTo>
                      <a:pt x="75" y="4037"/>
                    </a:lnTo>
                    <a:cubicBezTo>
                      <a:pt x="150" y="4026"/>
                      <a:pt x="225" y="4026"/>
                      <a:pt x="290" y="4026"/>
                    </a:cubicBezTo>
                    <a:close/>
                    <a:moveTo>
                      <a:pt x="386" y="4348"/>
                    </a:moveTo>
                    <a:cubicBezTo>
                      <a:pt x="482" y="4348"/>
                      <a:pt x="568" y="4348"/>
                      <a:pt x="664" y="4358"/>
                    </a:cubicBezTo>
                    <a:cubicBezTo>
                      <a:pt x="675" y="4358"/>
                      <a:pt x="675" y="4369"/>
                      <a:pt x="664" y="4369"/>
                    </a:cubicBezTo>
                    <a:cubicBezTo>
                      <a:pt x="568" y="4379"/>
                      <a:pt x="482" y="4379"/>
                      <a:pt x="386" y="4379"/>
                    </a:cubicBezTo>
                    <a:cubicBezTo>
                      <a:pt x="290" y="4379"/>
                      <a:pt x="193" y="4379"/>
                      <a:pt x="97" y="4369"/>
                    </a:cubicBezTo>
                    <a:cubicBezTo>
                      <a:pt x="86" y="4369"/>
                      <a:pt x="86" y="4358"/>
                      <a:pt x="97" y="4358"/>
                    </a:cubicBezTo>
                    <a:cubicBezTo>
                      <a:pt x="193" y="4348"/>
                      <a:pt x="290" y="4348"/>
                      <a:pt x="386" y="4348"/>
                    </a:cubicBezTo>
                    <a:close/>
                    <a:moveTo>
                      <a:pt x="600" y="0"/>
                    </a:moveTo>
                    <a:lnTo>
                      <a:pt x="532" y="493"/>
                    </a:lnTo>
                    <a:lnTo>
                      <a:pt x="532" y="493"/>
                    </a:lnTo>
                    <a:cubicBezTo>
                      <a:pt x="533" y="493"/>
                      <a:pt x="534" y="493"/>
                      <a:pt x="535" y="493"/>
                    </a:cubicBezTo>
                    <a:cubicBezTo>
                      <a:pt x="557" y="482"/>
                      <a:pt x="578" y="482"/>
                      <a:pt x="600" y="482"/>
                    </a:cubicBezTo>
                    <a:cubicBezTo>
                      <a:pt x="611" y="482"/>
                      <a:pt x="621" y="482"/>
                      <a:pt x="643" y="493"/>
                    </a:cubicBezTo>
                    <a:cubicBezTo>
                      <a:pt x="654" y="493"/>
                      <a:pt x="654" y="503"/>
                      <a:pt x="643" y="514"/>
                    </a:cubicBezTo>
                    <a:lnTo>
                      <a:pt x="600" y="514"/>
                    </a:lnTo>
                    <a:cubicBezTo>
                      <a:pt x="578" y="514"/>
                      <a:pt x="557" y="514"/>
                      <a:pt x="535" y="503"/>
                    </a:cubicBezTo>
                    <a:cubicBezTo>
                      <a:pt x="533" y="503"/>
                      <a:pt x="532" y="503"/>
                      <a:pt x="531" y="502"/>
                    </a:cubicBezTo>
                    <a:lnTo>
                      <a:pt x="531" y="502"/>
                    </a:lnTo>
                    <a:lnTo>
                      <a:pt x="22" y="4198"/>
                    </a:lnTo>
                    <a:cubicBezTo>
                      <a:pt x="97" y="4176"/>
                      <a:pt x="183" y="4176"/>
                      <a:pt x="268" y="4176"/>
                    </a:cubicBezTo>
                    <a:cubicBezTo>
                      <a:pt x="397" y="4176"/>
                      <a:pt x="535" y="4186"/>
                      <a:pt x="675" y="4186"/>
                    </a:cubicBezTo>
                    <a:cubicBezTo>
                      <a:pt x="685" y="4186"/>
                      <a:pt x="685" y="4208"/>
                      <a:pt x="675" y="4208"/>
                    </a:cubicBezTo>
                    <a:cubicBezTo>
                      <a:pt x="535" y="4219"/>
                      <a:pt x="397" y="4229"/>
                      <a:pt x="268" y="4229"/>
                    </a:cubicBezTo>
                    <a:cubicBezTo>
                      <a:pt x="183" y="4229"/>
                      <a:pt x="97" y="4219"/>
                      <a:pt x="22" y="4208"/>
                    </a:cubicBezTo>
                    <a:lnTo>
                      <a:pt x="0" y="4294"/>
                    </a:lnTo>
                    <a:lnTo>
                      <a:pt x="236" y="4519"/>
                    </a:lnTo>
                    <a:cubicBezTo>
                      <a:pt x="321" y="4508"/>
                      <a:pt x="418" y="4497"/>
                      <a:pt x="514" y="4497"/>
                    </a:cubicBezTo>
                    <a:cubicBezTo>
                      <a:pt x="600" y="4497"/>
                      <a:pt x="685" y="4508"/>
                      <a:pt x="761" y="4519"/>
                    </a:cubicBezTo>
                    <a:cubicBezTo>
                      <a:pt x="771" y="4519"/>
                      <a:pt x="771" y="4529"/>
                      <a:pt x="761" y="4529"/>
                    </a:cubicBezTo>
                    <a:cubicBezTo>
                      <a:pt x="685" y="4540"/>
                      <a:pt x="600" y="4551"/>
                      <a:pt x="514" y="4551"/>
                    </a:cubicBezTo>
                    <a:cubicBezTo>
                      <a:pt x="428" y="4551"/>
                      <a:pt x="343" y="4540"/>
                      <a:pt x="257" y="4540"/>
                    </a:cubicBezTo>
                    <a:lnTo>
                      <a:pt x="386" y="4669"/>
                    </a:lnTo>
                    <a:cubicBezTo>
                      <a:pt x="418" y="4658"/>
                      <a:pt x="461" y="4658"/>
                      <a:pt x="493" y="4658"/>
                    </a:cubicBezTo>
                    <a:cubicBezTo>
                      <a:pt x="568" y="4658"/>
                      <a:pt x="643" y="4669"/>
                      <a:pt x="728" y="4679"/>
                    </a:cubicBezTo>
                    <a:lnTo>
                      <a:pt x="728" y="4690"/>
                    </a:lnTo>
                    <a:cubicBezTo>
                      <a:pt x="643" y="4700"/>
                      <a:pt x="568" y="4712"/>
                      <a:pt x="493" y="4712"/>
                    </a:cubicBezTo>
                    <a:lnTo>
                      <a:pt x="440" y="4712"/>
                    </a:lnTo>
                    <a:lnTo>
                      <a:pt x="621" y="4883"/>
                    </a:lnTo>
                    <a:lnTo>
                      <a:pt x="857" y="4626"/>
                    </a:lnTo>
                    <a:cubicBezTo>
                      <a:pt x="857" y="4583"/>
                      <a:pt x="868" y="4540"/>
                      <a:pt x="868" y="4497"/>
                    </a:cubicBezTo>
                    <a:cubicBezTo>
                      <a:pt x="868" y="4497"/>
                      <a:pt x="868" y="4486"/>
                      <a:pt x="878" y="4486"/>
                    </a:cubicBezTo>
                    <a:lnTo>
                      <a:pt x="878" y="4497"/>
                    </a:lnTo>
                    <a:cubicBezTo>
                      <a:pt x="889" y="4529"/>
                      <a:pt x="889" y="4562"/>
                      <a:pt x="889" y="4593"/>
                    </a:cubicBezTo>
                    <a:lnTo>
                      <a:pt x="1221" y="4240"/>
                    </a:lnTo>
                    <a:lnTo>
                      <a:pt x="1232" y="4240"/>
                    </a:lnTo>
                    <a:lnTo>
                      <a:pt x="60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40"/>
              <p:cNvSpPr/>
              <p:nvPr/>
            </p:nvSpPr>
            <p:spPr>
              <a:xfrm>
                <a:off x="3696738" y="2008157"/>
                <a:ext cx="214718" cy="709981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4573" extrusionOk="0">
                    <a:moveTo>
                      <a:pt x="676" y="354"/>
                    </a:moveTo>
                    <a:lnTo>
                      <a:pt x="676" y="365"/>
                    </a:lnTo>
                    <a:lnTo>
                      <a:pt x="1297" y="4519"/>
                    </a:lnTo>
                    <a:lnTo>
                      <a:pt x="676" y="354"/>
                    </a:lnTo>
                    <a:close/>
                    <a:moveTo>
                      <a:pt x="622" y="1"/>
                    </a:moveTo>
                    <a:lnTo>
                      <a:pt x="536" y="611"/>
                    </a:lnTo>
                    <a:lnTo>
                      <a:pt x="515" y="782"/>
                    </a:lnTo>
                    <a:lnTo>
                      <a:pt x="483" y="975"/>
                    </a:lnTo>
                    <a:lnTo>
                      <a:pt x="462" y="1157"/>
                    </a:lnTo>
                    <a:lnTo>
                      <a:pt x="386" y="1703"/>
                    </a:lnTo>
                    <a:lnTo>
                      <a:pt x="376" y="1746"/>
                    </a:lnTo>
                    <a:lnTo>
                      <a:pt x="269" y="2560"/>
                    </a:lnTo>
                    <a:lnTo>
                      <a:pt x="248" y="2656"/>
                    </a:lnTo>
                    <a:lnTo>
                      <a:pt x="205" y="3009"/>
                    </a:lnTo>
                    <a:lnTo>
                      <a:pt x="205" y="3020"/>
                    </a:lnTo>
                    <a:lnTo>
                      <a:pt x="194" y="3042"/>
                    </a:lnTo>
                    <a:lnTo>
                      <a:pt x="194" y="3095"/>
                    </a:lnTo>
                    <a:lnTo>
                      <a:pt x="65" y="4005"/>
                    </a:lnTo>
                    <a:lnTo>
                      <a:pt x="65" y="4037"/>
                    </a:lnTo>
                    <a:lnTo>
                      <a:pt x="55" y="4080"/>
                    </a:lnTo>
                    <a:lnTo>
                      <a:pt x="1" y="4519"/>
                    </a:lnTo>
                    <a:lnTo>
                      <a:pt x="12" y="4519"/>
                    </a:lnTo>
                    <a:lnTo>
                      <a:pt x="65" y="4573"/>
                    </a:lnTo>
                    <a:lnTo>
                      <a:pt x="87" y="4487"/>
                    </a:lnTo>
                    <a:cubicBezTo>
                      <a:pt x="76" y="4487"/>
                      <a:pt x="76" y="4477"/>
                      <a:pt x="87" y="4477"/>
                    </a:cubicBezTo>
                    <a:lnTo>
                      <a:pt x="665" y="279"/>
                    </a:lnTo>
                    <a:lnTo>
                      <a:pt x="676" y="354"/>
                    </a:lnTo>
                    <a:lnTo>
                      <a:pt x="676" y="86"/>
                    </a:lnTo>
                    <a:lnTo>
                      <a:pt x="1340" y="4530"/>
                    </a:lnTo>
                    <a:lnTo>
                      <a:pt x="1383" y="4530"/>
                    </a:lnTo>
                    <a:lnTo>
                      <a:pt x="1371" y="4423"/>
                    </a:lnTo>
                    <a:lnTo>
                      <a:pt x="1361" y="4391"/>
                    </a:lnTo>
                    <a:lnTo>
                      <a:pt x="1340" y="4220"/>
                    </a:lnTo>
                    <a:lnTo>
                      <a:pt x="1329" y="4187"/>
                    </a:lnTo>
                    <a:lnTo>
                      <a:pt x="1307" y="4037"/>
                    </a:lnTo>
                    <a:lnTo>
                      <a:pt x="1297" y="3963"/>
                    </a:lnTo>
                    <a:lnTo>
                      <a:pt x="1168" y="3085"/>
                    </a:lnTo>
                    <a:lnTo>
                      <a:pt x="1157" y="3009"/>
                    </a:lnTo>
                    <a:lnTo>
                      <a:pt x="1104" y="2656"/>
                    </a:lnTo>
                    <a:lnTo>
                      <a:pt x="1083" y="2560"/>
                    </a:lnTo>
                    <a:lnTo>
                      <a:pt x="965" y="1746"/>
                    </a:lnTo>
                    <a:lnTo>
                      <a:pt x="954" y="1703"/>
                    </a:lnTo>
                    <a:lnTo>
                      <a:pt x="869" y="1146"/>
                    </a:lnTo>
                    <a:lnTo>
                      <a:pt x="847" y="975"/>
                    </a:lnTo>
                    <a:lnTo>
                      <a:pt x="815" y="782"/>
                    </a:lnTo>
                    <a:lnTo>
                      <a:pt x="793" y="611"/>
                    </a:lnTo>
                    <a:lnTo>
                      <a:pt x="69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40"/>
              <p:cNvSpPr/>
              <p:nvPr/>
            </p:nvSpPr>
            <p:spPr>
              <a:xfrm>
                <a:off x="3801535" y="2021509"/>
                <a:ext cx="103245" cy="689953"/>
              </a:xfrm>
              <a:custGeom>
                <a:avLst/>
                <a:gdLst/>
                <a:ahLst/>
                <a:cxnLst/>
                <a:rect l="l" t="t" r="r" b="b"/>
                <a:pathLst>
                  <a:path w="665" h="4444" extrusionOk="0">
                    <a:moveTo>
                      <a:pt x="1" y="0"/>
                    </a:moveTo>
                    <a:lnTo>
                      <a:pt x="1" y="279"/>
                    </a:lnTo>
                    <a:lnTo>
                      <a:pt x="622" y="4433"/>
                    </a:lnTo>
                    <a:lnTo>
                      <a:pt x="632" y="4433"/>
                    </a:lnTo>
                    <a:lnTo>
                      <a:pt x="665" y="4444"/>
                    </a:lnTo>
                    <a:lnTo>
                      <a:pt x="665" y="444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40"/>
              <p:cNvSpPr/>
              <p:nvPr/>
            </p:nvSpPr>
            <p:spPr>
              <a:xfrm>
                <a:off x="3766603" y="2774498"/>
                <a:ext cx="53408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344" h="55" extrusionOk="0">
                    <a:moveTo>
                      <a:pt x="108" y="1"/>
                    </a:moveTo>
                    <a:cubicBezTo>
                      <a:pt x="76" y="1"/>
                      <a:pt x="33" y="1"/>
                      <a:pt x="1" y="12"/>
                    </a:cubicBezTo>
                    <a:lnTo>
                      <a:pt x="55" y="55"/>
                    </a:lnTo>
                    <a:lnTo>
                      <a:pt x="108" y="55"/>
                    </a:lnTo>
                    <a:cubicBezTo>
                      <a:pt x="183" y="55"/>
                      <a:pt x="258" y="43"/>
                      <a:pt x="343" y="33"/>
                    </a:cubicBezTo>
                    <a:lnTo>
                      <a:pt x="343" y="22"/>
                    </a:lnTo>
                    <a:cubicBezTo>
                      <a:pt x="258" y="12"/>
                      <a:pt x="183" y="1"/>
                      <a:pt x="1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40"/>
              <p:cNvSpPr/>
              <p:nvPr/>
            </p:nvSpPr>
            <p:spPr>
              <a:xfrm>
                <a:off x="3743314" y="2749657"/>
                <a:ext cx="83372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54" extrusionOk="0">
                    <a:moveTo>
                      <a:pt x="279" y="0"/>
                    </a:moveTo>
                    <a:cubicBezTo>
                      <a:pt x="183" y="0"/>
                      <a:pt x="86" y="11"/>
                      <a:pt x="1" y="22"/>
                    </a:cubicBezTo>
                    <a:lnTo>
                      <a:pt x="22" y="43"/>
                    </a:lnTo>
                    <a:cubicBezTo>
                      <a:pt x="108" y="43"/>
                      <a:pt x="193" y="54"/>
                      <a:pt x="279" y="54"/>
                    </a:cubicBezTo>
                    <a:cubicBezTo>
                      <a:pt x="365" y="54"/>
                      <a:pt x="450" y="43"/>
                      <a:pt x="526" y="32"/>
                    </a:cubicBezTo>
                    <a:cubicBezTo>
                      <a:pt x="536" y="32"/>
                      <a:pt x="536" y="22"/>
                      <a:pt x="526" y="22"/>
                    </a:cubicBezTo>
                    <a:cubicBezTo>
                      <a:pt x="450" y="11"/>
                      <a:pt x="365" y="0"/>
                      <a:pt x="2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40"/>
              <p:cNvSpPr/>
              <p:nvPr/>
            </p:nvSpPr>
            <p:spPr>
              <a:xfrm>
                <a:off x="3720026" y="2726369"/>
                <a:ext cx="91756" cy="5123"/>
              </a:xfrm>
              <a:custGeom>
                <a:avLst/>
                <a:gdLst/>
                <a:ahLst/>
                <a:cxnLst/>
                <a:rect l="l" t="t" r="r" b="b"/>
                <a:pathLst>
                  <a:path w="591" h="33" extrusionOk="0">
                    <a:moveTo>
                      <a:pt x="301" y="1"/>
                    </a:moveTo>
                    <a:cubicBezTo>
                      <a:pt x="205" y="1"/>
                      <a:pt x="108" y="1"/>
                      <a:pt x="12" y="11"/>
                    </a:cubicBezTo>
                    <a:cubicBezTo>
                      <a:pt x="1" y="11"/>
                      <a:pt x="1" y="22"/>
                      <a:pt x="12" y="22"/>
                    </a:cubicBezTo>
                    <a:cubicBezTo>
                      <a:pt x="108" y="32"/>
                      <a:pt x="205" y="32"/>
                      <a:pt x="301" y="32"/>
                    </a:cubicBezTo>
                    <a:cubicBezTo>
                      <a:pt x="397" y="32"/>
                      <a:pt x="483" y="32"/>
                      <a:pt x="579" y="22"/>
                    </a:cubicBezTo>
                    <a:cubicBezTo>
                      <a:pt x="590" y="22"/>
                      <a:pt x="590" y="11"/>
                      <a:pt x="579" y="11"/>
                    </a:cubicBezTo>
                    <a:cubicBezTo>
                      <a:pt x="483" y="1"/>
                      <a:pt x="397" y="1"/>
                      <a:pt x="3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40"/>
              <p:cNvSpPr/>
              <p:nvPr/>
            </p:nvSpPr>
            <p:spPr>
              <a:xfrm>
                <a:off x="3708537" y="2699820"/>
                <a:ext cx="104797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675" h="54" extrusionOk="0">
                    <a:moveTo>
                      <a:pt x="257" y="0"/>
                    </a:moveTo>
                    <a:cubicBezTo>
                      <a:pt x="172" y="0"/>
                      <a:pt x="86" y="0"/>
                      <a:pt x="11" y="22"/>
                    </a:cubicBezTo>
                    <a:cubicBezTo>
                      <a:pt x="0" y="22"/>
                      <a:pt x="0" y="32"/>
                      <a:pt x="11" y="32"/>
                    </a:cubicBezTo>
                    <a:cubicBezTo>
                      <a:pt x="86" y="43"/>
                      <a:pt x="172" y="53"/>
                      <a:pt x="257" y="53"/>
                    </a:cubicBezTo>
                    <a:cubicBezTo>
                      <a:pt x="386" y="53"/>
                      <a:pt x="524" y="43"/>
                      <a:pt x="664" y="32"/>
                    </a:cubicBezTo>
                    <a:cubicBezTo>
                      <a:pt x="674" y="32"/>
                      <a:pt x="674" y="10"/>
                      <a:pt x="664" y="10"/>
                    </a:cubicBezTo>
                    <a:cubicBezTo>
                      <a:pt x="524" y="10"/>
                      <a:pt x="386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40"/>
              <p:cNvSpPr/>
              <p:nvPr/>
            </p:nvSpPr>
            <p:spPr>
              <a:xfrm>
                <a:off x="3718474" y="2676532"/>
                <a:ext cx="86632" cy="4968"/>
              </a:xfrm>
              <a:custGeom>
                <a:avLst/>
                <a:gdLst/>
                <a:ahLst/>
                <a:cxnLst/>
                <a:rect l="l" t="t" r="r" b="b"/>
                <a:pathLst>
                  <a:path w="558" h="32" extrusionOk="0">
                    <a:moveTo>
                      <a:pt x="215" y="0"/>
                    </a:moveTo>
                    <a:cubicBezTo>
                      <a:pt x="150" y="0"/>
                      <a:pt x="75" y="0"/>
                      <a:pt x="0" y="11"/>
                    </a:cubicBezTo>
                    <a:lnTo>
                      <a:pt x="0" y="22"/>
                    </a:lnTo>
                    <a:cubicBezTo>
                      <a:pt x="75" y="32"/>
                      <a:pt x="150" y="32"/>
                      <a:pt x="215" y="32"/>
                    </a:cubicBezTo>
                    <a:cubicBezTo>
                      <a:pt x="332" y="32"/>
                      <a:pt x="439" y="22"/>
                      <a:pt x="546" y="22"/>
                    </a:cubicBezTo>
                    <a:cubicBezTo>
                      <a:pt x="557" y="22"/>
                      <a:pt x="557" y="11"/>
                      <a:pt x="546" y="11"/>
                    </a:cubicBezTo>
                    <a:cubicBezTo>
                      <a:pt x="439" y="0"/>
                      <a:pt x="332" y="0"/>
                      <a:pt x="2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40"/>
              <p:cNvSpPr/>
              <p:nvPr/>
            </p:nvSpPr>
            <p:spPr>
              <a:xfrm>
                <a:off x="3721734" y="2649828"/>
                <a:ext cx="84924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547" h="55" extrusionOk="0">
                    <a:moveTo>
                      <a:pt x="279" y="1"/>
                    </a:moveTo>
                    <a:cubicBezTo>
                      <a:pt x="183" y="1"/>
                      <a:pt x="87" y="1"/>
                      <a:pt x="1" y="22"/>
                    </a:cubicBezTo>
                    <a:lnTo>
                      <a:pt x="1" y="33"/>
                    </a:lnTo>
                    <a:cubicBezTo>
                      <a:pt x="97" y="44"/>
                      <a:pt x="194" y="54"/>
                      <a:pt x="290" y="54"/>
                    </a:cubicBezTo>
                    <a:cubicBezTo>
                      <a:pt x="375" y="54"/>
                      <a:pt x="461" y="44"/>
                      <a:pt x="547" y="33"/>
                    </a:cubicBezTo>
                    <a:lnTo>
                      <a:pt x="547" y="22"/>
                    </a:lnTo>
                    <a:cubicBezTo>
                      <a:pt x="461" y="1"/>
                      <a:pt x="365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40"/>
              <p:cNvSpPr/>
              <p:nvPr/>
            </p:nvSpPr>
            <p:spPr>
              <a:xfrm>
                <a:off x="3721734" y="2624832"/>
                <a:ext cx="81664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4" extrusionOk="0">
                    <a:moveTo>
                      <a:pt x="268" y="1"/>
                    </a:moveTo>
                    <a:cubicBezTo>
                      <a:pt x="183" y="1"/>
                      <a:pt x="97" y="12"/>
                      <a:pt x="11" y="22"/>
                    </a:cubicBezTo>
                    <a:cubicBezTo>
                      <a:pt x="1" y="22"/>
                      <a:pt x="1" y="33"/>
                      <a:pt x="11" y="33"/>
                    </a:cubicBezTo>
                    <a:cubicBezTo>
                      <a:pt x="97" y="44"/>
                      <a:pt x="183" y="44"/>
                      <a:pt x="268" y="44"/>
                    </a:cubicBezTo>
                    <a:lnTo>
                      <a:pt x="375" y="44"/>
                    </a:lnTo>
                    <a:cubicBezTo>
                      <a:pt x="429" y="44"/>
                      <a:pt x="482" y="44"/>
                      <a:pt x="525" y="33"/>
                    </a:cubicBezTo>
                    <a:lnTo>
                      <a:pt x="525" y="22"/>
                    </a:lnTo>
                    <a:cubicBezTo>
                      <a:pt x="482" y="12"/>
                      <a:pt x="429" y="1"/>
                      <a:pt x="37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40"/>
              <p:cNvSpPr/>
              <p:nvPr/>
            </p:nvSpPr>
            <p:spPr>
              <a:xfrm>
                <a:off x="3726702" y="2598283"/>
                <a:ext cx="76696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494" h="65" extrusionOk="0">
                    <a:moveTo>
                      <a:pt x="300" y="1"/>
                    </a:moveTo>
                    <a:cubicBezTo>
                      <a:pt x="204" y="1"/>
                      <a:pt x="97" y="22"/>
                      <a:pt x="12" y="22"/>
                    </a:cubicBezTo>
                    <a:cubicBezTo>
                      <a:pt x="1" y="22"/>
                      <a:pt x="1" y="43"/>
                      <a:pt x="12" y="43"/>
                    </a:cubicBezTo>
                    <a:cubicBezTo>
                      <a:pt x="108" y="43"/>
                      <a:pt x="215" y="65"/>
                      <a:pt x="322" y="65"/>
                    </a:cubicBezTo>
                    <a:cubicBezTo>
                      <a:pt x="376" y="65"/>
                      <a:pt x="440" y="55"/>
                      <a:pt x="483" y="43"/>
                    </a:cubicBezTo>
                    <a:cubicBezTo>
                      <a:pt x="493" y="43"/>
                      <a:pt x="493" y="33"/>
                      <a:pt x="483" y="33"/>
                    </a:cubicBezTo>
                    <a:cubicBezTo>
                      <a:pt x="429" y="12"/>
                      <a:pt x="365" y="1"/>
                      <a:pt x="3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40"/>
              <p:cNvSpPr/>
              <p:nvPr/>
            </p:nvSpPr>
            <p:spPr>
              <a:xfrm>
                <a:off x="3730118" y="2574995"/>
                <a:ext cx="76541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493" h="44" extrusionOk="0">
                    <a:moveTo>
                      <a:pt x="257" y="1"/>
                    </a:moveTo>
                    <a:cubicBezTo>
                      <a:pt x="182" y="1"/>
                      <a:pt x="97" y="12"/>
                      <a:pt x="11" y="12"/>
                    </a:cubicBezTo>
                    <a:cubicBezTo>
                      <a:pt x="0" y="22"/>
                      <a:pt x="0" y="33"/>
                      <a:pt x="11" y="33"/>
                    </a:cubicBezTo>
                    <a:cubicBezTo>
                      <a:pt x="97" y="44"/>
                      <a:pt x="182" y="44"/>
                      <a:pt x="257" y="44"/>
                    </a:cubicBezTo>
                    <a:lnTo>
                      <a:pt x="364" y="44"/>
                    </a:lnTo>
                    <a:cubicBezTo>
                      <a:pt x="407" y="44"/>
                      <a:pt x="439" y="44"/>
                      <a:pt x="482" y="33"/>
                    </a:cubicBezTo>
                    <a:cubicBezTo>
                      <a:pt x="493" y="33"/>
                      <a:pt x="493" y="22"/>
                      <a:pt x="482" y="22"/>
                    </a:cubicBezTo>
                    <a:cubicBezTo>
                      <a:pt x="439" y="1"/>
                      <a:pt x="407" y="1"/>
                      <a:pt x="3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40"/>
              <p:cNvSpPr/>
              <p:nvPr/>
            </p:nvSpPr>
            <p:spPr>
              <a:xfrm>
                <a:off x="3733378" y="2550154"/>
                <a:ext cx="74988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483" h="44" extrusionOk="0">
                    <a:moveTo>
                      <a:pt x="247" y="1"/>
                    </a:moveTo>
                    <a:cubicBezTo>
                      <a:pt x="161" y="1"/>
                      <a:pt x="86" y="11"/>
                      <a:pt x="12" y="22"/>
                    </a:cubicBezTo>
                    <a:cubicBezTo>
                      <a:pt x="0" y="22"/>
                      <a:pt x="0" y="32"/>
                      <a:pt x="12" y="32"/>
                    </a:cubicBezTo>
                    <a:cubicBezTo>
                      <a:pt x="76" y="43"/>
                      <a:pt x="140" y="43"/>
                      <a:pt x="204" y="43"/>
                    </a:cubicBezTo>
                    <a:cubicBezTo>
                      <a:pt x="290" y="43"/>
                      <a:pt x="376" y="43"/>
                      <a:pt x="461" y="32"/>
                    </a:cubicBezTo>
                    <a:cubicBezTo>
                      <a:pt x="483" y="32"/>
                      <a:pt x="483" y="11"/>
                      <a:pt x="461" y="11"/>
                    </a:cubicBezTo>
                    <a:cubicBezTo>
                      <a:pt x="386" y="11"/>
                      <a:pt x="311" y="1"/>
                      <a:pt x="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40"/>
              <p:cNvSpPr/>
              <p:nvPr/>
            </p:nvSpPr>
            <p:spPr>
              <a:xfrm>
                <a:off x="3735086" y="2523605"/>
                <a:ext cx="74833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482" h="54" extrusionOk="0">
                    <a:moveTo>
                      <a:pt x="118" y="0"/>
                    </a:moveTo>
                    <a:cubicBezTo>
                      <a:pt x="86" y="0"/>
                      <a:pt x="54" y="10"/>
                      <a:pt x="11" y="22"/>
                    </a:cubicBezTo>
                    <a:cubicBezTo>
                      <a:pt x="1" y="22"/>
                      <a:pt x="1" y="32"/>
                      <a:pt x="11" y="32"/>
                    </a:cubicBezTo>
                    <a:cubicBezTo>
                      <a:pt x="65" y="53"/>
                      <a:pt x="108" y="53"/>
                      <a:pt x="150" y="53"/>
                    </a:cubicBezTo>
                    <a:lnTo>
                      <a:pt x="300" y="53"/>
                    </a:lnTo>
                    <a:cubicBezTo>
                      <a:pt x="353" y="53"/>
                      <a:pt x="407" y="53"/>
                      <a:pt x="472" y="43"/>
                    </a:cubicBezTo>
                    <a:cubicBezTo>
                      <a:pt x="482" y="43"/>
                      <a:pt x="482" y="22"/>
                      <a:pt x="472" y="22"/>
                    </a:cubicBezTo>
                    <a:cubicBezTo>
                      <a:pt x="386" y="10"/>
                      <a:pt x="311" y="10"/>
                      <a:pt x="225" y="10"/>
                    </a:cubicBezTo>
                    <a:cubicBezTo>
                      <a:pt x="193" y="10"/>
                      <a:pt x="161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40"/>
              <p:cNvSpPr/>
              <p:nvPr/>
            </p:nvSpPr>
            <p:spPr>
              <a:xfrm>
                <a:off x="3741762" y="2500317"/>
                <a:ext cx="64897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4" extrusionOk="0">
                    <a:moveTo>
                      <a:pt x="225" y="0"/>
                    </a:moveTo>
                    <a:cubicBezTo>
                      <a:pt x="150" y="0"/>
                      <a:pt x="75" y="0"/>
                      <a:pt x="0" y="11"/>
                    </a:cubicBezTo>
                    <a:lnTo>
                      <a:pt x="0" y="22"/>
                    </a:lnTo>
                    <a:cubicBezTo>
                      <a:pt x="96" y="32"/>
                      <a:pt x="182" y="43"/>
                      <a:pt x="268" y="43"/>
                    </a:cubicBezTo>
                    <a:cubicBezTo>
                      <a:pt x="310" y="43"/>
                      <a:pt x="353" y="43"/>
                      <a:pt x="396" y="32"/>
                    </a:cubicBezTo>
                    <a:cubicBezTo>
                      <a:pt x="418" y="32"/>
                      <a:pt x="418" y="11"/>
                      <a:pt x="396" y="11"/>
                    </a:cubicBezTo>
                    <a:cubicBezTo>
                      <a:pt x="332" y="0"/>
                      <a:pt x="279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40"/>
              <p:cNvSpPr/>
              <p:nvPr/>
            </p:nvSpPr>
            <p:spPr>
              <a:xfrm>
                <a:off x="3745022" y="2473613"/>
                <a:ext cx="76696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494" h="66" extrusionOk="0">
                    <a:moveTo>
                      <a:pt x="258" y="1"/>
                    </a:moveTo>
                    <a:cubicBezTo>
                      <a:pt x="172" y="1"/>
                      <a:pt x="86" y="11"/>
                      <a:pt x="11" y="22"/>
                    </a:cubicBezTo>
                    <a:cubicBezTo>
                      <a:pt x="1" y="22"/>
                      <a:pt x="1" y="44"/>
                      <a:pt x="11" y="44"/>
                    </a:cubicBezTo>
                    <a:cubicBezTo>
                      <a:pt x="86" y="54"/>
                      <a:pt x="172" y="65"/>
                      <a:pt x="258" y="65"/>
                    </a:cubicBezTo>
                    <a:cubicBezTo>
                      <a:pt x="332" y="65"/>
                      <a:pt x="418" y="54"/>
                      <a:pt x="482" y="44"/>
                    </a:cubicBezTo>
                    <a:cubicBezTo>
                      <a:pt x="493" y="44"/>
                      <a:pt x="493" y="22"/>
                      <a:pt x="482" y="22"/>
                    </a:cubicBezTo>
                    <a:cubicBezTo>
                      <a:pt x="418" y="11"/>
                      <a:pt x="332" y="1"/>
                      <a:pt x="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2" name="Google Shape;2022;p40"/>
              <p:cNvSpPr/>
              <p:nvPr/>
            </p:nvSpPr>
            <p:spPr>
              <a:xfrm>
                <a:off x="3748438" y="2450480"/>
                <a:ext cx="61481" cy="6676"/>
              </a:xfrm>
              <a:custGeom>
                <a:avLst/>
                <a:gdLst/>
                <a:ahLst/>
                <a:cxnLst/>
                <a:rect l="l" t="t" r="r" b="b"/>
                <a:pathLst>
                  <a:path w="396" h="43" extrusionOk="0">
                    <a:moveTo>
                      <a:pt x="182" y="0"/>
                    </a:moveTo>
                    <a:cubicBezTo>
                      <a:pt x="118" y="0"/>
                      <a:pt x="64" y="0"/>
                      <a:pt x="0" y="10"/>
                    </a:cubicBezTo>
                    <a:lnTo>
                      <a:pt x="0" y="32"/>
                    </a:lnTo>
                    <a:cubicBezTo>
                      <a:pt x="64" y="43"/>
                      <a:pt x="129" y="43"/>
                      <a:pt x="193" y="43"/>
                    </a:cubicBezTo>
                    <a:cubicBezTo>
                      <a:pt x="257" y="43"/>
                      <a:pt x="321" y="43"/>
                      <a:pt x="375" y="32"/>
                    </a:cubicBezTo>
                    <a:cubicBezTo>
                      <a:pt x="396" y="32"/>
                      <a:pt x="396" y="10"/>
                      <a:pt x="375" y="10"/>
                    </a:cubicBezTo>
                    <a:cubicBezTo>
                      <a:pt x="310" y="0"/>
                      <a:pt x="246" y="0"/>
                      <a:pt x="1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3" name="Google Shape;2023;p40"/>
              <p:cNvSpPr/>
              <p:nvPr/>
            </p:nvSpPr>
            <p:spPr>
              <a:xfrm>
                <a:off x="3755114" y="2400488"/>
                <a:ext cx="51545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332" h="54" extrusionOk="0">
                    <a:moveTo>
                      <a:pt x="193" y="1"/>
                    </a:moveTo>
                    <a:cubicBezTo>
                      <a:pt x="129" y="1"/>
                      <a:pt x="64" y="1"/>
                      <a:pt x="0" y="22"/>
                    </a:cubicBezTo>
                    <a:lnTo>
                      <a:pt x="0" y="33"/>
                    </a:lnTo>
                    <a:cubicBezTo>
                      <a:pt x="53" y="44"/>
                      <a:pt x="107" y="54"/>
                      <a:pt x="160" y="54"/>
                    </a:cubicBezTo>
                    <a:cubicBezTo>
                      <a:pt x="214" y="54"/>
                      <a:pt x="267" y="44"/>
                      <a:pt x="321" y="33"/>
                    </a:cubicBezTo>
                    <a:cubicBezTo>
                      <a:pt x="332" y="33"/>
                      <a:pt x="332" y="11"/>
                      <a:pt x="321" y="11"/>
                    </a:cubicBezTo>
                    <a:cubicBezTo>
                      <a:pt x="278" y="1"/>
                      <a:pt x="236" y="1"/>
                      <a:pt x="1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4" name="Google Shape;2024;p40"/>
              <p:cNvSpPr/>
              <p:nvPr/>
            </p:nvSpPr>
            <p:spPr>
              <a:xfrm>
                <a:off x="3751698" y="2425484"/>
                <a:ext cx="53408" cy="6676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3" extrusionOk="0">
                    <a:moveTo>
                      <a:pt x="204" y="0"/>
                    </a:moveTo>
                    <a:cubicBezTo>
                      <a:pt x="139" y="0"/>
                      <a:pt x="75" y="0"/>
                      <a:pt x="11" y="11"/>
                    </a:cubicBezTo>
                    <a:cubicBezTo>
                      <a:pt x="1" y="11"/>
                      <a:pt x="1" y="33"/>
                      <a:pt x="11" y="33"/>
                    </a:cubicBezTo>
                    <a:cubicBezTo>
                      <a:pt x="75" y="43"/>
                      <a:pt x="139" y="43"/>
                      <a:pt x="204" y="43"/>
                    </a:cubicBezTo>
                    <a:cubicBezTo>
                      <a:pt x="246" y="43"/>
                      <a:pt x="289" y="43"/>
                      <a:pt x="332" y="33"/>
                    </a:cubicBezTo>
                    <a:cubicBezTo>
                      <a:pt x="343" y="33"/>
                      <a:pt x="343" y="11"/>
                      <a:pt x="332" y="11"/>
                    </a:cubicBezTo>
                    <a:cubicBezTo>
                      <a:pt x="289" y="0"/>
                      <a:pt x="246" y="0"/>
                      <a:pt x="2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5" name="Google Shape;2025;p40"/>
              <p:cNvSpPr/>
              <p:nvPr/>
            </p:nvSpPr>
            <p:spPr>
              <a:xfrm>
                <a:off x="3758374" y="2375492"/>
                <a:ext cx="46732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301" h="44" extrusionOk="0">
                    <a:moveTo>
                      <a:pt x="172" y="1"/>
                    </a:moveTo>
                    <a:cubicBezTo>
                      <a:pt x="118" y="1"/>
                      <a:pt x="54" y="1"/>
                      <a:pt x="0" y="12"/>
                    </a:cubicBezTo>
                    <a:lnTo>
                      <a:pt x="0" y="33"/>
                    </a:lnTo>
                    <a:cubicBezTo>
                      <a:pt x="54" y="44"/>
                      <a:pt x="118" y="44"/>
                      <a:pt x="172" y="44"/>
                    </a:cubicBezTo>
                    <a:cubicBezTo>
                      <a:pt x="215" y="44"/>
                      <a:pt x="246" y="44"/>
                      <a:pt x="289" y="33"/>
                    </a:cubicBezTo>
                    <a:cubicBezTo>
                      <a:pt x="300" y="33"/>
                      <a:pt x="300" y="12"/>
                      <a:pt x="289" y="12"/>
                    </a:cubicBezTo>
                    <a:cubicBezTo>
                      <a:pt x="257" y="1"/>
                      <a:pt x="215" y="1"/>
                      <a:pt x="1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40"/>
              <p:cNvSpPr/>
              <p:nvPr/>
            </p:nvSpPr>
            <p:spPr>
              <a:xfrm>
                <a:off x="3761635" y="2350651"/>
                <a:ext cx="43471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280" h="54" extrusionOk="0">
                    <a:moveTo>
                      <a:pt x="151" y="1"/>
                    </a:moveTo>
                    <a:cubicBezTo>
                      <a:pt x="97" y="1"/>
                      <a:pt x="54" y="1"/>
                      <a:pt x="11" y="11"/>
                    </a:cubicBezTo>
                    <a:cubicBezTo>
                      <a:pt x="1" y="22"/>
                      <a:pt x="1" y="32"/>
                      <a:pt x="11" y="32"/>
                    </a:cubicBezTo>
                    <a:cubicBezTo>
                      <a:pt x="44" y="43"/>
                      <a:pt x="87" y="54"/>
                      <a:pt x="129" y="54"/>
                    </a:cubicBezTo>
                    <a:cubicBezTo>
                      <a:pt x="172" y="54"/>
                      <a:pt x="225" y="43"/>
                      <a:pt x="268" y="32"/>
                    </a:cubicBezTo>
                    <a:cubicBezTo>
                      <a:pt x="279" y="32"/>
                      <a:pt x="279" y="11"/>
                      <a:pt x="268" y="11"/>
                    </a:cubicBezTo>
                    <a:cubicBezTo>
                      <a:pt x="225" y="1"/>
                      <a:pt x="194" y="1"/>
                      <a:pt x="1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40"/>
              <p:cNvSpPr/>
              <p:nvPr/>
            </p:nvSpPr>
            <p:spPr>
              <a:xfrm>
                <a:off x="3765050" y="2325655"/>
                <a:ext cx="44869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289" h="44" extrusionOk="0">
                    <a:moveTo>
                      <a:pt x="150" y="1"/>
                    </a:moveTo>
                    <a:cubicBezTo>
                      <a:pt x="96" y="1"/>
                      <a:pt x="53" y="1"/>
                      <a:pt x="11" y="12"/>
                    </a:cubicBezTo>
                    <a:cubicBezTo>
                      <a:pt x="0" y="22"/>
                      <a:pt x="0" y="33"/>
                      <a:pt x="11" y="33"/>
                    </a:cubicBezTo>
                    <a:cubicBezTo>
                      <a:pt x="43" y="43"/>
                      <a:pt x="86" y="43"/>
                      <a:pt x="129" y="43"/>
                    </a:cubicBezTo>
                    <a:lnTo>
                      <a:pt x="182" y="43"/>
                    </a:lnTo>
                    <a:cubicBezTo>
                      <a:pt x="214" y="43"/>
                      <a:pt x="246" y="43"/>
                      <a:pt x="279" y="33"/>
                    </a:cubicBezTo>
                    <a:cubicBezTo>
                      <a:pt x="289" y="22"/>
                      <a:pt x="289" y="12"/>
                      <a:pt x="279" y="12"/>
                    </a:cubicBezTo>
                    <a:cubicBezTo>
                      <a:pt x="257" y="1"/>
                      <a:pt x="225" y="1"/>
                      <a:pt x="2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40"/>
              <p:cNvSpPr/>
              <p:nvPr/>
            </p:nvSpPr>
            <p:spPr>
              <a:xfrm>
                <a:off x="3768311" y="2300814"/>
                <a:ext cx="43471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280" h="44" extrusionOk="0">
                    <a:moveTo>
                      <a:pt x="151" y="0"/>
                    </a:moveTo>
                    <a:cubicBezTo>
                      <a:pt x="97" y="0"/>
                      <a:pt x="54" y="0"/>
                      <a:pt x="11" y="11"/>
                    </a:cubicBezTo>
                    <a:cubicBezTo>
                      <a:pt x="1" y="11"/>
                      <a:pt x="1" y="32"/>
                      <a:pt x="11" y="32"/>
                    </a:cubicBezTo>
                    <a:cubicBezTo>
                      <a:pt x="54" y="43"/>
                      <a:pt x="97" y="43"/>
                      <a:pt x="139" y="43"/>
                    </a:cubicBezTo>
                    <a:lnTo>
                      <a:pt x="172" y="43"/>
                    </a:lnTo>
                    <a:cubicBezTo>
                      <a:pt x="204" y="43"/>
                      <a:pt x="236" y="43"/>
                      <a:pt x="268" y="32"/>
                    </a:cubicBezTo>
                    <a:cubicBezTo>
                      <a:pt x="279" y="22"/>
                      <a:pt x="279" y="11"/>
                      <a:pt x="268" y="11"/>
                    </a:cubicBezTo>
                    <a:cubicBezTo>
                      <a:pt x="247" y="0"/>
                      <a:pt x="215" y="0"/>
                      <a:pt x="1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40"/>
              <p:cNvSpPr/>
              <p:nvPr/>
            </p:nvSpPr>
            <p:spPr>
              <a:xfrm>
                <a:off x="3770018" y="2274265"/>
                <a:ext cx="41764" cy="10092"/>
              </a:xfrm>
              <a:custGeom>
                <a:avLst/>
                <a:gdLst/>
                <a:ahLst/>
                <a:cxnLst/>
                <a:rect l="l" t="t" r="r" b="b"/>
                <a:pathLst>
                  <a:path w="269" h="65" extrusionOk="0">
                    <a:moveTo>
                      <a:pt x="161" y="0"/>
                    </a:moveTo>
                    <a:cubicBezTo>
                      <a:pt x="107" y="0"/>
                      <a:pt x="54" y="10"/>
                      <a:pt x="0" y="21"/>
                    </a:cubicBezTo>
                    <a:lnTo>
                      <a:pt x="0" y="43"/>
                    </a:lnTo>
                    <a:cubicBezTo>
                      <a:pt x="54" y="53"/>
                      <a:pt x="107" y="64"/>
                      <a:pt x="161" y="64"/>
                    </a:cubicBezTo>
                    <a:cubicBezTo>
                      <a:pt x="193" y="64"/>
                      <a:pt x="236" y="53"/>
                      <a:pt x="268" y="43"/>
                    </a:cubicBezTo>
                    <a:lnTo>
                      <a:pt x="268" y="21"/>
                    </a:lnTo>
                    <a:cubicBezTo>
                      <a:pt x="236" y="10"/>
                      <a:pt x="193" y="0"/>
                      <a:pt x="1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40"/>
              <p:cNvSpPr/>
              <p:nvPr/>
            </p:nvSpPr>
            <p:spPr>
              <a:xfrm>
                <a:off x="3774986" y="2249269"/>
                <a:ext cx="41608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268" h="54" extrusionOk="0">
                    <a:moveTo>
                      <a:pt x="161" y="0"/>
                    </a:moveTo>
                    <a:cubicBezTo>
                      <a:pt x="108" y="0"/>
                      <a:pt x="54" y="11"/>
                      <a:pt x="11" y="21"/>
                    </a:cubicBezTo>
                    <a:cubicBezTo>
                      <a:pt x="1" y="21"/>
                      <a:pt x="1" y="33"/>
                      <a:pt x="11" y="33"/>
                    </a:cubicBezTo>
                    <a:cubicBezTo>
                      <a:pt x="54" y="43"/>
                      <a:pt x="108" y="54"/>
                      <a:pt x="161" y="54"/>
                    </a:cubicBezTo>
                    <a:cubicBezTo>
                      <a:pt x="193" y="54"/>
                      <a:pt x="236" y="54"/>
                      <a:pt x="258" y="43"/>
                    </a:cubicBezTo>
                    <a:cubicBezTo>
                      <a:pt x="268" y="33"/>
                      <a:pt x="268" y="21"/>
                      <a:pt x="258" y="21"/>
                    </a:cubicBezTo>
                    <a:cubicBezTo>
                      <a:pt x="225" y="11"/>
                      <a:pt x="193" y="0"/>
                      <a:pt x="1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40"/>
              <p:cNvSpPr/>
              <p:nvPr/>
            </p:nvSpPr>
            <p:spPr>
              <a:xfrm>
                <a:off x="3778247" y="2225981"/>
                <a:ext cx="33535" cy="6676"/>
              </a:xfrm>
              <a:custGeom>
                <a:avLst/>
                <a:gdLst/>
                <a:ahLst/>
                <a:cxnLst/>
                <a:rect l="l" t="t" r="r" b="b"/>
                <a:pathLst>
                  <a:path w="216" h="43" extrusionOk="0">
                    <a:moveTo>
                      <a:pt x="108" y="0"/>
                    </a:moveTo>
                    <a:cubicBezTo>
                      <a:pt x="75" y="0"/>
                      <a:pt x="44" y="0"/>
                      <a:pt x="11" y="11"/>
                    </a:cubicBezTo>
                    <a:cubicBezTo>
                      <a:pt x="1" y="11"/>
                      <a:pt x="1" y="22"/>
                      <a:pt x="11" y="33"/>
                    </a:cubicBezTo>
                    <a:cubicBezTo>
                      <a:pt x="33" y="43"/>
                      <a:pt x="65" y="43"/>
                      <a:pt x="97" y="43"/>
                    </a:cubicBezTo>
                    <a:lnTo>
                      <a:pt x="108" y="43"/>
                    </a:lnTo>
                    <a:cubicBezTo>
                      <a:pt x="151" y="43"/>
                      <a:pt x="183" y="43"/>
                      <a:pt x="215" y="33"/>
                    </a:cubicBezTo>
                    <a:lnTo>
                      <a:pt x="215" y="11"/>
                    </a:lnTo>
                    <a:cubicBezTo>
                      <a:pt x="194" y="0"/>
                      <a:pt x="172" y="0"/>
                      <a:pt x="1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40"/>
              <p:cNvSpPr/>
              <p:nvPr/>
            </p:nvSpPr>
            <p:spPr>
              <a:xfrm>
                <a:off x="3781662" y="2200985"/>
                <a:ext cx="24996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61" h="44" extrusionOk="0">
                    <a:moveTo>
                      <a:pt x="107" y="1"/>
                    </a:moveTo>
                    <a:cubicBezTo>
                      <a:pt x="75" y="1"/>
                      <a:pt x="32" y="11"/>
                      <a:pt x="0" y="11"/>
                    </a:cubicBezTo>
                    <a:lnTo>
                      <a:pt x="0" y="33"/>
                    </a:lnTo>
                    <a:cubicBezTo>
                      <a:pt x="32" y="33"/>
                      <a:pt x="65" y="44"/>
                      <a:pt x="96" y="44"/>
                    </a:cubicBezTo>
                    <a:cubicBezTo>
                      <a:pt x="118" y="44"/>
                      <a:pt x="139" y="44"/>
                      <a:pt x="150" y="33"/>
                    </a:cubicBezTo>
                    <a:cubicBezTo>
                      <a:pt x="161" y="33"/>
                      <a:pt x="161" y="11"/>
                      <a:pt x="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40"/>
              <p:cNvSpPr/>
              <p:nvPr/>
            </p:nvSpPr>
            <p:spPr>
              <a:xfrm>
                <a:off x="3783215" y="2175988"/>
                <a:ext cx="21891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44" extrusionOk="0">
                    <a:moveTo>
                      <a:pt x="76" y="1"/>
                    </a:moveTo>
                    <a:cubicBezTo>
                      <a:pt x="55" y="1"/>
                      <a:pt x="22" y="1"/>
                      <a:pt x="1" y="12"/>
                    </a:cubicBezTo>
                    <a:lnTo>
                      <a:pt x="1" y="33"/>
                    </a:lnTo>
                    <a:cubicBezTo>
                      <a:pt x="22" y="33"/>
                      <a:pt x="43" y="44"/>
                      <a:pt x="76" y="44"/>
                    </a:cubicBezTo>
                    <a:cubicBezTo>
                      <a:pt x="86" y="44"/>
                      <a:pt x="108" y="33"/>
                      <a:pt x="129" y="33"/>
                    </a:cubicBezTo>
                    <a:cubicBezTo>
                      <a:pt x="140" y="22"/>
                      <a:pt x="140" y="12"/>
                      <a:pt x="129" y="12"/>
                    </a:cubicBezTo>
                    <a:cubicBezTo>
                      <a:pt x="108" y="1"/>
                      <a:pt x="97" y="1"/>
                      <a:pt x="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40"/>
              <p:cNvSpPr/>
              <p:nvPr/>
            </p:nvSpPr>
            <p:spPr>
              <a:xfrm>
                <a:off x="3786631" y="2149440"/>
                <a:ext cx="21736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140" h="55" extrusionOk="0">
                    <a:moveTo>
                      <a:pt x="97" y="1"/>
                    </a:moveTo>
                    <a:cubicBezTo>
                      <a:pt x="64" y="1"/>
                      <a:pt x="33" y="12"/>
                      <a:pt x="11" y="22"/>
                    </a:cubicBezTo>
                    <a:cubicBezTo>
                      <a:pt x="0" y="22"/>
                      <a:pt x="0" y="33"/>
                      <a:pt x="11" y="43"/>
                    </a:cubicBezTo>
                    <a:cubicBezTo>
                      <a:pt x="33" y="43"/>
                      <a:pt x="64" y="55"/>
                      <a:pt x="97" y="55"/>
                    </a:cubicBezTo>
                    <a:cubicBezTo>
                      <a:pt x="107" y="55"/>
                      <a:pt x="129" y="55"/>
                      <a:pt x="140" y="43"/>
                    </a:cubicBezTo>
                    <a:lnTo>
                      <a:pt x="140" y="22"/>
                    </a:lnTo>
                    <a:cubicBezTo>
                      <a:pt x="129" y="12"/>
                      <a:pt x="107" y="1"/>
                      <a:pt x="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5" name="Google Shape;2035;p40"/>
              <p:cNvSpPr/>
              <p:nvPr/>
            </p:nvSpPr>
            <p:spPr>
              <a:xfrm>
                <a:off x="3788338" y="2126151"/>
                <a:ext cx="20028" cy="5279"/>
              </a:xfrm>
              <a:custGeom>
                <a:avLst/>
                <a:gdLst/>
                <a:ahLst/>
                <a:cxnLst/>
                <a:rect l="l" t="t" r="r" b="b"/>
                <a:pathLst>
                  <a:path w="129" h="34" extrusionOk="0">
                    <a:moveTo>
                      <a:pt x="75" y="1"/>
                    </a:moveTo>
                    <a:cubicBezTo>
                      <a:pt x="53" y="1"/>
                      <a:pt x="32" y="1"/>
                      <a:pt x="10" y="12"/>
                    </a:cubicBezTo>
                    <a:cubicBezTo>
                      <a:pt x="0" y="12"/>
                      <a:pt x="0" y="22"/>
                      <a:pt x="10" y="22"/>
                    </a:cubicBezTo>
                    <a:cubicBezTo>
                      <a:pt x="32" y="33"/>
                      <a:pt x="53" y="33"/>
                      <a:pt x="75" y="33"/>
                    </a:cubicBezTo>
                    <a:lnTo>
                      <a:pt x="118" y="33"/>
                    </a:lnTo>
                    <a:cubicBezTo>
                      <a:pt x="129" y="22"/>
                      <a:pt x="129" y="12"/>
                      <a:pt x="118" y="12"/>
                    </a:cubicBezTo>
                    <a:cubicBezTo>
                      <a:pt x="96" y="1"/>
                      <a:pt x="86" y="1"/>
                      <a:pt x="7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6" name="Google Shape;2036;p40"/>
              <p:cNvSpPr/>
              <p:nvPr/>
            </p:nvSpPr>
            <p:spPr>
              <a:xfrm>
                <a:off x="3036902" y="2723109"/>
                <a:ext cx="758265" cy="191274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232" extrusionOk="0">
                    <a:moveTo>
                      <a:pt x="493" y="578"/>
                    </a:moveTo>
                    <a:cubicBezTo>
                      <a:pt x="503" y="578"/>
                      <a:pt x="503" y="589"/>
                      <a:pt x="503" y="589"/>
                    </a:cubicBezTo>
                    <a:cubicBezTo>
                      <a:pt x="514" y="631"/>
                      <a:pt x="514" y="664"/>
                      <a:pt x="503" y="696"/>
                    </a:cubicBezTo>
                    <a:cubicBezTo>
                      <a:pt x="503" y="707"/>
                      <a:pt x="493" y="707"/>
                      <a:pt x="493" y="707"/>
                    </a:cubicBezTo>
                    <a:cubicBezTo>
                      <a:pt x="493" y="707"/>
                      <a:pt x="482" y="707"/>
                      <a:pt x="482" y="696"/>
                    </a:cubicBezTo>
                    <a:cubicBezTo>
                      <a:pt x="472" y="664"/>
                      <a:pt x="472" y="631"/>
                      <a:pt x="482" y="589"/>
                    </a:cubicBezTo>
                    <a:lnTo>
                      <a:pt x="493" y="578"/>
                    </a:lnTo>
                    <a:close/>
                    <a:moveTo>
                      <a:pt x="664" y="578"/>
                    </a:moveTo>
                    <a:cubicBezTo>
                      <a:pt x="696" y="610"/>
                      <a:pt x="675" y="674"/>
                      <a:pt x="664" y="707"/>
                    </a:cubicBezTo>
                    <a:cubicBezTo>
                      <a:pt x="664" y="707"/>
                      <a:pt x="664" y="717"/>
                      <a:pt x="653" y="717"/>
                    </a:cubicBezTo>
                    <a:lnTo>
                      <a:pt x="643" y="707"/>
                    </a:lnTo>
                    <a:cubicBezTo>
                      <a:pt x="632" y="674"/>
                      <a:pt x="621" y="610"/>
                      <a:pt x="643" y="578"/>
                    </a:cubicBezTo>
                    <a:close/>
                    <a:moveTo>
                      <a:pt x="824" y="610"/>
                    </a:moveTo>
                    <a:cubicBezTo>
                      <a:pt x="846" y="653"/>
                      <a:pt x="846" y="696"/>
                      <a:pt x="824" y="739"/>
                    </a:cubicBezTo>
                    <a:lnTo>
                      <a:pt x="803" y="739"/>
                    </a:lnTo>
                    <a:cubicBezTo>
                      <a:pt x="793" y="696"/>
                      <a:pt x="793" y="653"/>
                      <a:pt x="803" y="610"/>
                    </a:cubicBezTo>
                    <a:close/>
                    <a:moveTo>
                      <a:pt x="974" y="589"/>
                    </a:moveTo>
                    <a:cubicBezTo>
                      <a:pt x="985" y="589"/>
                      <a:pt x="985" y="589"/>
                      <a:pt x="985" y="600"/>
                    </a:cubicBezTo>
                    <a:cubicBezTo>
                      <a:pt x="1007" y="643"/>
                      <a:pt x="996" y="707"/>
                      <a:pt x="985" y="750"/>
                    </a:cubicBezTo>
                    <a:lnTo>
                      <a:pt x="974" y="750"/>
                    </a:lnTo>
                    <a:cubicBezTo>
                      <a:pt x="964" y="707"/>
                      <a:pt x="943" y="643"/>
                      <a:pt x="964" y="600"/>
                    </a:cubicBezTo>
                    <a:cubicBezTo>
                      <a:pt x="964" y="589"/>
                      <a:pt x="974" y="589"/>
                      <a:pt x="974" y="589"/>
                    </a:cubicBezTo>
                    <a:close/>
                    <a:moveTo>
                      <a:pt x="1146" y="557"/>
                    </a:moveTo>
                    <a:cubicBezTo>
                      <a:pt x="1167" y="589"/>
                      <a:pt x="1157" y="631"/>
                      <a:pt x="1157" y="664"/>
                    </a:cubicBezTo>
                    <a:cubicBezTo>
                      <a:pt x="1157" y="696"/>
                      <a:pt x="1157" y="728"/>
                      <a:pt x="1146" y="771"/>
                    </a:cubicBezTo>
                    <a:lnTo>
                      <a:pt x="1135" y="771"/>
                    </a:lnTo>
                    <a:cubicBezTo>
                      <a:pt x="1124" y="728"/>
                      <a:pt x="1114" y="696"/>
                      <a:pt x="1114" y="664"/>
                    </a:cubicBezTo>
                    <a:cubicBezTo>
                      <a:pt x="1114" y="631"/>
                      <a:pt x="1114" y="589"/>
                      <a:pt x="1124" y="557"/>
                    </a:cubicBezTo>
                    <a:close/>
                    <a:moveTo>
                      <a:pt x="1296" y="524"/>
                    </a:moveTo>
                    <a:cubicBezTo>
                      <a:pt x="1307" y="524"/>
                      <a:pt x="1307" y="524"/>
                      <a:pt x="1307" y="535"/>
                    </a:cubicBezTo>
                    <a:cubicBezTo>
                      <a:pt x="1338" y="610"/>
                      <a:pt x="1317" y="717"/>
                      <a:pt x="1307" y="792"/>
                    </a:cubicBezTo>
                    <a:lnTo>
                      <a:pt x="1285" y="792"/>
                    </a:lnTo>
                    <a:cubicBezTo>
                      <a:pt x="1274" y="717"/>
                      <a:pt x="1264" y="610"/>
                      <a:pt x="1285" y="535"/>
                    </a:cubicBezTo>
                    <a:lnTo>
                      <a:pt x="1296" y="524"/>
                    </a:lnTo>
                    <a:close/>
                    <a:moveTo>
                      <a:pt x="1457" y="557"/>
                    </a:moveTo>
                    <a:cubicBezTo>
                      <a:pt x="1467" y="557"/>
                      <a:pt x="1467" y="557"/>
                      <a:pt x="1467" y="567"/>
                    </a:cubicBezTo>
                    <a:cubicBezTo>
                      <a:pt x="1499" y="643"/>
                      <a:pt x="1488" y="750"/>
                      <a:pt x="1467" y="824"/>
                    </a:cubicBezTo>
                    <a:lnTo>
                      <a:pt x="1445" y="824"/>
                    </a:lnTo>
                    <a:cubicBezTo>
                      <a:pt x="1435" y="750"/>
                      <a:pt x="1414" y="643"/>
                      <a:pt x="1445" y="567"/>
                    </a:cubicBezTo>
                    <a:cubicBezTo>
                      <a:pt x="1445" y="557"/>
                      <a:pt x="1457" y="557"/>
                      <a:pt x="1457" y="557"/>
                    </a:cubicBezTo>
                    <a:close/>
                    <a:moveTo>
                      <a:pt x="1628" y="567"/>
                    </a:moveTo>
                    <a:cubicBezTo>
                      <a:pt x="1649" y="610"/>
                      <a:pt x="1638" y="653"/>
                      <a:pt x="1638" y="696"/>
                    </a:cubicBezTo>
                    <a:lnTo>
                      <a:pt x="1638" y="824"/>
                    </a:lnTo>
                    <a:lnTo>
                      <a:pt x="1628" y="835"/>
                    </a:lnTo>
                    <a:cubicBezTo>
                      <a:pt x="1617" y="835"/>
                      <a:pt x="1617" y="835"/>
                      <a:pt x="1617" y="824"/>
                    </a:cubicBezTo>
                    <a:cubicBezTo>
                      <a:pt x="1607" y="781"/>
                      <a:pt x="1607" y="739"/>
                      <a:pt x="1595" y="696"/>
                    </a:cubicBezTo>
                    <a:cubicBezTo>
                      <a:pt x="1595" y="653"/>
                      <a:pt x="1595" y="610"/>
                      <a:pt x="1617" y="567"/>
                    </a:cubicBezTo>
                    <a:close/>
                    <a:moveTo>
                      <a:pt x="1788" y="578"/>
                    </a:moveTo>
                    <a:cubicBezTo>
                      <a:pt x="1810" y="621"/>
                      <a:pt x="1799" y="664"/>
                      <a:pt x="1810" y="707"/>
                    </a:cubicBezTo>
                    <a:cubicBezTo>
                      <a:pt x="1810" y="760"/>
                      <a:pt x="1799" y="803"/>
                      <a:pt x="1788" y="857"/>
                    </a:cubicBezTo>
                    <a:lnTo>
                      <a:pt x="1778" y="857"/>
                    </a:lnTo>
                    <a:cubicBezTo>
                      <a:pt x="1767" y="803"/>
                      <a:pt x="1767" y="760"/>
                      <a:pt x="1756" y="707"/>
                    </a:cubicBezTo>
                    <a:cubicBezTo>
                      <a:pt x="1756" y="664"/>
                      <a:pt x="1756" y="621"/>
                      <a:pt x="1778" y="578"/>
                    </a:cubicBezTo>
                    <a:close/>
                    <a:moveTo>
                      <a:pt x="1938" y="610"/>
                    </a:moveTo>
                    <a:cubicBezTo>
                      <a:pt x="1949" y="610"/>
                      <a:pt x="1949" y="610"/>
                      <a:pt x="1959" y="621"/>
                    </a:cubicBezTo>
                    <a:cubicBezTo>
                      <a:pt x="1971" y="696"/>
                      <a:pt x="1981" y="792"/>
                      <a:pt x="1959" y="867"/>
                    </a:cubicBezTo>
                    <a:cubicBezTo>
                      <a:pt x="1959" y="878"/>
                      <a:pt x="1949" y="878"/>
                      <a:pt x="1949" y="878"/>
                    </a:cubicBezTo>
                    <a:cubicBezTo>
                      <a:pt x="1938" y="878"/>
                      <a:pt x="1938" y="878"/>
                      <a:pt x="1938" y="867"/>
                    </a:cubicBezTo>
                    <a:cubicBezTo>
                      <a:pt x="1917" y="792"/>
                      <a:pt x="1917" y="696"/>
                      <a:pt x="1928" y="621"/>
                    </a:cubicBezTo>
                    <a:cubicBezTo>
                      <a:pt x="1928" y="610"/>
                      <a:pt x="1938" y="610"/>
                      <a:pt x="1938" y="610"/>
                    </a:cubicBezTo>
                    <a:close/>
                    <a:moveTo>
                      <a:pt x="2120" y="610"/>
                    </a:moveTo>
                    <a:cubicBezTo>
                      <a:pt x="2142" y="707"/>
                      <a:pt x="2131" y="814"/>
                      <a:pt x="2109" y="900"/>
                    </a:cubicBezTo>
                    <a:cubicBezTo>
                      <a:pt x="2109" y="900"/>
                      <a:pt x="2109" y="910"/>
                      <a:pt x="2099" y="910"/>
                    </a:cubicBezTo>
                    <a:lnTo>
                      <a:pt x="2099" y="900"/>
                    </a:lnTo>
                    <a:cubicBezTo>
                      <a:pt x="2078" y="814"/>
                      <a:pt x="2067" y="707"/>
                      <a:pt x="2088" y="610"/>
                    </a:cubicBezTo>
                    <a:close/>
                    <a:moveTo>
                      <a:pt x="2281" y="600"/>
                    </a:moveTo>
                    <a:cubicBezTo>
                      <a:pt x="2302" y="707"/>
                      <a:pt x="2302" y="824"/>
                      <a:pt x="2281" y="921"/>
                    </a:cubicBezTo>
                    <a:lnTo>
                      <a:pt x="2259" y="921"/>
                    </a:lnTo>
                    <a:cubicBezTo>
                      <a:pt x="2238" y="824"/>
                      <a:pt x="2228" y="707"/>
                      <a:pt x="2249" y="600"/>
                    </a:cubicBezTo>
                    <a:close/>
                    <a:moveTo>
                      <a:pt x="2431" y="600"/>
                    </a:moveTo>
                    <a:cubicBezTo>
                      <a:pt x="2431" y="600"/>
                      <a:pt x="2442" y="600"/>
                      <a:pt x="2442" y="610"/>
                    </a:cubicBezTo>
                    <a:cubicBezTo>
                      <a:pt x="2452" y="717"/>
                      <a:pt x="2452" y="835"/>
                      <a:pt x="2431" y="942"/>
                    </a:cubicBezTo>
                    <a:lnTo>
                      <a:pt x="2420" y="942"/>
                    </a:lnTo>
                    <a:cubicBezTo>
                      <a:pt x="2399" y="835"/>
                      <a:pt x="2399" y="717"/>
                      <a:pt x="2409" y="610"/>
                    </a:cubicBezTo>
                    <a:cubicBezTo>
                      <a:pt x="2409" y="600"/>
                      <a:pt x="2420" y="600"/>
                      <a:pt x="2431" y="600"/>
                    </a:cubicBezTo>
                    <a:close/>
                    <a:moveTo>
                      <a:pt x="2592" y="578"/>
                    </a:moveTo>
                    <a:cubicBezTo>
                      <a:pt x="2592" y="578"/>
                      <a:pt x="2602" y="578"/>
                      <a:pt x="2602" y="589"/>
                    </a:cubicBezTo>
                    <a:cubicBezTo>
                      <a:pt x="2613" y="707"/>
                      <a:pt x="2613" y="846"/>
                      <a:pt x="2592" y="964"/>
                    </a:cubicBezTo>
                    <a:lnTo>
                      <a:pt x="2580" y="964"/>
                    </a:lnTo>
                    <a:cubicBezTo>
                      <a:pt x="2549" y="846"/>
                      <a:pt x="2559" y="707"/>
                      <a:pt x="2570" y="589"/>
                    </a:cubicBezTo>
                    <a:cubicBezTo>
                      <a:pt x="2580" y="578"/>
                      <a:pt x="2580" y="578"/>
                      <a:pt x="2592" y="578"/>
                    </a:cubicBezTo>
                    <a:close/>
                    <a:moveTo>
                      <a:pt x="2763" y="503"/>
                    </a:moveTo>
                    <a:cubicBezTo>
                      <a:pt x="2784" y="653"/>
                      <a:pt x="2784" y="835"/>
                      <a:pt x="2752" y="985"/>
                    </a:cubicBezTo>
                    <a:lnTo>
                      <a:pt x="2742" y="985"/>
                    </a:lnTo>
                    <a:cubicBezTo>
                      <a:pt x="2709" y="835"/>
                      <a:pt x="2709" y="653"/>
                      <a:pt x="2730" y="503"/>
                    </a:cubicBezTo>
                    <a:close/>
                    <a:moveTo>
                      <a:pt x="2913" y="600"/>
                    </a:moveTo>
                    <a:lnTo>
                      <a:pt x="2923" y="610"/>
                    </a:lnTo>
                    <a:cubicBezTo>
                      <a:pt x="2934" y="750"/>
                      <a:pt x="2923" y="878"/>
                      <a:pt x="2913" y="1007"/>
                    </a:cubicBezTo>
                    <a:lnTo>
                      <a:pt x="2902" y="1007"/>
                    </a:lnTo>
                    <a:cubicBezTo>
                      <a:pt x="2880" y="878"/>
                      <a:pt x="2880" y="750"/>
                      <a:pt x="2891" y="610"/>
                    </a:cubicBezTo>
                    <a:cubicBezTo>
                      <a:pt x="2891" y="610"/>
                      <a:pt x="2902" y="600"/>
                      <a:pt x="2913" y="600"/>
                    </a:cubicBezTo>
                    <a:close/>
                    <a:moveTo>
                      <a:pt x="3073" y="578"/>
                    </a:moveTo>
                    <a:cubicBezTo>
                      <a:pt x="3073" y="578"/>
                      <a:pt x="3084" y="578"/>
                      <a:pt x="3084" y="589"/>
                    </a:cubicBezTo>
                    <a:lnTo>
                      <a:pt x="3084" y="824"/>
                    </a:lnTo>
                    <a:cubicBezTo>
                      <a:pt x="3084" y="900"/>
                      <a:pt x="3094" y="974"/>
                      <a:pt x="3073" y="1038"/>
                    </a:cubicBezTo>
                    <a:lnTo>
                      <a:pt x="3063" y="1049"/>
                    </a:lnTo>
                    <a:lnTo>
                      <a:pt x="3052" y="1038"/>
                    </a:lnTo>
                    <a:cubicBezTo>
                      <a:pt x="3030" y="974"/>
                      <a:pt x="3041" y="900"/>
                      <a:pt x="3041" y="824"/>
                    </a:cubicBezTo>
                    <a:cubicBezTo>
                      <a:pt x="3052" y="750"/>
                      <a:pt x="3052" y="664"/>
                      <a:pt x="3063" y="589"/>
                    </a:cubicBezTo>
                    <a:cubicBezTo>
                      <a:pt x="3063" y="578"/>
                      <a:pt x="3063" y="578"/>
                      <a:pt x="3073" y="578"/>
                    </a:cubicBezTo>
                    <a:close/>
                    <a:moveTo>
                      <a:pt x="3234" y="589"/>
                    </a:moveTo>
                    <a:cubicBezTo>
                      <a:pt x="3234" y="589"/>
                      <a:pt x="3244" y="589"/>
                      <a:pt x="3244" y="600"/>
                    </a:cubicBezTo>
                    <a:cubicBezTo>
                      <a:pt x="3255" y="750"/>
                      <a:pt x="3266" y="900"/>
                      <a:pt x="3244" y="1049"/>
                    </a:cubicBezTo>
                    <a:lnTo>
                      <a:pt x="3234" y="1060"/>
                    </a:lnTo>
                    <a:lnTo>
                      <a:pt x="3223" y="1049"/>
                    </a:lnTo>
                    <a:cubicBezTo>
                      <a:pt x="3202" y="900"/>
                      <a:pt x="3213" y="750"/>
                      <a:pt x="3223" y="600"/>
                    </a:cubicBezTo>
                    <a:cubicBezTo>
                      <a:pt x="3223" y="589"/>
                      <a:pt x="3223" y="589"/>
                      <a:pt x="3234" y="589"/>
                    </a:cubicBezTo>
                    <a:close/>
                    <a:moveTo>
                      <a:pt x="3394" y="600"/>
                    </a:moveTo>
                    <a:cubicBezTo>
                      <a:pt x="3416" y="674"/>
                      <a:pt x="3416" y="750"/>
                      <a:pt x="3416" y="824"/>
                    </a:cubicBezTo>
                    <a:cubicBezTo>
                      <a:pt x="3416" y="910"/>
                      <a:pt x="3405" y="985"/>
                      <a:pt x="3405" y="1071"/>
                    </a:cubicBezTo>
                    <a:cubicBezTo>
                      <a:pt x="3405" y="1081"/>
                      <a:pt x="3394" y="1081"/>
                      <a:pt x="3394" y="1081"/>
                    </a:cubicBezTo>
                    <a:cubicBezTo>
                      <a:pt x="3384" y="1081"/>
                      <a:pt x="3384" y="1081"/>
                      <a:pt x="3384" y="1071"/>
                    </a:cubicBezTo>
                    <a:cubicBezTo>
                      <a:pt x="3373" y="985"/>
                      <a:pt x="3373" y="910"/>
                      <a:pt x="3373" y="824"/>
                    </a:cubicBezTo>
                    <a:cubicBezTo>
                      <a:pt x="3373" y="750"/>
                      <a:pt x="3363" y="674"/>
                      <a:pt x="3384" y="600"/>
                    </a:cubicBezTo>
                    <a:close/>
                    <a:moveTo>
                      <a:pt x="3555" y="610"/>
                    </a:moveTo>
                    <a:lnTo>
                      <a:pt x="3555" y="621"/>
                    </a:lnTo>
                    <a:cubicBezTo>
                      <a:pt x="3598" y="760"/>
                      <a:pt x="3566" y="953"/>
                      <a:pt x="3555" y="1092"/>
                    </a:cubicBezTo>
                    <a:lnTo>
                      <a:pt x="3555" y="1103"/>
                    </a:lnTo>
                    <a:cubicBezTo>
                      <a:pt x="3544" y="1103"/>
                      <a:pt x="3544" y="1103"/>
                      <a:pt x="3544" y="1092"/>
                    </a:cubicBezTo>
                    <a:cubicBezTo>
                      <a:pt x="3534" y="953"/>
                      <a:pt x="3501" y="760"/>
                      <a:pt x="3544" y="621"/>
                    </a:cubicBezTo>
                    <a:cubicBezTo>
                      <a:pt x="3544" y="621"/>
                      <a:pt x="3544" y="610"/>
                      <a:pt x="3555" y="610"/>
                    </a:cubicBezTo>
                    <a:close/>
                    <a:moveTo>
                      <a:pt x="3715" y="610"/>
                    </a:moveTo>
                    <a:cubicBezTo>
                      <a:pt x="3737" y="685"/>
                      <a:pt x="3737" y="771"/>
                      <a:pt x="3737" y="846"/>
                    </a:cubicBezTo>
                    <a:cubicBezTo>
                      <a:pt x="3737" y="942"/>
                      <a:pt x="3737" y="1028"/>
                      <a:pt x="3727" y="1124"/>
                    </a:cubicBezTo>
                    <a:lnTo>
                      <a:pt x="3715" y="1135"/>
                    </a:lnTo>
                    <a:cubicBezTo>
                      <a:pt x="3705" y="1135"/>
                      <a:pt x="3705" y="1124"/>
                      <a:pt x="3705" y="1124"/>
                    </a:cubicBezTo>
                    <a:cubicBezTo>
                      <a:pt x="3694" y="1028"/>
                      <a:pt x="3694" y="942"/>
                      <a:pt x="3694" y="846"/>
                    </a:cubicBezTo>
                    <a:cubicBezTo>
                      <a:pt x="3694" y="771"/>
                      <a:pt x="3684" y="685"/>
                      <a:pt x="3715" y="610"/>
                    </a:cubicBezTo>
                    <a:close/>
                    <a:moveTo>
                      <a:pt x="3877" y="589"/>
                    </a:moveTo>
                    <a:lnTo>
                      <a:pt x="3877" y="600"/>
                    </a:lnTo>
                    <a:cubicBezTo>
                      <a:pt x="3908" y="760"/>
                      <a:pt x="3908" y="964"/>
                      <a:pt x="3877" y="1135"/>
                    </a:cubicBezTo>
                    <a:lnTo>
                      <a:pt x="3865" y="1135"/>
                    </a:lnTo>
                    <a:cubicBezTo>
                      <a:pt x="3844" y="964"/>
                      <a:pt x="3834" y="760"/>
                      <a:pt x="3865" y="600"/>
                    </a:cubicBezTo>
                    <a:lnTo>
                      <a:pt x="3877" y="589"/>
                    </a:lnTo>
                    <a:close/>
                    <a:moveTo>
                      <a:pt x="4358" y="557"/>
                    </a:moveTo>
                    <a:cubicBezTo>
                      <a:pt x="4358" y="557"/>
                      <a:pt x="4369" y="557"/>
                      <a:pt x="4369" y="567"/>
                    </a:cubicBezTo>
                    <a:cubicBezTo>
                      <a:pt x="4379" y="760"/>
                      <a:pt x="4379" y="942"/>
                      <a:pt x="4369" y="1135"/>
                    </a:cubicBezTo>
                    <a:cubicBezTo>
                      <a:pt x="4369" y="1145"/>
                      <a:pt x="4358" y="1145"/>
                      <a:pt x="4358" y="1145"/>
                    </a:cubicBezTo>
                    <a:cubicBezTo>
                      <a:pt x="4358" y="1145"/>
                      <a:pt x="4348" y="1145"/>
                      <a:pt x="4348" y="1135"/>
                    </a:cubicBezTo>
                    <a:cubicBezTo>
                      <a:pt x="4337" y="942"/>
                      <a:pt x="4337" y="760"/>
                      <a:pt x="4348" y="567"/>
                    </a:cubicBezTo>
                    <a:cubicBezTo>
                      <a:pt x="4348" y="557"/>
                      <a:pt x="4358" y="557"/>
                      <a:pt x="4358" y="557"/>
                    </a:cubicBezTo>
                    <a:close/>
                    <a:moveTo>
                      <a:pt x="4037" y="600"/>
                    </a:moveTo>
                    <a:lnTo>
                      <a:pt x="4048" y="610"/>
                    </a:lnTo>
                    <a:cubicBezTo>
                      <a:pt x="4048" y="792"/>
                      <a:pt x="4069" y="974"/>
                      <a:pt x="4037" y="1157"/>
                    </a:cubicBezTo>
                    <a:lnTo>
                      <a:pt x="4026" y="1157"/>
                    </a:lnTo>
                    <a:cubicBezTo>
                      <a:pt x="4005" y="974"/>
                      <a:pt x="4026" y="792"/>
                      <a:pt x="4026" y="610"/>
                    </a:cubicBezTo>
                    <a:cubicBezTo>
                      <a:pt x="4026" y="610"/>
                      <a:pt x="4026" y="600"/>
                      <a:pt x="4037" y="600"/>
                    </a:cubicBezTo>
                    <a:close/>
                    <a:moveTo>
                      <a:pt x="4241" y="0"/>
                    </a:moveTo>
                    <a:lnTo>
                      <a:pt x="0" y="643"/>
                    </a:lnTo>
                    <a:lnTo>
                      <a:pt x="4187" y="1210"/>
                    </a:lnTo>
                    <a:cubicBezTo>
                      <a:pt x="4155" y="1007"/>
                      <a:pt x="4176" y="771"/>
                      <a:pt x="4187" y="557"/>
                    </a:cubicBezTo>
                    <a:cubicBezTo>
                      <a:pt x="4187" y="557"/>
                      <a:pt x="4187" y="546"/>
                      <a:pt x="4198" y="546"/>
                    </a:cubicBezTo>
                    <a:lnTo>
                      <a:pt x="4208" y="557"/>
                    </a:lnTo>
                    <a:cubicBezTo>
                      <a:pt x="4208" y="771"/>
                      <a:pt x="4241" y="1007"/>
                      <a:pt x="4208" y="1221"/>
                    </a:cubicBezTo>
                    <a:lnTo>
                      <a:pt x="4294" y="1231"/>
                    </a:lnTo>
                    <a:lnTo>
                      <a:pt x="4508" y="995"/>
                    </a:lnTo>
                    <a:cubicBezTo>
                      <a:pt x="4498" y="824"/>
                      <a:pt x="4486" y="643"/>
                      <a:pt x="4508" y="471"/>
                    </a:cubicBezTo>
                    <a:lnTo>
                      <a:pt x="4529" y="471"/>
                    </a:lnTo>
                    <a:cubicBezTo>
                      <a:pt x="4551" y="631"/>
                      <a:pt x="4540" y="814"/>
                      <a:pt x="4529" y="974"/>
                    </a:cubicBezTo>
                    <a:lnTo>
                      <a:pt x="4658" y="846"/>
                    </a:lnTo>
                    <a:cubicBezTo>
                      <a:pt x="4658" y="728"/>
                      <a:pt x="4658" y="621"/>
                      <a:pt x="4669" y="514"/>
                    </a:cubicBezTo>
                    <a:cubicBezTo>
                      <a:pt x="4669" y="503"/>
                      <a:pt x="4679" y="503"/>
                      <a:pt x="4679" y="503"/>
                    </a:cubicBezTo>
                    <a:cubicBezTo>
                      <a:pt x="4679" y="503"/>
                      <a:pt x="4690" y="503"/>
                      <a:pt x="4690" y="514"/>
                    </a:cubicBezTo>
                    <a:cubicBezTo>
                      <a:pt x="4701" y="610"/>
                      <a:pt x="4701" y="707"/>
                      <a:pt x="4701" y="803"/>
                    </a:cubicBezTo>
                    <a:lnTo>
                      <a:pt x="4883" y="610"/>
                    </a:lnTo>
                    <a:lnTo>
                      <a:pt x="424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7" name="Google Shape;2037;p40"/>
              <p:cNvSpPr/>
              <p:nvPr/>
            </p:nvSpPr>
            <p:spPr>
              <a:xfrm>
                <a:off x="2991878" y="2709757"/>
                <a:ext cx="811518" cy="21627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1393" extrusionOk="0">
                    <a:moveTo>
                      <a:pt x="4531" y="86"/>
                    </a:moveTo>
                    <a:lnTo>
                      <a:pt x="364" y="717"/>
                    </a:lnTo>
                    <a:lnTo>
                      <a:pt x="365" y="717"/>
                    </a:lnTo>
                    <a:lnTo>
                      <a:pt x="4531" y="86"/>
                    </a:lnTo>
                    <a:close/>
                    <a:moveTo>
                      <a:pt x="4541" y="0"/>
                    </a:moveTo>
                    <a:lnTo>
                      <a:pt x="4412" y="22"/>
                    </a:lnTo>
                    <a:lnTo>
                      <a:pt x="4381" y="22"/>
                    </a:lnTo>
                    <a:lnTo>
                      <a:pt x="4209" y="54"/>
                    </a:lnTo>
                    <a:lnTo>
                      <a:pt x="4188" y="54"/>
                    </a:lnTo>
                    <a:lnTo>
                      <a:pt x="4081" y="75"/>
                    </a:lnTo>
                    <a:lnTo>
                      <a:pt x="4005" y="86"/>
                    </a:lnTo>
                    <a:lnTo>
                      <a:pt x="3096" y="215"/>
                    </a:lnTo>
                    <a:lnTo>
                      <a:pt x="3020" y="236"/>
                    </a:lnTo>
                    <a:lnTo>
                      <a:pt x="2656" y="289"/>
                    </a:lnTo>
                    <a:lnTo>
                      <a:pt x="2571" y="300"/>
                    </a:lnTo>
                    <a:lnTo>
                      <a:pt x="1757" y="418"/>
                    </a:lnTo>
                    <a:lnTo>
                      <a:pt x="1704" y="429"/>
                    </a:lnTo>
                    <a:lnTo>
                      <a:pt x="1157" y="514"/>
                    </a:lnTo>
                    <a:lnTo>
                      <a:pt x="986" y="536"/>
                    </a:lnTo>
                    <a:lnTo>
                      <a:pt x="783" y="568"/>
                    </a:lnTo>
                    <a:lnTo>
                      <a:pt x="622" y="589"/>
                    </a:lnTo>
                    <a:lnTo>
                      <a:pt x="1" y="686"/>
                    </a:lnTo>
                    <a:lnTo>
                      <a:pt x="1" y="771"/>
                    </a:lnTo>
                    <a:lnTo>
                      <a:pt x="622" y="857"/>
                    </a:lnTo>
                    <a:lnTo>
                      <a:pt x="783" y="878"/>
                    </a:lnTo>
                    <a:lnTo>
                      <a:pt x="986" y="900"/>
                    </a:lnTo>
                    <a:lnTo>
                      <a:pt x="1157" y="921"/>
                    </a:lnTo>
                    <a:lnTo>
                      <a:pt x="1704" y="1007"/>
                    </a:lnTo>
                    <a:lnTo>
                      <a:pt x="1757" y="1007"/>
                    </a:lnTo>
                    <a:lnTo>
                      <a:pt x="2571" y="1124"/>
                    </a:lnTo>
                    <a:lnTo>
                      <a:pt x="2656" y="1135"/>
                    </a:lnTo>
                    <a:lnTo>
                      <a:pt x="2999" y="1178"/>
                    </a:lnTo>
                    <a:lnTo>
                      <a:pt x="3032" y="1178"/>
                    </a:lnTo>
                    <a:lnTo>
                      <a:pt x="3096" y="1189"/>
                    </a:lnTo>
                    <a:lnTo>
                      <a:pt x="4038" y="1317"/>
                    </a:lnTo>
                    <a:lnTo>
                      <a:pt x="4081" y="1328"/>
                    </a:lnTo>
                    <a:lnTo>
                      <a:pt x="4113" y="1328"/>
                    </a:lnTo>
                    <a:lnTo>
                      <a:pt x="4531" y="1392"/>
                    </a:lnTo>
                    <a:lnTo>
                      <a:pt x="4519" y="1371"/>
                    </a:lnTo>
                    <a:lnTo>
                      <a:pt x="4584" y="1317"/>
                    </a:lnTo>
                    <a:lnTo>
                      <a:pt x="4498" y="1307"/>
                    </a:lnTo>
                    <a:lnTo>
                      <a:pt x="4477" y="1307"/>
                    </a:lnTo>
                    <a:lnTo>
                      <a:pt x="4477" y="1296"/>
                    </a:lnTo>
                    <a:lnTo>
                      <a:pt x="290" y="729"/>
                    </a:lnTo>
                    <a:lnTo>
                      <a:pt x="364" y="717"/>
                    </a:lnTo>
                    <a:lnTo>
                      <a:pt x="98" y="717"/>
                    </a:lnTo>
                    <a:lnTo>
                      <a:pt x="4541" y="43"/>
                    </a:lnTo>
                    <a:lnTo>
                      <a:pt x="5194" y="675"/>
                    </a:lnTo>
                    <a:lnTo>
                      <a:pt x="5226" y="643"/>
                    </a:lnTo>
                    <a:lnTo>
                      <a:pt x="5045" y="472"/>
                    </a:lnTo>
                    <a:lnTo>
                      <a:pt x="4991" y="429"/>
                    </a:lnTo>
                    <a:lnTo>
                      <a:pt x="4862" y="300"/>
                    </a:lnTo>
                    <a:lnTo>
                      <a:pt x="4841" y="279"/>
                    </a:lnTo>
                    <a:lnTo>
                      <a:pt x="4605" y="54"/>
                    </a:lnTo>
                    <a:lnTo>
                      <a:pt x="455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40"/>
              <p:cNvSpPr/>
              <p:nvPr/>
            </p:nvSpPr>
            <p:spPr>
              <a:xfrm>
                <a:off x="3006938" y="2716433"/>
                <a:ext cx="791490" cy="104797"/>
              </a:xfrm>
              <a:custGeom>
                <a:avLst/>
                <a:gdLst/>
                <a:ahLst/>
                <a:cxnLst/>
                <a:rect l="l" t="t" r="r" b="b"/>
                <a:pathLst>
                  <a:path w="5098" h="675" extrusionOk="0">
                    <a:moveTo>
                      <a:pt x="4444" y="0"/>
                    </a:moveTo>
                    <a:lnTo>
                      <a:pt x="1" y="674"/>
                    </a:lnTo>
                    <a:lnTo>
                      <a:pt x="268" y="674"/>
                    </a:lnTo>
                    <a:lnTo>
                      <a:pt x="4434" y="43"/>
                    </a:lnTo>
                    <a:lnTo>
                      <a:pt x="5076" y="653"/>
                    </a:lnTo>
                    <a:lnTo>
                      <a:pt x="5097" y="632"/>
                    </a:lnTo>
                    <a:lnTo>
                      <a:pt x="44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9" name="Google Shape;2039;p40"/>
              <p:cNvSpPr/>
              <p:nvPr/>
            </p:nvSpPr>
            <p:spPr>
              <a:xfrm>
                <a:off x="3759927" y="2801047"/>
                <a:ext cx="6831" cy="53408"/>
              </a:xfrm>
              <a:custGeom>
                <a:avLst/>
                <a:gdLst/>
                <a:ahLst/>
                <a:cxnLst/>
                <a:rect l="l" t="t" r="r" b="b"/>
                <a:pathLst>
                  <a:path w="44" h="344" extrusionOk="0">
                    <a:moveTo>
                      <a:pt x="22" y="1"/>
                    </a:moveTo>
                    <a:cubicBezTo>
                      <a:pt x="22" y="1"/>
                      <a:pt x="12" y="1"/>
                      <a:pt x="12" y="12"/>
                    </a:cubicBezTo>
                    <a:cubicBezTo>
                      <a:pt x="1" y="119"/>
                      <a:pt x="1" y="226"/>
                      <a:pt x="1" y="344"/>
                    </a:cubicBezTo>
                    <a:lnTo>
                      <a:pt x="44" y="301"/>
                    </a:lnTo>
                    <a:cubicBezTo>
                      <a:pt x="44" y="205"/>
                      <a:pt x="44" y="108"/>
                      <a:pt x="33" y="12"/>
                    </a:cubicBezTo>
                    <a:cubicBezTo>
                      <a:pt x="33" y="1"/>
                      <a:pt x="22" y="1"/>
                      <a:pt x="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0" name="Google Shape;2040;p40"/>
              <p:cNvSpPr/>
              <p:nvPr/>
            </p:nvSpPr>
            <p:spPr>
              <a:xfrm>
                <a:off x="3733378" y="2796234"/>
                <a:ext cx="10092" cy="81509"/>
              </a:xfrm>
              <a:custGeom>
                <a:avLst/>
                <a:gdLst/>
                <a:ahLst/>
                <a:cxnLst/>
                <a:rect l="l" t="t" r="r" b="b"/>
                <a:pathLst>
                  <a:path w="65" h="525" extrusionOk="0">
                    <a:moveTo>
                      <a:pt x="22" y="0"/>
                    </a:moveTo>
                    <a:cubicBezTo>
                      <a:pt x="0" y="172"/>
                      <a:pt x="12" y="353"/>
                      <a:pt x="22" y="524"/>
                    </a:cubicBezTo>
                    <a:lnTo>
                      <a:pt x="43" y="503"/>
                    </a:lnTo>
                    <a:cubicBezTo>
                      <a:pt x="54" y="343"/>
                      <a:pt x="65" y="160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1" name="Google Shape;2041;p40"/>
              <p:cNvSpPr/>
              <p:nvPr/>
            </p:nvSpPr>
            <p:spPr>
              <a:xfrm>
                <a:off x="3710090" y="2809431"/>
                <a:ext cx="6831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44" h="590" extrusionOk="0">
                    <a:moveTo>
                      <a:pt x="22" y="1"/>
                    </a:moveTo>
                    <a:cubicBezTo>
                      <a:pt x="22" y="1"/>
                      <a:pt x="12" y="1"/>
                      <a:pt x="12" y="11"/>
                    </a:cubicBezTo>
                    <a:cubicBezTo>
                      <a:pt x="1" y="204"/>
                      <a:pt x="1" y="386"/>
                      <a:pt x="12" y="579"/>
                    </a:cubicBezTo>
                    <a:cubicBezTo>
                      <a:pt x="12" y="589"/>
                      <a:pt x="22" y="589"/>
                      <a:pt x="22" y="589"/>
                    </a:cubicBezTo>
                    <a:cubicBezTo>
                      <a:pt x="22" y="589"/>
                      <a:pt x="33" y="589"/>
                      <a:pt x="33" y="579"/>
                    </a:cubicBezTo>
                    <a:cubicBezTo>
                      <a:pt x="43" y="386"/>
                      <a:pt x="43" y="204"/>
                      <a:pt x="33" y="11"/>
                    </a:cubicBezTo>
                    <a:cubicBezTo>
                      <a:pt x="33" y="1"/>
                      <a:pt x="22" y="1"/>
                      <a:pt x="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2" name="Google Shape;2042;p40"/>
              <p:cNvSpPr/>
              <p:nvPr/>
            </p:nvSpPr>
            <p:spPr>
              <a:xfrm>
                <a:off x="3681833" y="2807723"/>
                <a:ext cx="13507" cy="104952"/>
              </a:xfrm>
              <a:custGeom>
                <a:avLst/>
                <a:gdLst/>
                <a:ahLst/>
                <a:cxnLst/>
                <a:rect l="l" t="t" r="r" b="b"/>
                <a:pathLst>
                  <a:path w="87" h="676" extrusionOk="0">
                    <a:moveTo>
                      <a:pt x="44" y="1"/>
                    </a:moveTo>
                    <a:cubicBezTo>
                      <a:pt x="33" y="1"/>
                      <a:pt x="33" y="12"/>
                      <a:pt x="33" y="12"/>
                    </a:cubicBezTo>
                    <a:cubicBezTo>
                      <a:pt x="22" y="226"/>
                      <a:pt x="1" y="462"/>
                      <a:pt x="33" y="665"/>
                    </a:cubicBezTo>
                    <a:lnTo>
                      <a:pt x="33" y="676"/>
                    </a:lnTo>
                    <a:lnTo>
                      <a:pt x="54" y="676"/>
                    </a:lnTo>
                    <a:cubicBezTo>
                      <a:pt x="87" y="462"/>
                      <a:pt x="54" y="226"/>
                      <a:pt x="54" y="12"/>
                    </a:cubicBezTo>
                    <a:lnTo>
                      <a:pt x="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3" name="Google Shape;2043;p40"/>
              <p:cNvSpPr/>
              <p:nvPr/>
            </p:nvSpPr>
            <p:spPr>
              <a:xfrm>
                <a:off x="3658700" y="2816107"/>
                <a:ext cx="10092" cy="86632"/>
              </a:xfrm>
              <a:custGeom>
                <a:avLst/>
                <a:gdLst/>
                <a:ahLst/>
                <a:cxnLst/>
                <a:rect l="l" t="t" r="r" b="b"/>
                <a:pathLst>
                  <a:path w="65" h="558" extrusionOk="0">
                    <a:moveTo>
                      <a:pt x="32" y="1"/>
                    </a:moveTo>
                    <a:cubicBezTo>
                      <a:pt x="21" y="1"/>
                      <a:pt x="21" y="11"/>
                      <a:pt x="21" y="11"/>
                    </a:cubicBezTo>
                    <a:cubicBezTo>
                      <a:pt x="21" y="193"/>
                      <a:pt x="0" y="375"/>
                      <a:pt x="21" y="558"/>
                    </a:cubicBezTo>
                    <a:lnTo>
                      <a:pt x="32" y="558"/>
                    </a:lnTo>
                    <a:cubicBezTo>
                      <a:pt x="64" y="375"/>
                      <a:pt x="43" y="193"/>
                      <a:pt x="43" y="11"/>
                    </a:cubicBezTo>
                    <a:lnTo>
                      <a:pt x="3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4" name="Google Shape;2044;p40"/>
              <p:cNvSpPr/>
              <p:nvPr/>
            </p:nvSpPr>
            <p:spPr>
              <a:xfrm>
                <a:off x="3631996" y="2814399"/>
                <a:ext cx="11799" cy="85080"/>
              </a:xfrm>
              <a:custGeom>
                <a:avLst/>
                <a:gdLst/>
                <a:ahLst/>
                <a:cxnLst/>
                <a:rect l="l" t="t" r="r" b="b"/>
                <a:pathLst>
                  <a:path w="76" h="548" extrusionOk="0">
                    <a:moveTo>
                      <a:pt x="44" y="1"/>
                    </a:moveTo>
                    <a:lnTo>
                      <a:pt x="32" y="12"/>
                    </a:lnTo>
                    <a:cubicBezTo>
                      <a:pt x="1" y="172"/>
                      <a:pt x="11" y="376"/>
                      <a:pt x="32" y="547"/>
                    </a:cubicBezTo>
                    <a:lnTo>
                      <a:pt x="44" y="547"/>
                    </a:lnTo>
                    <a:cubicBezTo>
                      <a:pt x="75" y="376"/>
                      <a:pt x="75" y="172"/>
                      <a:pt x="44" y="12"/>
                    </a:cubicBezTo>
                    <a:lnTo>
                      <a:pt x="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5" name="Google Shape;2045;p40"/>
              <p:cNvSpPr/>
              <p:nvPr/>
            </p:nvSpPr>
            <p:spPr>
              <a:xfrm>
                <a:off x="3608708" y="2817814"/>
                <a:ext cx="8384" cy="81664"/>
              </a:xfrm>
              <a:custGeom>
                <a:avLst/>
                <a:gdLst/>
                <a:ahLst/>
                <a:cxnLst/>
                <a:rect l="l" t="t" r="r" b="b"/>
                <a:pathLst>
                  <a:path w="54" h="526" extrusionOk="0">
                    <a:moveTo>
                      <a:pt x="32" y="0"/>
                    </a:moveTo>
                    <a:cubicBezTo>
                      <a:pt x="1" y="75"/>
                      <a:pt x="11" y="161"/>
                      <a:pt x="11" y="236"/>
                    </a:cubicBezTo>
                    <a:cubicBezTo>
                      <a:pt x="11" y="332"/>
                      <a:pt x="11" y="418"/>
                      <a:pt x="22" y="514"/>
                    </a:cubicBezTo>
                    <a:cubicBezTo>
                      <a:pt x="22" y="514"/>
                      <a:pt x="22" y="525"/>
                      <a:pt x="32" y="525"/>
                    </a:cubicBezTo>
                    <a:lnTo>
                      <a:pt x="44" y="514"/>
                    </a:lnTo>
                    <a:cubicBezTo>
                      <a:pt x="54" y="418"/>
                      <a:pt x="54" y="332"/>
                      <a:pt x="54" y="236"/>
                    </a:cubicBezTo>
                    <a:cubicBezTo>
                      <a:pt x="54" y="161"/>
                      <a:pt x="54" y="75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6" name="Google Shape;2046;p40"/>
              <p:cNvSpPr/>
              <p:nvPr/>
            </p:nvSpPr>
            <p:spPr>
              <a:xfrm>
                <a:off x="3580451" y="2817814"/>
                <a:ext cx="15215" cy="76541"/>
              </a:xfrm>
              <a:custGeom>
                <a:avLst/>
                <a:gdLst/>
                <a:ahLst/>
                <a:cxnLst/>
                <a:rect l="l" t="t" r="r" b="b"/>
                <a:pathLst>
                  <a:path w="98" h="493" extrusionOk="0">
                    <a:moveTo>
                      <a:pt x="54" y="0"/>
                    </a:moveTo>
                    <a:cubicBezTo>
                      <a:pt x="43" y="0"/>
                      <a:pt x="43" y="11"/>
                      <a:pt x="43" y="11"/>
                    </a:cubicBezTo>
                    <a:cubicBezTo>
                      <a:pt x="0" y="150"/>
                      <a:pt x="33" y="343"/>
                      <a:pt x="43" y="482"/>
                    </a:cubicBezTo>
                    <a:cubicBezTo>
                      <a:pt x="43" y="493"/>
                      <a:pt x="43" y="493"/>
                      <a:pt x="54" y="493"/>
                    </a:cubicBezTo>
                    <a:lnTo>
                      <a:pt x="54" y="482"/>
                    </a:lnTo>
                    <a:cubicBezTo>
                      <a:pt x="65" y="343"/>
                      <a:pt x="97" y="150"/>
                      <a:pt x="54" y="11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7" name="Google Shape;2047;p40"/>
              <p:cNvSpPr/>
              <p:nvPr/>
            </p:nvSpPr>
            <p:spPr>
              <a:xfrm>
                <a:off x="3558871" y="2816107"/>
                <a:ext cx="8384" cy="74988"/>
              </a:xfrm>
              <a:custGeom>
                <a:avLst/>
                <a:gdLst/>
                <a:ahLst/>
                <a:cxnLst/>
                <a:rect l="l" t="t" r="r" b="b"/>
                <a:pathLst>
                  <a:path w="54" h="483" extrusionOk="0">
                    <a:moveTo>
                      <a:pt x="22" y="1"/>
                    </a:moveTo>
                    <a:cubicBezTo>
                      <a:pt x="1" y="75"/>
                      <a:pt x="11" y="151"/>
                      <a:pt x="11" y="225"/>
                    </a:cubicBezTo>
                    <a:cubicBezTo>
                      <a:pt x="11" y="311"/>
                      <a:pt x="11" y="386"/>
                      <a:pt x="22" y="472"/>
                    </a:cubicBezTo>
                    <a:cubicBezTo>
                      <a:pt x="22" y="482"/>
                      <a:pt x="22" y="482"/>
                      <a:pt x="32" y="482"/>
                    </a:cubicBezTo>
                    <a:cubicBezTo>
                      <a:pt x="32" y="482"/>
                      <a:pt x="43" y="482"/>
                      <a:pt x="43" y="472"/>
                    </a:cubicBezTo>
                    <a:cubicBezTo>
                      <a:pt x="43" y="386"/>
                      <a:pt x="54" y="311"/>
                      <a:pt x="54" y="225"/>
                    </a:cubicBezTo>
                    <a:cubicBezTo>
                      <a:pt x="54" y="151"/>
                      <a:pt x="54" y="75"/>
                      <a:pt x="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8" name="Google Shape;2048;p40"/>
              <p:cNvSpPr/>
              <p:nvPr/>
            </p:nvSpPr>
            <p:spPr>
              <a:xfrm>
                <a:off x="3533875" y="2814399"/>
                <a:ext cx="10092" cy="73280"/>
              </a:xfrm>
              <a:custGeom>
                <a:avLst/>
                <a:gdLst/>
                <a:ahLst/>
                <a:cxnLst/>
                <a:rect l="l" t="t" r="r" b="b"/>
                <a:pathLst>
                  <a:path w="65" h="472" extrusionOk="0">
                    <a:moveTo>
                      <a:pt x="33" y="1"/>
                    </a:moveTo>
                    <a:cubicBezTo>
                      <a:pt x="22" y="1"/>
                      <a:pt x="22" y="1"/>
                      <a:pt x="22" y="12"/>
                    </a:cubicBezTo>
                    <a:cubicBezTo>
                      <a:pt x="12" y="162"/>
                      <a:pt x="1" y="312"/>
                      <a:pt x="22" y="461"/>
                    </a:cubicBezTo>
                    <a:lnTo>
                      <a:pt x="33" y="472"/>
                    </a:lnTo>
                    <a:lnTo>
                      <a:pt x="43" y="461"/>
                    </a:lnTo>
                    <a:cubicBezTo>
                      <a:pt x="65" y="312"/>
                      <a:pt x="54" y="162"/>
                      <a:pt x="43" y="12"/>
                    </a:cubicBezTo>
                    <a:cubicBezTo>
                      <a:pt x="43" y="1"/>
                      <a:pt x="33" y="1"/>
                      <a:pt x="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9" name="Google Shape;2049;p40"/>
              <p:cNvSpPr/>
              <p:nvPr/>
            </p:nvSpPr>
            <p:spPr>
              <a:xfrm>
                <a:off x="3507326" y="2812846"/>
                <a:ext cx="10092" cy="73280"/>
              </a:xfrm>
              <a:custGeom>
                <a:avLst/>
                <a:gdLst/>
                <a:ahLst/>
                <a:cxnLst/>
                <a:rect l="l" t="t" r="r" b="b"/>
                <a:pathLst>
                  <a:path w="65" h="472" extrusionOk="0">
                    <a:moveTo>
                      <a:pt x="43" y="0"/>
                    </a:moveTo>
                    <a:cubicBezTo>
                      <a:pt x="33" y="0"/>
                      <a:pt x="33" y="0"/>
                      <a:pt x="33" y="11"/>
                    </a:cubicBezTo>
                    <a:cubicBezTo>
                      <a:pt x="22" y="86"/>
                      <a:pt x="22" y="172"/>
                      <a:pt x="11" y="246"/>
                    </a:cubicBezTo>
                    <a:cubicBezTo>
                      <a:pt x="11" y="322"/>
                      <a:pt x="0" y="396"/>
                      <a:pt x="22" y="460"/>
                    </a:cubicBezTo>
                    <a:lnTo>
                      <a:pt x="33" y="471"/>
                    </a:lnTo>
                    <a:lnTo>
                      <a:pt x="43" y="460"/>
                    </a:lnTo>
                    <a:cubicBezTo>
                      <a:pt x="64" y="396"/>
                      <a:pt x="54" y="322"/>
                      <a:pt x="54" y="246"/>
                    </a:cubicBezTo>
                    <a:lnTo>
                      <a:pt x="54" y="11"/>
                    </a:lnTo>
                    <a:cubicBezTo>
                      <a:pt x="54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0" name="Google Shape;2050;p40"/>
              <p:cNvSpPr/>
              <p:nvPr/>
            </p:nvSpPr>
            <p:spPr>
              <a:xfrm>
                <a:off x="3484038" y="2816107"/>
                <a:ext cx="8539" cy="63344"/>
              </a:xfrm>
              <a:custGeom>
                <a:avLst/>
                <a:gdLst/>
                <a:ahLst/>
                <a:cxnLst/>
                <a:rect l="l" t="t" r="r" b="b"/>
                <a:pathLst>
                  <a:path w="55" h="408" extrusionOk="0">
                    <a:moveTo>
                      <a:pt x="33" y="1"/>
                    </a:moveTo>
                    <a:cubicBezTo>
                      <a:pt x="22" y="1"/>
                      <a:pt x="11" y="11"/>
                      <a:pt x="11" y="11"/>
                    </a:cubicBezTo>
                    <a:cubicBezTo>
                      <a:pt x="0" y="151"/>
                      <a:pt x="0" y="279"/>
                      <a:pt x="22" y="408"/>
                    </a:cubicBezTo>
                    <a:lnTo>
                      <a:pt x="33" y="408"/>
                    </a:lnTo>
                    <a:cubicBezTo>
                      <a:pt x="43" y="279"/>
                      <a:pt x="54" y="151"/>
                      <a:pt x="43" y="11"/>
                    </a:cubicBezTo>
                    <a:lnTo>
                      <a:pt x="3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1" name="Google Shape;2051;p40"/>
              <p:cNvSpPr/>
              <p:nvPr/>
            </p:nvSpPr>
            <p:spPr>
              <a:xfrm>
                <a:off x="3457334" y="2801047"/>
                <a:ext cx="11955" cy="75143"/>
              </a:xfrm>
              <a:custGeom>
                <a:avLst/>
                <a:gdLst/>
                <a:ahLst/>
                <a:cxnLst/>
                <a:rect l="l" t="t" r="r" b="b"/>
                <a:pathLst>
                  <a:path w="77" h="484" extrusionOk="0">
                    <a:moveTo>
                      <a:pt x="22" y="1"/>
                    </a:moveTo>
                    <a:cubicBezTo>
                      <a:pt x="1" y="151"/>
                      <a:pt x="1" y="333"/>
                      <a:pt x="34" y="483"/>
                    </a:cubicBezTo>
                    <a:lnTo>
                      <a:pt x="44" y="483"/>
                    </a:lnTo>
                    <a:cubicBezTo>
                      <a:pt x="76" y="333"/>
                      <a:pt x="76" y="151"/>
                      <a:pt x="5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2" name="Google Shape;2052;p40"/>
              <p:cNvSpPr/>
              <p:nvPr/>
            </p:nvSpPr>
            <p:spPr>
              <a:xfrm>
                <a:off x="3432493" y="2812846"/>
                <a:ext cx="10247" cy="59928"/>
              </a:xfrm>
              <a:custGeom>
                <a:avLst/>
                <a:gdLst/>
                <a:ahLst/>
                <a:cxnLst/>
                <a:rect l="l" t="t" r="r" b="b"/>
                <a:pathLst>
                  <a:path w="66" h="386" extrusionOk="0">
                    <a:moveTo>
                      <a:pt x="44" y="0"/>
                    </a:moveTo>
                    <a:cubicBezTo>
                      <a:pt x="32" y="0"/>
                      <a:pt x="32" y="0"/>
                      <a:pt x="22" y="11"/>
                    </a:cubicBezTo>
                    <a:cubicBezTo>
                      <a:pt x="11" y="129"/>
                      <a:pt x="1" y="268"/>
                      <a:pt x="32" y="386"/>
                    </a:cubicBezTo>
                    <a:lnTo>
                      <a:pt x="44" y="386"/>
                    </a:lnTo>
                    <a:cubicBezTo>
                      <a:pt x="65" y="268"/>
                      <a:pt x="65" y="129"/>
                      <a:pt x="54" y="11"/>
                    </a:cubicBezTo>
                    <a:cubicBezTo>
                      <a:pt x="54" y="0"/>
                      <a:pt x="44" y="0"/>
                      <a:pt x="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3" name="Google Shape;2053;p40"/>
              <p:cNvSpPr/>
              <p:nvPr/>
            </p:nvSpPr>
            <p:spPr>
              <a:xfrm>
                <a:off x="3382656" y="2816107"/>
                <a:ext cx="11799" cy="49992"/>
              </a:xfrm>
              <a:custGeom>
                <a:avLst/>
                <a:gdLst/>
                <a:ahLst/>
                <a:cxnLst/>
                <a:rect l="l" t="t" r="r" b="b"/>
                <a:pathLst>
                  <a:path w="76" h="322" extrusionOk="0">
                    <a:moveTo>
                      <a:pt x="22" y="1"/>
                    </a:moveTo>
                    <a:cubicBezTo>
                      <a:pt x="1" y="108"/>
                      <a:pt x="11" y="225"/>
                      <a:pt x="32" y="322"/>
                    </a:cubicBezTo>
                    <a:lnTo>
                      <a:pt x="54" y="322"/>
                    </a:lnTo>
                    <a:cubicBezTo>
                      <a:pt x="75" y="225"/>
                      <a:pt x="75" y="108"/>
                      <a:pt x="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4" name="Google Shape;2054;p40"/>
              <p:cNvSpPr/>
              <p:nvPr/>
            </p:nvSpPr>
            <p:spPr>
              <a:xfrm>
                <a:off x="3409205" y="2816107"/>
                <a:ext cx="8384" cy="53408"/>
              </a:xfrm>
              <a:custGeom>
                <a:avLst/>
                <a:gdLst/>
                <a:ahLst/>
                <a:cxnLst/>
                <a:rect l="l" t="t" r="r" b="b"/>
                <a:pathLst>
                  <a:path w="54" h="344" extrusionOk="0">
                    <a:moveTo>
                      <a:pt x="33" y="1"/>
                    </a:moveTo>
                    <a:cubicBezTo>
                      <a:pt x="22" y="1"/>
                      <a:pt x="11" y="1"/>
                      <a:pt x="11" y="11"/>
                    </a:cubicBezTo>
                    <a:cubicBezTo>
                      <a:pt x="1" y="118"/>
                      <a:pt x="1" y="236"/>
                      <a:pt x="22" y="343"/>
                    </a:cubicBezTo>
                    <a:lnTo>
                      <a:pt x="33" y="343"/>
                    </a:lnTo>
                    <a:cubicBezTo>
                      <a:pt x="54" y="236"/>
                      <a:pt x="54" y="118"/>
                      <a:pt x="44" y="11"/>
                    </a:cubicBezTo>
                    <a:cubicBezTo>
                      <a:pt x="44" y="1"/>
                      <a:pt x="33" y="1"/>
                      <a:pt x="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5" name="Google Shape;2055;p40"/>
              <p:cNvSpPr/>
              <p:nvPr/>
            </p:nvSpPr>
            <p:spPr>
              <a:xfrm>
                <a:off x="3357660" y="2817814"/>
                <a:ext cx="11799" cy="46576"/>
              </a:xfrm>
              <a:custGeom>
                <a:avLst/>
                <a:gdLst/>
                <a:ahLst/>
                <a:cxnLst/>
                <a:rect l="l" t="t" r="r" b="b"/>
                <a:pathLst>
                  <a:path w="76" h="300" extrusionOk="0">
                    <a:moveTo>
                      <a:pt x="22" y="0"/>
                    </a:moveTo>
                    <a:cubicBezTo>
                      <a:pt x="1" y="97"/>
                      <a:pt x="12" y="204"/>
                      <a:pt x="33" y="290"/>
                    </a:cubicBezTo>
                    <a:lnTo>
                      <a:pt x="33" y="300"/>
                    </a:lnTo>
                    <a:cubicBezTo>
                      <a:pt x="43" y="300"/>
                      <a:pt x="43" y="290"/>
                      <a:pt x="43" y="290"/>
                    </a:cubicBezTo>
                    <a:cubicBezTo>
                      <a:pt x="65" y="204"/>
                      <a:pt x="76" y="97"/>
                      <a:pt x="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6" name="Google Shape;2056;p40"/>
              <p:cNvSpPr/>
              <p:nvPr/>
            </p:nvSpPr>
            <p:spPr>
              <a:xfrm>
                <a:off x="3334372" y="2817814"/>
                <a:ext cx="10092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65" h="269" extrusionOk="0">
                    <a:moveTo>
                      <a:pt x="22" y="0"/>
                    </a:moveTo>
                    <a:cubicBezTo>
                      <a:pt x="22" y="0"/>
                      <a:pt x="12" y="0"/>
                      <a:pt x="12" y="11"/>
                    </a:cubicBezTo>
                    <a:cubicBezTo>
                      <a:pt x="1" y="86"/>
                      <a:pt x="1" y="182"/>
                      <a:pt x="22" y="257"/>
                    </a:cubicBezTo>
                    <a:cubicBezTo>
                      <a:pt x="22" y="268"/>
                      <a:pt x="22" y="268"/>
                      <a:pt x="33" y="268"/>
                    </a:cubicBezTo>
                    <a:cubicBezTo>
                      <a:pt x="33" y="268"/>
                      <a:pt x="43" y="268"/>
                      <a:pt x="43" y="257"/>
                    </a:cubicBezTo>
                    <a:cubicBezTo>
                      <a:pt x="65" y="182"/>
                      <a:pt x="55" y="86"/>
                      <a:pt x="43" y="11"/>
                    </a:cubicBezTo>
                    <a:cubicBezTo>
                      <a:pt x="33" y="0"/>
                      <a:pt x="33" y="0"/>
                      <a:pt x="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40"/>
              <p:cNvSpPr/>
              <p:nvPr/>
            </p:nvSpPr>
            <p:spPr>
              <a:xfrm>
                <a:off x="3309531" y="2812846"/>
                <a:ext cx="8384" cy="43316"/>
              </a:xfrm>
              <a:custGeom>
                <a:avLst/>
                <a:gdLst/>
                <a:ahLst/>
                <a:cxnLst/>
                <a:rect l="l" t="t" r="r" b="b"/>
                <a:pathLst>
                  <a:path w="54" h="279" extrusionOk="0">
                    <a:moveTo>
                      <a:pt x="22" y="0"/>
                    </a:moveTo>
                    <a:cubicBezTo>
                      <a:pt x="0" y="43"/>
                      <a:pt x="0" y="86"/>
                      <a:pt x="0" y="129"/>
                    </a:cubicBezTo>
                    <a:cubicBezTo>
                      <a:pt x="11" y="182"/>
                      <a:pt x="11" y="225"/>
                      <a:pt x="22" y="279"/>
                    </a:cubicBezTo>
                    <a:lnTo>
                      <a:pt x="32" y="279"/>
                    </a:lnTo>
                    <a:cubicBezTo>
                      <a:pt x="43" y="225"/>
                      <a:pt x="54" y="182"/>
                      <a:pt x="54" y="129"/>
                    </a:cubicBezTo>
                    <a:cubicBezTo>
                      <a:pt x="43" y="86"/>
                      <a:pt x="54" y="43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40"/>
              <p:cNvSpPr/>
              <p:nvPr/>
            </p:nvSpPr>
            <p:spPr>
              <a:xfrm>
                <a:off x="3284535" y="2811138"/>
                <a:ext cx="8539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55" h="269" extrusionOk="0">
                    <a:moveTo>
                      <a:pt x="22" y="0"/>
                    </a:moveTo>
                    <a:cubicBezTo>
                      <a:pt x="0" y="43"/>
                      <a:pt x="0" y="86"/>
                      <a:pt x="0" y="129"/>
                    </a:cubicBezTo>
                    <a:cubicBezTo>
                      <a:pt x="12" y="172"/>
                      <a:pt x="12" y="214"/>
                      <a:pt x="22" y="257"/>
                    </a:cubicBezTo>
                    <a:cubicBezTo>
                      <a:pt x="22" y="268"/>
                      <a:pt x="22" y="268"/>
                      <a:pt x="33" y="268"/>
                    </a:cubicBezTo>
                    <a:lnTo>
                      <a:pt x="43" y="257"/>
                    </a:lnTo>
                    <a:lnTo>
                      <a:pt x="43" y="129"/>
                    </a:lnTo>
                    <a:cubicBezTo>
                      <a:pt x="43" y="86"/>
                      <a:pt x="54" y="43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9" name="Google Shape;2059;p40"/>
              <p:cNvSpPr/>
              <p:nvPr/>
            </p:nvSpPr>
            <p:spPr>
              <a:xfrm>
                <a:off x="3256278" y="2809431"/>
                <a:ext cx="13507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87" h="269" extrusionOk="0">
                    <a:moveTo>
                      <a:pt x="44" y="1"/>
                    </a:moveTo>
                    <a:cubicBezTo>
                      <a:pt x="44" y="1"/>
                      <a:pt x="32" y="1"/>
                      <a:pt x="32" y="11"/>
                    </a:cubicBezTo>
                    <a:cubicBezTo>
                      <a:pt x="1" y="87"/>
                      <a:pt x="22" y="194"/>
                      <a:pt x="32" y="268"/>
                    </a:cubicBezTo>
                    <a:lnTo>
                      <a:pt x="54" y="268"/>
                    </a:lnTo>
                    <a:cubicBezTo>
                      <a:pt x="75" y="194"/>
                      <a:pt x="86" y="87"/>
                      <a:pt x="54" y="11"/>
                    </a:cubicBezTo>
                    <a:cubicBezTo>
                      <a:pt x="54" y="1"/>
                      <a:pt x="54" y="1"/>
                      <a:pt x="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0" name="Google Shape;2060;p40"/>
              <p:cNvSpPr/>
              <p:nvPr/>
            </p:nvSpPr>
            <p:spPr>
              <a:xfrm>
                <a:off x="3232990" y="2804462"/>
                <a:ext cx="11799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76" h="269" extrusionOk="0">
                    <a:moveTo>
                      <a:pt x="33" y="0"/>
                    </a:moveTo>
                    <a:lnTo>
                      <a:pt x="22" y="11"/>
                    </a:lnTo>
                    <a:cubicBezTo>
                      <a:pt x="1" y="86"/>
                      <a:pt x="11" y="193"/>
                      <a:pt x="22" y="268"/>
                    </a:cubicBezTo>
                    <a:lnTo>
                      <a:pt x="44" y="268"/>
                    </a:lnTo>
                    <a:cubicBezTo>
                      <a:pt x="54" y="193"/>
                      <a:pt x="75" y="86"/>
                      <a:pt x="44" y="11"/>
                    </a:cubicBezTo>
                    <a:cubicBezTo>
                      <a:pt x="44" y="0"/>
                      <a:pt x="44" y="0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1" name="Google Shape;2061;p40"/>
              <p:cNvSpPr/>
              <p:nvPr/>
            </p:nvSpPr>
            <p:spPr>
              <a:xfrm>
                <a:off x="3209701" y="2809431"/>
                <a:ext cx="8539" cy="33535"/>
              </a:xfrm>
              <a:custGeom>
                <a:avLst/>
                <a:gdLst/>
                <a:ahLst/>
                <a:cxnLst/>
                <a:rect l="l" t="t" r="r" b="b"/>
                <a:pathLst>
                  <a:path w="55" h="216" extrusionOk="0">
                    <a:moveTo>
                      <a:pt x="11" y="1"/>
                    </a:moveTo>
                    <a:cubicBezTo>
                      <a:pt x="1" y="33"/>
                      <a:pt x="1" y="75"/>
                      <a:pt x="1" y="108"/>
                    </a:cubicBezTo>
                    <a:cubicBezTo>
                      <a:pt x="1" y="140"/>
                      <a:pt x="11" y="172"/>
                      <a:pt x="22" y="215"/>
                    </a:cubicBezTo>
                    <a:lnTo>
                      <a:pt x="33" y="215"/>
                    </a:lnTo>
                    <a:cubicBezTo>
                      <a:pt x="44" y="172"/>
                      <a:pt x="44" y="140"/>
                      <a:pt x="44" y="108"/>
                    </a:cubicBezTo>
                    <a:cubicBezTo>
                      <a:pt x="44" y="75"/>
                      <a:pt x="54" y="33"/>
                      <a:pt x="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2" name="Google Shape;2062;p40"/>
              <p:cNvSpPr/>
              <p:nvPr/>
            </p:nvSpPr>
            <p:spPr>
              <a:xfrm>
                <a:off x="3183153" y="2814399"/>
                <a:ext cx="10092" cy="25151"/>
              </a:xfrm>
              <a:custGeom>
                <a:avLst/>
                <a:gdLst/>
                <a:ahLst/>
                <a:cxnLst/>
                <a:rect l="l" t="t" r="r" b="b"/>
                <a:pathLst>
                  <a:path w="65" h="162" extrusionOk="0">
                    <a:moveTo>
                      <a:pt x="32" y="1"/>
                    </a:moveTo>
                    <a:cubicBezTo>
                      <a:pt x="32" y="1"/>
                      <a:pt x="22" y="1"/>
                      <a:pt x="22" y="12"/>
                    </a:cubicBezTo>
                    <a:cubicBezTo>
                      <a:pt x="1" y="55"/>
                      <a:pt x="22" y="119"/>
                      <a:pt x="32" y="162"/>
                    </a:cubicBezTo>
                    <a:lnTo>
                      <a:pt x="43" y="162"/>
                    </a:lnTo>
                    <a:cubicBezTo>
                      <a:pt x="54" y="119"/>
                      <a:pt x="65" y="55"/>
                      <a:pt x="43" y="12"/>
                    </a:cubicBezTo>
                    <a:cubicBezTo>
                      <a:pt x="43" y="1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3" name="Google Shape;2063;p40"/>
              <p:cNvSpPr/>
              <p:nvPr/>
            </p:nvSpPr>
            <p:spPr>
              <a:xfrm>
                <a:off x="3159864" y="2817814"/>
                <a:ext cx="8384" cy="20028"/>
              </a:xfrm>
              <a:custGeom>
                <a:avLst/>
                <a:gdLst/>
                <a:ahLst/>
                <a:cxnLst/>
                <a:rect l="l" t="t" r="r" b="b"/>
                <a:pathLst>
                  <a:path w="54" h="129" extrusionOk="0">
                    <a:moveTo>
                      <a:pt x="11" y="0"/>
                    </a:moveTo>
                    <a:cubicBezTo>
                      <a:pt x="1" y="43"/>
                      <a:pt x="1" y="86"/>
                      <a:pt x="11" y="129"/>
                    </a:cubicBezTo>
                    <a:lnTo>
                      <a:pt x="32" y="129"/>
                    </a:lnTo>
                    <a:cubicBezTo>
                      <a:pt x="54" y="86"/>
                      <a:pt x="54" y="43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4" name="Google Shape;2064;p40"/>
              <p:cNvSpPr/>
              <p:nvPr/>
            </p:nvSpPr>
            <p:spPr>
              <a:xfrm>
                <a:off x="3133316" y="2812846"/>
                <a:ext cx="11644" cy="21736"/>
              </a:xfrm>
              <a:custGeom>
                <a:avLst/>
                <a:gdLst/>
                <a:ahLst/>
                <a:cxnLst/>
                <a:rect l="l" t="t" r="r" b="b"/>
                <a:pathLst>
                  <a:path w="75" h="140" extrusionOk="0">
                    <a:moveTo>
                      <a:pt x="22" y="0"/>
                    </a:moveTo>
                    <a:cubicBezTo>
                      <a:pt x="0" y="32"/>
                      <a:pt x="11" y="96"/>
                      <a:pt x="22" y="129"/>
                    </a:cubicBezTo>
                    <a:lnTo>
                      <a:pt x="32" y="139"/>
                    </a:lnTo>
                    <a:cubicBezTo>
                      <a:pt x="43" y="139"/>
                      <a:pt x="43" y="129"/>
                      <a:pt x="43" y="129"/>
                    </a:cubicBezTo>
                    <a:cubicBezTo>
                      <a:pt x="54" y="96"/>
                      <a:pt x="75" y="32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5" name="Google Shape;2065;p40"/>
              <p:cNvSpPr/>
              <p:nvPr/>
            </p:nvSpPr>
            <p:spPr>
              <a:xfrm>
                <a:off x="3110027" y="2812846"/>
                <a:ext cx="6831" cy="20028"/>
              </a:xfrm>
              <a:custGeom>
                <a:avLst/>
                <a:gdLst/>
                <a:ahLst/>
                <a:cxnLst/>
                <a:rect l="l" t="t" r="r" b="b"/>
                <a:pathLst>
                  <a:path w="44" h="129" extrusionOk="0">
                    <a:moveTo>
                      <a:pt x="22" y="0"/>
                    </a:moveTo>
                    <a:lnTo>
                      <a:pt x="11" y="11"/>
                    </a:lnTo>
                    <a:cubicBezTo>
                      <a:pt x="1" y="53"/>
                      <a:pt x="1" y="86"/>
                      <a:pt x="11" y="118"/>
                    </a:cubicBezTo>
                    <a:cubicBezTo>
                      <a:pt x="11" y="129"/>
                      <a:pt x="22" y="129"/>
                      <a:pt x="22" y="129"/>
                    </a:cubicBezTo>
                    <a:cubicBezTo>
                      <a:pt x="22" y="129"/>
                      <a:pt x="32" y="129"/>
                      <a:pt x="32" y="118"/>
                    </a:cubicBezTo>
                    <a:cubicBezTo>
                      <a:pt x="43" y="86"/>
                      <a:pt x="43" y="53"/>
                      <a:pt x="32" y="11"/>
                    </a:cubicBezTo>
                    <a:cubicBezTo>
                      <a:pt x="32" y="11"/>
                      <a:pt x="32" y="0"/>
                      <a:pt x="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6" name="Google Shape;2066;p40"/>
              <p:cNvSpPr/>
              <p:nvPr/>
            </p:nvSpPr>
            <p:spPr>
              <a:xfrm>
                <a:off x="3706829" y="2827751"/>
                <a:ext cx="191274" cy="756558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4873" extrusionOk="0">
                    <a:moveTo>
                      <a:pt x="857" y="493"/>
                    </a:moveTo>
                    <a:cubicBezTo>
                      <a:pt x="954" y="493"/>
                      <a:pt x="1049" y="504"/>
                      <a:pt x="1146" y="514"/>
                    </a:cubicBezTo>
                    <a:lnTo>
                      <a:pt x="1146" y="525"/>
                    </a:lnTo>
                    <a:cubicBezTo>
                      <a:pt x="1049" y="536"/>
                      <a:pt x="954" y="536"/>
                      <a:pt x="857" y="536"/>
                    </a:cubicBezTo>
                    <a:cubicBezTo>
                      <a:pt x="761" y="536"/>
                      <a:pt x="664" y="536"/>
                      <a:pt x="568" y="525"/>
                    </a:cubicBezTo>
                    <a:cubicBezTo>
                      <a:pt x="557" y="525"/>
                      <a:pt x="557" y="514"/>
                      <a:pt x="568" y="504"/>
                    </a:cubicBezTo>
                    <a:cubicBezTo>
                      <a:pt x="664" y="504"/>
                      <a:pt x="761" y="493"/>
                      <a:pt x="857" y="493"/>
                    </a:cubicBezTo>
                    <a:close/>
                    <a:moveTo>
                      <a:pt x="942" y="825"/>
                    </a:moveTo>
                    <a:cubicBezTo>
                      <a:pt x="1018" y="825"/>
                      <a:pt x="1092" y="825"/>
                      <a:pt x="1157" y="835"/>
                    </a:cubicBezTo>
                    <a:cubicBezTo>
                      <a:pt x="1168" y="835"/>
                      <a:pt x="1168" y="847"/>
                      <a:pt x="1157" y="847"/>
                    </a:cubicBezTo>
                    <a:cubicBezTo>
                      <a:pt x="1092" y="857"/>
                      <a:pt x="1018" y="857"/>
                      <a:pt x="942" y="857"/>
                    </a:cubicBezTo>
                    <a:cubicBezTo>
                      <a:pt x="835" y="857"/>
                      <a:pt x="728" y="847"/>
                      <a:pt x="621" y="847"/>
                    </a:cubicBezTo>
                    <a:cubicBezTo>
                      <a:pt x="600" y="847"/>
                      <a:pt x="600" y="835"/>
                      <a:pt x="621" y="835"/>
                    </a:cubicBezTo>
                    <a:cubicBezTo>
                      <a:pt x="728" y="825"/>
                      <a:pt x="835" y="825"/>
                      <a:pt x="942" y="825"/>
                    </a:cubicBezTo>
                    <a:close/>
                    <a:moveTo>
                      <a:pt x="846" y="975"/>
                    </a:moveTo>
                    <a:cubicBezTo>
                      <a:pt x="954" y="975"/>
                      <a:pt x="1049" y="985"/>
                      <a:pt x="1135" y="996"/>
                    </a:cubicBezTo>
                    <a:cubicBezTo>
                      <a:pt x="1146" y="996"/>
                      <a:pt x="1146" y="1007"/>
                      <a:pt x="1135" y="1007"/>
                    </a:cubicBezTo>
                    <a:cubicBezTo>
                      <a:pt x="1049" y="1018"/>
                      <a:pt x="964" y="1028"/>
                      <a:pt x="868" y="1028"/>
                    </a:cubicBezTo>
                    <a:cubicBezTo>
                      <a:pt x="771" y="1028"/>
                      <a:pt x="685" y="1018"/>
                      <a:pt x="600" y="1007"/>
                    </a:cubicBezTo>
                    <a:lnTo>
                      <a:pt x="600" y="996"/>
                    </a:lnTo>
                    <a:cubicBezTo>
                      <a:pt x="675" y="985"/>
                      <a:pt x="761" y="975"/>
                      <a:pt x="846" y="975"/>
                    </a:cubicBezTo>
                    <a:close/>
                    <a:moveTo>
                      <a:pt x="878" y="1135"/>
                    </a:moveTo>
                    <a:cubicBezTo>
                      <a:pt x="964" y="1135"/>
                      <a:pt x="1039" y="1146"/>
                      <a:pt x="1125" y="1157"/>
                    </a:cubicBezTo>
                    <a:cubicBezTo>
                      <a:pt x="1135" y="1157"/>
                      <a:pt x="1135" y="1168"/>
                      <a:pt x="1125" y="1168"/>
                    </a:cubicBezTo>
                    <a:cubicBezTo>
                      <a:pt x="1039" y="1178"/>
                      <a:pt x="964" y="1178"/>
                      <a:pt x="878" y="1178"/>
                    </a:cubicBezTo>
                    <a:lnTo>
                      <a:pt x="804" y="1178"/>
                    </a:lnTo>
                    <a:cubicBezTo>
                      <a:pt x="792" y="1178"/>
                      <a:pt x="782" y="1189"/>
                      <a:pt x="771" y="1189"/>
                    </a:cubicBezTo>
                    <a:cubicBezTo>
                      <a:pt x="718" y="1189"/>
                      <a:pt x="664" y="1178"/>
                      <a:pt x="621" y="1168"/>
                    </a:cubicBezTo>
                    <a:lnTo>
                      <a:pt x="621" y="1157"/>
                    </a:lnTo>
                    <a:cubicBezTo>
                      <a:pt x="664" y="1146"/>
                      <a:pt x="718" y="1135"/>
                      <a:pt x="761" y="1135"/>
                    </a:cubicBezTo>
                    <a:close/>
                    <a:moveTo>
                      <a:pt x="792" y="1296"/>
                    </a:moveTo>
                    <a:cubicBezTo>
                      <a:pt x="900" y="1296"/>
                      <a:pt x="1007" y="1307"/>
                      <a:pt x="1103" y="1318"/>
                    </a:cubicBezTo>
                    <a:cubicBezTo>
                      <a:pt x="1114" y="1318"/>
                      <a:pt x="1114" y="1328"/>
                      <a:pt x="1103" y="1328"/>
                    </a:cubicBezTo>
                    <a:cubicBezTo>
                      <a:pt x="1018" y="1339"/>
                      <a:pt x="911" y="1349"/>
                      <a:pt x="814" y="1349"/>
                    </a:cubicBezTo>
                    <a:cubicBezTo>
                      <a:pt x="750" y="1349"/>
                      <a:pt x="685" y="1349"/>
                      <a:pt x="621" y="1328"/>
                    </a:cubicBezTo>
                    <a:lnTo>
                      <a:pt x="621" y="1318"/>
                    </a:lnTo>
                    <a:cubicBezTo>
                      <a:pt x="675" y="1296"/>
                      <a:pt x="739" y="1296"/>
                      <a:pt x="792" y="1296"/>
                    </a:cubicBezTo>
                    <a:close/>
                    <a:moveTo>
                      <a:pt x="825" y="1468"/>
                    </a:moveTo>
                    <a:cubicBezTo>
                      <a:pt x="911" y="1468"/>
                      <a:pt x="996" y="1468"/>
                      <a:pt x="1082" y="1478"/>
                    </a:cubicBezTo>
                    <a:cubicBezTo>
                      <a:pt x="1092" y="1478"/>
                      <a:pt x="1092" y="1489"/>
                      <a:pt x="1082" y="1489"/>
                    </a:cubicBezTo>
                    <a:cubicBezTo>
                      <a:pt x="996" y="1499"/>
                      <a:pt x="911" y="1499"/>
                      <a:pt x="825" y="1499"/>
                    </a:cubicBezTo>
                    <a:cubicBezTo>
                      <a:pt x="792" y="1499"/>
                      <a:pt x="761" y="1510"/>
                      <a:pt x="728" y="1510"/>
                    </a:cubicBezTo>
                    <a:cubicBezTo>
                      <a:pt x="685" y="1510"/>
                      <a:pt x="643" y="1499"/>
                      <a:pt x="611" y="1489"/>
                    </a:cubicBezTo>
                    <a:cubicBezTo>
                      <a:pt x="600" y="1489"/>
                      <a:pt x="600" y="1478"/>
                      <a:pt x="611" y="1478"/>
                    </a:cubicBezTo>
                    <a:cubicBezTo>
                      <a:pt x="643" y="1468"/>
                      <a:pt x="685" y="1468"/>
                      <a:pt x="728" y="1468"/>
                    </a:cubicBezTo>
                    <a:close/>
                    <a:moveTo>
                      <a:pt x="868" y="1618"/>
                    </a:moveTo>
                    <a:cubicBezTo>
                      <a:pt x="932" y="1618"/>
                      <a:pt x="996" y="1628"/>
                      <a:pt x="1061" y="1639"/>
                    </a:cubicBezTo>
                    <a:lnTo>
                      <a:pt x="1061" y="1649"/>
                    </a:lnTo>
                    <a:cubicBezTo>
                      <a:pt x="975" y="1660"/>
                      <a:pt x="900" y="1660"/>
                      <a:pt x="825" y="1660"/>
                    </a:cubicBezTo>
                    <a:lnTo>
                      <a:pt x="611" y="1660"/>
                    </a:lnTo>
                    <a:cubicBezTo>
                      <a:pt x="589" y="1660"/>
                      <a:pt x="589" y="1639"/>
                      <a:pt x="611" y="1628"/>
                    </a:cubicBezTo>
                    <a:cubicBezTo>
                      <a:pt x="697" y="1628"/>
                      <a:pt x="782" y="1618"/>
                      <a:pt x="868" y="1618"/>
                    </a:cubicBezTo>
                    <a:close/>
                    <a:moveTo>
                      <a:pt x="900" y="1789"/>
                    </a:moveTo>
                    <a:cubicBezTo>
                      <a:pt x="954" y="1789"/>
                      <a:pt x="996" y="1789"/>
                      <a:pt x="1039" y="1799"/>
                    </a:cubicBezTo>
                    <a:cubicBezTo>
                      <a:pt x="1049" y="1810"/>
                      <a:pt x="1049" y="1821"/>
                      <a:pt x="1039" y="1821"/>
                    </a:cubicBezTo>
                    <a:cubicBezTo>
                      <a:pt x="1007" y="1832"/>
                      <a:pt x="975" y="1832"/>
                      <a:pt x="942" y="1832"/>
                    </a:cubicBezTo>
                    <a:lnTo>
                      <a:pt x="835" y="1832"/>
                    </a:lnTo>
                    <a:cubicBezTo>
                      <a:pt x="750" y="1832"/>
                      <a:pt x="664" y="1821"/>
                      <a:pt x="589" y="1821"/>
                    </a:cubicBezTo>
                    <a:cubicBezTo>
                      <a:pt x="578" y="1810"/>
                      <a:pt x="578" y="1799"/>
                      <a:pt x="589" y="1799"/>
                    </a:cubicBezTo>
                    <a:cubicBezTo>
                      <a:pt x="643" y="1789"/>
                      <a:pt x="707" y="1789"/>
                      <a:pt x="761" y="1789"/>
                    </a:cubicBezTo>
                    <a:close/>
                    <a:moveTo>
                      <a:pt x="750" y="1949"/>
                    </a:moveTo>
                    <a:cubicBezTo>
                      <a:pt x="835" y="1949"/>
                      <a:pt x="921" y="1949"/>
                      <a:pt x="1007" y="1960"/>
                    </a:cubicBezTo>
                    <a:cubicBezTo>
                      <a:pt x="1018" y="1960"/>
                      <a:pt x="1018" y="1982"/>
                      <a:pt x="1007" y="1982"/>
                    </a:cubicBezTo>
                    <a:cubicBezTo>
                      <a:pt x="942" y="1982"/>
                      <a:pt x="868" y="1992"/>
                      <a:pt x="792" y="1992"/>
                    </a:cubicBezTo>
                    <a:cubicBezTo>
                      <a:pt x="739" y="1992"/>
                      <a:pt x="675" y="1992"/>
                      <a:pt x="621" y="1982"/>
                    </a:cubicBezTo>
                    <a:cubicBezTo>
                      <a:pt x="600" y="1982"/>
                      <a:pt x="600" y="1960"/>
                      <a:pt x="621" y="1949"/>
                    </a:cubicBezTo>
                    <a:close/>
                    <a:moveTo>
                      <a:pt x="728" y="2099"/>
                    </a:moveTo>
                    <a:cubicBezTo>
                      <a:pt x="825" y="2099"/>
                      <a:pt x="911" y="2110"/>
                      <a:pt x="985" y="2120"/>
                    </a:cubicBezTo>
                    <a:cubicBezTo>
                      <a:pt x="996" y="2120"/>
                      <a:pt x="996" y="2132"/>
                      <a:pt x="985" y="2142"/>
                    </a:cubicBezTo>
                    <a:cubicBezTo>
                      <a:pt x="911" y="2153"/>
                      <a:pt x="825" y="2153"/>
                      <a:pt x="728" y="2153"/>
                    </a:cubicBezTo>
                    <a:cubicBezTo>
                      <a:pt x="654" y="2153"/>
                      <a:pt x="578" y="2153"/>
                      <a:pt x="514" y="2142"/>
                    </a:cubicBezTo>
                    <a:cubicBezTo>
                      <a:pt x="504" y="2142"/>
                      <a:pt x="504" y="2120"/>
                      <a:pt x="514" y="2120"/>
                    </a:cubicBezTo>
                    <a:cubicBezTo>
                      <a:pt x="578" y="2110"/>
                      <a:pt x="654" y="2099"/>
                      <a:pt x="728" y="2099"/>
                    </a:cubicBezTo>
                    <a:close/>
                    <a:moveTo>
                      <a:pt x="782" y="2270"/>
                    </a:moveTo>
                    <a:cubicBezTo>
                      <a:pt x="846" y="2270"/>
                      <a:pt x="911" y="2270"/>
                      <a:pt x="964" y="2281"/>
                    </a:cubicBezTo>
                    <a:cubicBezTo>
                      <a:pt x="975" y="2281"/>
                      <a:pt x="975" y="2292"/>
                      <a:pt x="964" y="2303"/>
                    </a:cubicBezTo>
                    <a:cubicBezTo>
                      <a:pt x="911" y="2313"/>
                      <a:pt x="857" y="2313"/>
                      <a:pt x="792" y="2313"/>
                    </a:cubicBezTo>
                    <a:cubicBezTo>
                      <a:pt x="728" y="2313"/>
                      <a:pt x="654" y="2303"/>
                      <a:pt x="589" y="2303"/>
                    </a:cubicBezTo>
                    <a:cubicBezTo>
                      <a:pt x="578" y="2303"/>
                      <a:pt x="578" y="2281"/>
                      <a:pt x="589" y="2281"/>
                    </a:cubicBezTo>
                    <a:cubicBezTo>
                      <a:pt x="654" y="2270"/>
                      <a:pt x="718" y="2270"/>
                      <a:pt x="782" y="2270"/>
                    </a:cubicBezTo>
                    <a:close/>
                    <a:moveTo>
                      <a:pt x="750" y="2431"/>
                    </a:moveTo>
                    <a:cubicBezTo>
                      <a:pt x="814" y="2431"/>
                      <a:pt x="878" y="2431"/>
                      <a:pt x="942" y="2442"/>
                    </a:cubicBezTo>
                    <a:cubicBezTo>
                      <a:pt x="954" y="2442"/>
                      <a:pt x="954" y="2453"/>
                      <a:pt x="942" y="2463"/>
                    </a:cubicBezTo>
                    <a:cubicBezTo>
                      <a:pt x="878" y="2463"/>
                      <a:pt x="814" y="2474"/>
                      <a:pt x="750" y="2474"/>
                    </a:cubicBezTo>
                    <a:cubicBezTo>
                      <a:pt x="707" y="2474"/>
                      <a:pt x="664" y="2474"/>
                      <a:pt x="621" y="2463"/>
                    </a:cubicBezTo>
                    <a:cubicBezTo>
                      <a:pt x="600" y="2463"/>
                      <a:pt x="600" y="2442"/>
                      <a:pt x="621" y="2431"/>
                    </a:cubicBezTo>
                    <a:close/>
                    <a:moveTo>
                      <a:pt x="771" y="2581"/>
                    </a:moveTo>
                    <a:cubicBezTo>
                      <a:pt x="825" y="2581"/>
                      <a:pt x="878" y="2592"/>
                      <a:pt x="921" y="2603"/>
                    </a:cubicBezTo>
                    <a:cubicBezTo>
                      <a:pt x="932" y="2603"/>
                      <a:pt x="932" y="2613"/>
                      <a:pt x="921" y="2613"/>
                    </a:cubicBezTo>
                    <a:cubicBezTo>
                      <a:pt x="868" y="2624"/>
                      <a:pt x="804" y="2634"/>
                      <a:pt x="739" y="2634"/>
                    </a:cubicBezTo>
                    <a:cubicBezTo>
                      <a:pt x="697" y="2634"/>
                      <a:pt x="654" y="2634"/>
                      <a:pt x="611" y="2624"/>
                    </a:cubicBezTo>
                    <a:cubicBezTo>
                      <a:pt x="600" y="2624"/>
                      <a:pt x="600" y="2603"/>
                      <a:pt x="611" y="2603"/>
                    </a:cubicBezTo>
                    <a:cubicBezTo>
                      <a:pt x="664" y="2592"/>
                      <a:pt x="718" y="2581"/>
                      <a:pt x="771" y="2581"/>
                    </a:cubicBezTo>
                    <a:close/>
                    <a:moveTo>
                      <a:pt x="739" y="2741"/>
                    </a:moveTo>
                    <a:cubicBezTo>
                      <a:pt x="792" y="2741"/>
                      <a:pt x="846" y="2753"/>
                      <a:pt x="900" y="2763"/>
                    </a:cubicBezTo>
                    <a:cubicBezTo>
                      <a:pt x="911" y="2763"/>
                      <a:pt x="911" y="2774"/>
                      <a:pt x="900" y="2784"/>
                    </a:cubicBezTo>
                    <a:cubicBezTo>
                      <a:pt x="846" y="2784"/>
                      <a:pt x="792" y="2795"/>
                      <a:pt x="728" y="2795"/>
                    </a:cubicBezTo>
                    <a:cubicBezTo>
                      <a:pt x="697" y="2795"/>
                      <a:pt x="654" y="2795"/>
                      <a:pt x="621" y="2784"/>
                    </a:cubicBezTo>
                    <a:cubicBezTo>
                      <a:pt x="611" y="2784"/>
                      <a:pt x="611" y="2763"/>
                      <a:pt x="621" y="2763"/>
                    </a:cubicBezTo>
                    <a:cubicBezTo>
                      <a:pt x="654" y="2753"/>
                      <a:pt x="697" y="2741"/>
                      <a:pt x="739" y="2741"/>
                    </a:cubicBezTo>
                    <a:close/>
                    <a:moveTo>
                      <a:pt x="761" y="2902"/>
                    </a:moveTo>
                    <a:cubicBezTo>
                      <a:pt x="804" y="2902"/>
                      <a:pt x="835" y="2913"/>
                      <a:pt x="878" y="2924"/>
                    </a:cubicBezTo>
                    <a:cubicBezTo>
                      <a:pt x="889" y="2924"/>
                      <a:pt x="889" y="2934"/>
                      <a:pt x="878" y="2934"/>
                    </a:cubicBezTo>
                    <a:cubicBezTo>
                      <a:pt x="835" y="2956"/>
                      <a:pt x="782" y="2956"/>
                      <a:pt x="739" y="2956"/>
                    </a:cubicBezTo>
                    <a:cubicBezTo>
                      <a:pt x="697" y="2956"/>
                      <a:pt x="664" y="2956"/>
                      <a:pt x="621" y="2945"/>
                    </a:cubicBezTo>
                    <a:cubicBezTo>
                      <a:pt x="611" y="2945"/>
                      <a:pt x="611" y="2924"/>
                      <a:pt x="621" y="2924"/>
                    </a:cubicBezTo>
                    <a:cubicBezTo>
                      <a:pt x="664" y="2913"/>
                      <a:pt x="718" y="2902"/>
                      <a:pt x="761" y="2902"/>
                    </a:cubicBezTo>
                    <a:close/>
                    <a:moveTo>
                      <a:pt x="739" y="3074"/>
                    </a:moveTo>
                    <a:cubicBezTo>
                      <a:pt x="782" y="3074"/>
                      <a:pt x="814" y="3074"/>
                      <a:pt x="857" y="3084"/>
                    </a:cubicBezTo>
                    <a:cubicBezTo>
                      <a:pt x="868" y="3084"/>
                      <a:pt x="868" y="3095"/>
                      <a:pt x="857" y="3095"/>
                    </a:cubicBezTo>
                    <a:cubicBezTo>
                      <a:pt x="814" y="3105"/>
                      <a:pt x="761" y="3117"/>
                      <a:pt x="718" y="3117"/>
                    </a:cubicBezTo>
                    <a:lnTo>
                      <a:pt x="664" y="3117"/>
                    </a:lnTo>
                    <a:cubicBezTo>
                      <a:pt x="632" y="3117"/>
                      <a:pt x="611" y="3117"/>
                      <a:pt x="589" y="3105"/>
                    </a:cubicBezTo>
                    <a:cubicBezTo>
                      <a:pt x="578" y="3095"/>
                      <a:pt x="578" y="3084"/>
                      <a:pt x="589" y="3084"/>
                    </a:cubicBezTo>
                    <a:cubicBezTo>
                      <a:pt x="621" y="3074"/>
                      <a:pt x="654" y="3074"/>
                      <a:pt x="685" y="3074"/>
                    </a:cubicBezTo>
                    <a:close/>
                    <a:moveTo>
                      <a:pt x="707" y="3234"/>
                    </a:moveTo>
                    <a:cubicBezTo>
                      <a:pt x="750" y="3234"/>
                      <a:pt x="792" y="3234"/>
                      <a:pt x="835" y="3245"/>
                    </a:cubicBezTo>
                    <a:cubicBezTo>
                      <a:pt x="846" y="3245"/>
                      <a:pt x="846" y="3255"/>
                      <a:pt x="835" y="3267"/>
                    </a:cubicBezTo>
                    <a:cubicBezTo>
                      <a:pt x="782" y="3277"/>
                      <a:pt x="739" y="3277"/>
                      <a:pt x="697" y="3277"/>
                    </a:cubicBezTo>
                    <a:lnTo>
                      <a:pt x="654" y="3277"/>
                    </a:lnTo>
                    <a:cubicBezTo>
                      <a:pt x="632" y="3277"/>
                      <a:pt x="600" y="3277"/>
                      <a:pt x="578" y="3267"/>
                    </a:cubicBezTo>
                    <a:cubicBezTo>
                      <a:pt x="568" y="3255"/>
                      <a:pt x="568" y="3245"/>
                      <a:pt x="578" y="3245"/>
                    </a:cubicBezTo>
                    <a:cubicBezTo>
                      <a:pt x="600" y="3234"/>
                      <a:pt x="643" y="3234"/>
                      <a:pt x="675" y="3234"/>
                    </a:cubicBezTo>
                    <a:close/>
                    <a:moveTo>
                      <a:pt x="675" y="3384"/>
                    </a:moveTo>
                    <a:cubicBezTo>
                      <a:pt x="728" y="3384"/>
                      <a:pt x="782" y="3395"/>
                      <a:pt x="825" y="3405"/>
                    </a:cubicBezTo>
                    <a:cubicBezTo>
                      <a:pt x="835" y="3405"/>
                      <a:pt x="835" y="3427"/>
                      <a:pt x="825" y="3427"/>
                    </a:cubicBezTo>
                    <a:cubicBezTo>
                      <a:pt x="782" y="3438"/>
                      <a:pt x="728" y="3448"/>
                      <a:pt x="675" y="3448"/>
                    </a:cubicBezTo>
                    <a:cubicBezTo>
                      <a:pt x="632" y="3448"/>
                      <a:pt x="600" y="3438"/>
                      <a:pt x="568" y="3427"/>
                    </a:cubicBezTo>
                    <a:cubicBezTo>
                      <a:pt x="557" y="3427"/>
                      <a:pt x="557" y="3405"/>
                      <a:pt x="568" y="3405"/>
                    </a:cubicBezTo>
                    <a:cubicBezTo>
                      <a:pt x="600" y="3395"/>
                      <a:pt x="632" y="3384"/>
                      <a:pt x="675" y="3384"/>
                    </a:cubicBezTo>
                    <a:close/>
                    <a:moveTo>
                      <a:pt x="643" y="3555"/>
                    </a:moveTo>
                    <a:cubicBezTo>
                      <a:pt x="697" y="3555"/>
                      <a:pt x="750" y="3566"/>
                      <a:pt x="792" y="3566"/>
                    </a:cubicBezTo>
                    <a:cubicBezTo>
                      <a:pt x="804" y="3566"/>
                      <a:pt x="804" y="3588"/>
                      <a:pt x="792" y="3588"/>
                    </a:cubicBezTo>
                    <a:cubicBezTo>
                      <a:pt x="750" y="3598"/>
                      <a:pt x="697" y="3598"/>
                      <a:pt x="643" y="3598"/>
                    </a:cubicBezTo>
                    <a:cubicBezTo>
                      <a:pt x="611" y="3598"/>
                      <a:pt x="568" y="3598"/>
                      <a:pt x="535" y="3588"/>
                    </a:cubicBezTo>
                    <a:lnTo>
                      <a:pt x="535" y="3566"/>
                    </a:lnTo>
                    <a:cubicBezTo>
                      <a:pt x="568" y="3555"/>
                      <a:pt x="600" y="3555"/>
                      <a:pt x="643" y="3555"/>
                    </a:cubicBezTo>
                    <a:close/>
                    <a:moveTo>
                      <a:pt x="675" y="3716"/>
                    </a:moveTo>
                    <a:cubicBezTo>
                      <a:pt x="707" y="3716"/>
                      <a:pt x="739" y="3716"/>
                      <a:pt x="771" y="3727"/>
                    </a:cubicBezTo>
                    <a:cubicBezTo>
                      <a:pt x="782" y="3727"/>
                      <a:pt x="782" y="3738"/>
                      <a:pt x="771" y="3748"/>
                    </a:cubicBezTo>
                    <a:cubicBezTo>
                      <a:pt x="739" y="3759"/>
                      <a:pt x="707" y="3759"/>
                      <a:pt x="664" y="3759"/>
                    </a:cubicBezTo>
                    <a:lnTo>
                      <a:pt x="632" y="3759"/>
                    </a:lnTo>
                    <a:cubicBezTo>
                      <a:pt x="611" y="3759"/>
                      <a:pt x="589" y="3759"/>
                      <a:pt x="568" y="3748"/>
                    </a:cubicBezTo>
                    <a:cubicBezTo>
                      <a:pt x="557" y="3748"/>
                      <a:pt x="557" y="3727"/>
                      <a:pt x="568" y="3727"/>
                    </a:cubicBezTo>
                    <a:cubicBezTo>
                      <a:pt x="600" y="3716"/>
                      <a:pt x="632" y="3716"/>
                      <a:pt x="664" y="3716"/>
                    </a:cubicBezTo>
                    <a:close/>
                    <a:moveTo>
                      <a:pt x="664" y="3876"/>
                    </a:moveTo>
                    <a:cubicBezTo>
                      <a:pt x="697" y="3876"/>
                      <a:pt x="728" y="3888"/>
                      <a:pt x="750" y="3888"/>
                    </a:cubicBezTo>
                    <a:cubicBezTo>
                      <a:pt x="761" y="3888"/>
                      <a:pt x="761" y="3909"/>
                      <a:pt x="750" y="3909"/>
                    </a:cubicBezTo>
                    <a:cubicBezTo>
                      <a:pt x="718" y="3909"/>
                      <a:pt x="685" y="3919"/>
                      <a:pt x="654" y="3919"/>
                    </a:cubicBezTo>
                    <a:cubicBezTo>
                      <a:pt x="643" y="3919"/>
                      <a:pt x="621" y="3919"/>
                      <a:pt x="611" y="3909"/>
                    </a:cubicBezTo>
                    <a:cubicBezTo>
                      <a:pt x="589" y="3909"/>
                      <a:pt x="589" y="3888"/>
                      <a:pt x="611" y="3888"/>
                    </a:cubicBezTo>
                    <a:cubicBezTo>
                      <a:pt x="621" y="3876"/>
                      <a:pt x="643" y="3876"/>
                      <a:pt x="664" y="3876"/>
                    </a:cubicBezTo>
                    <a:close/>
                    <a:moveTo>
                      <a:pt x="675" y="4037"/>
                    </a:moveTo>
                    <a:cubicBezTo>
                      <a:pt x="697" y="4037"/>
                      <a:pt x="718" y="4037"/>
                      <a:pt x="739" y="4048"/>
                    </a:cubicBezTo>
                    <a:cubicBezTo>
                      <a:pt x="750" y="4059"/>
                      <a:pt x="750" y="4069"/>
                      <a:pt x="739" y="4069"/>
                    </a:cubicBezTo>
                    <a:cubicBezTo>
                      <a:pt x="718" y="4080"/>
                      <a:pt x="697" y="4080"/>
                      <a:pt x="675" y="4080"/>
                    </a:cubicBezTo>
                    <a:cubicBezTo>
                      <a:pt x="654" y="4080"/>
                      <a:pt x="632" y="4080"/>
                      <a:pt x="621" y="4069"/>
                    </a:cubicBezTo>
                    <a:cubicBezTo>
                      <a:pt x="611" y="4069"/>
                      <a:pt x="611" y="4048"/>
                      <a:pt x="621" y="4048"/>
                    </a:cubicBezTo>
                    <a:cubicBezTo>
                      <a:pt x="643" y="4037"/>
                      <a:pt x="654" y="4037"/>
                      <a:pt x="675" y="4037"/>
                    </a:cubicBezTo>
                    <a:close/>
                    <a:moveTo>
                      <a:pt x="632" y="4198"/>
                    </a:moveTo>
                    <a:cubicBezTo>
                      <a:pt x="664" y="4198"/>
                      <a:pt x="697" y="4209"/>
                      <a:pt x="718" y="4209"/>
                    </a:cubicBezTo>
                    <a:lnTo>
                      <a:pt x="718" y="4230"/>
                    </a:lnTo>
                    <a:cubicBezTo>
                      <a:pt x="697" y="4240"/>
                      <a:pt x="664" y="4240"/>
                      <a:pt x="632" y="4240"/>
                    </a:cubicBezTo>
                    <a:cubicBezTo>
                      <a:pt x="611" y="4240"/>
                      <a:pt x="600" y="4240"/>
                      <a:pt x="589" y="4230"/>
                    </a:cubicBezTo>
                    <a:cubicBezTo>
                      <a:pt x="578" y="4230"/>
                      <a:pt x="578" y="4219"/>
                      <a:pt x="589" y="4209"/>
                    </a:cubicBezTo>
                    <a:cubicBezTo>
                      <a:pt x="600" y="4198"/>
                      <a:pt x="611" y="4198"/>
                      <a:pt x="632" y="4198"/>
                    </a:cubicBezTo>
                    <a:close/>
                    <a:moveTo>
                      <a:pt x="707" y="4369"/>
                    </a:moveTo>
                    <a:lnTo>
                      <a:pt x="707" y="4390"/>
                    </a:lnTo>
                    <a:cubicBezTo>
                      <a:pt x="685" y="4390"/>
                      <a:pt x="664" y="4402"/>
                      <a:pt x="643" y="4402"/>
                    </a:cubicBezTo>
                    <a:cubicBezTo>
                      <a:pt x="632" y="4402"/>
                      <a:pt x="611" y="4402"/>
                      <a:pt x="600" y="4390"/>
                    </a:cubicBezTo>
                    <a:cubicBezTo>
                      <a:pt x="589" y="4390"/>
                      <a:pt x="589" y="4369"/>
                      <a:pt x="600" y="4369"/>
                    </a:cubicBezTo>
                    <a:close/>
                    <a:moveTo>
                      <a:pt x="621" y="0"/>
                    </a:moveTo>
                    <a:lnTo>
                      <a:pt x="0" y="643"/>
                    </a:lnTo>
                    <a:lnTo>
                      <a:pt x="632" y="4797"/>
                    </a:lnTo>
                    <a:lnTo>
                      <a:pt x="643" y="4873"/>
                    </a:lnTo>
                    <a:lnTo>
                      <a:pt x="1221" y="686"/>
                    </a:lnTo>
                    <a:lnTo>
                      <a:pt x="1221" y="686"/>
                    </a:lnTo>
                    <a:cubicBezTo>
                      <a:pt x="1135" y="697"/>
                      <a:pt x="1061" y="707"/>
                      <a:pt x="975" y="707"/>
                    </a:cubicBezTo>
                    <a:cubicBezTo>
                      <a:pt x="835" y="707"/>
                      <a:pt x="697" y="697"/>
                      <a:pt x="568" y="686"/>
                    </a:cubicBezTo>
                    <a:cubicBezTo>
                      <a:pt x="557" y="686"/>
                      <a:pt x="557" y="664"/>
                      <a:pt x="568" y="664"/>
                    </a:cubicBezTo>
                    <a:cubicBezTo>
                      <a:pt x="697" y="664"/>
                      <a:pt x="835" y="654"/>
                      <a:pt x="975" y="654"/>
                    </a:cubicBezTo>
                    <a:cubicBezTo>
                      <a:pt x="1061" y="654"/>
                      <a:pt x="1146" y="654"/>
                      <a:pt x="1221" y="675"/>
                    </a:cubicBezTo>
                    <a:lnTo>
                      <a:pt x="1232" y="590"/>
                    </a:lnTo>
                    <a:lnTo>
                      <a:pt x="1007" y="364"/>
                    </a:lnTo>
                    <a:cubicBezTo>
                      <a:pt x="911" y="375"/>
                      <a:pt x="825" y="386"/>
                      <a:pt x="728" y="386"/>
                    </a:cubicBezTo>
                    <a:cubicBezTo>
                      <a:pt x="643" y="386"/>
                      <a:pt x="557" y="375"/>
                      <a:pt x="482" y="364"/>
                    </a:cubicBezTo>
                    <a:cubicBezTo>
                      <a:pt x="471" y="364"/>
                      <a:pt x="471" y="354"/>
                      <a:pt x="482" y="354"/>
                    </a:cubicBezTo>
                    <a:cubicBezTo>
                      <a:pt x="557" y="343"/>
                      <a:pt x="643" y="333"/>
                      <a:pt x="728" y="333"/>
                    </a:cubicBezTo>
                    <a:cubicBezTo>
                      <a:pt x="814" y="333"/>
                      <a:pt x="900" y="343"/>
                      <a:pt x="985" y="343"/>
                    </a:cubicBezTo>
                    <a:lnTo>
                      <a:pt x="846" y="214"/>
                    </a:lnTo>
                    <a:lnTo>
                      <a:pt x="750" y="214"/>
                    </a:lnTo>
                    <a:cubicBezTo>
                      <a:pt x="675" y="214"/>
                      <a:pt x="589" y="214"/>
                      <a:pt x="514" y="204"/>
                    </a:cubicBezTo>
                    <a:cubicBezTo>
                      <a:pt x="504" y="204"/>
                      <a:pt x="504" y="193"/>
                      <a:pt x="514" y="183"/>
                    </a:cubicBezTo>
                    <a:cubicBezTo>
                      <a:pt x="589" y="172"/>
                      <a:pt x="675" y="172"/>
                      <a:pt x="750" y="172"/>
                    </a:cubicBezTo>
                    <a:lnTo>
                      <a:pt x="804" y="172"/>
                    </a:lnTo>
                    <a:lnTo>
                      <a:pt x="62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40"/>
              <p:cNvSpPr/>
              <p:nvPr/>
            </p:nvSpPr>
            <p:spPr>
              <a:xfrm>
                <a:off x="3693477" y="2814399"/>
                <a:ext cx="216270" cy="814778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5248" extrusionOk="0">
                    <a:moveTo>
                      <a:pt x="675" y="1"/>
                    </a:moveTo>
                    <a:lnTo>
                      <a:pt x="654" y="22"/>
                    </a:lnTo>
                    <a:lnTo>
                      <a:pt x="472" y="215"/>
                    </a:lnTo>
                    <a:lnTo>
                      <a:pt x="429" y="258"/>
                    </a:lnTo>
                    <a:lnTo>
                      <a:pt x="300" y="386"/>
                    </a:lnTo>
                    <a:lnTo>
                      <a:pt x="279" y="407"/>
                    </a:lnTo>
                    <a:lnTo>
                      <a:pt x="65" y="643"/>
                    </a:lnTo>
                    <a:lnTo>
                      <a:pt x="0" y="697"/>
                    </a:lnTo>
                    <a:lnTo>
                      <a:pt x="12" y="718"/>
                    </a:lnTo>
                    <a:lnTo>
                      <a:pt x="33" y="857"/>
                    </a:lnTo>
                    <a:lnTo>
                      <a:pt x="33" y="890"/>
                    </a:lnTo>
                    <a:lnTo>
                      <a:pt x="65" y="1071"/>
                    </a:lnTo>
                    <a:lnTo>
                      <a:pt x="65" y="1093"/>
                    </a:lnTo>
                    <a:lnTo>
                      <a:pt x="86" y="1211"/>
                    </a:lnTo>
                    <a:lnTo>
                      <a:pt x="86" y="1275"/>
                    </a:lnTo>
                    <a:lnTo>
                      <a:pt x="226" y="2153"/>
                    </a:lnTo>
                    <a:lnTo>
                      <a:pt x="236" y="2239"/>
                    </a:lnTo>
                    <a:lnTo>
                      <a:pt x="290" y="2592"/>
                    </a:lnTo>
                    <a:lnTo>
                      <a:pt x="300" y="2689"/>
                    </a:lnTo>
                    <a:lnTo>
                      <a:pt x="429" y="3502"/>
                    </a:lnTo>
                    <a:lnTo>
                      <a:pt x="440" y="3545"/>
                    </a:lnTo>
                    <a:lnTo>
                      <a:pt x="514" y="4091"/>
                    </a:lnTo>
                    <a:lnTo>
                      <a:pt x="547" y="4273"/>
                    </a:lnTo>
                    <a:lnTo>
                      <a:pt x="579" y="4466"/>
                    </a:lnTo>
                    <a:lnTo>
                      <a:pt x="600" y="4637"/>
                    </a:lnTo>
                    <a:lnTo>
                      <a:pt x="697" y="5247"/>
                    </a:lnTo>
                    <a:lnTo>
                      <a:pt x="771" y="5247"/>
                    </a:lnTo>
                    <a:lnTo>
                      <a:pt x="857" y="4637"/>
                    </a:lnTo>
                    <a:lnTo>
                      <a:pt x="878" y="4466"/>
                    </a:lnTo>
                    <a:lnTo>
                      <a:pt x="911" y="4262"/>
                    </a:lnTo>
                    <a:lnTo>
                      <a:pt x="932" y="4091"/>
                    </a:lnTo>
                    <a:lnTo>
                      <a:pt x="1007" y="3545"/>
                    </a:lnTo>
                    <a:lnTo>
                      <a:pt x="1018" y="3491"/>
                    </a:lnTo>
                    <a:lnTo>
                      <a:pt x="1125" y="2678"/>
                    </a:lnTo>
                    <a:lnTo>
                      <a:pt x="1135" y="2592"/>
                    </a:lnTo>
                    <a:lnTo>
                      <a:pt x="1189" y="2228"/>
                    </a:lnTo>
                    <a:lnTo>
                      <a:pt x="1200" y="2153"/>
                    </a:lnTo>
                    <a:lnTo>
                      <a:pt x="1328" y="1243"/>
                    </a:lnTo>
                    <a:lnTo>
                      <a:pt x="1328" y="1200"/>
                    </a:lnTo>
                    <a:lnTo>
                      <a:pt x="1328" y="1168"/>
                    </a:lnTo>
                    <a:lnTo>
                      <a:pt x="1392" y="729"/>
                    </a:lnTo>
                    <a:lnTo>
                      <a:pt x="1382" y="729"/>
                    </a:lnTo>
                    <a:lnTo>
                      <a:pt x="1318" y="676"/>
                    </a:lnTo>
                    <a:lnTo>
                      <a:pt x="1307" y="761"/>
                    </a:lnTo>
                    <a:cubicBezTo>
                      <a:pt x="1318" y="761"/>
                      <a:pt x="1318" y="772"/>
                      <a:pt x="1307" y="772"/>
                    </a:cubicBezTo>
                    <a:lnTo>
                      <a:pt x="729" y="4959"/>
                    </a:lnTo>
                    <a:lnTo>
                      <a:pt x="718" y="4883"/>
                    </a:lnTo>
                    <a:lnTo>
                      <a:pt x="718" y="5151"/>
                    </a:lnTo>
                    <a:lnTo>
                      <a:pt x="43" y="707"/>
                    </a:lnTo>
                    <a:lnTo>
                      <a:pt x="675" y="55"/>
                    </a:lnTo>
                    <a:lnTo>
                      <a:pt x="654" y="33"/>
                    </a:lnTo>
                    <a:lnTo>
                      <a:pt x="6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40"/>
              <p:cNvSpPr/>
              <p:nvPr/>
            </p:nvSpPr>
            <p:spPr>
              <a:xfrm>
                <a:off x="3700153" y="2822783"/>
                <a:ext cx="104952" cy="791490"/>
              </a:xfrm>
              <a:custGeom>
                <a:avLst/>
                <a:gdLst/>
                <a:ahLst/>
                <a:cxnLst/>
                <a:rect l="l" t="t" r="r" b="b"/>
                <a:pathLst>
                  <a:path w="676" h="5098" extrusionOk="0">
                    <a:moveTo>
                      <a:pt x="632" y="1"/>
                    </a:moveTo>
                    <a:lnTo>
                      <a:pt x="0" y="653"/>
                    </a:lnTo>
                    <a:lnTo>
                      <a:pt x="675" y="5097"/>
                    </a:lnTo>
                    <a:lnTo>
                      <a:pt x="675" y="4829"/>
                    </a:lnTo>
                    <a:lnTo>
                      <a:pt x="43" y="675"/>
                    </a:lnTo>
                    <a:lnTo>
                      <a:pt x="664" y="32"/>
                    </a:lnTo>
                    <a:lnTo>
                      <a:pt x="63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40"/>
              <p:cNvSpPr/>
              <p:nvPr/>
            </p:nvSpPr>
            <p:spPr>
              <a:xfrm>
                <a:off x="3784923" y="2854299"/>
                <a:ext cx="53408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344" h="44" extrusionOk="0">
                    <a:moveTo>
                      <a:pt x="247" y="1"/>
                    </a:moveTo>
                    <a:cubicBezTo>
                      <a:pt x="172" y="1"/>
                      <a:pt x="86" y="1"/>
                      <a:pt x="11" y="12"/>
                    </a:cubicBezTo>
                    <a:cubicBezTo>
                      <a:pt x="1" y="22"/>
                      <a:pt x="1" y="33"/>
                      <a:pt x="11" y="33"/>
                    </a:cubicBezTo>
                    <a:cubicBezTo>
                      <a:pt x="86" y="43"/>
                      <a:pt x="172" y="43"/>
                      <a:pt x="247" y="43"/>
                    </a:cubicBezTo>
                    <a:lnTo>
                      <a:pt x="343" y="43"/>
                    </a:lnTo>
                    <a:lnTo>
                      <a:pt x="30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40"/>
              <p:cNvSpPr/>
              <p:nvPr/>
            </p:nvSpPr>
            <p:spPr>
              <a:xfrm>
                <a:off x="3779955" y="2879296"/>
                <a:ext cx="83217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536" h="54" extrusionOk="0">
                    <a:moveTo>
                      <a:pt x="257" y="1"/>
                    </a:moveTo>
                    <a:cubicBezTo>
                      <a:pt x="172" y="1"/>
                      <a:pt x="86" y="11"/>
                      <a:pt x="11" y="22"/>
                    </a:cubicBezTo>
                    <a:cubicBezTo>
                      <a:pt x="0" y="22"/>
                      <a:pt x="0" y="32"/>
                      <a:pt x="11" y="32"/>
                    </a:cubicBezTo>
                    <a:cubicBezTo>
                      <a:pt x="86" y="43"/>
                      <a:pt x="172" y="54"/>
                      <a:pt x="257" y="54"/>
                    </a:cubicBezTo>
                    <a:cubicBezTo>
                      <a:pt x="354" y="54"/>
                      <a:pt x="440" y="43"/>
                      <a:pt x="536" y="32"/>
                    </a:cubicBezTo>
                    <a:lnTo>
                      <a:pt x="514" y="11"/>
                    </a:lnTo>
                    <a:cubicBezTo>
                      <a:pt x="429" y="11"/>
                      <a:pt x="343" y="1"/>
                      <a:pt x="2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40"/>
              <p:cNvSpPr/>
              <p:nvPr/>
            </p:nvSpPr>
            <p:spPr>
              <a:xfrm>
                <a:off x="3793151" y="2904136"/>
                <a:ext cx="91756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591" h="44" extrusionOk="0">
                    <a:moveTo>
                      <a:pt x="301" y="1"/>
                    </a:moveTo>
                    <a:cubicBezTo>
                      <a:pt x="205" y="1"/>
                      <a:pt x="108" y="12"/>
                      <a:pt x="12" y="12"/>
                    </a:cubicBezTo>
                    <a:cubicBezTo>
                      <a:pt x="1" y="22"/>
                      <a:pt x="1" y="33"/>
                      <a:pt x="12" y="33"/>
                    </a:cubicBezTo>
                    <a:cubicBezTo>
                      <a:pt x="108" y="44"/>
                      <a:pt x="205" y="44"/>
                      <a:pt x="301" y="44"/>
                    </a:cubicBezTo>
                    <a:cubicBezTo>
                      <a:pt x="398" y="44"/>
                      <a:pt x="493" y="44"/>
                      <a:pt x="590" y="33"/>
                    </a:cubicBezTo>
                    <a:lnTo>
                      <a:pt x="590" y="22"/>
                    </a:lnTo>
                    <a:cubicBezTo>
                      <a:pt x="493" y="12"/>
                      <a:pt x="398" y="1"/>
                      <a:pt x="3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40"/>
              <p:cNvSpPr/>
              <p:nvPr/>
            </p:nvSpPr>
            <p:spPr>
              <a:xfrm>
                <a:off x="3793151" y="2929133"/>
                <a:ext cx="104952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676" h="54" extrusionOk="0">
                    <a:moveTo>
                      <a:pt x="419" y="1"/>
                    </a:moveTo>
                    <a:cubicBezTo>
                      <a:pt x="279" y="1"/>
                      <a:pt x="141" y="11"/>
                      <a:pt x="12" y="11"/>
                    </a:cubicBezTo>
                    <a:cubicBezTo>
                      <a:pt x="1" y="11"/>
                      <a:pt x="1" y="33"/>
                      <a:pt x="12" y="33"/>
                    </a:cubicBezTo>
                    <a:cubicBezTo>
                      <a:pt x="141" y="44"/>
                      <a:pt x="279" y="54"/>
                      <a:pt x="419" y="54"/>
                    </a:cubicBezTo>
                    <a:cubicBezTo>
                      <a:pt x="505" y="54"/>
                      <a:pt x="579" y="44"/>
                      <a:pt x="665" y="33"/>
                    </a:cubicBezTo>
                    <a:cubicBezTo>
                      <a:pt x="676" y="33"/>
                      <a:pt x="676" y="22"/>
                      <a:pt x="665" y="22"/>
                    </a:cubicBezTo>
                    <a:cubicBezTo>
                      <a:pt x="590" y="1"/>
                      <a:pt x="505" y="1"/>
                      <a:pt x="4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40"/>
              <p:cNvSpPr/>
              <p:nvPr/>
            </p:nvSpPr>
            <p:spPr>
              <a:xfrm>
                <a:off x="3799827" y="2955837"/>
                <a:ext cx="88340" cy="4968"/>
              </a:xfrm>
              <a:custGeom>
                <a:avLst/>
                <a:gdLst/>
                <a:ahLst/>
                <a:cxnLst/>
                <a:rect l="l" t="t" r="r" b="b"/>
                <a:pathLst>
                  <a:path w="569" h="32" extrusionOk="0">
                    <a:moveTo>
                      <a:pt x="343" y="0"/>
                    </a:moveTo>
                    <a:cubicBezTo>
                      <a:pt x="236" y="0"/>
                      <a:pt x="129" y="0"/>
                      <a:pt x="22" y="10"/>
                    </a:cubicBezTo>
                    <a:cubicBezTo>
                      <a:pt x="1" y="10"/>
                      <a:pt x="1" y="22"/>
                      <a:pt x="22" y="22"/>
                    </a:cubicBezTo>
                    <a:cubicBezTo>
                      <a:pt x="129" y="22"/>
                      <a:pt x="236" y="32"/>
                      <a:pt x="343" y="32"/>
                    </a:cubicBezTo>
                    <a:cubicBezTo>
                      <a:pt x="419" y="32"/>
                      <a:pt x="493" y="32"/>
                      <a:pt x="558" y="22"/>
                    </a:cubicBezTo>
                    <a:cubicBezTo>
                      <a:pt x="569" y="22"/>
                      <a:pt x="569" y="10"/>
                      <a:pt x="558" y="10"/>
                    </a:cubicBezTo>
                    <a:cubicBezTo>
                      <a:pt x="493" y="0"/>
                      <a:pt x="419" y="0"/>
                      <a:pt x="3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40"/>
              <p:cNvSpPr/>
              <p:nvPr/>
            </p:nvSpPr>
            <p:spPr>
              <a:xfrm>
                <a:off x="3799827" y="2979125"/>
                <a:ext cx="85080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4" extrusionOk="0">
                    <a:moveTo>
                      <a:pt x="247" y="0"/>
                    </a:moveTo>
                    <a:cubicBezTo>
                      <a:pt x="162" y="0"/>
                      <a:pt x="76" y="10"/>
                      <a:pt x="1" y="21"/>
                    </a:cubicBezTo>
                    <a:lnTo>
                      <a:pt x="1" y="32"/>
                    </a:lnTo>
                    <a:cubicBezTo>
                      <a:pt x="86" y="43"/>
                      <a:pt x="172" y="53"/>
                      <a:pt x="269" y="53"/>
                    </a:cubicBezTo>
                    <a:cubicBezTo>
                      <a:pt x="365" y="53"/>
                      <a:pt x="450" y="43"/>
                      <a:pt x="536" y="32"/>
                    </a:cubicBezTo>
                    <a:cubicBezTo>
                      <a:pt x="547" y="32"/>
                      <a:pt x="547" y="21"/>
                      <a:pt x="536" y="21"/>
                    </a:cubicBezTo>
                    <a:cubicBezTo>
                      <a:pt x="450" y="10"/>
                      <a:pt x="355" y="0"/>
                      <a:pt x="2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40"/>
              <p:cNvSpPr/>
              <p:nvPr/>
            </p:nvSpPr>
            <p:spPr>
              <a:xfrm>
                <a:off x="3803243" y="3003966"/>
                <a:ext cx="79956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515" h="55" extrusionOk="0">
                    <a:moveTo>
                      <a:pt x="140" y="0"/>
                    </a:moveTo>
                    <a:cubicBezTo>
                      <a:pt x="97" y="0"/>
                      <a:pt x="43" y="11"/>
                      <a:pt x="0" y="22"/>
                    </a:cubicBezTo>
                    <a:lnTo>
                      <a:pt x="0" y="33"/>
                    </a:lnTo>
                    <a:cubicBezTo>
                      <a:pt x="43" y="43"/>
                      <a:pt x="97" y="54"/>
                      <a:pt x="150" y="54"/>
                    </a:cubicBezTo>
                    <a:cubicBezTo>
                      <a:pt x="161" y="54"/>
                      <a:pt x="171" y="43"/>
                      <a:pt x="183" y="43"/>
                    </a:cubicBezTo>
                    <a:lnTo>
                      <a:pt x="257" y="43"/>
                    </a:lnTo>
                    <a:cubicBezTo>
                      <a:pt x="343" y="43"/>
                      <a:pt x="418" y="43"/>
                      <a:pt x="504" y="33"/>
                    </a:cubicBezTo>
                    <a:cubicBezTo>
                      <a:pt x="514" y="33"/>
                      <a:pt x="514" y="22"/>
                      <a:pt x="504" y="22"/>
                    </a:cubicBezTo>
                    <a:cubicBezTo>
                      <a:pt x="418" y="11"/>
                      <a:pt x="343" y="0"/>
                      <a:pt x="2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40"/>
              <p:cNvSpPr/>
              <p:nvPr/>
            </p:nvSpPr>
            <p:spPr>
              <a:xfrm>
                <a:off x="3803243" y="3028962"/>
                <a:ext cx="76541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493" h="54" extrusionOk="0">
                    <a:moveTo>
                      <a:pt x="171" y="0"/>
                    </a:moveTo>
                    <a:cubicBezTo>
                      <a:pt x="118" y="0"/>
                      <a:pt x="54" y="0"/>
                      <a:pt x="0" y="22"/>
                    </a:cubicBezTo>
                    <a:lnTo>
                      <a:pt x="0" y="32"/>
                    </a:lnTo>
                    <a:cubicBezTo>
                      <a:pt x="64" y="53"/>
                      <a:pt x="129" y="53"/>
                      <a:pt x="193" y="53"/>
                    </a:cubicBezTo>
                    <a:cubicBezTo>
                      <a:pt x="290" y="53"/>
                      <a:pt x="397" y="43"/>
                      <a:pt x="482" y="32"/>
                    </a:cubicBezTo>
                    <a:cubicBezTo>
                      <a:pt x="493" y="32"/>
                      <a:pt x="493" y="22"/>
                      <a:pt x="482" y="22"/>
                    </a:cubicBezTo>
                    <a:cubicBezTo>
                      <a:pt x="386" y="11"/>
                      <a:pt x="279" y="0"/>
                      <a:pt x="1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40"/>
              <p:cNvSpPr/>
              <p:nvPr/>
            </p:nvSpPr>
            <p:spPr>
              <a:xfrm>
                <a:off x="3799827" y="3055511"/>
                <a:ext cx="76696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4" extrusionOk="0">
                    <a:moveTo>
                      <a:pt x="129" y="1"/>
                    </a:moveTo>
                    <a:cubicBezTo>
                      <a:pt x="86" y="1"/>
                      <a:pt x="44" y="1"/>
                      <a:pt x="12" y="11"/>
                    </a:cubicBezTo>
                    <a:cubicBezTo>
                      <a:pt x="1" y="11"/>
                      <a:pt x="1" y="22"/>
                      <a:pt x="12" y="22"/>
                    </a:cubicBezTo>
                    <a:cubicBezTo>
                      <a:pt x="44" y="32"/>
                      <a:pt x="86" y="43"/>
                      <a:pt x="129" y="43"/>
                    </a:cubicBezTo>
                    <a:cubicBezTo>
                      <a:pt x="162" y="43"/>
                      <a:pt x="193" y="32"/>
                      <a:pt x="226" y="32"/>
                    </a:cubicBezTo>
                    <a:cubicBezTo>
                      <a:pt x="312" y="32"/>
                      <a:pt x="397" y="32"/>
                      <a:pt x="483" y="22"/>
                    </a:cubicBezTo>
                    <a:cubicBezTo>
                      <a:pt x="493" y="22"/>
                      <a:pt x="493" y="11"/>
                      <a:pt x="483" y="11"/>
                    </a:cubicBezTo>
                    <a:cubicBezTo>
                      <a:pt x="397" y="1"/>
                      <a:pt x="312" y="1"/>
                      <a:pt x="2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40"/>
              <p:cNvSpPr/>
              <p:nvPr/>
            </p:nvSpPr>
            <p:spPr>
              <a:xfrm>
                <a:off x="3798275" y="3078799"/>
                <a:ext cx="73280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472" h="44" extrusionOk="0">
                    <a:moveTo>
                      <a:pt x="279" y="1"/>
                    </a:moveTo>
                    <a:cubicBezTo>
                      <a:pt x="193" y="1"/>
                      <a:pt x="108" y="11"/>
                      <a:pt x="22" y="11"/>
                    </a:cubicBezTo>
                    <a:cubicBezTo>
                      <a:pt x="0" y="22"/>
                      <a:pt x="0" y="43"/>
                      <a:pt x="22" y="43"/>
                    </a:cubicBezTo>
                    <a:lnTo>
                      <a:pt x="236" y="43"/>
                    </a:lnTo>
                    <a:cubicBezTo>
                      <a:pt x="311" y="43"/>
                      <a:pt x="386" y="43"/>
                      <a:pt x="472" y="32"/>
                    </a:cubicBezTo>
                    <a:lnTo>
                      <a:pt x="472" y="22"/>
                    </a:lnTo>
                    <a:cubicBezTo>
                      <a:pt x="407" y="11"/>
                      <a:pt x="343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40"/>
              <p:cNvSpPr/>
              <p:nvPr/>
            </p:nvSpPr>
            <p:spPr>
              <a:xfrm>
                <a:off x="3796567" y="3105347"/>
                <a:ext cx="73280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472" h="44" extrusionOk="0">
                    <a:moveTo>
                      <a:pt x="183" y="1"/>
                    </a:moveTo>
                    <a:cubicBezTo>
                      <a:pt x="129" y="1"/>
                      <a:pt x="65" y="1"/>
                      <a:pt x="11" y="11"/>
                    </a:cubicBezTo>
                    <a:cubicBezTo>
                      <a:pt x="0" y="11"/>
                      <a:pt x="0" y="22"/>
                      <a:pt x="11" y="33"/>
                    </a:cubicBezTo>
                    <a:cubicBezTo>
                      <a:pt x="86" y="33"/>
                      <a:pt x="172" y="44"/>
                      <a:pt x="257" y="44"/>
                    </a:cubicBezTo>
                    <a:lnTo>
                      <a:pt x="364" y="44"/>
                    </a:lnTo>
                    <a:cubicBezTo>
                      <a:pt x="397" y="44"/>
                      <a:pt x="429" y="44"/>
                      <a:pt x="461" y="33"/>
                    </a:cubicBezTo>
                    <a:cubicBezTo>
                      <a:pt x="471" y="33"/>
                      <a:pt x="471" y="22"/>
                      <a:pt x="461" y="11"/>
                    </a:cubicBezTo>
                    <a:cubicBezTo>
                      <a:pt x="418" y="1"/>
                      <a:pt x="376" y="1"/>
                      <a:pt x="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40"/>
              <p:cNvSpPr/>
              <p:nvPr/>
            </p:nvSpPr>
            <p:spPr>
              <a:xfrm>
                <a:off x="3799827" y="3130344"/>
                <a:ext cx="65052" cy="6676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3" extrusionOk="0">
                    <a:moveTo>
                      <a:pt x="22" y="0"/>
                    </a:moveTo>
                    <a:cubicBezTo>
                      <a:pt x="1" y="11"/>
                      <a:pt x="1" y="33"/>
                      <a:pt x="22" y="33"/>
                    </a:cubicBezTo>
                    <a:cubicBezTo>
                      <a:pt x="76" y="43"/>
                      <a:pt x="140" y="43"/>
                      <a:pt x="193" y="43"/>
                    </a:cubicBezTo>
                    <a:cubicBezTo>
                      <a:pt x="269" y="43"/>
                      <a:pt x="343" y="33"/>
                      <a:pt x="408" y="33"/>
                    </a:cubicBezTo>
                    <a:cubicBezTo>
                      <a:pt x="419" y="33"/>
                      <a:pt x="419" y="11"/>
                      <a:pt x="408" y="11"/>
                    </a:cubicBezTo>
                    <a:cubicBezTo>
                      <a:pt x="322" y="0"/>
                      <a:pt x="236" y="0"/>
                      <a:pt x="1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40"/>
              <p:cNvSpPr/>
              <p:nvPr/>
            </p:nvSpPr>
            <p:spPr>
              <a:xfrm>
                <a:off x="3784923" y="3153477"/>
                <a:ext cx="76696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494" h="55" extrusionOk="0">
                    <a:moveTo>
                      <a:pt x="225" y="1"/>
                    </a:moveTo>
                    <a:cubicBezTo>
                      <a:pt x="151" y="1"/>
                      <a:pt x="75" y="12"/>
                      <a:pt x="11" y="22"/>
                    </a:cubicBezTo>
                    <a:cubicBezTo>
                      <a:pt x="1" y="22"/>
                      <a:pt x="1" y="44"/>
                      <a:pt x="11" y="44"/>
                    </a:cubicBezTo>
                    <a:cubicBezTo>
                      <a:pt x="75" y="55"/>
                      <a:pt x="151" y="55"/>
                      <a:pt x="225" y="55"/>
                    </a:cubicBezTo>
                    <a:cubicBezTo>
                      <a:pt x="322" y="55"/>
                      <a:pt x="408" y="55"/>
                      <a:pt x="482" y="44"/>
                    </a:cubicBezTo>
                    <a:cubicBezTo>
                      <a:pt x="493" y="34"/>
                      <a:pt x="493" y="22"/>
                      <a:pt x="482" y="22"/>
                    </a:cubicBezTo>
                    <a:cubicBezTo>
                      <a:pt x="408" y="12"/>
                      <a:pt x="322" y="1"/>
                      <a:pt x="2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40"/>
              <p:cNvSpPr/>
              <p:nvPr/>
            </p:nvSpPr>
            <p:spPr>
              <a:xfrm>
                <a:off x="3796567" y="3180181"/>
                <a:ext cx="61636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397" h="44" extrusionOk="0">
                    <a:moveTo>
                      <a:pt x="204" y="0"/>
                    </a:moveTo>
                    <a:cubicBezTo>
                      <a:pt x="140" y="0"/>
                      <a:pt x="76" y="0"/>
                      <a:pt x="11" y="11"/>
                    </a:cubicBezTo>
                    <a:cubicBezTo>
                      <a:pt x="0" y="11"/>
                      <a:pt x="0" y="33"/>
                      <a:pt x="11" y="33"/>
                    </a:cubicBezTo>
                    <a:cubicBezTo>
                      <a:pt x="76" y="33"/>
                      <a:pt x="150" y="43"/>
                      <a:pt x="214" y="43"/>
                    </a:cubicBezTo>
                    <a:cubicBezTo>
                      <a:pt x="279" y="43"/>
                      <a:pt x="333" y="43"/>
                      <a:pt x="386" y="33"/>
                    </a:cubicBezTo>
                    <a:cubicBezTo>
                      <a:pt x="397" y="22"/>
                      <a:pt x="397" y="11"/>
                      <a:pt x="386" y="11"/>
                    </a:cubicBezTo>
                    <a:cubicBezTo>
                      <a:pt x="333" y="0"/>
                      <a:pt x="268" y="0"/>
                      <a:pt x="2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40"/>
              <p:cNvSpPr/>
              <p:nvPr/>
            </p:nvSpPr>
            <p:spPr>
              <a:xfrm>
                <a:off x="3799827" y="3228465"/>
                <a:ext cx="51855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334" h="54" extrusionOk="0">
                    <a:moveTo>
                      <a:pt x="172" y="0"/>
                    </a:moveTo>
                    <a:cubicBezTo>
                      <a:pt x="119" y="0"/>
                      <a:pt x="65" y="11"/>
                      <a:pt x="12" y="22"/>
                    </a:cubicBezTo>
                    <a:cubicBezTo>
                      <a:pt x="1" y="22"/>
                      <a:pt x="1" y="43"/>
                      <a:pt x="12" y="43"/>
                    </a:cubicBezTo>
                    <a:cubicBezTo>
                      <a:pt x="55" y="53"/>
                      <a:pt x="98" y="53"/>
                      <a:pt x="140" y="53"/>
                    </a:cubicBezTo>
                    <a:cubicBezTo>
                      <a:pt x="205" y="53"/>
                      <a:pt x="269" y="43"/>
                      <a:pt x="322" y="32"/>
                    </a:cubicBezTo>
                    <a:cubicBezTo>
                      <a:pt x="333" y="32"/>
                      <a:pt x="333" y="22"/>
                      <a:pt x="322" y="22"/>
                    </a:cubicBezTo>
                    <a:cubicBezTo>
                      <a:pt x="279" y="11"/>
                      <a:pt x="226" y="0"/>
                      <a:pt x="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40"/>
              <p:cNvSpPr/>
              <p:nvPr/>
            </p:nvSpPr>
            <p:spPr>
              <a:xfrm>
                <a:off x="3799827" y="3205177"/>
                <a:ext cx="55116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355" h="44" extrusionOk="0">
                    <a:moveTo>
                      <a:pt x="22" y="0"/>
                    </a:moveTo>
                    <a:cubicBezTo>
                      <a:pt x="1" y="11"/>
                      <a:pt x="1" y="32"/>
                      <a:pt x="22" y="32"/>
                    </a:cubicBezTo>
                    <a:cubicBezTo>
                      <a:pt x="65" y="43"/>
                      <a:pt x="108" y="43"/>
                      <a:pt x="151" y="43"/>
                    </a:cubicBezTo>
                    <a:cubicBezTo>
                      <a:pt x="215" y="43"/>
                      <a:pt x="279" y="32"/>
                      <a:pt x="343" y="32"/>
                    </a:cubicBezTo>
                    <a:cubicBezTo>
                      <a:pt x="355" y="22"/>
                      <a:pt x="355" y="11"/>
                      <a:pt x="343" y="11"/>
                    </a:cubicBezTo>
                    <a:cubicBezTo>
                      <a:pt x="279" y="0"/>
                      <a:pt x="215" y="0"/>
                      <a:pt x="1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40"/>
              <p:cNvSpPr/>
              <p:nvPr/>
            </p:nvSpPr>
            <p:spPr>
              <a:xfrm>
                <a:off x="3801535" y="3253306"/>
                <a:ext cx="46732" cy="8539"/>
              </a:xfrm>
              <a:custGeom>
                <a:avLst/>
                <a:gdLst/>
                <a:ahLst/>
                <a:cxnLst/>
                <a:rect l="l" t="t" r="r" b="b"/>
                <a:pathLst>
                  <a:path w="301" h="55" extrusionOk="0">
                    <a:moveTo>
                      <a:pt x="129" y="0"/>
                    </a:moveTo>
                    <a:cubicBezTo>
                      <a:pt x="87" y="0"/>
                      <a:pt x="44" y="12"/>
                      <a:pt x="11" y="22"/>
                    </a:cubicBezTo>
                    <a:cubicBezTo>
                      <a:pt x="1" y="22"/>
                      <a:pt x="1" y="43"/>
                      <a:pt x="11" y="43"/>
                    </a:cubicBezTo>
                    <a:cubicBezTo>
                      <a:pt x="44" y="54"/>
                      <a:pt x="87" y="54"/>
                      <a:pt x="118" y="54"/>
                    </a:cubicBezTo>
                    <a:cubicBezTo>
                      <a:pt x="182" y="54"/>
                      <a:pt x="236" y="43"/>
                      <a:pt x="290" y="43"/>
                    </a:cubicBezTo>
                    <a:cubicBezTo>
                      <a:pt x="301" y="33"/>
                      <a:pt x="301" y="22"/>
                      <a:pt x="290" y="22"/>
                    </a:cubicBezTo>
                    <a:cubicBezTo>
                      <a:pt x="236" y="12"/>
                      <a:pt x="182" y="0"/>
                      <a:pt x="1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40"/>
              <p:cNvSpPr/>
              <p:nvPr/>
            </p:nvSpPr>
            <p:spPr>
              <a:xfrm>
                <a:off x="3801535" y="3278302"/>
                <a:ext cx="43471" cy="8384"/>
              </a:xfrm>
              <a:custGeom>
                <a:avLst/>
                <a:gdLst/>
                <a:ahLst/>
                <a:cxnLst/>
                <a:rect l="l" t="t" r="r" b="b"/>
                <a:pathLst>
                  <a:path w="280" h="54" extrusionOk="0">
                    <a:moveTo>
                      <a:pt x="151" y="0"/>
                    </a:moveTo>
                    <a:cubicBezTo>
                      <a:pt x="108" y="0"/>
                      <a:pt x="54" y="11"/>
                      <a:pt x="11" y="22"/>
                    </a:cubicBezTo>
                    <a:cubicBezTo>
                      <a:pt x="1" y="22"/>
                      <a:pt x="1" y="43"/>
                      <a:pt x="11" y="43"/>
                    </a:cubicBezTo>
                    <a:cubicBezTo>
                      <a:pt x="54" y="54"/>
                      <a:pt x="87" y="54"/>
                      <a:pt x="129" y="54"/>
                    </a:cubicBezTo>
                    <a:cubicBezTo>
                      <a:pt x="172" y="54"/>
                      <a:pt x="225" y="54"/>
                      <a:pt x="268" y="32"/>
                    </a:cubicBezTo>
                    <a:cubicBezTo>
                      <a:pt x="279" y="32"/>
                      <a:pt x="279" y="22"/>
                      <a:pt x="268" y="22"/>
                    </a:cubicBezTo>
                    <a:cubicBezTo>
                      <a:pt x="225" y="11"/>
                      <a:pt x="194" y="0"/>
                      <a:pt x="1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40"/>
              <p:cNvSpPr/>
              <p:nvPr/>
            </p:nvSpPr>
            <p:spPr>
              <a:xfrm>
                <a:off x="3796567" y="3304851"/>
                <a:ext cx="45024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290" h="44" extrusionOk="0">
                    <a:moveTo>
                      <a:pt x="107" y="1"/>
                    </a:moveTo>
                    <a:cubicBezTo>
                      <a:pt x="76" y="1"/>
                      <a:pt x="43" y="1"/>
                      <a:pt x="11" y="11"/>
                    </a:cubicBezTo>
                    <a:cubicBezTo>
                      <a:pt x="0" y="11"/>
                      <a:pt x="0" y="22"/>
                      <a:pt x="11" y="32"/>
                    </a:cubicBezTo>
                    <a:cubicBezTo>
                      <a:pt x="33" y="44"/>
                      <a:pt x="54" y="44"/>
                      <a:pt x="86" y="44"/>
                    </a:cubicBezTo>
                    <a:lnTo>
                      <a:pt x="140" y="44"/>
                    </a:lnTo>
                    <a:cubicBezTo>
                      <a:pt x="183" y="44"/>
                      <a:pt x="236" y="32"/>
                      <a:pt x="279" y="22"/>
                    </a:cubicBezTo>
                    <a:cubicBezTo>
                      <a:pt x="290" y="22"/>
                      <a:pt x="290" y="11"/>
                      <a:pt x="279" y="11"/>
                    </a:cubicBezTo>
                    <a:cubicBezTo>
                      <a:pt x="236" y="1"/>
                      <a:pt x="204" y="1"/>
                      <a:pt x="1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8" name="Google Shape;2088;p40"/>
              <p:cNvSpPr/>
              <p:nvPr/>
            </p:nvSpPr>
            <p:spPr>
              <a:xfrm>
                <a:off x="3795014" y="3329692"/>
                <a:ext cx="43316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279" h="44" extrusionOk="0">
                    <a:moveTo>
                      <a:pt x="107" y="1"/>
                    </a:moveTo>
                    <a:cubicBezTo>
                      <a:pt x="75" y="1"/>
                      <a:pt x="32" y="1"/>
                      <a:pt x="10" y="12"/>
                    </a:cubicBezTo>
                    <a:cubicBezTo>
                      <a:pt x="0" y="12"/>
                      <a:pt x="0" y="22"/>
                      <a:pt x="10" y="34"/>
                    </a:cubicBezTo>
                    <a:cubicBezTo>
                      <a:pt x="32" y="44"/>
                      <a:pt x="64" y="44"/>
                      <a:pt x="86" y="44"/>
                    </a:cubicBezTo>
                    <a:lnTo>
                      <a:pt x="129" y="44"/>
                    </a:lnTo>
                    <a:cubicBezTo>
                      <a:pt x="171" y="44"/>
                      <a:pt x="214" y="44"/>
                      <a:pt x="267" y="34"/>
                    </a:cubicBezTo>
                    <a:cubicBezTo>
                      <a:pt x="278" y="22"/>
                      <a:pt x="278" y="12"/>
                      <a:pt x="267" y="12"/>
                    </a:cubicBezTo>
                    <a:cubicBezTo>
                      <a:pt x="224" y="1"/>
                      <a:pt x="182" y="1"/>
                      <a:pt x="1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9" name="Google Shape;2089;p40"/>
              <p:cNvSpPr/>
              <p:nvPr/>
            </p:nvSpPr>
            <p:spPr>
              <a:xfrm>
                <a:off x="3793151" y="3352980"/>
                <a:ext cx="43471" cy="10247"/>
              </a:xfrm>
              <a:custGeom>
                <a:avLst/>
                <a:gdLst/>
                <a:ahLst/>
                <a:cxnLst/>
                <a:rect l="l" t="t" r="r" b="b"/>
                <a:pathLst>
                  <a:path w="280" h="66" extrusionOk="0">
                    <a:moveTo>
                      <a:pt x="119" y="1"/>
                    </a:moveTo>
                    <a:cubicBezTo>
                      <a:pt x="76" y="1"/>
                      <a:pt x="44" y="12"/>
                      <a:pt x="12" y="22"/>
                    </a:cubicBezTo>
                    <a:cubicBezTo>
                      <a:pt x="1" y="22"/>
                      <a:pt x="1" y="44"/>
                      <a:pt x="12" y="44"/>
                    </a:cubicBezTo>
                    <a:cubicBezTo>
                      <a:pt x="44" y="55"/>
                      <a:pt x="76" y="65"/>
                      <a:pt x="119" y="65"/>
                    </a:cubicBezTo>
                    <a:cubicBezTo>
                      <a:pt x="172" y="65"/>
                      <a:pt x="226" y="55"/>
                      <a:pt x="269" y="44"/>
                    </a:cubicBezTo>
                    <a:cubicBezTo>
                      <a:pt x="279" y="44"/>
                      <a:pt x="279" y="22"/>
                      <a:pt x="269" y="22"/>
                    </a:cubicBezTo>
                    <a:cubicBezTo>
                      <a:pt x="226" y="12"/>
                      <a:pt x="172" y="1"/>
                      <a:pt x="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40"/>
              <p:cNvSpPr/>
              <p:nvPr/>
            </p:nvSpPr>
            <p:spPr>
              <a:xfrm>
                <a:off x="3789891" y="3379684"/>
                <a:ext cx="41764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44" extrusionOk="0">
                    <a:moveTo>
                      <a:pt x="108" y="0"/>
                    </a:moveTo>
                    <a:cubicBezTo>
                      <a:pt x="65" y="0"/>
                      <a:pt x="33" y="0"/>
                      <a:pt x="0" y="11"/>
                    </a:cubicBezTo>
                    <a:lnTo>
                      <a:pt x="0" y="33"/>
                    </a:lnTo>
                    <a:cubicBezTo>
                      <a:pt x="33" y="43"/>
                      <a:pt x="76" y="43"/>
                      <a:pt x="108" y="43"/>
                    </a:cubicBezTo>
                    <a:cubicBezTo>
                      <a:pt x="162" y="43"/>
                      <a:pt x="215" y="43"/>
                      <a:pt x="257" y="33"/>
                    </a:cubicBezTo>
                    <a:cubicBezTo>
                      <a:pt x="269" y="33"/>
                      <a:pt x="269" y="11"/>
                      <a:pt x="257" y="11"/>
                    </a:cubicBezTo>
                    <a:cubicBezTo>
                      <a:pt x="215" y="11"/>
                      <a:pt x="162" y="0"/>
                      <a:pt x="1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40"/>
              <p:cNvSpPr/>
              <p:nvPr/>
            </p:nvSpPr>
            <p:spPr>
              <a:xfrm>
                <a:off x="3793151" y="3404680"/>
                <a:ext cx="35243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227" h="44" extrusionOk="0">
                    <a:moveTo>
                      <a:pt x="108" y="0"/>
                    </a:moveTo>
                    <a:cubicBezTo>
                      <a:pt x="76" y="0"/>
                      <a:pt x="44" y="0"/>
                      <a:pt x="12" y="11"/>
                    </a:cubicBezTo>
                    <a:cubicBezTo>
                      <a:pt x="1" y="11"/>
                      <a:pt x="1" y="32"/>
                      <a:pt x="12" y="32"/>
                    </a:cubicBezTo>
                    <a:cubicBezTo>
                      <a:pt x="33" y="43"/>
                      <a:pt x="55" y="43"/>
                      <a:pt x="76" y="43"/>
                    </a:cubicBezTo>
                    <a:lnTo>
                      <a:pt x="108" y="43"/>
                    </a:lnTo>
                    <a:cubicBezTo>
                      <a:pt x="151" y="43"/>
                      <a:pt x="183" y="43"/>
                      <a:pt x="215" y="32"/>
                    </a:cubicBezTo>
                    <a:cubicBezTo>
                      <a:pt x="226" y="22"/>
                      <a:pt x="226" y="11"/>
                      <a:pt x="215" y="11"/>
                    </a:cubicBezTo>
                    <a:cubicBezTo>
                      <a:pt x="183" y="0"/>
                      <a:pt x="151" y="0"/>
                      <a:pt x="1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40"/>
              <p:cNvSpPr/>
              <p:nvPr/>
            </p:nvSpPr>
            <p:spPr>
              <a:xfrm>
                <a:off x="3798275" y="3429521"/>
                <a:ext cx="26704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72" h="44" extrusionOk="0">
                    <a:moveTo>
                      <a:pt x="75" y="0"/>
                    </a:moveTo>
                    <a:cubicBezTo>
                      <a:pt x="54" y="0"/>
                      <a:pt x="32" y="0"/>
                      <a:pt x="22" y="12"/>
                    </a:cubicBezTo>
                    <a:cubicBezTo>
                      <a:pt x="0" y="12"/>
                      <a:pt x="0" y="33"/>
                      <a:pt x="22" y="33"/>
                    </a:cubicBezTo>
                    <a:cubicBezTo>
                      <a:pt x="32" y="43"/>
                      <a:pt x="54" y="43"/>
                      <a:pt x="65" y="43"/>
                    </a:cubicBezTo>
                    <a:cubicBezTo>
                      <a:pt x="96" y="43"/>
                      <a:pt x="129" y="33"/>
                      <a:pt x="161" y="33"/>
                    </a:cubicBezTo>
                    <a:cubicBezTo>
                      <a:pt x="172" y="33"/>
                      <a:pt x="172" y="12"/>
                      <a:pt x="161" y="12"/>
                    </a:cubicBezTo>
                    <a:cubicBezTo>
                      <a:pt x="139" y="12"/>
                      <a:pt x="108" y="0"/>
                      <a:pt x="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40"/>
              <p:cNvSpPr/>
              <p:nvPr/>
            </p:nvSpPr>
            <p:spPr>
              <a:xfrm>
                <a:off x="3801535" y="3454517"/>
                <a:ext cx="21736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40" h="44" extrusionOk="0">
                    <a:moveTo>
                      <a:pt x="65" y="0"/>
                    </a:moveTo>
                    <a:cubicBezTo>
                      <a:pt x="44" y="0"/>
                      <a:pt x="33" y="0"/>
                      <a:pt x="11" y="11"/>
                    </a:cubicBezTo>
                    <a:cubicBezTo>
                      <a:pt x="1" y="11"/>
                      <a:pt x="1" y="32"/>
                      <a:pt x="11" y="32"/>
                    </a:cubicBezTo>
                    <a:cubicBezTo>
                      <a:pt x="22" y="43"/>
                      <a:pt x="44" y="43"/>
                      <a:pt x="65" y="43"/>
                    </a:cubicBezTo>
                    <a:cubicBezTo>
                      <a:pt x="87" y="43"/>
                      <a:pt x="108" y="43"/>
                      <a:pt x="129" y="32"/>
                    </a:cubicBezTo>
                    <a:cubicBezTo>
                      <a:pt x="140" y="32"/>
                      <a:pt x="140" y="22"/>
                      <a:pt x="129" y="11"/>
                    </a:cubicBezTo>
                    <a:cubicBezTo>
                      <a:pt x="108" y="0"/>
                      <a:pt x="87" y="0"/>
                      <a:pt x="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40"/>
              <p:cNvSpPr/>
              <p:nvPr/>
            </p:nvSpPr>
            <p:spPr>
              <a:xfrm>
                <a:off x="3796567" y="3479358"/>
                <a:ext cx="21736" cy="6831"/>
              </a:xfrm>
              <a:custGeom>
                <a:avLst/>
                <a:gdLst/>
                <a:ahLst/>
                <a:cxnLst/>
                <a:rect l="l" t="t" r="r" b="b"/>
                <a:pathLst>
                  <a:path w="140" h="44" extrusionOk="0">
                    <a:moveTo>
                      <a:pt x="54" y="1"/>
                    </a:moveTo>
                    <a:cubicBezTo>
                      <a:pt x="33" y="1"/>
                      <a:pt x="22" y="1"/>
                      <a:pt x="11" y="12"/>
                    </a:cubicBezTo>
                    <a:cubicBezTo>
                      <a:pt x="0" y="22"/>
                      <a:pt x="0" y="33"/>
                      <a:pt x="11" y="33"/>
                    </a:cubicBezTo>
                    <a:cubicBezTo>
                      <a:pt x="22" y="43"/>
                      <a:pt x="33" y="43"/>
                      <a:pt x="54" y="43"/>
                    </a:cubicBezTo>
                    <a:cubicBezTo>
                      <a:pt x="86" y="43"/>
                      <a:pt x="119" y="43"/>
                      <a:pt x="140" y="33"/>
                    </a:cubicBezTo>
                    <a:lnTo>
                      <a:pt x="140" y="12"/>
                    </a:lnTo>
                    <a:cubicBezTo>
                      <a:pt x="119" y="12"/>
                      <a:pt x="86" y="1"/>
                      <a:pt x="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40"/>
              <p:cNvSpPr/>
              <p:nvPr/>
            </p:nvSpPr>
            <p:spPr>
              <a:xfrm>
                <a:off x="3798275" y="3505907"/>
                <a:ext cx="18320" cy="5279"/>
              </a:xfrm>
              <a:custGeom>
                <a:avLst/>
                <a:gdLst/>
                <a:ahLst/>
                <a:cxnLst/>
                <a:rect l="l" t="t" r="r" b="b"/>
                <a:pathLst>
                  <a:path w="118" h="34" extrusionOk="0">
                    <a:moveTo>
                      <a:pt x="11" y="1"/>
                    </a:moveTo>
                    <a:cubicBezTo>
                      <a:pt x="0" y="1"/>
                      <a:pt x="0" y="22"/>
                      <a:pt x="11" y="22"/>
                    </a:cubicBezTo>
                    <a:cubicBezTo>
                      <a:pt x="22" y="34"/>
                      <a:pt x="43" y="34"/>
                      <a:pt x="54" y="34"/>
                    </a:cubicBezTo>
                    <a:cubicBezTo>
                      <a:pt x="75" y="34"/>
                      <a:pt x="96" y="22"/>
                      <a:pt x="118" y="22"/>
                    </a:cubicBezTo>
                    <a:lnTo>
                      <a:pt x="11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40"/>
              <p:cNvSpPr/>
              <p:nvPr/>
            </p:nvSpPr>
            <p:spPr>
              <a:xfrm>
                <a:off x="3811627" y="2723109"/>
                <a:ext cx="758110" cy="191274"/>
              </a:xfrm>
              <a:custGeom>
                <a:avLst/>
                <a:gdLst/>
                <a:ahLst/>
                <a:cxnLst/>
                <a:rect l="l" t="t" r="r" b="b"/>
                <a:pathLst>
                  <a:path w="4883" h="1232" extrusionOk="0">
                    <a:moveTo>
                      <a:pt x="1167" y="96"/>
                    </a:moveTo>
                    <a:cubicBezTo>
                      <a:pt x="1167" y="96"/>
                      <a:pt x="1178" y="96"/>
                      <a:pt x="1178" y="107"/>
                    </a:cubicBezTo>
                    <a:cubicBezTo>
                      <a:pt x="1188" y="193"/>
                      <a:pt x="1188" y="289"/>
                      <a:pt x="1188" y="386"/>
                    </a:cubicBezTo>
                    <a:cubicBezTo>
                      <a:pt x="1188" y="460"/>
                      <a:pt x="1199" y="546"/>
                      <a:pt x="1167" y="610"/>
                    </a:cubicBezTo>
                    <a:cubicBezTo>
                      <a:pt x="1135" y="546"/>
                      <a:pt x="1145" y="460"/>
                      <a:pt x="1145" y="386"/>
                    </a:cubicBezTo>
                    <a:cubicBezTo>
                      <a:pt x="1145" y="289"/>
                      <a:pt x="1145" y="193"/>
                      <a:pt x="1157" y="107"/>
                    </a:cubicBezTo>
                    <a:cubicBezTo>
                      <a:pt x="1157" y="96"/>
                      <a:pt x="1167" y="96"/>
                      <a:pt x="1167" y="96"/>
                    </a:cubicBezTo>
                    <a:close/>
                    <a:moveTo>
                      <a:pt x="1338" y="129"/>
                    </a:moveTo>
                    <a:cubicBezTo>
                      <a:pt x="1349" y="279"/>
                      <a:pt x="1381" y="471"/>
                      <a:pt x="1338" y="610"/>
                    </a:cubicBezTo>
                    <a:lnTo>
                      <a:pt x="1317" y="610"/>
                    </a:lnTo>
                    <a:cubicBezTo>
                      <a:pt x="1274" y="471"/>
                      <a:pt x="1306" y="279"/>
                      <a:pt x="1328" y="129"/>
                    </a:cubicBezTo>
                    <a:close/>
                    <a:moveTo>
                      <a:pt x="2773" y="321"/>
                    </a:moveTo>
                    <a:cubicBezTo>
                      <a:pt x="2784" y="321"/>
                      <a:pt x="2784" y="321"/>
                      <a:pt x="2784" y="332"/>
                    </a:cubicBezTo>
                    <a:cubicBezTo>
                      <a:pt x="2794" y="417"/>
                      <a:pt x="2816" y="524"/>
                      <a:pt x="2784" y="610"/>
                    </a:cubicBezTo>
                    <a:cubicBezTo>
                      <a:pt x="2784" y="621"/>
                      <a:pt x="2784" y="621"/>
                      <a:pt x="2773" y="621"/>
                    </a:cubicBezTo>
                    <a:cubicBezTo>
                      <a:pt x="2773" y="621"/>
                      <a:pt x="2763" y="621"/>
                      <a:pt x="2763" y="610"/>
                    </a:cubicBezTo>
                    <a:cubicBezTo>
                      <a:pt x="2741" y="524"/>
                      <a:pt x="2752" y="417"/>
                      <a:pt x="2763" y="332"/>
                    </a:cubicBezTo>
                    <a:lnTo>
                      <a:pt x="2773" y="321"/>
                    </a:lnTo>
                    <a:close/>
                    <a:moveTo>
                      <a:pt x="2934" y="353"/>
                    </a:moveTo>
                    <a:cubicBezTo>
                      <a:pt x="2934" y="353"/>
                      <a:pt x="2944" y="353"/>
                      <a:pt x="2944" y="364"/>
                    </a:cubicBezTo>
                    <a:cubicBezTo>
                      <a:pt x="2966" y="439"/>
                      <a:pt x="2966" y="535"/>
                      <a:pt x="2944" y="610"/>
                    </a:cubicBezTo>
                    <a:cubicBezTo>
                      <a:pt x="2944" y="621"/>
                      <a:pt x="2944" y="621"/>
                      <a:pt x="2934" y="621"/>
                    </a:cubicBezTo>
                    <a:cubicBezTo>
                      <a:pt x="2934" y="621"/>
                      <a:pt x="2923" y="621"/>
                      <a:pt x="2923" y="610"/>
                    </a:cubicBezTo>
                    <a:cubicBezTo>
                      <a:pt x="2913" y="535"/>
                      <a:pt x="2901" y="439"/>
                      <a:pt x="2923" y="364"/>
                    </a:cubicBezTo>
                    <a:cubicBezTo>
                      <a:pt x="2923" y="353"/>
                      <a:pt x="2934" y="353"/>
                      <a:pt x="2934" y="353"/>
                    </a:cubicBezTo>
                    <a:close/>
                    <a:moveTo>
                      <a:pt x="4069" y="493"/>
                    </a:moveTo>
                    <a:cubicBezTo>
                      <a:pt x="4090" y="524"/>
                      <a:pt x="4090" y="578"/>
                      <a:pt x="4079" y="610"/>
                    </a:cubicBezTo>
                    <a:cubicBezTo>
                      <a:pt x="4079" y="621"/>
                      <a:pt x="4069" y="621"/>
                      <a:pt x="4069" y="621"/>
                    </a:cubicBezTo>
                    <a:cubicBezTo>
                      <a:pt x="4058" y="621"/>
                      <a:pt x="4058" y="621"/>
                      <a:pt x="4048" y="610"/>
                    </a:cubicBezTo>
                    <a:cubicBezTo>
                      <a:pt x="4036" y="578"/>
                      <a:pt x="4036" y="524"/>
                      <a:pt x="4058" y="493"/>
                    </a:cubicBezTo>
                    <a:close/>
                    <a:moveTo>
                      <a:pt x="846" y="64"/>
                    </a:moveTo>
                    <a:lnTo>
                      <a:pt x="846" y="75"/>
                    </a:lnTo>
                    <a:cubicBezTo>
                      <a:pt x="878" y="257"/>
                      <a:pt x="857" y="439"/>
                      <a:pt x="857" y="621"/>
                    </a:cubicBezTo>
                    <a:lnTo>
                      <a:pt x="846" y="631"/>
                    </a:lnTo>
                    <a:cubicBezTo>
                      <a:pt x="835" y="631"/>
                      <a:pt x="835" y="621"/>
                      <a:pt x="835" y="621"/>
                    </a:cubicBezTo>
                    <a:cubicBezTo>
                      <a:pt x="835" y="439"/>
                      <a:pt x="814" y="257"/>
                      <a:pt x="835" y="75"/>
                    </a:cubicBezTo>
                    <a:cubicBezTo>
                      <a:pt x="835" y="64"/>
                      <a:pt x="846" y="64"/>
                      <a:pt x="846" y="64"/>
                    </a:cubicBezTo>
                    <a:close/>
                    <a:moveTo>
                      <a:pt x="1007" y="86"/>
                    </a:moveTo>
                    <a:lnTo>
                      <a:pt x="1017" y="96"/>
                    </a:lnTo>
                    <a:cubicBezTo>
                      <a:pt x="1038" y="267"/>
                      <a:pt x="1038" y="471"/>
                      <a:pt x="1007" y="631"/>
                    </a:cubicBezTo>
                    <a:cubicBezTo>
                      <a:pt x="964" y="471"/>
                      <a:pt x="974" y="267"/>
                      <a:pt x="1007" y="96"/>
                    </a:cubicBezTo>
                    <a:lnTo>
                      <a:pt x="1007" y="86"/>
                    </a:lnTo>
                    <a:close/>
                    <a:moveTo>
                      <a:pt x="1488" y="150"/>
                    </a:moveTo>
                    <a:cubicBezTo>
                      <a:pt x="1488" y="150"/>
                      <a:pt x="1499" y="150"/>
                      <a:pt x="1499" y="160"/>
                    </a:cubicBezTo>
                    <a:cubicBezTo>
                      <a:pt x="1509" y="236"/>
                      <a:pt x="1509" y="321"/>
                      <a:pt x="1509" y="407"/>
                    </a:cubicBezTo>
                    <a:cubicBezTo>
                      <a:pt x="1509" y="482"/>
                      <a:pt x="1521" y="557"/>
                      <a:pt x="1499" y="631"/>
                    </a:cubicBezTo>
                    <a:lnTo>
                      <a:pt x="1478" y="631"/>
                    </a:lnTo>
                    <a:cubicBezTo>
                      <a:pt x="1456" y="557"/>
                      <a:pt x="1467" y="482"/>
                      <a:pt x="1467" y="407"/>
                    </a:cubicBezTo>
                    <a:cubicBezTo>
                      <a:pt x="1467" y="321"/>
                      <a:pt x="1467" y="236"/>
                      <a:pt x="1478" y="160"/>
                    </a:cubicBezTo>
                    <a:cubicBezTo>
                      <a:pt x="1478" y="150"/>
                      <a:pt x="1488" y="150"/>
                      <a:pt x="1488" y="150"/>
                    </a:cubicBezTo>
                    <a:close/>
                    <a:moveTo>
                      <a:pt x="1981" y="214"/>
                    </a:moveTo>
                    <a:lnTo>
                      <a:pt x="1981" y="225"/>
                    </a:lnTo>
                    <a:cubicBezTo>
                      <a:pt x="1992" y="353"/>
                      <a:pt x="2002" y="482"/>
                      <a:pt x="1981" y="610"/>
                    </a:cubicBezTo>
                    <a:cubicBezTo>
                      <a:pt x="1981" y="621"/>
                      <a:pt x="1981" y="631"/>
                      <a:pt x="1970" y="631"/>
                    </a:cubicBezTo>
                    <a:cubicBezTo>
                      <a:pt x="1970" y="631"/>
                      <a:pt x="1959" y="621"/>
                      <a:pt x="1959" y="610"/>
                    </a:cubicBezTo>
                    <a:cubicBezTo>
                      <a:pt x="1938" y="482"/>
                      <a:pt x="1949" y="353"/>
                      <a:pt x="1970" y="225"/>
                    </a:cubicBezTo>
                    <a:cubicBezTo>
                      <a:pt x="1970" y="225"/>
                      <a:pt x="1970" y="214"/>
                      <a:pt x="1981" y="214"/>
                    </a:cubicBezTo>
                    <a:close/>
                    <a:moveTo>
                      <a:pt x="2452" y="279"/>
                    </a:moveTo>
                    <a:cubicBezTo>
                      <a:pt x="2463" y="279"/>
                      <a:pt x="2463" y="289"/>
                      <a:pt x="2463" y="289"/>
                    </a:cubicBezTo>
                    <a:cubicBezTo>
                      <a:pt x="2473" y="396"/>
                      <a:pt x="2484" y="514"/>
                      <a:pt x="2463" y="621"/>
                    </a:cubicBezTo>
                    <a:cubicBezTo>
                      <a:pt x="2463" y="621"/>
                      <a:pt x="2463" y="631"/>
                      <a:pt x="2452" y="631"/>
                    </a:cubicBezTo>
                    <a:lnTo>
                      <a:pt x="2441" y="621"/>
                    </a:lnTo>
                    <a:cubicBezTo>
                      <a:pt x="2420" y="514"/>
                      <a:pt x="2430" y="396"/>
                      <a:pt x="2441" y="289"/>
                    </a:cubicBezTo>
                    <a:cubicBezTo>
                      <a:pt x="2452" y="289"/>
                      <a:pt x="2452" y="279"/>
                      <a:pt x="2452" y="279"/>
                    </a:cubicBezTo>
                    <a:close/>
                    <a:moveTo>
                      <a:pt x="2613" y="300"/>
                    </a:moveTo>
                    <a:lnTo>
                      <a:pt x="2623" y="310"/>
                    </a:lnTo>
                    <a:cubicBezTo>
                      <a:pt x="2644" y="407"/>
                      <a:pt x="2644" y="524"/>
                      <a:pt x="2623" y="621"/>
                    </a:cubicBezTo>
                    <a:cubicBezTo>
                      <a:pt x="2623" y="631"/>
                      <a:pt x="2623" y="631"/>
                      <a:pt x="2613" y="631"/>
                    </a:cubicBezTo>
                    <a:cubicBezTo>
                      <a:pt x="2613" y="631"/>
                      <a:pt x="2602" y="631"/>
                      <a:pt x="2602" y="621"/>
                    </a:cubicBezTo>
                    <a:cubicBezTo>
                      <a:pt x="2580" y="524"/>
                      <a:pt x="2580" y="407"/>
                      <a:pt x="2602" y="310"/>
                    </a:cubicBezTo>
                    <a:cubicBezTo>
                      <a:pt x="2602" y="310"/>
                      <a:pt x="2602" y="300"/>
                      <a:pt x="2613" y="300"/>
                    </a:cubicBezTo>
                    <a:close/>
                    <a:moveTo>
                      <a:pt x="1649" y="171"/>
                    </a:moveTo>
                    <a:lnTo>
                      <a:pt x="1649" y="182"/>
                    </a:lnTo>
                    <a:cubicBezTo>
                      <a:pt x="1681" y="332"/>
                      <a:pt x="1671" y="482"/>
                      <a:pt x="1659" y="631"/>
                    </a:cubicBezTo>
                    <a:cubicBezTo>
                      <a:pt x="1659" y="631"/>
                      <a:pt x="1659" y="643"/>
                      <a:pt x="1649" y="643"/>
                    </a:cubicBezTo>
                    <a:lnTo>
                      <a:pt x="1638" y="631"/>
                    </a:lnTo>
                    <a:cubicBezTo>
                      <a:pt x="1628" y="482"/>
                      <a:pt x="1617" y="332"/>
                      <a:pt x="1638" y="182"/>
                    </a:cubicBezTo>
                    <a:cubicBezTo>
                      <a:pt x="1638" y="171"/>
                      <a:pt x="1638" y="171"/>
                      <a:pt x="1649" y="171"/>
                    </a:cubicBezTo>
                    <a:close/>
                    <a:moveTo>
                      <a:pt x="3898" y="471"/>
                    </a:moveTo>
                    <a:cubicBezTo>
                      <a:pt x="3908" y="471"/>
                      <a:pt x="3908" y="482"/>
                      <a:pt x="3908" y="482"/>
                    </a:cubicBezTo>
                    <a:cubicBezTo>
                      <a:pt x="3919" y="524"/>
                      <a:pt x="3929" y="578"/>
                      <a:pt x="3919" y="631"/>
                    </a:cubicBezTo>
                    <a:lnTo>
                      <a:pt x="3908" y="643"/>
                    </a:lnTo>
                    <a:cubicBezTo>
                      <a:pt x="3898" y="643"/>
                      <a:pt x="3887" y="631"/>
                      <a:pt x="3887" y="631"/>
                    </a:cubicBezTo>
                    <a:cubicBezTo>
                      <a:pt x="3876" y="578"/>
                      <a:pt x="3887" y="524"/>
                      <a:pt x="3898" y="482"/>
                    </a:cubicBezTo>
                    <a:lnTo>
                      <a:pt x="3898" y="471"/>
                    </a:lnTo>
                    <a:close/>
                    <a:moveTo>
                      <a:pt x="4390" y="524"/>
                    </a:moveTo>
                    <a:lnTo>
                      <a:pt x="4390" y="535"/>
                    </a:lnTo>
                    <a:cubicBezTo>
                      <a:pt x="4401" y="567"/>
                      <a:pt x="4401" y="600"/>
                      <a:pt x="4401" y="643"/>
                    </a:cubicBezTo>
                    <a:lnTo>
                      <a:pt x="4379" y="643"/>
                    </a:lnTo>
                    <a:cubicBezTo>
                      <a:pt x="4369" y="600"/>
                      <a:pt x="4369" y="567"/>
                      <a:pt x="4379" y="535"/>
                    </a:cubicBezTo>
                    <a:cubicBezTo>
                      <a:pt x="4379" y="524"/>
                      <a:pt x="4379" y="524"/>
                      <a:pt x="4390" y="524"/>
                    </a:cubicBezTo>
                    <a:close/>
                    <a:moveTo>
                      <a:pt x="1820" y="182"/>
                    </a:moveTo>
                    <a:cubicBezTo>
                      <a:pt x="1820" y="182"/>
                      <a:pt x="1831" y="182"/>
                      <a:pt x="1831" y="193"/>
                    </a:cubicBezTo>
                    <a:cubicBezTo>
                      <a:pt x="1852" y="257"/>
                      <a:pt x="1842" y="332"/>
                      <a:pt x="1831" y="407"/>
                    </a:cubicBezTo>
                    <a:cubicBezTo>
                      <a:pt x="1831" y="482"/>
                      <a:pt x="1831" y="567"/>
                      <a:pt x="1820" y="643"/>
                    </a:cubicBezTo>
                    <a:cubicBezTo>
                      <a:pt x="1820" y="653"/>
                      <a:pt x="1820" y="653"/>
                      <a:pt x="1809" y="653"/>
                    </a:cubicBezTo>
                    <a:cubicBezTo>
                      <a:pt x="1809" y="653"/>
                      <a:pt x="1799" y="653"/>
                      <a:pt x="1799" y="643"/>
                    </a:cubicBezTo>
                    <a:cubicBezTo>
                      <a:pt x="1788" y="567"/>
                      <a:pt x="1788" y="482"/>
                      <a:pt x="1788" y="407"/>
                    </a:cubicBezTo>
                    <a:cubicBezTo>
                      <a:pt x="1799" y="332"/>
                      <a:pt x="1788" y="257"/>
                      <a:pt x="1809" y="193"/>
                    </a:cubicBezTo>
                    <a:cubicBezTo>
                      <a:pt x="1809" y="182"/>
                      <a:pt x="1809" y="182"/>
                      <a:pt x="1820" y="182"/>
                    </a:cubicBezTo>
                    <a:close/>
                    <a:moveTo>
                      <a:pt x="2292" y="257"/>
                    </a:moveTo>
                    <a:cubicBezTo>
                      <a:pt x="2302" y="257"/>
                      <a:pt x="2302" y="267"/>
                      <a:pt x="2302" y="267"/>
                    </a:cubicBezTo>
                    <a:cubicBezTo>
                      <a:pt x="2323" y="386"/>
                      <a:pt x="2323" y="524"/>
                      <a:pt x="2302" y="643"/>
                    </a:cubicBezTo>
                    <a:cubicBezTo>
                      <a:pt x="2302" y="653"/>
                      <a:pt x="2302" y="653"/>
                      <a:pt x="2292" y="653"/>
                    </a:cubicBezTo>
                    <a:cubicBezTo>
                      <a:pt x="2292" y="653"/>
                      <a:pt x="2280" y="653"/>
                      <a:pt x="2280" y="643"/>
                    </a:cubicBezTo>
                    <a:cubicBezTo>
                      <a:pt x="2270" y="524"/>
                      <a:pt x="2259" y="386"/>
                      <a:pt x="2292" y="267"/>
                    </a:cubicBezTo>
                    <a:lnTo>
                      <a:pt x="2292" y="257"/>
                    </a:lnTo>
                    <a:close/>
                    <a:moveTo>
                      <a:pt x="3105" y="374"/>
                    </a:moveTo>
                    <a:cubicBezTo>
                      <a:pt x="3116" y="428"/>
                      <a:pt x="3116" y="471"/>
                      <a:pt x="3116" y="514"/>
                    </a:cubicBezTo>
                    <a:cubicBezTo>
                      <a:pt x="3116" y="567"/>
                      <a:pt x="3127" y="610"/>
                      <a:pt x="3105" y="653"/>
                    </a:cubicBezTo>
                    <a:lnTo>
                      <a:pt x="3094" y="653"/>
                    </a:lnTo>
                    <a:cubicBezTo>
                      <a:pt x="3073" y="610"/>
                      <a:pt x="3073" y="567"/>
                      <a:pt x="3073" y="514"/>
                    </a:cubicBezTo>
                    <a:cubicBezTo>
                      <a:pt x="3073" y="471"/>
                      <a:pt x="3073" y="428"/>
                      <a:pt x="3084" y="374"/>
                    </a:cubicBezTo>
                    <a:close/>
                    <a:moveTo>
                      <a:pt x="4229" y="514"/>
                    </a:moveTo>
                    <a:lnTo>
                      <a:pt x="4229" y="524"/>
                    </a:lnTo>
                    <a:cubicBezTo>
                      <a:pt x="4240" y="557"/>
                      <a:pt x="4262" y="621"/>
                      <a:pt x="4229" y="643"/>
                    </a:cubicBezTo>
                    <a:lnTo>
                      <a:pt x="4229" y="653"/>
                    </a:lnTo>
                    <a:cubicBezTo>
                      <a:pt x="4219" y="653"/>
                      <a:pt x="4219" y="653"/>
                      <a:pt x="4219" y="643"/>
                    </a:cubicBezTo>
                    <a:cubicBezTo>
                      <a:pt x="4186" y="621"/>
                      <a:pt x="4208" y="557"/>
                      <a:pt x="4219" y="524"/>
                    </a:cubicBezTo>
                    <a:cubicBezTo>
                      <a:pt x="4219" y="514"/>
                      <a:pt x="4219" y="514"/>
                      <a:pt x="4229" y="514"/>
                    </a:cubicBezTo>
                    <a:close/>
                    <a:moveTo>
                      <a:pt x="3255" y="396"/>
                    </a:moveTo>
                    <a:cubicBezTo>
                      <a:pt x="3266" y="396"/>
                      <a:pt x="3266" y="396"/>
                      <a:pt x="3266" y="407"/>
                    </a:cubicBezTo>
                    <a:cubicBezTo>
                      <a:pt x="3277" y="450"/>
                      <a:pt x="3277" y="493"/>
                      <a:pt x="3277" y="535"/>
                    </a:cubicBezTo>
                    <a:cubicBezTo>
                      <a:pt x="3277" y="578"/>
                      <a:pt x="3287" y="621"/>
                      <a:pt x="3266" y="664"/>
                    </a:cubicBezTo>
                    <a:lnTo>
                      <a:pt x="3255" y="664"/>
                    </a:lnTo>
                    <a:cubicBezTo>
                      <a:pt x="3234" y="621"/>
                      <a:pt x="3234" y="578"/>
                      <a:pt x="3234" y="535"/>
                    </a:cubicBezTo>
                    <a:cubicBezTo>
                      <a:pt x="3234" y="493"/>
                      <a:pt x="3234" y="450"/>
                      <a:pt x="3244" y="407"/>
                    </a:cubicBezTo>
                    <a:cubicBezTo>
                      <a:pt x="3244" y="396"/>
                      <a:pt x="3255" y="396"/>
                      <a:pt x="3255" y="396"/>
                    </a:cubicBezTo>
                    <a:close/>
                    <a:moveTo>
                      <a:pt x="524" y="86"/>
                    </a:moveTo>
                    <a:lnTo>
                      <a:pt x="536" y="96"/>
                    </a:lnTo>
                    <a:cubicBezTo>
                      <a:pt x="546" y="279"/>
                      <a:pt x="546" y="471"/>
                      <a:pt x="536" y="664"/>
                    </a:cubicBezTo>
                    <a:lnTo>
                      <a:pt x="524" y="674"/>
                    </a:lnTo>
                    <a:cubicBezTo>
                      <a:pt x="514" y="674"/>
                      <a:pt x="514" y="664"/>
                      <a:pt x="514" y="664"/>
                    </a:cubicBezTo>
                    <a:cubicBezTo>
                      <a:pt x="503" y="471"/>
                      <a:pt x="503" y="279"/>
                      <a:pt x="514" y="96"/>
                    </a:cubicBezTo>
                    <a:cubicBezTo>
                      <a:pt x="514" y="86"/>
                      <a:pt x="514" y="86"/>
                      <a:pt x="524" y="86"/>
                    </a:cubicBezTo>
                    <a:close/>
                    <a:moveTo>
                      <a:pt x="3415" y="396"/>
                    </a:moveTo>
                    <a:cubicBezTo>
                      <a:pt x="3427" y="396"/>
                      <a:pt x="3427" y="407"/>
                      <a:pt x="3427" y="407"/>
                    </a:cubicBezTo>
                    <a:cubicBezTo>
                      <a:pt x="3448" y="482"/>
                      <a:pt x="3458" y="589"/>
                      <a:pt x="3427" y="664"/>
                    </a:cubicBezTo>
                    <a:cubicBezTo>
                      <a:pt x="3427" y="664"/>
                      <a:pt x="3427" y="674"/>
                      <a:pt x="3415" y="674"/>
                    </a:cubicBezTo>
                    <a:cubicBezTo>
                      <a:pt x="3415" y="674"/>
                      <a:pt x="3415" y="664"/>
                      <a:pt x="3405" y="664"/>
                    </a:cubicBezTo>
                    <a:cubicBezTo>
                      <a:pt x="3373" y="589"/>
                      <a:pt x="3394" y="482"/>
                      <a:pt x="3415" y="407"/>
                    </a:cubicBezTo>
                    <a:lnTo>
                      <a:pt x="3415" y="396"/>
                    </a:lnTo>
                    <a:close/>
                    <a:moveTo>
                      <a:pt x="3748" y="460"/>
                    </a:moveTo>
                    <a:cubicBezTo>
                      <a:pt x="3758" y="493"/>
                      <a:pt x="3758" y="535"/>
                      <a:pt x="3758" y="567"/>
                    </a:cubicBezTo>
                    <a:cubicBezTo>
                      <a:pt x="3769" y="600"/>
                      <a:pt x="3769" y="631"/>
                      <a:pt x="3748" y="664"/>
                    </a:cubicBezTo>
                    <a:lnTo>
                      <a:pt x="3748" y="674"/>
                    </a:lnTo>
                    <a:cubicBezTo>
                      <a:pt x="3737" y="674"/>
                      <a:pt x="3737" y="674"/>
                      <a:pt x="3737" y="664"/>
                    </a:cubicBezTo>
                    <a:cubicBezTo>
                      <a:pt x="3715" y="631"/>
                      <a:pt x="3715" y="600"/>
                      <a:pt x="3715" y="567"/>
                    </a:cubicBezTo>
                    <a:cubicBezTo>
                      <a:pt x="3715" y="535"/>
                      <a:pt x="3726" y="493"/>
                      <a:pt x="3737" y="460"/>
                    </a:cubicBezTo>
                    <a:close/>
                    <a:moveTo>
                      <a:pt x="3587" y="439"/>
                    </a:moveTo>
                    <a:cubicBezTo>
                      <a:pt x="3608" y="514"/>
                      <a:pt x="3619" y="621"/>
                      <a:pt x="3587" y="696"/>
                    </a:cubicBezTo>
                    <a:cubicBezTo>
                      <a:pt x="3587" y="696"/>
                      <a:pt x="3587" y="707"/>
                      <a:pt x="3576" y="707"/>
                    </a:cubicBezTo>
                    <a:lnTo>
                      <a:pt x="3576" y="696"/>
                    </a:lnTo>
                    <a:cubicBezTo>
                      <a:pt x="3544" y="621"/>
                      <a:pt x="3555" y="514"/>
                      <a:pt x="3576" y="439"/>
                    </a:cubicBezTo>
                    <a:close/>
                    <a:moveTo>
                      <a:pt x="2142" y="246"/>
                    </a:moveTo>
                    <a:cubicBezTo>
                      <a:pt x="2163" y="396"/>
                      <a:pt x="2173" y="578"/>
                      <a:pt x="2142" y="717"/>
                    </a:cubicBezTo>
                    <a:cubicBezTo>
                      <a:pt x="2142" y="728"/>
                      <a:pt x="2142" y="728"/>
                      <a:pt x="2131" y="728"/>
                    </a:cubicBezTo>
                    <a:cubicBezTo>
                      <a:pt x="2131" y="728"/>
                      <a:pt x="2120" y="728"/>
                      <a:pt x="2120" y="717"/>
                    </a:cubicBezTo>
                    <a:cubicBezTo>
                      <a:pt x="2099" y="578"/>
                      <a:pt x="2099" y="396"/>
                      <a:pt x="2131" y="246"/>
                    </a:cubicBezTo>
                    <a:close/>
                    <a:moveTo>
                      <a:pt x="578" y="0"/>
                    </a:moveTo>
                    <a:lnTo>
                      <a:pt x="374" y="214"/>
                    </a:lnTo>
                    <a:cubicBezTo>
                      <a:pt x="386" y="396"/>
                      <a:pt x="396" y="589"/>
                      <a:pt x="364" y="760"/>
                    </a:cubicBezTo>
                    <a:lnTo>
                      <a:pt x="353" y="760"/>
                    </a:lnTo>
                    <a:cubicBezTo>
                      <a:pt x="332" y="589"/>
                      <a:pt x="332" y="407"/>
                      <a:pt x="353" y="246"/>
                    </a:cubicBezTo>
                    <a:lnTo>
                      <a:pt x="353" y="246"/>
                    </a:lnTo>
                    <a:lnTo>
                      <a:pt x="225" y="374"/>
                    </a:lnTo>
                    <a:cubicBezTo>
                      <a:pt x="225" y="493"/>
                      <a:pt x="225" y="610"/>
                      <a:pt x="214" y="717"/>
                    </a:cubicBezTo>
                    <a:lnTo>
                      <a:pt x="203" y="728"/>
                    </a:lnTo>
                    <a:cubicBezTo>
                      <a:pt x="193" y="728"/>
                      <a:pt x="193" y="717"/>
                      <a:pt x="193" y="717"/>
                    </a:cubicBezTo>
                    <a:cubicBezTo>
                      <a:pt x="182" y="621"/>
                      <a:pt x="171" y="524"/>
                      <a:pt x="182" y="428"/>
                    </a:cubicBezTo>
                    <a:lnTo>
                      <a:pt x="182" y="428"/>
                    </a:lnTo>
                    <a:lnTo>
                      <a:pt x="0" y="610"/>
                    </a:lnTo>
                    <a:lnTo>
                      <a:pt x="643" y="1231"/>
                    </a:lnTo>
                    <a:lnTo>
                      <a:pt x="4807" y="600"/>
                    </a:lnTo>
                    <a:lnTo>
                      <a:pt x="4883" y="589"/>
                    </a:lnTo>
                    <a:lnTo>
                      <a:pt x="696" y="10"/>
                    </a:lnTo>
                    <a:lnTo>
                      <a:pt x="696" y="10"/>
                    </a:lnTo>
                    <a:cubicBezTo>
                      <a:pt x="728" y="225"/>
                      <a:pt x="696" y="450"/>
                      <a:pt x="696" y="664"/>
                    </a:cubicBezTo>
                    <a:cubicBezTo>
                      <a:pt x="696" y="674"/>
                      <a:pt x="685" y="674"/>
                      <a:pt x="685" y="674"/>
                    </a:cubicBezTo>
                    <a:cubicBezTo>
                      <a:pt x="674" y="674"/>
                      <a:pt x="674" y="674"/>
                      <a:pt x="674" y="664"/>
                    </a:cubicBezTo>
                    <a:cubicBezTo>
                      <a:pt x="664" y="450"/>
                      <a:pt x="643" y="225"/>
                      <a:pt x="674" y="10"/>
                    </a:cubicBezTo>
                    <a:lnTo>
                      <a:pt x="57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40"/>
              <p:cNvSpPr/>
              <p:nvPr/>
            </p:nvSpPr>
            <p:spPr>
              <a:xfrm>
                <a:off x="3795014" y="2709757"/>
                <a:ext cx="819591" cy="217823"/>
              </a:xfrm>
              <a:custGeom>
                <a:avLst/>
                <a:gdLst/>
                <a:ahLst/>
                <a:cxnLst/>
                <a:rect l="l" t="t" r="r" b="b"/>
                <a:pathLst>
                  <a:path w="5279" h="1403" extrusionOk="0">
                    <a:moveTo>
                      <a:pt x="653" y="0"/>
                    </a:moveTo>
                    <a:lnTo>
                      <a:pt x="321" y="353"/>
                    </a:lnTo>
                    <a:cubicBezTo>
                      <a:pt x="321" y="386"/>
                      <a:pt x="332" y="429"/>
                      <a:pt x="332" y="460"/>
                    </a:cubicBezTo>
                    <a:lnTo>
                      <a:pt x="460" y="332"/>
                    </a:lnTo>
                    <a:lnTo>
                      <a:pt x="460" y="257"/>
                    </a:lnTo>
                    <a:lnTo>
                      <a:pt x="471" y="246"/>
                    </a:lnTo>
                    <a:lnTo>
                      <a:pt x="471" y="257"/>
                    </a:lnTo>
                    <a:cubicBezTo>
                      <a:pt x="471" y="268"/>
                      <a:pt x="481" y="289"/>
                      <a:pt x="481" y="300"/>
                    </a:cubicBezTo>
                    <a:lnTo>
                      <a:pt x="685" y="86"/>
                    </a:lnTo>
                    <a:lnTo>
                      <a:pt x="781" y="96"/>
                    </a:lnTo>
                    <a:lnTo>
                      <a:pt x="803" y="96"/>
                    </a:lnTo>
                    <a:lnTo>
                      <a:pt x="4990" y="675"/>
                    </a:lnTo>
                    <a:lnTo>
                      <a:pt x="4914" y="686"/>
                    </a:lnTo>
                    <a:lnTo>
                      <a:pt x="5183" y="686"/>
                    </a:lnTo>
                    <a:lnTo>
                      <a:pt x="738" y="1360"/>
                    </a:lnTo>
                    <a:lnTo>
                      <a:pt x="53" y="696"/>
                    </a:lnTo>
                    <a:lnTo>
                      <a:pt x="64" y="686"/>
                    </a:lnTo>
                    <a:lnTo>
                      <a:pt x="117" y="686"/>
                    </a:lnTo>
                    <a:lnTo>
                      <a:pt x="289" y="514"/>
                    </a:lnTo>
                    <a:lnTo>
                      <a:pt x="289" y="386"/>
                    </a:lnTo>
                    <a:lnTo>
                      <a:pt x="53" y="643"/>
                    </a:lnTo>
                    <a:lnTo>
                      <a:pt x="21" y="675"/>
                    </a:lnTo>
                    <a:lnTo>
                      <a:pt x="0" y="707"/>
                    </a:lnTo>
                    <a:lnTo>
                      <a:pt x="21" y="729"/>
                    </a:lnTo>
                    <a:lnTo>
                      <a:pt x="53" y="760"/>
                    </a:lnTo>
                    <a:lnTo>
                      <a:pt x="236" y="932"/>
                    </a:lnTo>
                    <a:lnTo>
                      <a:pt x="278" y="974"/>
                    </a:lnTo>
                    <a:lnTo>
                      <a:pt x="417" y="1103"/>
                    </a:lnTo>
                    <a:lnTo>
                      <a:pt x="439" y="1124"/>
                    </a:lnTo>
                    <a:lnTo>
                      <a:pt x="664" y="1350"/>
                    </a:lnTo>
                    <a:lnTo>
                      <a:pt x="728" y="1403"/>
                    </a:lnTo>
                    <a:lnTo>
                      <a:pt x="738" y="1403"/>
                    </a:lnTo>
                    <a:lnTo>
                      <a:pt x="867" y="1381"/>
                    </a:lnTo>
                    <a:lnTo>
                      <a:pt x="899" y="1371"/>
                    </a:lnTo>
                    <a:lnTo>
                      <a:pt x="1071" y="1350"/>
                    </a:lnTo>
                    <a:lnTo>
                      <a:pt x="1103" y="1350"/>
                    </a:lnTo>
                    <a:lnTo>
                      <a:pt x="1199" y="1328"/>
                    </a:lnTo>
                    <a:lnTo>
                      <a:pt x="1274" y="1317"/>
                    </a:lnTo>
                    <a:lnTo>
                      <a:pt x="2184" y="1178"/>
                    </a:lnTo>
                    <a:lnTo>
                      <a:pt x="2259" y="1167"/>
                    </a:lnTo>
                    <a:lnTo>
                      <a:pt x="2623" y="1114"/>
                    </a:lnTo>
                    <a:lnTo>
                      <a:pt x="2709" y="1103"/>
                    </a:lnTo>
                    <a:lnTo>
                      <a:pt x="3522" y="974"/>
                    </a:lnTo>
                    <a:lnTo>
                      <a:pt x="3576" y="974"/>
                    </a:lnTo>
                    <a:lnTo>
                      <a:pt x="4122" y="889"/>
                    </a:lnTo>
                    <a:lnTo>
                      <a:pt x="4293" y="857"/>
                    </a:lnTo>
                    <a:lnTo>
                      <a:pt x="4486" y="836"/>
                    </a:lnTo>
                    <a:lnTo>
                      <a:pt x="4657" y="803"/>
                    </a:lnTo>
                    <a:lnTo>
                      <a:pt x="5278" y="717"/>
                    </a:lnTo>
                    <a:lnTo>
                      <a:pt x="5278" y="632"/>
                    </a:lnTo>
                    <a:lnTo>
                      <a:pt x="4657" y="546"/>
                    </a:lnTo>
                    <a:lnTo>
                      <a:pt x="4486" y="525"/>
                    </a:lnTo>
                    <a:lnTo>
                      <a:pt x="4293" y="503"/>
                    </a:lnTo>
                    <a:lnTo>
                      <a:pt x="4122" y="472"/>
                    </a:lnTo>
                    <a:lnTo>
                      <a:pt x="3576" y="396"/>
                    </a:lnTo>
                    <a:lnTo>
                      <a:pt x="3522" y="396"/>
                    </a:lnTo>
                    <a:lnTo>
                      <a:pt x="2709" y="279"/>
                    </a:lnTo>
                    <a:lnTo>
                      <a:pt x="2613" y="268"/>
                    </a:lnTo>
                    <a:lnTo>
                      <a:pt x="2259" y="215"/>
                    </a:lnTo>
                    <a:lnTo>
                      <a:pt x="2184" y="203"/>
                    </a:lnTo>
                    <a:lnTo>
                      <a:pt x="1231" y="75"/>
                    </a:lnTo>
                    <a:lnTo>
                      <a:pt x="1188" y="75"/>
                    </a:lnTo>
                    <a:lnTo>
                      <a:pt x="1156" y="65"/>
                    </a:lnTo>
                    <a:lnTo>
                      <a:pt x="750" y="11"/>
                    </a:lnTo>
                    <a:lnTo>
                      <a:pt x="707" y="11"/>
                    </a:lnTo>
                    <a:lnTo>
                      <a:pt x="67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40"/>
              <p:cNvSpPr/>
              <p:nvPr/>
            </p:nvSpPr>
            <p:spPr>
              <a:xfrm>
                <a:off x="3803243" y="2816107"/>
                <a:ext cx="796458" cy="104797"/>
              </a:xfrm>
              <a:custGeom>
                <a:avLst/>
                <a:gdLst/>
                <a:ahLst/>
                <a:cxnLst/>
                <a:rect l="l" t="t" r="r" b="b"/>
                <a:pathLst>
                  <a:path w="5130" h="675" extrusionOk="0">
                    <a:moveTo>
                      <a:pt x="11" y="1"/>
                    </a:moveTo>
                    <a:lnTo>
                      <a:pt x="0" y="11"/>
                    </a:lnTo>
                    <a:lnTo>
                      <a:pt x="685" y="675"/>
                    </a:lnTo>
                    <a:lnTo>
                      <a:pt x="5130" y="1"/>
                    </a:lnTo>
                    <a:lnTo>
                      <a:pt x="4861" y="1"/>
                    </a:lnTo>
                    <a:lnTo>
                      <a:pt x="697" y="632"/>
                    </a:lnTo>
                    <a:lnTo>
                      <a:pt x="54" y="11"/>
                    </a:lnTo>
                    <a:lnTo>
                      <a:pt x="6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40"/>
              <p:cNvSpPr/>
              <p:nvPr/>
            </p:nvSpPr>
            <p:spPr>
              <a:xfrm>
                <a:off x="3838175" y="2747949"/>
                <a:ext cx="8384" cy="88340"/>
              </a:xfrm>
              <a:custGeom>
                <a:avLst/>
                <a:gdLst/>
                <a:ahLst/>
                <a:cxnLst/>
                <a:rect l="l" t="t" r="r" b="b"/>
                <a:pathLst>
                  <a:path w="54" h="569" extrusionOk="0">
                    <a:moveTo>
                      <a:pt x="32" y="0"/>
                    </a:moveTo>
                    <a:cubicBezTo>
                      <a:pt x="22" y="0"/>
                      <a:pt x="22" y="11"/>
                      <a:pt x="22" y="11"/>
                    </a:cubicBezTo>
                    <a:cubicBezTo>
                      <a:pt x="22" y="54"/>
                      <a:pt x="11" y="97"/>
                      <a:pt x="11" y="140"/>
                    </a:cubicBezTo>
                    <a:lnTo>
                      <a:pt x="11" y="268"/>
                    </a:lnTo>
                    <a:cubicBezTo>
                      <a:pt x="0" y="364"/>
                      <a:pt x="11" y="461"/>
                      <a:pt x="22" y="557"/>
                    </a:cubicBezTo>
                    <a:cubicBezTo>
                      <a:pt x="22" y="557"/>
                      <a:pt x="22" y="568"/>
                      <a:pt x="32" y="568"/>
                    </a:cubicBezTo>
                    <a:lnTo>
                      <a:pt x="43" y="557"/>
                    </a:lnTo>
                    <a:cubicBezTo>
                      <a:pt x="54" y="450"/>
                      <a:pt x="54" y="333"/>
                      <a:pt x="54" y="214"/>
                    </a:cubicBezTo>
                    <a:cubicBezTo>
                      <a:pt x="54" y="183"/>
                      <a:pt x="43" y="140"/>
                      <a:pt x="43" y="107"/>
                    </a:cubicBezTo>
                    <a:cubicBezTo>
                      <a:pt x="43" y="76"/>
                      <a:pt x="43" y="43"/>
                      <a:pt x="32" y="11"/>
                    </a:cubicBezTo>
                    <a:lnTo>
                      <a:pt x="3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40"/>
              <p:cNvSpPr/>
              <p:nvPr/>
            </p:nvSpPr>
            <p:spPr>
              <a:xfrm>
                <a:off x="3863016" y="2747949"/>
                <a:ext cx="10092" cy="93153"/>
              </a:xfrm>
              <a:custGeom>
                <a:avLst/>
                <a:gdLst/>
                <a:ahLst/>
                <a:cxnLst/>
                <a:rect l="l" t="t" r="r" b="b"/>
                <a:pathLst>
                  <a:path w="65" h="600" extrusionOk="0">
                    <a:moveTo>
                      <a:pt x="33" y="0"/>
                    </a:moveTo>
                    <a:lnTo>
                      <a:pt x="22" y="11"/>
                    </a:lnTo>
                    <a:lnTo>
                      <a:pt x="22" y="86"/>
                    </a:lnTo>
                    <a:cubicBezTo>
                      <a:pt x="1" y="247"/>
                      <a:pt x="1" y="429"/>
                      <a:pt x="22" y="600"/>
                    </a:cubicBezTo>
                    <a:lnTo>
                      <a:pt x="33" y="600"/>
                    </a:lnTo>
                    <a:cubicBezTo>
                      <a:pt x="65" y="429"/>
                      <a:pt x="55" y="236"/>
                      <a:pt x="43" y="54"/>
                    </a:cubicBezTo>
                    <a:cubicBezTo>
                      <a:pt x="43" y="43"/>
                      <a:pt x="33" y="22"/>
                      <a:pt x="33" y="11"/>
                    </a:cubicBez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40"/>
              <p:cNvSpPr/>
              <p:nvPr/>
            </p:nvSpPr>
            <p:spPr>
              <a:xfrm>
                <a:off x="3889565" y="2736305"/>
                <a:ext cx="6831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44" h="590" extrusionOk="0">
                    <a:moveTo>
                      <a:pt x="22" y="1"/>
                    </a:moveTo>
                    <a:cubicBezTo>
                      <a:pt x="12" y="1"/>
                      <a:pt x="12" y="1"/>
                      <a:pt x="12" y="11"/>
                    </a:cubicBezTo>
                    <a:cubicBezTo>
                      <a:pt x="1" y="194"/>
                      <a:pt x="1" y="386"/>
                      <a:pt x="12" y="579"/>
                    </a:cubicBezTo>
                    <a:cubicBezTo>
                      <a:pt x="12" y="579"/>
                      <a:pt x="12" y="589"/>
                      <a:pt x="22" y="589"/>
                    </a:cubicBezTo>
                    <a:lnTo>
                      <a:pt x="34" y="579"/>
                    </a:lnTo>
                    <a:cubicBezTo>
                      <a:pt x="44" y="386"/>
                      <a:pt x="44" y="194"/>
                      <a:pt x="34" y="11"/>
                    </a:cubicBezTo>
                    <a:lnTo>
                      <a:pt x="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40"/>
              <p:cNvSpPr/>
              <p:nvPr/>
            </p:nvSpPr>
            <p:spPr>
              <a:xfrm>
                <a:off x="3911301" y="2724661"/>
                <a:ext cx="13507" cy="103245"/>
              </a:xfrm>
              <a:custGeom>
                <a:avLst/>
                <a:gdLst/>
                <a:ahLst/>
                <a:cxnLst/>
                <a:rect l="l" t="t" r="r" b="b"/>
                <a:pathLst>
                  <a:path w="87" h="665" extrusionOk="0">
                    <a:moveTo>
                      <a:pt x="32" y="0"/>
                    </a:moveTo>
                    <a:cubicBezTo>
                      <a:pt x="1" y="215"/>
                      <a:pt x="22" y="440"/>
                      <a:pt x="32" y="654"/>
                    </a:cubicBezTo>
                    <a:cubicBezTo>
                      <a:pt x="32" y="664"/>
                      <a:pt x="32" y="664"/>
                      <a:pt x="43" y="664"/>
                    </a:cubicBezTo>
                    <a:cubicBezTo>
                      <a:pt x="43" y="664"/>
                      <a:pt x="54" y="664"/>
                      <a:pt x="54" y="654"/>
                    </a:cubicBezTo>
                    <a:cubicBezTo>
                      <a:pt x="54" y="440"/>
                      <a:pt x="86" y="215"/>
                      <a:pt x="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40"/>
              <p:cNvSpPr/>
              <p:nvPr/>
            </p:nvSpPr>
            <p:spPr>
              <a:xfrm>
                <a:off x="3937849" y="2733045"/>
                <a:ext cx="10247" cy="88185"/>
              </a:xfrm>
              <a:custGeom>
                <a:avLst/>
                <a:gdLst/>
                <a:ahLst/>
                <a:cxnLst/>
                <a:rect l="l" t="t" r="r" b="b"/>
                <a:pathLst>
                  <a:path w="66" h="568" extrusionOk="0">
                    <a:moveTo>
                      <a:pt x="33" y="0"/>
                    </a:moveTo>
                    <a:cubicBezTo>
                      <a:pt x="33" y="0"/>
                      <a:pt x="22" y="0"/>
                      <a:pt x="22" y="11"/>
                    </a:cubicBezTo>
                    <a:cubicBezTo>
                      <a:pt x="1" y="193"/>
                      <a:pt x="22" y="375"/>
                      <a:pt x="22" y="557"/>
                    </a:cubicBezTo>
                    <a:cubicBezTo>
                      <a:pt x="22" y="557"/>
                      <a:pt x="22" y="567"/>
                      <a:pt x="33" y="567"/>
                    </a:cubicBezTo>
                    <a:lnTo>
                      <a:pt x="44" y="557"/>
                    </a:lnTo>
                    <a:cubicBezTo>
                      <a:pt x="44" y="375"/>
                      <a:pt x="65" y="193"/>
                      <a:pt x="33" y="11"/>
                    </a:cubicBez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40"/>
              <p:cNvSpPr/>
              <p:nvPr/>
            </p:nvSpPr>
            <p:spPr>
              <a:xfrm>
                <a:off x="3961138" y="2736305"/>
                <a:ext cx="11799" cy="84924"/>
              </a:xfrm>
              <a:custGeom>
                <a:avLst/>
                <a:gdLst/>
                <a:ahLst/>
                <a:cxnLst/>
                <a:rect l="l" t="t" r="r" b="b"/>
                <a:pathLst>
                  <a:path w="76" h="547" extrusionOk="0">
                    <a:moveTo>
                      <a:pt x="44" y="1"/>
                    </a:moveTo>
                    <a:lnTo>
                      <a:pt x="44" y="11"/>
                    </a:lnTo>
                    <a:cubicBezTo>
                      <a:pt x="11" y="182"/>
                      <a:pt x="1" y="386"/>
                      <a:pt x="44" y="546"/>
                    </a:cubicBezTo>
                    <a:cubicBezTo>
                      <a:pt x="75" y="386"/>
                      <a:pt x="75" y="182"/>
                      <a:pt x="54" y="11"/>
                    </a:cubicBezTo>
                    <a:lnTo>
                      <a:pt x="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40"/>
              <p:cNvSpPr/>
              <p:nvPr/>
            </p:nvSpPr>
            <p:spPr>
              <a:xfrm>
                <a:off x="3987842" y="2738013"/>
                <a:ext cx="10092" cy="79956"/>
              </a:xfrm>
              <a:custGeom>
                <a:avLst/>
                <a:gdLst/>
                <a:ahLst/>
                <a:cxnLst/>
                <a:rect l="l" t="t" r="r" b="b"/>
                <a:pathLst>
                  <a:path w="65" h="515" extrusionOk="0">
                    <a:moveTo>
                      <a:pt x="32" y="0"/>
                    </a:moveTo>
                    <a:cubicBezTo>
                      <a:pt x="32" y="0"/>
                      <a:pt x="22" y="0"/>
                      <a:pt x="22" y="11"/>
                    </a:cubicBezTo>
                    <a:cubicBezTo>
                      <a:pt x="10" y="97"/>
                      <a:pt x="10" y="193"/>
                      <a:pt x="10" y="290"/>
                    </a:cubicBezTo>
                    <a:cubicBezTo>
                      <a:pt x="10" y="364"/>
                      <a:pt x="0" y="450"/>
                      <a:pt x="32" y="514"/>
                    </a:cubicBezTo>
                    <a:cubicBezTo>
                      <a:pt x="64" y="450"/>
                      <a:pt x="53" y="364"/>
                      <a:pt x="53" y="290"/>
                    </a:cubicBezTo>
                    <a:cubicBezTo>
                      <a:pt x="53" y="193"/>
                      <a:pt x="53" y="97"/>
                      <a:pt x="43" y="11"/>
                    </a:cubicBezTo>
                    <a:cubicBezTo>
                      <a:pt x="43" y="0"/>
                      <a:pt x="32" y="0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40"/>
              <p:cNvSpPr/>
              <p:nvPr/>
            </p:nvSpPr>
            <p:spPr>
              <a:xfrm>
                <a:off x="4009267" y="2742981"/>
                <a:ext cx="16768" cy="7498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483" extrusionOk="0">
                    <a:moveTo>
                      <a:pt x="55" y="1"/>
                    </a:moveTo>
                    <a:cubicBezTo>
                      <a:pt x="33" y="151"/>
                      <a:pt x="1" y="343"/>
                      <a:pt x="44" y="482"/>
                    </a:cubicBezTo>
                    <a:lnTo>
                      <a:pt x="65" y="482"/>
                    </a:lnTo>
                    <a:cubicBezTo>
                      <a:pt x="108" y="343"/>
                      <a:pt x="76" y="151"/>
                      <a:pt x="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40"/>
              <p:cNvSpPr/>
              <p:nvPr/>
            </p:nvSpPr>
            <p:spPr>
              <a:xfrm>
                <a:off x="4037679" y="2746397"/>
                <a:ext cx="10092" cy="74833"/>
              </a:xfrm>
              <a:custGeom>
                <a:avLst/>
                <a:gdLst/>
                <a:ahLst/>
                <a:cxnLst/>
                <a:rect l="l" t="t" r="r" b="b"/>
                <a:pathLst>
                  <a:path w="65" h="482" extrusionOk="0">
                    <a:moveTo>
                      <a:pt x="32" y="0"/>
                    </a:moveTo>
                    <a:cubicBezTo>
                      <a:pt x="32" y="0"/>
                      <a:pt x="22" y="0"/>
                      <a:pt x="22" y="10"/>
                    </a:cubicBezTo>
                    <a:cubicBezTo>
                      <a:pt x="11" y="86"/>
                      <a:pt x="11" y="171"/>
                      <a:pt x="11" y="257"/>
                    </a:cubicBezTo>
                    <a:cubicBezTo>
                      <a:pt x="11" y="332"/>
                      <a:pt x="0" y="407"/>
                      <a:pt x="22" y="481"/>
                    </a:cubicBezTo>
                    <a:lnTo>
                      <a:pt x="43" y="481"/>
                    </a:lnTo>
                    <a:cubicBezTo>
                      <a:pt x="65" y="407"/>
                      <a:pt x="53" y="332"/>
                      <a:pt x="53" y="257"/>
                    </a:cubicBezTo>
                    <a:cubicBezTo>
                      <a:pt x="53" y="171"/>
                      <a:pt x="53" y="86"/>
                      <a:pt x="43" y="10"/>
                    </a:cubicBezTo>
                    <a:cubicBezTo>
                      <a:pt x="43" y="0"/>
                      <a:pt x="32" y="0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40"/>
              <p:cNvSpPr/>
              <p:nvPr/>
            </p:nvSpPr>
            <p:spPr>
              <a:xfrm>
                <a:off x="4062520" y="2749657"/>
                <a:ext cx="10092" cy="73280"/>
              </a:xfrm>
              <a:custGeom>
                <a:avLst/>
                <a:gdLst/>
                <a:ahLst/>
                <a:cxnLst/>
                <a:rect l="l" t="t" r="r" b="b"/>
                <a:pathLst>
                  <a:path w="65" h="472" extrusionOk="0">
                    <a:moveTo>
                      <a:pt x="33" y="0"/>
                    </a:moveTo>
                    <a:cubicBezTo>
                      <a:pt x="22" y="0"/>
                      <a:pt x="22" y="0"/>
                      <a:pt x="22" y="11"/>
                    </a:cubicBezTo>
                    <a:cubicBezTo>
                      <a:pt x="1" y="161"/>
                      <a:pt x="12" y="311"/>
                      <a:pt x="22" y="460"/>
                    </a:cubicBezTo>
                    <a:lnTo>
                      <a:pt x="33" y="472"/>
                    </a:lnTo>
                    <a:cubicBezTo>
                      <a:pt x="43" y="472"/>
                      <a:pt x="43" y="460"/>
                      <a:pt x="43" y="460"/>
                    </a:cubicBezTo>
                    <a:cubicBezTo>
                      <a:pt x="55" y="311"/>
                      <a:pt x="65" y="161"/>
                      <a:pt x="33" y="11"/>
                    </a:cubicBezTo>
                    <a:lnTo>
                      <a:pt x="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40"/>
              <p:cNvSpPr/>
              <p:nvPr/>
            </p:nvSpPr>
            <p:spPr>
              <a:xfrm>
                <a:off x="4089068" y="2751210"/>
                <a:ext cx="10247" cy="73280"/>
              </a:xfrm>
              <a:custGeom>
                <a:avLst/>
                <a:gdLst/>
                <a:ahLst/>
                <a:cxnLst/>
                <a:rect l="l" t="t" r="r" b="b"/>
                <a:pathLst>
                  <a:path w="66" h="472" extrusionOk="0">
                    <a:moveTo>
                      <a:pt x="33" y="1"/>
                    </a:moveTo>
                    <a:cubicBezTo>
                      <a:pt x="22" y="1"/>
                      <a:pt x="22" y="1"/>
                      <a:pt x="22" y="12"/>
                    </a:cubicBezTo>
                    <a:cubicBezTo>
                      <a:pt x="1" y="76"/>
                      <a:pt x="12" y="151"/>
                      <a:pt x="1" y="226"/>
                    </a:cubicBezTo>
                    <a:cubicBezTo>
                      <a:pt x="1" y="301"/>
                      <a:pt x="1" y="386"/>
                      <a:pt x="12" y="462"/>
                    </a:cubicBezTo>
                    <a:cubicBezTo>
                      <a:pt x="12" y="472"/>
                      <a:pt x="22" y="472"/>
                      <a:pt x="22" y="472"/>
                    </a:cubicBezTo>
                    <a:cubicBezTo>
                      <a:pt x="33" y="472"/>
                      <a:pt x="33" y="472"/>
                      <a:pt x="33" y="462"/>
                    </a:cubicBezTo>
                    <a:cubicBezTo>
                      <a:pt x="44" y="386"/>
                      <a:pt x="44" y="301"/>
                      <a:pt x="44" y="226"/>
                    </a:cubicBezTo>
                    <a:cubicBezTo>
                      <a:pt x="55" y="151"/>
                      <a:pt x="65" y="76"/>
                      <a:pt x="44" y="12"/>
                    </a:cubicBezTo>
                    <a:cubicBezTo>
                      <a:pt x="44" y="1"/>
                      <a:pt x="33" y="1"/>
                      <a:pt x="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40"/>
              <p:cNvSpPr/>
              <p:nvPr/>
            </p:nvSpPr>
            <p:spPr>
              <a:xfrm>
                <a:off x="4112357" y="2756333"/>
                <a:ext cx="10247" cy="64897"/>
              </a:xfrm>
              <a:custGeom>
                <a:avLst/>
                <a:gdLst/>
                <a:ahLst/>
                <a:cxnLst/>
                <a:rect l="l" t="t" r="r" b="b"/>
                <a:pathLst>
                  <a:path w="66" h="418" extrusionOk="0">
                    <a:moveTo>
                      <a:pt x="44" y="0"/>
                    </a:moveTo>
                    <a:cubicBezTo>
                      <a:pt x="33" y="0"/>
                      <a:pt x="33" y="11"/>
                      <a:pt x="33" y="11"/>
                    </a:cubicBezTo>
                    <a:cubicBezTo>
                      <a:pt x="12" y="139"/>
                      <a:pt x="1" y="268"/>
                      <a:pt x="22" y="396"/>
                    </a:cubicBezTo>
                    <a:cubicBezTo>
                      <a:pt x="22" y="407"/>
                      <a:pt x="33" y="417"/>
                      <a:pt x="33" y="417"/>
                    </a:cubicBezTo>
                    <a:cubicBezTo>
                      <a:pt x="44" y="417"/>
                      <a:pt x="44" y="407"/>
                      <a:pt x="44" y="396"/>
                    </a:cubicBezTo>
                    <a:cubicBezTo>
                      <a:pt x="65" y="268"/>
                      <a:pt x="55" y="139"/>
                      <a:pt x="44" y="11"/>
                    </a:cubicBez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40"/>
              <p:cNvSpPr/>
              <p:nvPr/>
            </p:nvSpPr>
            <p:spPr>
              <a:xfrm>
                <a:off x="4137353" y="2761146"/>
                <a:ext cx="11799" cy="75143"/>
              </a:xfrm>
              <a:custGeom>
                <a:avLst/>
                <a:gdLst/>
                <a:ahLst/>
                <a:cxnLst/>
                <a:rect l="l" t="t" r="r" b="b"/>
                <a:pathLst>
                  <a:path w="76" h="484" extrusionOk="0">
                    <a:moveTo>
                      <a:pt x="33" y="1"/>
                    </a:moveTo>
                    <a:cubicBezTo>
                      <a:pt x="1" y="151"/>
                      <a:pt x="1" y="333"/>
                      <a:pt x="22" y="472"/>
                    </a:cubicBezTo>
                    <a:cubicBezTo>
                      <a:pt x="22" y="483"/>
                      <a:pt x="33" y="483"/>
                      <a:pt x="33" y="483"/>
                    </a:cubicBezTo>
                    <a:cubicBezTo>
                      <a:pt x="44" y="483"/>
                      <a:pt x="44" y="483"/>
                      <a:pt x="44" y="472"/>
                    </a:cubicBezTo>
                    <a:cubicBezTo>
                      <a:pt x="75" y="333"/>
                      <a:pt x="65" y="151"/>
                      <a:pt x="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40"/>
              <p:cNvSpPr/>
              <p:nvPr/>
            </p:nvSpPr>
            <p:spPr>
              <a:xfrm>
                <a:off x="4162349" y="2763009"/>
                <a:ext cx="10092" cy="61481"/>
              </a:xfrm>
              <a:custGeom>
                <a:avLst/>
                <a:gdLst/>
                <a:ahLst/>
                <a:cxnLst/>
                <a:rect l="l" t="t" r="r" b="b"/>
                <a:pathLst>
                  <a:path w="65" h="396" extrusionOk="0">
                    <a:moveTo>
                      <a:pt x="33" y="0"/>
                    </a:moveTo>
                    <a:lnTo>
                      <a:pt x="33" y="10"/>
                    </a:lnTo>
                    <a:cubicBezTo>
                      <a:pt x="0" y="129"/>
                      <a:pt x="11" y="267"/>
                      <a:pt x="21" y="386"/>
                    </a:cubicBezTo>
                    <a:cubicBezTo>
                      <a:pt x="21" y="396"/>
                      <a:pt x="33" y="396"/>
                      <a:pt x="33" y="396"/>
                    </a:cubicBezTo>
                    <a:cubicBezTo>
                      <a:pt x="43" y="396"/>
                      <a:pt x="43" y="396"/>
                      <a:pt x="43" y="386"/>
                    </a:cubicBezTo>
                    <a:cubicBezTo>
                      <a:pt x="64" y="267"/>
                      <a:pt x="64" y="129"/>
                      <a:pt x="43" y="10"/>
                    </a:cubicBezTo>
                    <a:cubicBezTo>
                      <a:pt x="43" y="10"/>
                      <a:pt x="43" y="0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3" name="Google Shape;2113;p40"/>
              <p:cNvSpPr/>
              <p:nvPr/>
            </p:nvSpPr>
            <p:spPr>
              <a:xfrm>
                <a:off x="4212186" y="2769530"/>
                <a:ext cx="10092" cy="51700"/>
              </a:xfrm>
              <a:custGeom>
                <a:avLst/>
                <a:gdLst/>
                <a:ahLst/>
                <a:cxnLst/>
                <a:rect l="l" t="t" r="r" b="b"/>
                <a:pathLst>
                  <a:path w="65" h="333" extrusionOk="0">
                    <a:moveTo>
                      <a:pt x="33" y="1"/>
                    </a:moveTo>
                    <a:cubicBezTo>
                      <a:pt x="22" y="1"/>
                      <a:pt x="22" y="11"/>
                      <a:pt x="22" y="11"/>
                    </a:cubicBezTo>
                    <a:cubicBezTo>
                      <a:pt x="0" y="108"/>
                      <a:pt x="0" y="225"/>
                      <a:pt x="22" y="322"/>
                    </a:cubicBezTo>
                    <a:cubicBezTo>
                      <a:pt x="22" y="332"/>
                      <a:pt x="33" y="332"/>
                      <a:pt x="33" y="332"/>
                    </a:cubicBezTo>
                    <a:cubicBezTo>
                      <a:pt x="43" y="332"/>
                      <a:pt x="43" y="332"/>
                      <a:pt x="43" y="322"/>
                    </a:cubicBezTo>
                    <a:cubicBezTo>
                      <a:pt x="64" y="225"/>
                      <a:pt x="64" y="108"/>
                      <a:pt x="43" y="11"/>
                    </a:cubicBezTo>
                    <a:lnTo>
                      <a:pt x="3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4" name="Google Shape;2114;p40"/>
              <p:cNvSpPr/>
              <p:nvPr/>
            </p:nvSpPr>
            <p:spPr>
              <a:xfrm>
                <a:off x="4187345" y="2766270"/>
                <a:ext cx="10092" cy="54960"/>
              </a:xfrm>
              <a:custGeom>
                <a:avLst/>
                <a:gdLst/>
                <a:ahLst/>
                <a:cxnLst/>
                <a:rect l="l" t="t" r="r" b="b"/>
                <a:pathLst>
                  <a:path w="65" h="354" extrusionOk="0">
                    <a:moveTo>
                      <a:pt x="32" y="1"/>
                    </a:moveTo>
                    <a:cubicBezTo>
                      <a:pt x="32" y="1"/>
                      <a:pt x="32" y="11"/>
                      <a:pt x="21" y="11"/>
                    </a:cubicBezTo>
                    <a:cubicBezTo>
                      <a:pt x="10" y="118"/>
                      <a:pt x="0" y="236"/>
                      <a:pt x="21" y="343"/>
                    </a:cubicBezTo>
                    <a:lnTo>
                      <a:pt x="32" y="353"/>
                    </a:lnTo>
                    <a:cubicBezTo>
                      <a:pt x="43" y="353"/>
                      <a:pt x="43" y="343"/>
                      <a:pt x="43" y="343"/>
                    </a:cubicBezTo>
                    <a:cubicBezTo>
                      <a:pt x="64" y="236"/>
                      <a:pt x="53" y="118"/>
                      <a:pt x="43" y="11"/>
                    </a:cubicBezTo>
                    <a:cubicBezTo>
                      <a:pt x="43" y="11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5" name="Google Shape;2115;p40"/>
              <p:cNvSpPr/>
              <p:nvPr/>
            </p:nvSpPr>
            <p:spPr>
              <a:xfrm>
                <a:off x="4237182" y="2772946"/>
                <a:ext cx="11644" cy="46732"/>
              </a:xfrm>
              <a:custGeom>
                <a:avLst/>
                <a:gdLst/>
                <a:ahLst/>
                <a:cxnLst/>
                <a:rect l="l" t="t" r="r" b="b"/>
                <a:pathLst>
                  <a:path w="75" h="301" extrusionOk="0">
                    <a:moveTo>
                      <a:pt x="32" y="0"/>
                    </a:moveTo>
                    <a:lnTo>
                      <a:pt x="22" y="11"/>
                    </a:lnTo>
                    <a:cubicBezTo>
                      <a:pt x="11" y="96"/>
                      <a:pt x="0" y="203"/>
                      <a:pt x="22" y="289"/>
                    </a:cubicBezTo>
                    <a:cubicBezTo>
                      <a:pt x="22" y="300"/>
                      <a:pt x="32" y="300"/>
                      <a:pt x="32" y="300"/>
                    </a:cubicBezTo>
                    <a:cubicBezTo>
                      <a:pt x="43" y="300"/>
                      <a:pt x="43" y="300"/>
                      <a:pt x="43" y="289"/>
                    </a:cubicBezTo>
                    <a:cubicBezTo>
                      <a:pt x="75" y="203"/>
                      <a:pt x="53" y="96"/>
                      <a:pt x="43" y="11"/>
                    </a:cubicBezTo>
                    <a:cubicBezTo>
                      <a:pt x="43" y="0"/>
                      <a:pt x="43" y="0"/>
                      <a:pt x="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6" name="Google Shape;2116;p40"/>
              <p:cNvSpPr/>
              <p:nvPr/>
            </p:nvSpPr>
            <p:spPr>
              <a:xfrm>
                <a:off x="4262023" y="2777914"/>
                <a:ext cx="10092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65" h="269" extrusionOk="0">
                    <a:moveTo>
                      <a:pt x="33" y="0"/>
                    </a:moveTo>
                    <a:cubicBezTo>
                      <a:pt x="33" y="0"/>
                      <a:pt x="22" y="0"/>
                      <a:pt x="22" y="11"/>
                    </a:cubicBezTo>
                    <a:cubicBezTo>
                      <a:pt x="0" y="86"/>
                      <a:pt x="12" y="182"/>
                      <a:pt x="22" y="257"/>
                    </a:cubicBezTo>
                    <a:cubicBezTo>
                      <a:pt x="22" y="268"/>
                      <a:pt x="33" y="268"/>
                      <a:pt x="33" y="268"/>
                    </a:cubicBezTo>
                    <a:cubicBezTo>
                      <a:pt x="43" y="268"/>
                      <a:pt x="43" y="268"/>
                      <a:pt x="43" y="257"/>
                    </a:cubicBezTo>
                    <a:cubicBezTo>
                      <a:pt x="65" y="182"/>
                      <a:pt x="65" y="86"/>
                      <a:pt x="43" y="11"/>
                    </a:cubicBezTo>
                    <a:cubicBezTo>
                      <a:pt x="43" y="0"/>
                      <a:pt x="33" y="0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7" name="Google Shape;2117;p40"/>
              <p:cNvSpPr/>
              <p:nvPr/>
            </p:nvSpPr>
            <p:spPr>
              <a:xfrm>
                <a:off x="4288571" y="2781174"/>
                <a:ext cx="8539" cy="43316"/>
              </a:xfrm>
              <a:custGeom>
                <a:avLst/>
                <a:gdLst/>
                <a:ahLst/>
                <a:cxnLst/>
                <a:rect l="l" t="t" r="r" b="b"/>
                <a:pathLst>
                  <a:path w="55" h="279" extrusionOk="0">
                    <a:moveTo>
                      <a:pt x="12" y="0"/>
                    </a:moveTo>
                    <a:cubicBezTo>
                      <a:pt x="1" y="54"/>
                      <a:pt x="1" y="97"/>
                      <a:pt x="1" y="140"/>
                    </a:cubicBezTo>
                    <a:cubicBezTo>
                      <a:pt x="1" y="193"/>
                      <a:pt x="1" y="236"/>
                      <a:pt x="22" y="279"/>
                    </a:cubicBezTo>
                    <a:lnTo>
                      <a:pt x="33" y="279"/>
                    </a:lnTo>
                    <a:cubicBezTo>
                      <a:pt x="55" y="236"/>
                      <a:pt x="44" y="193"/>
                      <a:pt x="44" y="140"/>
                    </a:cubicBezTo>
                    <a:cubicBezTo>
                      <a:pt x="44" y="97"/>
                      <a:pt x="44" y="54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8" name="Google Shape;2118;p40"/>
              <p:cNvSpPr/>
              <p:nvPr/>
            </p:nvSpPr>
            <p:spPr>
              <a:xfrm>
                <a:off x="4313568" y="2784435"/>
                <a:ext cx="8384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54" h="269" extrusionOk="0">
                    <a:moveTo>
                      <a:pt x="22" y="1"/>
                    </a:moveTo>
                    <a:cubicBezTo>
                      <a:pt x="22" y="1"/>
                      <a:pt x="11" y="1"/>
                      <a:pt x="11" y="12"/>
                    </a:cubicBezTo>
                    <a:cubicBezTo>
                      <a:pt x="1" y="55"/>
                      <a:pt x="1" y="98"/>
                      <a:pt x="1" y="140"/>
                    </a:cubicBezTo>
                    <a:cubicBezTo>
                      <a:pt x="1" y="183"/>
                      <a:pt x="1" y="226"/>
                      <a:pt x="22" y="269"/>
                    </a:cubicBezTo>
                    <a:lnTo>
                      <a:pt x="33" y="269"/>
                    </a:lnTo>
                    <a:cubicBezTo>
                      <a:pt x="54" y="226"/>
                      <a:pt x="44" y="183"/>
                      <a:pt x="44" y="140"/>
                    </a:cubicBezTo>
                    <a:cubicBezTo>
                      <a:pt x="44" y="98"/>
                      <a:pt x="44" y="55"/>
                      <a:pt x="33" y="12"/>
                    </a:cubicBezTo>
                    <a:cubicBezTo>
                      <a:pt x="33" y="1"/>
                      <a:pt x="33" y="1"/>
                      <a:pt x="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9" name="Google Shape;2119;p40"/>
              <p:cNvSpPr/>
              <p:nvPr/>
            </p:nvSpPr>
            <p:spPr>
              <a:xfrm>
                <a:off x="4335148" y="2784435"/>
                <a:ext cx="13507" cy="43471"/>
              </a:xfrm>
              <a:custGeom>
                <a:avLst/>
                <a:gdLst/>
                <a:ahLst/>
                <a:cxnLst/>
                <a:rect l="l" t="t" r="r" b="b"/>
                <a:pathLst>
                  <a:path w="87" h="280" extrusionOk="0">
                    <a:moveTo>
                      <a:pt x="43" y="1"/>
                    </a:moveTo>
                    <a:lnTo>
                      <a:pt x="43" y="12"/>
                    </a:lnTo>
                    <a:cubicBezTo>
                      <a:pt x="22" y="87"/>
                      <a:pt x="1" y="194"/>
                      <a:pt x="33" y="269"/>
                    </a:cubicBezTo>
                    <a:cubicBezTo>
                      <a:pt x="43" y="269"/>
                      <a:pt x="43" y="279"/>
                      <a:pt x="43" y="279"/>
                    </a:cubicBezTo>
                    <a:cubicBezTo>
                      <a:pt x="55" y="279"/>
                      <a:pt x="55" y="269"/>
                      <a:pt x="55" y="269"/>
                    </a:cubicBezTo>
                    <a:cubicBezTo>
                      <a:pt x="86" y="194"/>
                      <a:pt x="76" y="87"/>
                      <a:pt x="55" y="12"/>
                    </a:cubicBezTo>
                    <a:cubicBezTo>
                      <a:pt x="55" y="12"/>
                      <a:pt x="55" y="1"/>
                      <a:pt x="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0" name="Google Shape;2120;p40"/>
              <p:cNvSpPr/>
              <p:nvPr/>
            </p:nvSpPr>
            <p:spPr>
              <a:xfrm>
                <a:off x="4361697" y="2791111"/>
                <a:ext cx="11955" cy="41764"/>
              </a:xfrm>
              <a:custGeom>
                <a:avLst/>
                <a:gdLst/>
                <a:ahLst/>
                <a:cxnLst/>
                <a:rect l="l" t="t" r="r" b="b"/>
                <a:pathLst>
                  <a:path w="77" h="269" extrusionOk="0">
                    <a:moveTo>
                      <a:pt x="33" y="1"/>
                    </a:moveTo>
                    <a:cubicBezTo>
                      <a:pt x="12" y="76"/>
                      <a:pt x="1" y="183"/>
                      <a:pt x="33" y="258"/>
                    </a:cubicBezTo>
                    <a:lnTo>
                      <a:pt x="33" y="269"/>
                    </a:lnTo>
                    <a:cubicBezTo>
                      <a:pt x="44" y="269"/>
                      <a:pt x="44" y="258"/>
                      <a:pt x="44" y="258"/>
                    </a:cubicBezTo>
                    <a:cubicBezTo>
                      <a:pt x="76" y="183"/>
                      <a:pt x="65" y="76"/>
                      <a:pt x="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1" name="Google Shape;2121;p40"/>
              <p:cNvSpPr/>
              <p:nvPr/>
            </p:nvSpPr>
            <p:spPr>
              <a:xfrm>
                <a:off x="4388401" y="2794526"/>
                <a:ext cx="8539" cy="33380"/>
              </a:xfrm>
              <a:custGeom>
                <a:avLst/>
                <a:gdLst/>
                <a:ahLst/>
                <a:cxnLst/>
                <a:rect l="l" t="t" r="r" b="b"/>
                <a:pathLst>
                  <a:path w="55" h="215" extrusionOk="0">
                    <a:moveTo>
                      <a:pt x="22" y="0"/>
                    </a:moveTo>
                    <a:cubicBezTo>
                      <a:pt x="11" y="33"/>
                      <a:pt x="0" y="75"/>
                      <a:pt x="0" y="107"/>
                    </a:cubicBezTo>
                    <a:cubicBezTo>
                      <a:pt x="0" y="140"/>
                      <a:pt x="0" y="171"/>
                      <a:pt x="22" y="204"/>
                    </a:cubicBezTo>
                    <a:cubicBezTo>
                      <a:pt x="22" y="214"/>
                      <a:pt x="22" y="214"/>
                      <a:pt x="33" y="214"/>
                    </a:cubicBezTo>
                    <a:lnTo>
                      <a:pt x="33" y="204"/>
                    </a:lnTo>
                    <a:cubicBezTo>
                      <a:pt x="54" y="171"/>
                      <a:pt x="54" y="140"/>
                      <a:pt x="43" y="107"/>
                    </a:cubicBezTo>
                    <a:cubicBezTo>
                      <a:pt x="43" y="75"/>
                      <a:pt x="43" y="33"/>
                      <a:pt x="3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40"/>
              <p:cNvSpPr/>
              <p:nvPr/>
            </p:nvSpPr>
            <p:spPr>
              <a:xfrm>
                <a:off x="4413397" y="2796234"/>
                <a:ext cx="8384" cy="26704"/>
              </a:xfrm>
              <a:custGeom>
                <a:avLst/>
                <a:gdLst/>
                <a:ahLst/>
                <a:cxnLst/>
                <a:rect l="l" t="t" r="r" b="b"/>
                <a:pathLst>
                  <a:path w="54" h="172" extrusionOk="0">
                    <a:moveTo>
                      <a:pt x="22" y="0"/>
                    </a:moveTo>
                    <a:lnTo>
                      <a:pt x="22" y="11"/>
                    </a:lnTo>
                    <a:cubicBezTo>
                      <a:pt x="11" y="53"/>
                      <a:pt x="0" y="107"/>
                      <a:pt x="11" y="160"/>
                    </a:cubicBezTo>
                    <a:cubicBezTo>
                      <a:pt x="11" y="160"/>
                      <a:pt x="22" y="172"/>
                      <a:pt x="32" y="172"/>
                    </a:cubicBezTo>
                    <a:lnTo>
                      <a:pt x="43" y="160"/>
                    </a:lnTo>
                    <a:cubicBezTo>
                      <a:pt x="53" y="107"/>
                      <a:pt x="43" y="53"/>
                      <a:pt x="32" y="11"/>
                    </a:cubicBezTo>
                    <a:cubicBezTo>
                      <a:pt x="32" y="11"/>
                      <a:pt x="32" y="0"/>
                      <a:pt x="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40"/>
              <p:cNvSpPr/>
              <p:nvPr/>
            </p:nvSpPr>
            <p:spPr>
              <a:xfrm>
                <a:off x="4438238" y="2799494"/>
                <a:ext cx="8539" cy="20183"/>
              </a:xfrm>
              <a:custGeom>
                <a:avLst/>
                <a:gdLst/>
                <a:ahLst/>
                <a:cxnLst/>
                <a:rect l="l" t="t" r="r" b="b"/>
                <a:pathLst>
                  <a:path w="55" h="130" extrusionOk="0">
                    <a:moveTo>
                      <a:pt x="22" y="1"/>
                    </a:moveTo>
                    <a:cubicBezTo>
                      <a:pt x="0" y="32"/>
                      <a:pt x="0" y="86"/>
                      <a:pt x="12" y="118"/>
                    </a:cubicBezTo>
                    <a:cubicBezTo>
                      <a:pt x="22" y="129"/>
                      <a:pt x="22" y="129"/>
                      <a:pt x="33" y="129"/>
                    </a:cubicBezTo>
                    <a:cubicBezTo>
                      <a:pt x="33" y="129"/>
                      <a:pt x="43" y="129"/>
                      <a:pt x="43" y="118"/>
                    </a:cubicBezTo>
                    <a:cubicBezTo>
                      <a:pt x="54" y="86"/>
                      <a:pt x="54" y="32"/>
                      <a:pt x="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4" name="Google Shape;2124;p40"/>
              <p:cNvSpPr/>
              <p:nvPr/>
            </p:nvSpPr>
            <p:spPr>
              <a:xfrm>
                <a:off x="4461526" y="2802910"/>
                <a:ext cx="11799" cy="21580"/>
              </a:xfrm>
              <a:custGeom>
                <a:avLst/>
                <a:gdLst/>
                <a:ahLst/>
                <a:cxnLst/>
                <a:rect l="l" t="t" r="r" b="b"/>
                <a:pathLst>
                  <a:path w="76" h="139" extrusionOk="0">
                    <a:moveTo>
                      <a:pt x="43" y="0"/>
                    </a:moveTo>
                    <a:cubicBezTo>
                      <a:pt x="33" y="0"/>
                      <a:pt x="33" y="0"/>
                      <a:pt x="33" y="10"/>
                    </a:cubicBezTo>
                    <a:cubicBezTo>
                      <a:pt x="22" y="43"/>
                      <a:pt x="0" y="107"/>
                      <a:pt x="33" y="129"/>
                    </a:cubicBezTo>
                    <a:cubicBezTo>
                      <a:pt x="33" y="139"/>
                      <a:pt x="33" y="139"/>
                      <a:pt x="43" y="139"/>
                    </a:cubicBezTo>
                    <a:lnTo>
                      <a:pt x="43" y="129"/>
                    </a:lnTo>
                    <a:cubicBezTo>
                      <a:pt x="76" y="107"/>
                      <a:pt x="54" y="43"/>
                      <a:pt x="43" y="10"/>
                    </a:cubicBezTo>
                    <a:lnTo>
                      <a:pt x="4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5" name="Google Shape;2125;p40"/>
              <p:cNvSpPr/>
              <p:nvPr/>
            </p:nvSpPr>
            <p:spPr>
              <a:xfrm>
                <a:off x="4489782" y="2804462"/>
                <a:ext cx="5123" cy="18475"/>
              </a:xfrm>
              <a:custGeom>
                <a:avLst/>
                <a:gdLst/>
                <a:ahLst/>
                <a:cxnLst/>
                <a:rect l="l" t="t" r="r" b="b"/>
                <a:pathLst>
                  <a:path w="33" h="119" extrusionOk="0">
                    <a:moveTo>
                      <a:pt x="22" y="0"/>
                    </a:moveTo>
                    <a:cubicBezTo>
                      <a:pt x="11" y="0"/>
                      <a:pt x="11" y="0"/>
                      <a:pt x="11" y="11"/>
                    </a:cubicBezTo>
                    <a:cubicBezTo>
                      <a:pt x="1" y="43"/>
                      <a:pt x="1" y="76"/>
                      <a:pt x="11" y="119"/>
                    </a:cubicBezTo>
                    <a:lnTo>
                      <a:pt x="33" y="119"/>
                    </a:lnTo>
                    <a:cubicBezTo>
                      <a:pt x="33" y="76"/>
                      <a:pt x="33" y="43"/>
                      <a:pt x="22" y="11"/>
                    </a:cubicBez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26" name="Google Shape;2126;p40"/>
          <p:cNvSpPr txBox="1"/>
          <p:nvPr/>
        </p:nvSpPr>
        <p:spPr>
          <a:xfrm>
            <a:off x="1507613" y="1526525"/>
            <a:ext cx="23055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1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Король Артур</a:t>
            </a:r>
            <a:endParaRPr sz="2100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27" name="Google Shape;2127;p40"/>
          <p:cNvSpPr txBox="1"/>
          <p:nvPr/>
        </p:nvSpPr>
        <p:spPr>
          <a:xfrm>
            <a:off x="827584" y="1995686"/>
            <a:ext cx="2992379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Правитель Камелоту. Ватаг бритів. Уособлення моральності.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28" name="Google Shape;2128;p40"/>
          <p:cNvSpPr txBox="1"/>
          <p:nvPr/>
        </p:nvSpPr>
        <p:spPr>
          <a:xfrm>
            <a:off x="1507613" y="3857175"/>
            <a:ext cx="23055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1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Фея Моргана</a:t>
            </a:r>
            <a:r>
              <a:rPr lang="en" sz="21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2100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29" name="Google Shape;2129;p40"/>
          <p:cNvSpPr txBox="1"/>
          <p:nvPr/>
        </p:nvSpPr>
        <p:spPr>
          <a:xfrm>
            <a:off x="1115616" y="4227934"/>
            <a:ext cx="3496435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Сестра Артура. Підступна жінка, що хотіла заволодіти Камелотом</a:t>
            </a:r>
            <a:r>
              <a:rPr lang="e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30" name="Google Shape;2130;p40"/>
          <p:cNvSpPr txBox="1"/>
          <p:nvPr/>
        </p:nvSpPr>
        <p:spPr>
          <a:xfrm>
            <a:off x="5330886" y="1526525"/>
            <a:ext cx="23055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1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Сер Ланселот</a:t>
            </a:r>
            <a:endParaRPr sz="2100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1" name="Google Shape;2131;p40"/>
          <p:cNvSpPr txBox="1"/>
          <p:nvPr/>
        </p:nvSpPr>
        <p:spPr>
          <a:xfrm>
            <a:off x="5330886" y="1877575"/>
            <a:ext cx="23055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Найхоробріший рицар Круглого столу.</a:t>
            </a: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32" name="Google Shape;2132;p40"/>
          <p:cNvSpPr txBox="1"/>
          <p:nvPr/>
        </p:nvSpPr>
        <p:spPr>
          <a:xfrm>
            <a:off x="5330886" y="3857175"/>
            <a:ext cx="23055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Мордред</a:t>
            </a:r>
            <a:endParaRPr sz="2000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3" name="Google Shape;2133;p40"/>
          <p:cNvSpPr txBox="1"/>
          <p:nvPr/>
        </p:nvSpPr>
        <p:spPr>
          <a:xfrm>
            <a:off x="5292080" y="4299942"/>
            <a:ext cx="3024336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Рицар Круглого столу. Головний антагоніст твору. Вбивця Артура. 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34" name="Google Shape;2134;p40"/>
          <p:cNvSpPr txBox="1"/>
          <p:nvPr/>
        </p:nvSpPr>
        <p:spPr>
          <a:xfrm>
            <a:off x="2740313" y="1124263"/>
            <a:ext cx="10728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accent3"/>
                </a:solidFill>
                <a:latin typeface="Merriweather"/>
                <a:ea typeface="Merriweather"/>
                <a:cs typeface="Merriweather"/>
                <a:sym typeface="Merriweather"/>
              </a:rPr>
              <a:t>01</a:t>
            </a:r>
            <a:endParaRPr sz="2100" b="1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5" name="Google Shape;2135;p40"/>
          <p:cNvSpPr txBox="1"/>
          <p:nvPr/>
        </p:nvSpPr>
        <p:spPr>
          <a:xfrm>
            <a:off x="5330886" y="1129388"/>
            <a:ext cx="10728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accent3"/>
                </a:solidFill>
                <a:latin typeface="Merriweather"/>
                <a:ea typeface="Merriweather"/>
                <a:cs typeface="Merriweather"/>
                <a:sym typeface="Merriweather"/>
              </a:rPr>
              <a:t>04</a:t>
            </a:r>
            <a:endParaRPr sz="2100" b="1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6" name="Google Shape;2136;p40"/>
          <p:cNvSpPr txBox="1"/>
          <p:nvPr/>
        </p:nvSpPr>
        <p:spPr>
          <a:xfrm>
            <a:off x="2740313" y="3463525"/>
            <a:ext cx="10728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accent3"/>
                </a:solidFill>
                <a:latin typeface="Merriweather"/>
                <a:ea typeface="Merriweather"/>
                <a:cs typeface="Merriweather"/>
                <a:sym typeface="Merriweather"/>
              </a:rPr>
              <a:t>03</a:t>
            </a:r>
            <a:endParaRPr sz="2100" b="1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7" name="Google Shape;2137;p40"/>
          <p:cNvSpPr txBox="1"/>
          <p:nvPr/>
        </p:nvSpPr>
        <p:spPr>
          <a:xfrm>
            <a:off x="5330886" y="3463525"/>
            <a:ext cx="10728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accent3"/>
                </a:solidFill>
                <a:latin typeface="Merriweather"/>
                <a:ea typeface="Merriweather"/>
                <a:cs typeface="Merriweather"/>
                <a:sym typeface="Merriweather"/>
              </a:rPr>
              <a:t>06</a:t>
            </a:r>
            <a:endParaRPr sz="2100" b="1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8" name="Google Shape;2138;p40"/>
          <p:cNvSpPr txBox="1"/>
          <p:nvPr/>
        </p:nvSpPr>
        <p:spPr>
          <a:xfrm>
            <a:off x="719975" y="2768050"/>
            <a:ext cx="23055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1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Мерлін</a:t>
            </a:r>
            <a:endParaRPr sz="2100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39" name="Google Shape;2139;p40"/>
          <p:cNvSpPr txBox="1"/>
          <p:nvPr/>
        </p:nvSpPr>
        <p:spPr>
          <a:xfrm>
            <a:off x="467544" y="3147814"/>
            <a:ext cx="3275961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Наймогутніший чаклун у Всесвиті. Радник Артура.</a:t>
            </a: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40" name="Google Shape;2140;p40"/>
          <p:cNvSpPr txBox="1"/>
          <p:nvPr/>
        </p:nvSpPr>
        <p:spPr>
          <a:xfrm>
            <a:off x="6118524" y="2768050"/>
            <a:ext cx="23055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1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Королева Гвіневра</a:t>
            </a:r>
            <a:r>
              <a:rPr lang="en" sz="2100" b="1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 </a:t>
            </a:r>
            <a:endParaRPr sz="2100" b="1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41" name="Google Shape;2141;p40"/>
          <p:cNvSpPr txBox="1"/>
          <p:nvPr/>
        </p:nvSpPr>
        <p:spPr>
          <a:xfrm>
            <a:off x="6156176" y="3363838"/>
            <a:ext cx="23055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Дружина Артура. Еталон жіночої краси.</a:t>
            </a:r>
            <a:r>
              <a:rPr lang="en" sz="1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5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42" name="Google Shape;2142;p40"/>
          <p:cNvSpPr txBox="1"/>
          <p:nvPr/>
        </p:nvSpPr>
        <p:spPr>
          <a:xfrm>
            <a:off x="1691680" y="2427734"/>
            <a:ext cx="10728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accent3"/>
                </a:solidFill>
                <a:latin typeface="Merriweather"/>
                <a:ea typeface="Merriweather"/>
                <a:cs typeface="Merriweather"/>
                <a:sym typeface="Merriweather"/>
              </a:rPr>
              <a:t>02</a:t>
            </a:r>
            <a:endParaRPr sz="2100" b="1" dirty="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143" name="Google Shape;2143;p40"/>
          <p:cNvSpPr txBox="1"/>
          <p:nvPr/>
        </p:nvSpPr>
        <p:spPr>
          <a:xfrm>
            <a:off x="6228184" y="2283718"/>
            <a:ext cx="1072800" cy="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accent3"/>
                </a:solidFill>
                <a:latin typeface="Merriweather"/>
                <a:ea typeface="Merriweather"/>
                <a:cs typeface="Merriweather"/>
                <a:sym typeface="Merriweather"/>
              </a:rPr>
              <a:t>05</a:t>
            </a:r>
            <a:endParaRPr sz="2100" b="1" dirty="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88066" name="AutoShape 2" descr="Леонид Михелев - Смерть Артур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3" name="Рисунок 562" descr="Без названия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1995686"/>
            <a:ext cx="1423497" cy="1656184"/>
          </a:xfrm>
          <a:prstGeom prst="ellips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2" name="Google Shape;3472;p46"/>
          <p:cNvSpPr txBox="1">
            <a:spLocks noGrp="1"/>
          </p:cNvSpPr>
          <p:nvPr>
            <p:ph type="subTitle" idx="4294967295"/>
          </p:nvPr>
        </p:nvSpPr>
        <p:spPr>
          <a:xfrm>
            <a:off x="683568" y="2211710"/>
            <a:ext cx="2525400" cy="1681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ru-RU" sz="1500" dirty="0"/>
              <a:t>Артур-правитель встановлює порядок у Британії та невпинно воює, підтримуючи його.  Він сам втілення духу лицарства та оточує себе кольором лицарства.</a:t>
            </a:r>
            <a:endParaRPr sz="1500" dirty="0"/>
          </a:p>
        </p:txBody>
      </p:sp>
      <p:sp>
        <p:nvSpPr>
          <p:cNvPr id="3473" name="Google Shape;3473;p46"/>
          <p:cNvSpPr txBox="1"/>
          <p:nvPr/>
        </p:nvSpPr>
        <p:spPr>
          <a:xfrm>
            <a:off x="683568" y="1203598"/>
            <a:ext cx="25254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800" b="1" dirty="0">
                <a:solidFill>
                  <a:schemeClr val="accent3"/>
                </a:solidFill>
                <a:latin typeface="Merriweather"/>
                <a:ea typeface="Merriweather"/>
                <a:cs typeface="Merriweather"/>
                <a:sym typeface="Merriweather"/>
              </a:rPr>
              <a:t>.</a:t>
            </a:r>
            <a:endParaRPr sz="800" b="1" dirty="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474" name="Google Shape;3474;p46"/>
          <p:cNvSpPr txBox="1">
            <a:spLocks noGrp="1"/>
          </p:cNvSpPr>
          <p:nvPr>
            <p:ph type="title"/>
          </p:nvPr>
        </p:nvSpPr>
        <p:spPr>
          <a:xfrm>
            <a:off x="755576" y="41151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accent3"/>
                </a:solidFill>
              </a:rPr>
              <a:t>3.Постать короля Артура</a:t>
            </a:r>
            <a:endParaRPr dirty="0"/>
          </a:p>
        </p:txBody>
      </p:sp>
      <p:sp>
        <p:nvSpPr>
          <p:cNvPr id="3475" name="Google Shape;3475;p46"/>
          <p:cNvSpPr/>
          <p:nvPr/>
        </p:nvSpPr>
        <p:spPr>
          <a:xfrm>
            <a:off x="3618175" y="1742900"/>
            <a:ext cx="1907700" cy="1907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6" name="Google Shape;3476;p46"/>
          <p:cNvSpPr txBox="1"/>
          <p:nvPr/>
        </p:nvSpPr>
        <p:spPr>
          <a:xfrm>
            <a:off x="720001" y="3527325"/>
            <a:ext cx="25254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477" name="Google Shape;3477;p46"/>
          <p:cNvSpPr txBox="1"/>
          <p:nvPr/>
        </p:nvSpPr>
        <p:spPr>
          <a:xfrm>
            <a:off x="720001" y="3876525"/>
            <a:ext cx="25254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478" name="Google Shape;3478;p46"/>
          <p:cNvSpPr txBox="1"/>
          <p:nvPr/>
        </p:nvSpPr>
        <p:spPr>
          <a:xfrm>
            <a:off x="720001" y="4225725"/>
            <a:ext cx="2525400" cy="3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479" name="Google Shape;3479;p46"/>
          <p:cNvSpPr txBox="1">
            <a:spLocks noGrp="1"/>
          </p:cNvSpPr>
          <p:nvPr>
            <p:ph type="subTitle" idx="4294967295"/>
          </p:nvPr>
        </p:nvSpPr>
        <p:spPr>
          <a:xfrm>
            <a:off x="5292080" y="4011910"/>
            <a:ext cx="3563044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ru-RU" sz="1500" dirty="0"/>
              <a:t>Король Артур дізнається, що влада приносить як свободу, а й відповідальність, як привілеї, а й необхідність жертвувати собою.</a:t>
            </a:r>
            <a:endParaRPr sz="1500" dirty="0"/>
          </a:p>
        </p:txBody>
      </p:sp>
      <p:sp>
        <p:nvSpPr>
          <p:cNvPr id="3480" name="Google Shape;3480;p46"/>
          <p:cNvSpPr txBox="1"/>
          <p:nvPr/>
        </p:nvSpPr>
        <p:spPr>
          <a:xfrm flipV="1">
            <a:off x="5220072" y="4299942"/>
            <a:ext cx="1224136" cy="144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481" name="Google Shape;3481;p46"/>
          <p:cNvSpPr txBox="1">
            <a:spLocks noGrp="1"/>
          </p:cNvSpPr>
          <p:nvPr>
            <p:ph type="subTitle" idx="4294967295"/>
          </p:nvPr>
        </p:nvSpPr>
        <p:spPr>
          <a:xfrm>
            <a:off x="5940152" y="987574"/>
            <a:ext cx="2842964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ru-RU" sz="1200" dirty="0"/>
              <a:t>Король Артур у Мелорі поставлений в один ряд з такими ідеальними правліннями середньовіччя, як Карл Великий і Олександр Македонський.  Зображення Камелота відповідає споконвічній людській потребі ідеалізувати минуле, створювати утопію золотої доби, і наприкінці Х</a:t>
            </a:r>
            <a:r>
              <a:rPr lang="en-US" sz="1200" dirty="0"/>
              <a:t>V </a:t>
            </a:r>
            <a:r>
              <a:rPr lang="ru-RU" sz="1200" dirty="0"/>
              <a:t>століття, наприкінці лицарської епохи, Мелорі створив братство Круглого Столу як втілення золотого віку лицарства.</a:t>
            </a:r>
            <a:endParaRPr sz="1200" dirty="0"/>
          </a:p>
        </p:txBody>
      </p:sp>
      <p:sp>
        <p:nvSpPr>
          <p:cNvPr id="3482" name="Google Shape;3482;p46"/>
          <p:cNvSpPr txBox="1"/>
          <p:nvPr/>
        </p:nvSpPr>
        <p:spPr>
          <a:xfrm>
            <a:off x="6300192" y="699542"/>
            <a:ext cx="2525400" cy="6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800" b="1" dirty="0">
                <a:solidFill>
                  <a:schemeClr val="accent3"/>
                </a:solidFill>
                <a:latin typeface="Merriweather"/>
                <a:ea typeface="Merriweather"/>
                <a:cs typeface="Merriweather"/>
                <a:sym typeface="Merriweather"/>
              </a:rPr>
              <a:t>.</a:t>
            </a:r>
            <a:endParaRPr sz="800" b="1" dirty="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cxnSp>
        <p:nvCxnSpPr>
          <p:cNvPr id="3483" name="Google Shape;3483;p46"/>
          <p:cNvCxnSpPr>
            <a:stCxn id="3475" idx="6"/>
            <a:endCxn id="3481" idx="1"/>
          </p:cNvCxnSpPr>
          <p:nvPr/>
        </p:nvCxnSpPr>
        <p:spPr>
          <a:xfrm flipV="1">
            <a:off x="5525875" y="2067694"/>
            <a:ext cx="414277" cy="629056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3484" name="Google Shape;3484;p46"/>
          <p:cNvCxnSpPr>
            <a:stCxn id="3475" idx="2"/>
            <a:endCxn id="3472" idx="3"/>
          </p:cNvCxnSpPr>
          <p:nvPr/>
        </p:nvCxnSpPr>
        <p:spPr>
          <a:xfrm rot="10800000" flipV="1">
            <a:off x="3208969" y="2696750"/>
            <a:ext cx="409207" cy="35586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3485" name="Google Shape;3485;p46"/>
          <p:cNvCxnSpPr>
            <a:stCxn id="3475" idx="4"/>
            <a:endCxn id="3476" idx="3"/>
          </p:cNvCxnSpPr>
          <p:nvPr/>
        </p:nvCxnSpPr>
        <p:spPr>
          <a:xfrm rot="5400000">
            <a:off x="3883075" y="3012950"/>
            <a:ext cx="51300" cy="1326600"/>
          </a:xfrm>
          <a:prstGeom prst="bentConnector2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3486" name="Google Shape;3486;p46"/>
          <p:cNvCxnSpPr>
            <a:stCxn id="3475" idx="4"/>
            <a:endCxn id="3480" idx="1"/>
          </p:cNvCxnSpPr>
          <p:nvPr/>
        </p:nvCxnSpPr>
        <p:spPr>
          <a:xfrm rot="16200000" flipH="1">
            <a:off x="4535373" y="3687251"/>
            <a:ext cx="721350" cy="648047"/>
          </a:xfrm>
          <a:prstGeom prst="bentConnector2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diamond" w="med" len="med"/>
          </a:ln>
        </p:spPr>
      </p:cxnSp>
      <p:pic>
        <p:nvPicPr>
          <p:cNvPr id="3487" name="Google Shape;3487;p4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419872" y="1275606"/>
            <a:ext cx="2376264" cy="2808312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" name="Google Shape;4813;p6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4.1.Важливість ілюстрацій</a:t>
            </a:r>
            <a:endParaRPr dirty="0"/>
          </a:p>
        </p:txBody>
      </p:sp>
      <p:sp>
        <p:nvSpPr>
          <p:cNvPr id="4814" name="Google Shape;4814;p63"/>
          <p:cNvSpPr txBox="1">
            <a:spLocks noGrp="1"/>
          </p:cNvSpPr>
          <p:nvPr>
            <p:ph type="body" idx="4294967295"/>
          </p:nvPr>
        </p:nvSpPr>
        <p:spPr>
          <a:xfrm>
            <a:off x="713100" y="1275606"/>
            <a:ext cx="3422400" cy="33565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uk-UA" sz="1500" dirty="0"/>
              <a:t>Ілюстрації до твору “Смерть Артура” зробив відомий англійський художник Обрі Бердслей.</a:t>
            </a:r>
            <a:r>
              <a:rPr lang="ru-RU" sz="1500" dirty="0"/>
              <a:t> У картинах, народжених пером Бердслея, воскресає витончений світ епохи декадансу, що химерно поєднується зі старовинними сказаннями про пригоди лицарів Круглого Столу.  "Смерть Артура" Томаса Мелорі можна поставити поруч із "Іліадою" Гомера.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ru-RU" sz="1500" dirty="0"/>
              <a:t> Я думаю, історії про лицарів Круглого столу є унікальними.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100" b="1" dirty="0">
              <a:solidFill>
                <a:schemeClr val="accent3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pSp>
        <p:nvGrpSpPr>
          <p:cNvPr id="4815" name="Google Shape;4815;p63"/>
          <p:cNvGrpSpPr/>
          <p:nvPr/>
        </p:nvGrpSpPr>
        <p:grpSpPr>
          <a:xfrm>
            <a:off x="4571152" y="2841275"/>
            <a:ext cx="641719" cy="856890"/>
            <a:chOff x="5974850" y="1737450"/>
            <a:chExt cx="1332750" cy="1779626"/>
          </a:xfrm>
        </p:grpSpPr>
        <p:sp>
          <p:nvSpPr>
            <p:cNvPr id="4816" name="Google Shape;4816;p63"/>
            <p:cNvSpPr/>
            <p:nvPr/>
          </p:nvSpPr>
          <p:spPr>
            <a:xfrm>
              <a:off x="6026511" y="2129868"/>
              <a:ext cx="1191256" cy="1277527"/>
            </a:xfrm>
            <a:custGeom>
              <a:avLst/>
              <a:gdLst/>
              <a:ahLst/>
              <a:cxnLst/>
              <a:rect l="l" t="t" r="r" b="b"/>
              <a:pathLst>
                <a:path w="4681" h="5020" extrusionOk="0">
                  <a:moveTo>
                    <a:pt x="3031" y="1"/>
                  </a:moveTo>
                  <a:cubicBezTo>
                    <a:pt x="3020" y="1"/>
                    <a:pt x="3010" y="11"/>
                    <a:pt x="3010" y="22"/>
                  </a:cubicBezTo>
                  <a:cubicBezTo>
                    <a:pt x="2967" y="161"/>
                    <a:pt x="2967" y="311"/>
                    <a:pt x="2999" y="461"/>
                  </a:cubicBezTo>
                  <a:cubicBezTo>
                    <a:pt x="3020" y="600"/>
                    <a:pt x="3084" y="739"/>
                    <a:pt x="3149" y="868"/>
                  </a:cubicBezTo>
                  <a:cubicBezTo>
                    <a:pt x="3288" y="1125"/>
                    <a:pt x="3481" y="1350"/>
                    <a:pt x="3674" y="1553"/>
                  </a:cubicBezTo>
                  <a:cubicBezTo>
                    <a:pt x="3877" y="1767"/>
                    <a:pt x="4081" y="1971"/>
                    <a:pt x="4252" y="2195"/>
                  </a:cubicBezTo>
                  <a:cubicBezTo>
                    <a:pt x="4326" y="2314"/>
                    <a:pt x="4402" y="2431"/>
                    <a:pt x="4455" y="2571"/>
                  </a:cubicBezTo>
                  <a:cubicBezTo>
                    <a:pt x="4519" y="2699"/>
                    <a:pt x="4552" y="2828"/>
                    <a:pt x="4573" y="2966"/>
                  </a:cubicBezTo>
                  <a:cubicBezTo>
                    <a:pt x="4616" y="3245"/>
                    <a:pt x="4562" y="3534"/>
                    <a:pt x="4445" y="3791"/>
                  </a:cubicBezTo>
                  <a:cubicBezTo>
                    <a:pt x="4338" y="4048"/>
                    <a:pt x="4155" y="4273"/>
                    <a:pt x="3931" y="4444"/>
                  </a:cubicBezTo>
                  <a:cubicBezTo>
                    <a:pt x="3824" y="4530"/>
                    <a:pt x="3695" y="4605"/>
                    <a:pt x="3567" y="4658"/>
                  </a:cubicBezTo>
                  <a:cubicBezTo>
                    <a:pt x="3438" y="4712"/>
                    <a:pt x="3299" y="4755"/>
                    <a:pt x="3160" y="4798"/>
                  </a:cubicBezTo>
                  <a:cubicBezTo>
                    <a:pt x="2892" y="4872"/>
                    <a:pt x="2603" y="4915"/>
                    <a:pt x="2325" y="4926"/>
                  </a:cubicBezTo>
                  <a:cubicBezTo>
                    <a:pt x="2252" y="4932"/>
                    <a:pt x="2180" y="4934"/>
                    <a:pt x="2109" y="4934"/>
                  </a:cubicBezTo>
                  <a:cubicBezTo>
                    <a:pt x="1896" y="4934"/>
                    <a:pt x="1687" y="4910"/>
                    <a:pt x="1478" y="4862"/>
                  </a:cubicBezTo>
                  <a:cubicBezTo>
                    <a:pt x="1339" y="4819"/>
                    <a:pt x="1211" y="4776"/>
                    <a:pt x="1082" y="4712"/>
                  </a:cubicBezTo>
                  <a:cubicBezTo>
                    <a:pt x="954" y="4648"/>
                    <a:pt x="836" y="4572"/>
                    <a:pt x="729" y="4477"/>
                  </a:cubicBezTo>
                  <a:cubicBezTo>
                    <a:pt x="622" y="4391"/>
                    <a:pt x="526" y="4284"/>
                    <a:pt x="440" y="4177"/>
                  </a:cubicBezTo>
                  <a:cubicBezTo>
                    <a:pt x="354" y="4059"/>
                    <a:pt x="279" y="3941"/>
                    <a:pt x="226" y="3813"/>
                  </a:cubicBezTo>
                  <a:cubicBezTo>
                    <a:pt x="119" y="3556"/>
                    <a:pt x="76" y="3266"/>
                    <a:pt x="119" y="2988"/>
                  </a:cubicBezTo>
                  <a:cubicBezTo>
                    <a:pt x="140" y="2849"/>
                    <a:pt x="183" y="2709"/>
                    <a:pt x="236" y="2581"/>
                  </a:cubicBezTo>
                  <a:cubicBezTo>
                    <a:pt x="290" y="2452"/>
                    <a:pt x="365" y="2324"/>
                    <a:pt x="450" y="2217"/>
                  </a:cubicBezTo>
                  <a:cubicBezTo>
                    <a:pt x="611" y="1981"/>
                    <a:pt x="814" y="1778"/>
                    <a:pt x="1018" y="1574"/>
                  </a:cubicBezTo>
                  <a:cubicBezTo>
                    <a:pt x="1211" y="1360"/>
                    <a:pt x="1404" y="1136"/>
                    <a:pt x="1554" y="889"/>
                  </a:cubicBezTo>
                  <a:cubicBezTo>
                    <a:pt x="1618" y="761"/>
                    <a:pt x="1682" y="622"/>
                    <a:pt x="1704" y="472"/>
                  </a:cubicBezTo>
                  <a:cubicBezTo>
                    <a:pt x="1735" y="332"/>
                    <a:pt x="1735" y="182"/>
                    <a:pt x="1704" y="32"/>
                  </a:cubicBezTo>
                  <a:cubicBezTo>
                    <a:pt x="1696" y="25"/>
                    <a:pt x="1688" y="18"/>
                    <a:pt x="1681" y="18"/>
                  </a:cubicBezTo>
                  <a:cubicBezTo>
                    <a:pt x="1677" y="18"/>
                    <a:pt x="1674" y="19"/>
                    <a:pt x="1671" y="22"/>
                  </a:cubicBezTo>
                  <a:cubicBezTo>
                    <a:pt x="1650" y="22"/>
                    <a:pt x="1650" y="32"/>
                    <a:pt x="1650" y="54"/>
                  </a:cubicBezTo>
                  <a:cubicBezTo>
                    <a:pt x="1682" y="182"/>
                    <a:pt x="1682" y="332"/>
                    <a:pt x="1650" y="461"/>
                  </a:cubicBezTo>
                  <a:cubicBezTo>
                    <a:pt x="1628" y="600"/>
                    <a:pt x="1564" y="729"/>
                    <a:pt x="1500" y="857"/>
                  </a:cubicBezTo>
                  <a:cubicBezTo>
                    <a:pt x="1350" y="1103"/>
                    <a:pt x="1157" y="1317"/>
                    <a:pt x="964" y="1521"/>
                  </a:cubicBezTo>
                  <a:cubicBezTo>
                    <a:pt x="772" y="1735"/>
                    <a:pt x="557" y="1938"/>
                    <a:pt x="386" y="2174"/>
                  </a:cubicBezTo>
                  <a:cubicBezTo>
                    <a:pt x="300" y="2292"/>
                    <a:pt x="226" y="2421"/>
                    <a:pt x="172" y="2549"/>
                  </a:cubicBezTo>
                  <a:cubicBezTo>
                    <a:pt x="108" y="2688"/>
                    <a:pt x="76" y="2828"/>
                    <a:pt x="43" y="2977"/>
                  </a:cubicBezTo>
                  <a:cubicBezTo>
                    <a:pt x="1" y="3266"/>
                    <a:pt x="43" y="3566"/>
                    <a:pt x="162" y="3834"/>
                  </a:cubicBezTo>
                  <a:cubicBezTo>
                    <a:pt x="215" y="3973"/>
                    <a:pt x="290" y="4101"/>
                    <a:pt x="376" y="4220"/>
                  </a:cubicBezTo>
                  <a:cubicBezTo>
                    <a:pt x="461" y="4337"/>
                    <a:pt x="569" y="4444"/>
                    <a:pt x="676" y="4541"/>
                  </a:cubicBezTo>
                  <a:cubicBezTo>
                    <a:pt x="793" y="4637"/>
                    <a:pt x="921" y="4712"/>
                    <a:pt x="1050" y="4787"/>
                  </a:cubicBezTo>
                  <a:cubicBezTo>
                    <a:pt x="1178" y="4851"/>
                    <a:pt x="1318" y="4905"/>
                    <a:pt x="1457" y="4937"/>
                  </a:cubicBezTo>
                  <a:cubicBezTo>
                    <a:pt x="1676" y="4994"/>
                    <a:pt x="1895" y="5020"/>
                    <a:pt x="2114" y="5020"/>
                  </a:cubicBezTo>
                  <a:cubicBezTo>
                    <a:pt x="2184" y="5020"/>
                    <a:pt x="2254" y="5017"/>
                    <a:pt x="2325" y="5012"/>
                  </a:cubicBezTo>
                  <a:cubicBezTo>
                    <a:pt x="2613" y="5001"/>
                    <a:pt x="2903" y="4948"/>
                    <a:pt x="3181" y="4872"/>
                  </a:cubicBezTo>
                  <a:cubicBezTo>
                    <a:pt x="3320" y="4829"/>
                    <a:pt x="3460" y="4787"/>
                    <a:pt x="3598" y="4734"/>
                  </a:cubicBezTo>
                  <a:cubicBezTo>
                    <a:pt x="3738" y="4669"/>
                    <a:pt x="3855" y="4594"/>
                    <a:pt x="3974" y="4508"/>
                  </a:cubicBezTo>
                  <a:cubicBezTo>
                    <a:pt x="4209" y="4327"/>
                    <a:pt x="4402" y="4091"/>
                    <a:pt x="4519" y="3823"/>
                  </a:cubicBezTo>
                  <a:cubicBezTo>
                    <a:pt x="4637" y="3556"/>
                    <a:pt x="4680" y="3256"/>
                    <a:pt x="4648" y="2956"/>
                  </a:cubicBezTo>
                  <a:cubicBezTo>
                    <a:pt x="4626" y="2816"/>
                    <a:pt x="4583" y="2667"/>
                    <a:pt x="4519" y="2538"/>
                  </a:cubicBezTo>
                  <a:cubicBezTo>
                    <a:pt x="4466" y="2399"/>
                    <a:pt x="4391" y="2281"/>
                    <a:pt x="4305" y="2164"/>
                  </a:cubicBezTo>
                  <a:cubicBezTo>
                    <a:pt x="4134" y="1928"/>
                    <a:pt x="3920" y="1724"/>
                    <a:pt x="3727" y="1510"/>
                  </a:cubicBezTo>
                  <a:cubicBezTo>
                    <a:pt x="3524" y="1307"/>
                    <a:pt x="3341" y="1093"/>
                    <a:pt x="3203" y="846"/>
                  </a:cubicBezTo>
                  <a:cubicBezTo>
                    <a:pt x="3127" y="718"/>
                    <a:pt x="3074" y="589"/>
                    <a:pt x="3053" y="450"/>
                  </a:cubicBezTo>
                  <a:cubicBezTo>
                    <a:pt x="3020" y="311"/>
                    <a:pt x="3020" y="172"/>
                    <a:pt x="3053" y="32"/>
                  </a:cubicBezTo>
                  <a:cubicBezTo>
                    <a:pt x="3053" y="22"/>
                    <a:pt x="3053" y="1"/>
                    <a:pt x="30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63"/>
            <p:cNvSpPr/>
            <p:nvPr/>
          </p:nvSpPr>
          <p:spPr>
            <a:xfrm>
              <a:off x="6816694" y="2118416"/>
              <a:ext cx="490906" cy="660395"/>
            </a:xfrm>
            <a:custGeom>
              <a:avLst/>
              <a:gdLst/>
              <a:ahLst/>
              <a:cxnLst/>
              <a:rect l="l" t="t" r="r" b="b"/>
              <a:pathLst>
                <a:path w="1929" h="2595" extrusionOk="0">
                  <a:moveTo>
                    <a:pt x="972" y="0"/>
                  </a:moveTo>
                  <a:cubicBezTo>
                    <a:pt x="775" y="0"/>
                    <a:pt x="580" y="63"/>
                    <a:pt x="419" y="174"/>
                  </a:cubicBezTo>
                  <a:cubicBezTo>
                    <a:pt x="215" y="313"/>
                    <a:pt x="65" y="538"/>
                    <a:pt x="1" y="774"/>
                  </a:cubicBezTo>
                  <a:cubicBezTo>
                    <a:pt x="1" y="784"/>
                    <a:pt x="1" y="795"/>
                    <a:pt x="12" y="795"/>
                  </a:cubicBezTo>
                  <a:cubicBezTo>
                    <a:pt x="22" y="795"/>
                    <a:pt x="33" y="795"/>
                    <a:pt x="33" y="784"/>
                  </a:cubicBezTo>
                  <a:cubicBezTo>
                    <a:pt x="86" y="549"/>
                    <a:pt x="236" y="334"/>
                    <a:pt x="429" y="196"/>
                  </a:cubicBezTo>
                  <a:cubicBezTo>
                    <a:pt x="590" y="94"/>
                    <a:pt x="785" y="33"/>
                    <a:pt x="976" y="33"/>
                  </a:cubicBezTo>
                  <a:cubicBezTo>
                    <a:pt x="1026" y="33"/>
                    <a:pt x="1076" y="37"/>
                    <a:pt x="1126" y="46"/>
                  </a:cubicBezTo>
                  <a:cubicBezTo>
                    <a:pt x="1243" y="56"/>
                    <a:pt x="1361" y="99"/>
                    <a:pt x="1457" y="163"/>
                  </a:cubicBezTo>
                  <a:cubicBezTo>
                    <a:pt x="1511" y="196"/>
                    <a:pt x="1554" y="238"/>
                    <a:pt x="1586" y="281"/>
                  </a:cubicBezTo>
                  <a:cubicBezTo>
                    <a:pt x="1618" y="334"/>
                    <a:pt x="1628" y="388"/>
                    <a:pt x="1639" y="453"/>
                  </a:cubicBezTo>
                  <a:cubicBezTo>
                    <a:pt x="1671" y="570"/>
                    <a:pt x="1661" y="688"/>
                    <a:pt x="1650" y="806"/>
                  </a:cubicBezTo>
                  <a:cubicBezTo>
                    <a:pt x="1628" y="924"/>
                    <a:pt x="1607" y="1052"/>
                    <a:pt x="1564" y="1159"/>
                  </a:cubicBezTo>
                  <a:cubicBezTo>
                    <a:pt x="1521" y="1277"/>
                    <a:pt x="1468" y="1384"/>
                    <a:pt x="1404" y="1491"/>
                  </a:cubicBezTo>
                  <a:cubicBezTo>
                    <a:pt x="1350" y="1598"/>
                    <a:pt x="1286" y="1705"/>
                    <a:pt x="1233" y="1823"/>
                  </a:cubicBezTo>
                  <a:cubicBezTo>
                    <a:pt x="1190" y="1941"/>
                    <a:pt x="1157" y="2069"/>
                    <a:pt x="1179" y="2198"/>
                  </a:cubicBezTo>
                  <a:cubicBezTo>
                    <a:pt x="1190" y="2262"/>
                    <a:pt x="1200" y="2326"/>
                    <a:pt x="1233" y="2380"/>
                  </a:cubicBezTo>
                  <a:cubicBezTo>
                    <a:pt x="1275" y="2444"/>
                    <a:pt x="1318" y="2487"/>
                    <a:pt x="1371" y="2530"/>
                  </a:cubicBezTo>
                  <a:cubicBezTo>
                    <a:pt x="1425" y="2562"/>
                    <a:pt x="1500" y="2594"/>
                    <a:pt x="1564" y="2594"/>
                  </a:cubicBezTo>
                  <a:cubicBezTo>
                    <a:pt x="1639" y="2594"/>
                    <a:pt x="1704" y="2573"/>
                    <a:pt x="1757" y="2530"/>
                  </a:cubicBezTo>
                  <a:cubicBezTo>
                    <a:pt x="1811" y="2487"/>
                    <a:pt x="1854" y="2433"/>
                    <a:pt x="1885" y="2369"/>
                  </a:cubicBezTo>
                  <a:cubicBezTo>
                    <a:pt x="1918" y="2316"/>
                    <a:pt x="1928" y="2252"/>
                    <a:pt x="1928" y="2176"/>
                  </a:cubicBezTo>
                  <a:cubicBezTo>
                    <a:pt x="1928" y="2112"/>
                    <a:pt x="1896" y="2037"/>
                    <a:pt x="1842" y="1995"/>
                  </a:cubicBezTo>
                  <a:cubicBezTo>
                    <a:pt x="1802" y="1962"/>
                    <a:pt x="1749" y="1948"/>
                    <a:pt x="1693" y="1948"/>
                  </a:cubicBezTo>
                  <a:cubicBezTo>
                    <a:pt x="1675" y="1948"/>
                    <a:pt x="1657" y="1949"/>
                    <a:pt x="1639" y="1952"/>
                  </a:cubicBezTo>
                  <a:cubicBezTo>
                    <a:pt x="1607" y="1962"/>
                    <a:pt x="1575" y="1983"/>
                    <a:pt x="1554" y="2005"/>
                  </a:cubicBezTo>
                  <a:cubicBezTo>
                    <a:pt x="1532" y="2026"/>
                    <a:pt x="1511" y="2059"/>
                    <a:pt x="1500" y="2090"/>
                  </a:cubicBezTo>
                  <a:cubicBezTo>
                    <a:pt x="1478" y="2155"/>
                    <a:pt x="1490" y="2230"/>
                    <a:pt x="1532" y="2283"/>
                  </a:cubicBezTo>
                  <a:cubicBezTo>
                    <a:pt x="1543" y="2294"/>
                    <a:pt x="1543" y="2294"/>
                    <a:pt x="1554" y="2294"/>
                  </a:cubicBezTo>
                  <a:cubicBezTo>
                    <a:pt x="1564" y="2283"/>
                    <a:pt x="1564" y="2273"/>
                    <a:pt x="1554" y="2273"/>
                  </a:cubicBezTo>
                  <a:cubicBezTo>
                    <a:pt x="1532" y="2219"/>
                    <a:pt x="1521" y="2155"/>
                    <a:pt x="1543" y="2112"/>
                  </a:cubicBezTo>
                  <a:cubicBezTo>
                    <a:pt x="1554" y="2080"/>
                    <a:pt x="1564" y="2059"/>
                    <a:pt x="1586" y="2037"/>
                  </a:cubicBezTo>
                  <a:cubicBezTo>
                    <a:pt x="1607" y="2026"/>
                    <a:pt x="1628" y="2016"/>
                    <a:pt x="1661" y="2005"/>
                  </a:cubicBezTo>
                  <a:cubicBezTo>
                    <a:pt x="1671" y="2002"/>
                    <a:pt x="1683" y="2001"/>
                    <a:pt x="1696" y="2001"/>
                  </a:cubicBezTo>
                  <a:cubicBezTo>
                    <a:pt x="1734" y="2001"/>
                    <a:pt x="1776" y="2013"/>
                    <a:pt x="1800" y="2037"/>
                  </a:cubicBezTo>
                  <a:cubicBezTo>
                    <a:pt x="1842" y="2069"/>
                    <a:pt x="1864" y="2123"/>
                    <a:pt x="1864" y="2187"/>
                  </a:cubicBezTo>
                  <a:cubicBezTo>
                    <a:pt x="1864" y="2294"/>
                    <a:pt x="1811" y="2401"/>
                    <a:pt x="1714" y="2466"/>
                  </a:cubicBezTo>
                  <a:cubicBezTo>
                    <a:pt x="1671" y="2497"/>
                    <a:pt x="1618" y="2519"/>
                    <a:pt x="1564" y="2519"/>
                  </a:cubicBezTo>
                  <a:cubicBezTo>
                    <a:pt x="1543" y="2519"/>
                    <a:pt x="1511" y="2509"/>
                    <a:pt x="1490" y="2497"/>
                  </a:cubicBezTo>
                  <a:cubicBezTo>
                    <a:pt x="1468" y="2497"/>
                    <a:pt x="1436" y="2476"/>
                    <a:pt x="1414" y="2466"/>
                  </a:cubicBezTo>
                  <a:cubicBezTo>
                    <a:pt x="1371" y="2433"/>
                    <a:pt x="1329" y="2390"/>
                    <a:pt x="1297" y="2347"/>
                  </a:cubicBezTo>
                  <a:cubicBezTo>
                    <a:pt x="1275" y="2294"/>
                    <a:pt x="1254" y="2240"/>
                    <a:pt x="1243" y="2187"/>
                  </a:cubicBezTo>
                  <a:cubicBezTo>
                    <a:pt x="1233" y="2069"/>
                    <a:pt x="1254" y="1952"/>
                    <a:pt x="1297" y="1845"/>
                  </a:cubicBezTo>
                  <a:cubicBezTo>
                    <a:pt x="1340" y="1726"/>
                    <a:pt x="1404" y="1630"/>
                    <a:pt x="1468" y="1523"/>
                  </a:cubicBezTo>
                  <a:cubicBezTo>
                    <a:pt x="1521" y="1416"/>
                    <a:pt x="1575" y="1298"/>
                    <a:pt x="1618" y="1181"/>
                  </a:cubicBezTo>
                  <a:cubicBezTo>
                    <a:pt x="1661" y="1063"/>
                    <a:pt x="1682" y="934"/>
                    <a:pt x="1693" y="817"/>
                  </a:cubicBezTo>
                  <a:cubicBezTo>
                    <a:pt x="1704" y="688"/>
                    <a:pt x="1714" y="570"/>
                    <a:pt x="1682" y="442"/>
                  </a:cubicBezTo>
                  <a:cubicBezTo>
                    <a:pt x="1671" y="377"/>
                    <a:pt x="1650" y="313"/>
                    <a:pt x="1618" y="260"/>
                  </a:cubicBezTo>
                  <a:cubicBezTo>
                    <a:pt x="1586" y="206"/>
                    <a:pt x="1532" y="163"/>
                    <a:pt x="1478" y="131"/>
                  </a:cubicBezTo>
                  <a:cubicBezTo>
                    <a:pt x="1371" y="56"/>
                    <a:pt x="1254" y="24"/>
                    <a:pt x="1126" y="13"/>
                  </a:cubicBezTo>
                  <a:cubicBezTo>
                    <a:pt x="1075" y="4"/>
                    <a:pt x="1023" y="0"/>
                    <a:pt x="9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63"/>
            <p:cNvSpPr/>
            <p:nvPr/>
          </p:nvSpPr>
          <p:spPr>
            <a:xfrm>
              <a:off x="5974850" y="1996263"/>
              <a:ext cx="291643" cy="718927"/>
            </a:xfrm>
            <a:custGeom>
              <a:avLst/>
              <a:gdLst/>
              <a:ahLst/>
              <a:cxnLst/>
              <a:rect l="l" t="t" r="r" b="b"/>
              <a:pathLst>
                <a:path w="1146" h="2825" extrusionOk="0">
                  <a:moveTo>
                    <a:pt x="407" y="1"/>
                  </a:moveTo>
                  <a:cubicBezTo>
                    <a:pt x="386" y="1"/>
                    <a:pt x="375" y="22"/>
                    <a:pt x="375" y="43"/>
                  </a:cubicBezTo>
                  <a:cubicBezTo>
                    <a:pt x="396" y="108"/>
                    <a:pt x="407" y="162"/>
                    <a:pt x="396" y="215"/>
                  </a:cubicBezTo>
                  <a:cubicBezTo>
                    <a:pt x="386" y="236"/>
                    <a:pt x="375" y="269"/>
                    <a:pt x="353" y="279"/>
                  </a:cubicBezTo>
                  <a:cubicBezTo>
                    <a:pt x="343" y="279"/>
                    <a:pt x="332" y="290"/>
                    <a:pt x="322" y="290"/>
                  </a:cubicBezTo>
                  <a:lnTo>
                    <a:pt x="279" y="290"/>
                  </a:lnTo>
                  <a:cubicBezTo>
                    <a:pt x="268" y="290"/>
                    <a:pt x="236" y="290"/>
                    <a:pt x="215" y="300"/>
                  </a:cubicBezTo>
                  <a:cubicBezTo>
                    <a:pt x="193" y="312"/>
                    <a:pt x="161" y="343"/>
                    <a:pt x="161" y="365"/>
                  </a:cubicBezTo>
                  <a:cubicBezTo>
                    <a:pt x="161" y="397"/>
                    <a:pt x="161" y="419"/>
                    <a:pt x="172" y="440"/>
                  </a:cubicBezTo>
                  <a:cubicBezTo>
                    <a:pt x="182" y="450"/>
                    <a:pt x="193" y="472"/>
                    <a:pt x="193" y="483"/>
                  </a:cubicBezTo>
                  <a:cubicBezTo>
                    <a:pt x="204" y="504"/>
                    <a:pt x="215" y="515"/>
                    <a:pt x="225" y="536"/>
                  </a:cubicBezTo>
                  <a:lnTo>
                    <a:pt x="258" y="569"/>
                  </a:lnTo>
                  <a:cubicBezTo>
                    <a:pt x="268" y="579"/>
                    <a:pt x="268" y="600"/>
                    <a:pt x="279" y="611"/>
                  </a:cubicBezTo>
                  <a:cubicBezTo>
                    <a:pt x="289" y="622"/>
                    <a:pt x="289" y="633"/>
                    <a:pt x="300" y="654"/>
                  </a:cubicBezTo>
                  <a:cubicBezTo>
                    <a:pt x="343" y="761"/>
                    <a:pt x="343" y="890"/>
                    <a:pt x="322" y="1018"/>
                  </a:cubicBezTo>
                  <a:cubicBezTo>
                    <a:pt x="300" y="1147"/>
                    <a:pt x="246" y="1264"/>
                    <a:pt x="193" y="1382"/>
                  </a:cubicBezTo>
                  <a:cubicBezTo>
                    <a:pt x="139" y="1511"/>
                    <a:pt x="86" y="1628"/>
                    <a:pt x="43" y="1757"/>
                  </a:cubicBezTo>
                  <a:cubicBezTo>
                    <a:pt x="11" y="1896"/>
                    <a:pt x="1" y="2035"/>
                    <a:pt x="22" y="2175"/>
                  </a:cubicBezTo>
                  <a:cubicBezTo>
                    <a:pt x="65" y="2453"/>
                    <a:pt x="246" y="2699"/>
                    <a:pt x="493" y="2817"/>
                  </a:cubicBezTo>
                  <a:cubicBezTo>
                    <a:pt x="498" y="2822"/>
                    <a:pt x="504" y="2825"/>
                    <a:pt x="509" y="2825"/>
                  </a:cubicBezTo>
                  <a:cubicBezTo>
                    <a:pt x="514" y="2825"/>
                    <a:pt x="520" y="2822"/>
                    <a:pt x="525" y="2817"/>
                  </a:cubicBezTo>
                  <a:cubicBezTo>
                    <a:pt x="525" y="2806"/>
                    <a:pt x="525" y="2796"/>
                    <a:pt x="515" y="2785"/>
                  </a:cubicBezTo>
                  <a:cubicBezTo>
                    <a:pt x="289" y="2646"/>
                    <a:pt x="150" y="2410"/>
                    <a:pt x="108" y="2164"/>
                  </a:cubicBezTo>
                  <a:cubicBezTo>
                    <a:pt x="86" y="2035"/>
                    <a:pt x="108" y="1907"/>
                    <a:pt x="139" y="1789"/>
                  </a:cubicBezTo>
                  <a:cubicBezTo>
                    <a:pt x="182" y="1661"/>
                    <a:pt x="236" y="1543"/>
                    <a:pt x="289" y="1425"/>
                  </a:cubicBezTo>
                  <a:cubicBezTo>
                    <a:pt x="332" y="1297"/>
                    <a:pt x="386" y="1168"/>
                    <a:pt x="407" y="1040"/>
                  </a:cubicBezTo>
                  <a:cubicBezTo>
                    <a:pt x="439" y="900"/>
                    <a:pt x="429" y="750"/>
                    <a:pt x="375" y="622"/>
                  </a:cubicBezTo>
                  <a:cubicBezTo>
                    <a:pt x="375" y="600"/>
                    <a:pt x="365" y="590"/>
                    <a:pt x="353" y="569"/>
                  </a:cubicBezTo>
                  <a:cubicBezTo>
                    <a:pt x="343" y="557"/>
                    <a:pt x="332" y="536"/>
                    <a:pt x="322" y="526"/>
                  </a:cubicBezTo>
                  <a:lnTo>
                    <a:pt x="289" y="483"/>
                  </a:lnTo>
                  <a:cubicBezTo>
                    <a:pt x="289" y="472"/>
                    <a:pt x="279" y="462"/>
                    <a:pt x="268" y="440"/>
                  </a:cubicBezTo>
                  <a:cubicBezTo>
                    <a:pt x="258" y="419"/>
                    <a:pt x="236" y="386"/>
                    <a:pt x="246" y="376"/>
                  </a:cubicBezTo>
                  <a:lnTo>
                    <a:pt x="246" y="365"/>
                  </a:lnTo>
                  <a:lnTo>
                    <a:pt x="332" y="365"/>
                  </a:lnTo>
                  <a:cubicBezTo>
                    <a:pt x="353" y="365"/>
                    <a:pt x="375" y="354"/>
                    <a:pt x="396" y="333"/>
                  </a:cubicBezTo>
                  <a:cubicBezTo>
                    <a:pt x="429" y="312"/>
                    <a:pt x="450" y="279"/>
                    <a:pt x="461" y="236"/>
                  </a:cubicBezTo>
                  <a:cubicBezTo>
                    <a:pt x="476" y="182"/>
                    <a:pt x="469" y="128"/>
                    <a:pt x="456" y="78"/>
                  </a:cubicBezTo>
                  <a:lnTo>
                    <a:pt x="456" y="78"/>
                  </a:lnTo>
                  <a:cubicBezTo>
                    <a:pt x="630" y="133"/>
                    <a:pt x="788" y="274"/>
                    <a:pt x="857" y="450"/>
                  </a:cubicBezTo>
                  <a:cubicBezTo>
                    <a:pt x="900" y="536"/>
                    <a:pt x="910" y="643"/>
                    <a:pt x="900" y="750"/>
                  </a:cubicBezTo>
                  <a:cubicBezTo>
                    <a:pt x="889" y="857"/>
                    <a:pt x="867" y="954"/>
                    <a:pt x="836" y="1061"/>
                  </a:cubicBezTo>
                  <a:cubicBezTo>
                    <a:pt x="803" y="1157"/>
                    <a:pt x="772" y="1264"/>
                    <a:pt x="750" y="1371"/>
                  </a:cubicBezTo>
                  <a:cubicBezTo>
                    <a:pt x="718" y="1478"/>
                    <a:pt x="707" y="1585"/>
                    <a:pt x="718" y="1692"/>
                  </a:cubicBezTo>
                  <a:cubicBezTo>
                    <a:pt x="718" y="1800"/>
                    <a:pt x="760" y="1907"/>
                    <a:pt x="836" y="2003"/>
                  </a:cubicBezTo>
                  <a:cubicBezTo>
                    <a:pt x="900" y="2089"/>
                    <a:pt x="1007" y="2153"/>
                    <a:pt x="1124" y="2153"/>
                  </a:cubicBezTo>
                  <a:cubicBezTo>
                    <a:pt x="1136" y="2153"/>
                    <a:pt x="1146" y="2142"/>
                    <a:pt x="1146" y="2132"/>
                  </a:cubicBezTo>
                  <a:cubicBezTo>
                    <a:pt x="1146" y="2121"/>
                    <a:pt x="1136" y="2110"/>
                    <a:pt x="1124" y="2110"/>
                  </a:cubicBezTo>
                  <a:cubicBezTo>
                    <a:pt x="1017" y="2110"/>
                    <a:pt x="921" y="2057"/>
                    <a:pt x="857" y="1971"/>
                  </a:cubicBezTo>
                  <a:cubicBezTo>
                    <a:pt x="793" y="1896"/>
                    <a:pt x="760" y="1789"/>
                    <a:pt x="750" y="1692"/>
                  </a:cubicBezTo>
                  <a:cubicBezTo>
                    <a:pt x="739" y="1585"/>
                    <a:pt x="760" y="1478"/>
                    <a:pt x="782" y="1382"/>
                  </a:cubicBezTo>
                  <a:cubicBezTo>
                    <a:pt x="814" y="1275"/>
                    <a:pt x="846" y="1178"/>
                    <a:pt x="879" y="1071"/>
                  </a:cubicBezTo>
                  <a:cubicBezTo>
                    <a:pt x="910" y="964"/>
                    <a:pt x="932" y="857"/>
                    <a:pt x="943" y="750"/>
                  </a:cubicBezTo>
                  <a:cubicBezTo>
                    <a:pt x="953" y="643"/>
                    <a:pt x="943" y="526"/>
                    <a:pt x="900" y="429"/>
                  </a:cubicBezTo>
                  <a:cubicBezTo>
                    <a:pt x="825" y="215"/>
                    <a:pt x="643" y="55"/>
                    <a:pt x="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63"/>
            <p:cNvSpPr/>
            <p:nvPr/>
          </p:nvSpPr>
          <p:spPr>
            <a:xfrm>
              <a:off x="6239008" y="3336898"/>
              <a:ext cx="752520" cy="180177"/>
            </a:xfrm>
            <a:custGeom>
              <a:avLst/>
              <a:gdLst/>
              <a:ahLst/>
              <a:cxnLst/>
              <a:rect l="l" t="t" r="r" b="b"/>
              <a:pathLst>
                <a:path w="2957" h="708" extrusionOk="0">
                  <a:moveTo>
                    <a:pt x="2571" y="1"/>
                  </a:moveTo>
                  <a:cubicBezTo>
                    <a:pt x="2560" y="1"/>
                    <a:pt x="2549" y="1"/>
                    <a:pt x="2549" y="12"/>
                  </a:cubicBezTo>
                  <a:cubicBezTo>
                    <a:pt x="2539" y="22"/>
                    <a:pt x="2539" y="33"/>
                    <a:pt x="2549" y="33"/>
                  </a:cubicBezTo>
                  <a:lnTo>
                    <a:pt x="2742" y="194"/>
                  </a:lnTo>
                  <a:lnTo>
                    <a:pt x="2828" y="279"/>
                  </a:lnTo>
                  <a:cubicBezTo>
                    <a:pt x="2860" y="312"/>
                    <a:pt x="2892" y="343"/>
                    <a:pt x="2903" y="376"/>
                  </a:cubicBezTo>
                  <a:cubicBezTo>
                    <a:pt x="2924" y="408"/>
                    <a:pt x="2913" y="440"/>
                    <a:pt x="2882" y="472"/>
                  </a:cubicBezTo>
                  <a:cubicBezTo>
                    <a:pt x="2860" y="493"/>
                    <a:pt x="2817" y="515"/>
                    <a:pt x="2785" y="526"/>
                  </a:cubicBezTo>
                  <a:cubicBezTo>
                    <a:pt x="2710" y="547"/>
                    <a:pt x="2625" y="569"/>
                    <a:pt x="2539" y="579"/>
                  </a:cubicBezTo>
                  <a:cubicBezTo>
                    <a:pt x="2207" y="622"/>
                    <a:pt x="1875" y="633"/>
                    <a:pt x="1543" y="633"/>
                  </a:cubicBezTo>
                  <a:cubicBezTo>
                    <a:pt x="1371" y="622"/>
                    <a:pt x="1211" y="612"/>
                    <a:pt x="1040" y="600"/>
                  </a:cubicBezTo>
                  <a:cubicBezTo>
                    <a:pt x="879" y="579"/>
                    <a:pt x="707" y="558"/>
                    <a:pt x="547" y="536"/>
                  </a:cubicBezTo>
                  <a:cubicBezTo>
                    <a:pt x="462" y="515"/>
                    <a:pt x="376" y="504"/>
                    <a:pt x="301" y="493"/>
                  </a:cubicBezTo>
                  <a:lnTo>
                    <a:pt x="236" y="483"/>
                  </a:lnTo>
                  <a:cubicBezTo>
                    <a:pt x="215" y="472"/>
                    <a:pt x="205" y="472"/>
                    <a:pt x="183" y="462"/>
                  </a:cubicBezTo>
                  <a:cubicBezTo>
                    <a:pt x="151" y="451"/>
                    <a:pt x="119" y="429"/>
                    <a:pt x="98" y="419"/>
                  </a:cubicBezTo>
                  <a:cubicBezTo>
                    <a:pt x="86" y="397"/>
                    <a:pt x="86" y="376"/>
                    <a:pt x="108" y="355"/>
                  </a:cubicBezTo>
                  <a:cubicBezTo>
                    <a:pt x="119" y="333"/>
                    <a:pt x="140" y="322"/>
                    <a:pt x="151" y="312"/>
                  </a:cubicBezTo>
                  <a:lnTo>
                    <a:pt x="193" y="269"/>
                  </a:lnTo>
                  <a:cubicBezTo>
                    <a:pt x="258" y="205"/>
                    <a:pt x="322" y="151"/>
                    <a:pt x="386" y="108"/>
                  </a:cubicBezTo>
                  <a:cubicBezTo>
                    <a:pt x="397" y="98"/>
                    <a:pt x="397" y="86"/>
                    <a:pt x="386" y="76"/>
                  </a:cubicBezTo>
                  <a:cubicBezTo>
                    <a:pt x="386" y="65"/>
                    <a:pt x="376" y="65"/>
                    <a:pt x="365" y="65"/>
                  </a:cubicBezTo>
                  <a:cubicBezTo>
                    <a:pt x="290" y="108"/>
                    <a:pt x="215" y="162"/>
                    <a:pt x="151" y="215"/>
                  </a:cubicBezTo>
                  <a:lnTo>
                    <a:pt x="98" y="248"/>
                  </a:lnTo>
                  <a:cubicBezTo>
                    <a:pt x="86" y="269"/>
                    <a:pt x="65" y="279"/>
                    <a:pt x="55" y="301"/>
                  </a:cubicBezTo>
                  <a:cubicBezTo>
                    <a:pt x="33" y="312"/>
                    <a:pt x="12" y="343"/>
                    <a:pt x="12" y="376"/>
                  </a:cubicBezTo>
                  <a:cubicBezTo>
                    <a:pt x="1" y="397"/>
                    <a:pt x="12" y="440"/>
                    <a:pt x="33" y="462"/>
                  </a:cubicBezTo>
                  <a:cubicBezTo>
                    <a:pt x="65" y="515"/>
                    <a:pt x="108" y="536"/>
                    <a:pt x="151" y="547"/>
                  </a:cubicBezTo>
                  <a:cubicBezTo>
                    <a:pt x="172" y="558"/>
                    <a:pt x="193" y="569"/>
                    <a:pt x="215" y="569"/>
                  </a:cubicBezTo>
                  <a:lnTo>
                    <a:pt x="279" y="590"/>
                  </a:lnTo>
                  <a:cubicBezTo>
                    <a:pt x="365" y="600"/>
                    <a:pt x="450" y="622"/>
                    <a:pt x="526" y="633"/>
                  </a:cubicBezTo>
                  <a:cubicBezTo>
                    <a:pt x="697" y="654"/>
                    <a:pt x="869" y="676"/>
                    <a:pt x="1029" y="686"/>
                  </a:cubicBezTo>
                  <a:cubicBezTo>
                    <a:pt x="1200" y="697"/>
                    <a:pt x="1371" y="708"/>
                    <a:pt x="1543" y="708"/>
                  </a:cubicBezTo>
                  <a:cubicBezTo>
                    <a:pt x="1875" y="697"/>
                    <a:pt x="2218" y="676"/>
                    <a:pt x="2549" y="622"/>
                  </a:cubicBezTo>
                  <a:cubicBezTo>
                    <a:pt x="2625" y="612"/>
                    <a:pt x="2710" y="590"/>
                    <a:pt x="2796" y="569"/>
                  </a:cubicBezTo>
                  <a:cubicBezTo>
                    <a:pt x="2839" y="547"/>
                    <a:pt x="2882" y="526"/>
                    <a:pt x="2913" y="493"/>
                  </a:cubicBezTo>
                  <a:cubicBezTo>
                    <a:pt x="2924" y="483"/>
                    <a:pt x="2946" y="462"/>
                    <a:pt x="2946" y="440"/>
                  </a:cubicBezTo>
                  <a:cubicBezTo>
                    <a:pt x="2956" y="408"/>
                    <a:pt x="2956" y="386"/>
                    <a:pt x="2935" y="365"/>
                  </a:cubicBezTo>
                  <a:lnTo>
                    <a:pt x="2903" y="301"/>
                  </a:lnTo>
                  <a:lnTo>
                    <a:pt x="2860" y="258"/>
                  </a:lnTo>
                  <a:cubicBezTo>
                    <a:pt x="2828" y="226"/>
                    <a:pt x="2796" y="194"/>
                    <a:pt x="2774" y="162"/>
                  </a:cubicBezTo>
                  <a:cubicBezTo>
                    <a:pt x="2710" y="108"/>
                    <a:pt x="2646" y="55"/>
                    <a:pt x="25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63"/>
            <p:cNvSpPr/>
            <p:nvPr/>
          </p:nvSpPr>
          <p:spPr>
            <a:xfrm>
              <a:off x="6329096" y="2045379"/>
              <a:ext cx="588884" cy="106630"/>
            </a:xfrm>
            <a:custGeom>
              <a:avLst/>
              <a:gdLst/>
              <a:ahLst/>
              <a:cxnLst/>
              <a:rect l="l" t="t" r="r" b="b"/>
              <a:pathLst>
                <a:path w="2314" h="419" extrusionOk="0">
                  <a:moveTo>
                    <a:pt x="1167" y="65"/>
                  </a:moveTo>
                  <a:cubicBezTo>
                    <a:pt x="1350" y="65"/>
                    <a:pt x="1531" y="65"/>
                    <a:pt x="1724" y="76"/>
                  </a:cubicBezTo>
                  <a:lnTo>
                    <a:pt x="2241" y="76"/>
                  </a:lnTo>
                  <a:cubicBezTo>
                    <a:pt x="2238" y="108"/>
                    <a:pt x="2219" y="140"/>
                    <a:pt x="2195" y="172"/>
                  </a:cubicBezTo>
                  <a:cubicBezTo>
                    <a:pt x="2163" y="204"/>
                    <a:pt x="2131" y="236"/>
                    <a:pt x="2078" y="257"/>
                  </a:cubicBezTo>
                  <a:cubicBezTo>
                    <a:pt x="1992" y="290"/>
                    <a:pt x="1885" y="300"/>
                    <a:pt x="1778" y="300"/>
                  </a:cubicBezTo>
                  <a:cubicBezTo>
                    <a:pt x="1564" y="300"/>
                    <a:pt x="1350" y="311"/>
                    <a:pt x="1136" y="311"/>
                  </a:cubicBezTo>
                  <a:cubicBezTo>
                    <a:pt x="910" y="311"/>
                    <a:pt x="696" y="322"/>
                    <a:pt x="482" y="333"/>
                  </a:cubicBezTo>
                  <a:cubicBezTo>
                    <a:pt x="375" y="333"/>
                    <a:pt x="279" y="322"/>
                    <a:pt x="182" y="279"/>
                  </a:cubicBezTo>
                  <a:cubicBezTo>
                    <a:pt x="139" y="257"/>
                    <a:pt x="96" y="226"/>
                    <a:pt x="75" y="183"/>
                  </a:cubicBezTo>
                  <a:cubicBezTo>
                    <a:pt x="54" y="172"/>
                    <a:pt x="54" y="150"/>
                    <a:pt x="43" y="119"/>
                  </a:cubicBezTo>
                  <a:cubicBezTo>
                    <a:pt x="43" y="107"/>
                    <a:pt x="43" y="97"/>
                    <a:pt x="54" y="86"/>
                  </a:cubicBezTo>
                  <a:lnTo>
                    <a:pt x="54" y="65"/>
                  </a:lnTo>
                  <a:close/>
                  <a:moveTo>
                    <a:pt x="2271" y="0"/>
                  </a:moveTo>
                  <a:cubicBezTo>
                    <a:pt x="2185" y="12"/>
                    <a:pt x="2088" y="12"/>
                    <a:pt x="1992" y="12"/>
                  </a:cubicBezTo>
                  <a:lnTo>
                    <a:pt x="1714" y="22"/>
                  </a:lnTo>
                  <a:lnTo>
                    <a:pt x="32" y="22"/>
                  </a:lnTo>
                  <a:lnTo>
                    <a:pt x="11" y="43"/>
                  </a:lnTo>
                  <a:lnTo>
                    <a:pt x="11" y="54"/>
                  </a:lnTo>
                  <a:cubicBezTo>
                    <a:pt x="11" y="65"/>
                    <a:pt x="1" y="76"/>
                    <a:pt x="1" y="76"/>
                  </a:cubicBezTo>
                  <a:lnTo>
                    <a:pt x="1" y="129"/>
                  </a:lnTo>
                  <a:cubicBezTo>
                    <a:pt x="1" y="150"/>
                    <a:pt x="1" y="183"/>
                    <a:pt x="22" y="215"/>
                  </a:cubicBezTo>
                  <a:cubicBezTo>
                    <a:pt x="54" y="269"/>
                    <a:pt x="96" y="311"/>
                    <a:pt x="150" y="333"/>
                  </a:cubicBezTo>
                  <a:cubicBezTo>
                    <a:pt x="246" y="397"/>
                    <a:pt x="375" y="418"/>
                    <a:pt x="482" y="418"/>
                  </a:cubicBezTo>
                  <a:lnTo>
                    <a:pt x="803" y="418"/>
                  </a:lnTo>
                  <a:cubicBezTo>
                    <a:pt x="921" y="418"/>
                    <a:pt x="1028" y="418"/>
                    <a:pt x="1136" y="407"/>
                  </a:cubicBezTo>
                  <a:cubicBezTo>
                    <a:pt x="1350" y="407"/>
                    <a:pt x="1564" y="397"/>
                    <a:pt x="1778" y="386"/>
                  </a:cubicBezTo>
                  <a:cubicBezTo>
                    <a:pt x="1895" y="386"/>
                    <a:pt x="2014" y="376"/>
                    <a:pt x="2121" y="322"/>
                  </a:cubicBezTo>
                  <a:cubicBezTo>
                    <a:pt x="2174" y="300"/>
                    <a:pt x="2217" y="257"/>
                    <a:pt x="2259" y="215"/>
                  </a:cubicBezTo>
                  <a:cubicBezTo>
                    <a:pt x="2292" y="161"/>
                    <a:pt x="2313" y="97"/>
                    <a:pt x="2313" y="33"/>
                  </a:cubicBezTo>
                  <a:cubicBezTo>
                    <a:pt x="2302" y="12"/>
                    <a:pt x="2292" y="0"/>
                    <a:pt x="22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63"/>
            <p:cNvSpPr/>
            <p:nvPr/>
          </p:nvSpPr>
          <p:spPr>
            <a:xfrm>
              <a:off x="6413586" y="1841026"/>
              <a:ext cx="425249" cy="220895"/>
            </a:xfrm>
            <a:custGeom>
              <a:avLst/>
              <a:gdLst/>
              <a:ahLst/>
              <a:cxnLst/>
              <a:rect l="l" t="t" r="r" b="b"/>
              <a:pathLst>
                <a:path w="1671" h="868" extrusionOk="0">
                  <a:moveTo>
                    <a:pt x="825" y="1"/>
                  </a:moveTo>
                  <a:cubicBezTo>
                    <a:pt x="600" y="11"/>
                    <a:pt x="397" y="108"/>
                    <a:pt x="247" y="258"/>
                  </a:cubicBezTo>
                  <a:cubicBezTo>
                    <a:pt x="86" y="418"/>
                    <a:pt x="0" y="622"/>
                    <a:pt x="0" y="846"/>
                  </a:cubicBezTo>
                  <a:cubicBezTo>
                    <a:pt x="0" y="857"/>
                    <a:pt x="11" y="868"/>
                    <a:pt x="21" y="868"/>
                  </a:cubicBezTo>
                  <a:cubicBezTo>
                    <a:pt x="33" y="868"/>
                    <a:pt x="43" y="857"/>
                    <a:pt x="43" y="846"/>
                  </a:cubicBezTo>
                  <a:cubicBezTo>
                    <a:pt x="43" y="632"/>
                    <a:pt x="129" y="429"/>
                    <a:pt x="268" y="289"/>
                  </a:cubicBezTo>
                  <a:cubicBezTo>
                    <a:pt x="410" y="158"/>
                    <a:pt x="599" y="74"/>
                    <a:pt x="792" y="74"/>
                  </a:cubicBezTo>
                  <a:cubicBezTo>
                    <a:pt x="803" y="74"/>
                    <a:pt x="814" y="75"/>
                    <a:pt x="825" y="75"/>
                  </a:cubicBezTo>
                  <a:cubicBezTo>
                    <a:pt x="1028" y="86"/>
                    <a:pt x="1221" y="172"/>
                    <a:pt x="1360" y="311"/>
                  </a:cubicBezTo>
                  <a:cubicBezTo>
                    <a:pt x="1499" y="450"/>
                    <a:pt x="1585" y="643"/>
                    <a:pt x="1606" y="846"/>
                  </a:cubicBezTo>
                  <a:cubicBezTo>
                    <a:pt x="1606" y="846"/>
                    <a:pt x="1617" y="857"/>
                    <a:pt x="1628" y="857"/>
                  </a:cubicBezTo>
                  <a:cubicBezTo>
                    <a:pt x="1639" y="857"/>
                    <a:pt x="1649" y="857"/>
                    <a:pt x="1649" y="846"/>
                  </a:cubicBezTo>
                  <a:cubicBezTo>
                    <a:pt x="1670" y="622"/>
                    <a:pt x="1585" y="397"/>
                    <a:pt x="1425" y="236"/>
                  </a:cubicBezTo>
                  <a:cubicBezTo>
                    <a:pt x="1349" y="161"/>
                    <a:pt x="1253" y="97"/>
                    <a:pt x="1146" y="54"/>
                  </a:cubicBezTo>
                  <a:cubicBezTo>
                    <a:pt x="1049" y="22"/>
                    <a:pt x="932" y="1"/>
                    <a:pt x="8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63"/>
            <p:cNvSpPr/>
            <p:nvPr/>
          </p:nvSpPr>
          <p:spPr>
            <a:xfrm>
              <a:off x="6560680" y="1737450"/>
              <a:ext cx="120118" cy="122917"/>
            </a:xfrm>
            <a:custGeom>
              <a:avLst/>
              <a:gdLst/>
              <a:ahLst/>
              <a:cxnLst/>
              <a:rect l="l" t="t" r="r" b="b"/>
              <a:pathLst>
                <a:path w="472" h="483" extrusionOk="0">
                  <a:moveTo>
                    <a:pt x="247" y="108"/>
                  </a:moveTo>
                  <a:cubicBezTo>
                    <a:pt x="290" y="108"/>
                    <a:pt x="321" y="118"/>
                    <a:pt x="354" y="151"/>
                  </a:cubicBezTo>
                  <a:cubicBezTo>
                    <a:pt x="397" y="172"/>
                    <a:pt x="418" y="215"/>
                    <a:pt x="429" y="258"/>
                  </a:cubicBezTo>
                  <a:cubicBezTo>
                    <a:pt x="429" y="301"/>
                    <a:pt x="407" y="354"/>
                    <a:pt x="375" y="386"/>
                  </a:cubicBezTo>
                  <a:cubicBezTo>
                    <a:pt x="349" y="413"/>
                    <a:pt x="307" y="432"/>
                    <a:pt x="270" y="432"/>
                  </a:cubicBezTo>
                  <a:cubicBezTo>
                    <a:pt x="262" y="432"/>
                    <a:pt x="254" y="431"/>
                    <a:pt x="247" y="429"/>
                  </a:cubicBezTo>
                  <a:cubicBezTo>
                    <a:pt x="204" y="429"/>
                    <a:pt x="150" y="408"/>
                    <a:pt x="129" y="375"/>
                  </a:cubicBezTo>
                  <a:cubicBezTo>
                    <a:pt x="97" y="344"/>
                    <a:pt x="86" y="301"/>
                    <a:pt x="86" y="258"/>
                  </a:cubicBezTo>
                  <a:cubicBezTo>
                    <a:pt x="97" y="172"/>
                    <a:pt x="172" y="108"/>
                    <a:pt x="247" y="108"/>
                  </a:cubicBezTo>
                  <a:close/>
                  <a:moveTo>
                    <a:pt x="247" y="1"/>
                  </a:moveTo>
                  <a:cubicBezTo>
                    <a:pt x="183" y="1"/>
                    <a:pt x="107" y="33"/>
                    <a:pt x="65" y="75"/>
                  </a:cubicBezTo>
                  <a:cubicBezTo>
                    <a:pt x="22" y="129"/>
                    <a:pt x="0" y="194"/>
                    <a:pt x="0" y="258"/>
                  </a:cubicBezTo>
                  <a:cubicBezTo>
                    <a:pt x="11" y="322"/>
                    <a:pt x="33" y="375"/>
                    <a:pt x="86" y="418"/>
                  </a:cubicBezTo>
                  <a:cubicBezTo>
                    <a:pt x="129" y="461"/>
                    <a:pt x="183" y="482"/>
                    <a:pt x="247" y="482"/>
                  </a:cubicBezTo>
                  <a:cubicBezTo>
                    <a:pt x="364" y="482"/>
                    <a:pt x="471" y="375"/>
                    <a:pt x="471" y="258"/>
                  </a:cubicBezTo>
                  <a:cubicBezTo>
                    <a:pt x="471" y="204"/>
                    <a:pt x="461" y="140"/>
                    <a:pt x="418" y="87"/>
                  </a:cubicBezTo>
                  <a:cubicBezTo>
                    <a:pt x="375" y="33"/>
                    <a:pt x="311" y="1"/>
                    <a:pt x="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63"/>
            <p:cNvSpPr/>
            <p:nvPr/>
          </p:nvSpPr>
          <p:spPr>
            <a:xfrm>
              <a:off x="6846723" y="2173640"/>
              <a:ext cx="340759" cy="479709"/>
            </a:xfrm>
            <a:custGeom>
              <a:avLst/>
              <a:gdLst/>
              <a:ahLst/>
              <a:cxnLst/>
              <a:rect l="l" t="t" r="r" b="b"/>
              <a:pathLst>
                <a:path w="1339" h="1885" extrusionOk="0">
                  <a:moveTo>
                    <a:pt x="911" y="0"/>
                  </a:moveTo>
                  <a:cubicBezTo>
                    <a:pt x="836" y="0"/>
                    <a:pt x="761" y="10"/>
                    <a:pt x="697" y="32"/>
                  </a:cubicBezTo>
                  <a:cubicBezTo>
                    <a:pt x="632" y="53"/>
                    <a:pt x="568" y="86"/>
                    <a:pt x="504" y="117"/>
                  </a:cubicBezTo>
                  <a:cubicBezTo>
                    <a:pt x="258" y="257"/>
                    <a:pt x="76" y="503"/>
                    <a:pt x="1" y="771"/>
                  </a:cubicBezTo>
                  <a:cubicBezTo>
                    <a:pt x="1" y="781"/>
                    <a:pt x="1" y="792"/>
                    <a:pt x="11" y="792"/>
                  </a:cubicBezTo>
                  <a:cubicBezTo>
                    <a:pt x="22" y="792"/>
                    <a:pt x="33" y="792"/>
                    <a:pt x="33" y="781"/>
                  </a:cubicBezTo>
                  <a:cubicBezTo>
                    <a:pt x="97" y="514"/>
                    <a:pt x="279" y="278"/>
                    <a:pt x="525" y="150"/>
                  </a:cubicBezTo>
                  <a:cubicBezTo>
                    <a:pt x="579" y="117"/>
                    <a:pt x="643" y="86"/>
                    <a:pt x="708" y="75"/>
                  </a:cubicBezTo>
                  <a:cubicBezTo>
                    <a:pt x="772" y="53"/>
                    <a:pt x="846" y="43"/>
                    <a:pt x="911" y="43"/>
                  </a:cubicBezTo>
                  <a:cubicBezTo>
                    <a:pt x="1039" y="64"/>
                    <a:pt x="1146" y="160"/>
                    <a:pt x="1211" y="278"/>
                  </a:cubicBezTo>
                  <a:cubicBezTo>
                    <a:pt x="1264" y="396"/>
                    <a:pt x="1275" y="535"/>
                    <a:pt x="1253" y="664"/>
                  </a:cubicBezTo>
                  <a:cubicBezTo>
                    <a:pt x="1243" y="792"/>
                    <a:pt x="1200" y="931"/>
                    <a:pt x="1146" y="1060"/>
                  </a:cubicBezTo>
                  <a:cubicBezTo>
                    <a:pt x="1103" y="1188"/>
                    <a:pt x="1050" y="1317"/>
                    <a:pt x="1008" y="1445"/>
                  </a:cubicBezTo>
                  <a:cubicBezTo>
                    <a:pt x="986" y="1509"/>
                    <a:pt x="965" y="1585"/>
                    <a:pt x="954" y="1649"/>
                  </a:cubicBezTo>
                  <a:cubicBezTo>
                    <a:pt x="943" y="1724"/>
                    <a:pt x="943" y="1799"/>
                    <a:pt x="943" y="1863"/>
                  </a:cubicBezTo>
                  <a:cubicBezTo>
                    <a:pt x="943" y="1873"/>
                    <a:pt x="943" y="1873"/>
                    <a:pt x="954" y="1885"/>
                  </a:cubicBezTo>
                  <a:cubicBezTo>
                    <a:pt x="965" y="1885"/>
                    <a:pt x="975" y="1873"/>
                    <a:pt x="975" y="1863"/>
                  </a:cubicBezTo>
                  <a:cubicBezTo>
                    <a:pt x="986" y="1724"/>
                    <a:pt x="1018" y="1595"/>
                    <a:pt x="1061" y="1467"/>
                  </a:cubicBezTo>
                  <a:lnTo>
                    <a:pt x="1222" y="1081"/>
                  </a:lnTo>
                  <a:cubicBezTo>
                    <a:pt x="1264" y="953"/>
                    <a:pt x="1307" y="814"/>
                    <a:pt x="1329" y="674"/>
                  </a:cubicBezTo>
                  <a:cubicBezTo>
                    <a:pt x="1339" y="524"/>
                    <a:pt x="1329" y="374"/>
                    <a:pt x="1253" y="246"/>
                  </a:cubicBezTo>
                  <a:cubicBezTo>
                    <a:pt x="1189" y="117"/>
                    <a:pt x="1061" y="21"/>
                    <a:pt x="9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63"/>
            <p:cNvSpPr/>
            <p:nvPr/>
          </p:nvSpPr>
          <p:spPr>
            <a:xfrm>
              <a:off x="6745947" y="2178984"/>
              <a:ext cx="131061" cy="302586"/>
            </a:xfrm>
            <a:custGeom>
              <a:avLst/>
              <a:gdLst/>
              <a:ahLst/>
              <a:cxnLst/>
              <a:rect l="l" t="t" r="r" b="b"/>
              <a:pathLst>
                <a:path w="515" h="1189" extrusionOk="0">
                  <a:moveTo>
                    <a:pt x="12" y="0"/>
                  </a:moveTo>
                  <a:cubicBezTo>
                    <a:pt x="0" y="0"/>
                    <a:pt x="0" y="0"/>
                    <a:pt x="0" y="11"/>
                  </a:cubicBezTo>
                  <a:cubicBezTo>
                    <a:pt x="12" y="118"/>
                    <a:pt x="33" y="225"/>
                    <a:pt x="54" y="332"/>
                  </a:cubicBezTo>
                  <a:cubicBezTo>
                    <a:pt x="86" y="429"/>
                    <a:pt x="119" y="536"/>
                    <a:pt x="150" y="632"/>
                  </a:cubicBezTo>
                  <a:cubicBezTo>
                    <a:pt x="193" y="739"/>
                    <a:pt x="236" y="836"/>
                    <a:pt x="300" y="932"/>
                  </a:cubicBezTo>
                  <a:cubicBezTo>
                    <a:pt x="354" y="1028"/>
                    <a:pt x="418" y="1114"/>
                    <a:pt x="493" y="1189"/>
                  </a:cubicBezTo>
                  <a:lnTo>
                    <a:pt x="504" y="1189"/>
                  </a:lnTo>
                  <a:cubicBezTo>
                    <a:pt x="514" y="1189"/>
                    <a:pt x="514" y="1178"/>
                    <a:pt x="514" y="1178"/>
                  </a:cubicBezTo>
                  <a:cubicBezTo>
                    <a:pt x="450" y="1082"/>
                    <a:pt x="397" y="996"/>
                    <a:pt x="333" y="900"/>
                  </a:cubicBezTo>
                  <a:cubicBezTo>
                    <a:pt x="279" y="814"/>
                    <a:pt x="236" y="717"/>
                    <a:pt x="183" y="622"/>
                  </a:cubicBezTo>
                  <a:cubicBezTo>
                    <a:pt x="140" y="525"/>
                    <a:pt x="107" y="429"/>
                    <a:pt x="76" y="322"/>
                  </a:cubicBezTo>
                  <a:cubicBezTo>
                    <a:pt x="54" y="215"/>
                    <a:pt x="33" y="108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63"/>
            <p:cNvSpPr/>
            <p:nvPr/>
          </p:nvSpPr>
          <p:spPr>
            <a:xfrm>
              <a:off x="6893040" y="2522287"/>
              <a:ext cx="256523" cy="571833"/>
            </a:xfrm>
            <a:custGeom>
              <a:avLst/>
              <a:gdLst/>
              <a:ahLst/>
              <a:cxnLst/>
              <a:rect l="l" t="t" r="r" b="b"/>
              <a:pathLst>
                <a:path w="1008" h="2247" extrusionOk="0">
                  <a:moveTo>
                    <a:pt x="1" y="1"/>
                  </a:moveTo>
                  <a:lnTo>
                    <a:pt x="1" y="11"/>
                  </a:lnTo>
                  <a:cubicBezTo>
                    <a:pt x="140" y="182"/>
                    <a:pt x="290" y="332"/>
                    <a:pt x="440" y="493"/>
                  </a:cubicBezTo>
                  <a:cubicBezTo>
                    <a:pt x="579" y="653"/>
                    <a:pt x="718" y="814"/>
                    <a:pt x="814" y="1007"/>
                  </a:cubicBezTo>
                  <a:cubicBezTo>
                    <a:pt x="857" y="1103"/>
                    <a:pt x="900" y="1200"/>
                    <a:pt x="921" y="1307"/>
                  </a:cubicBezTo>
                  <a:cubicBezTo>
                    <a:pt x="943" y="1403"/>
                    <a:pt x="954" y="1510"/>
                    <a:pt x="954" y="1617"/>
                  </a:cubicBezTo>
                  <a:cubicBezTo>
                    <a:pt x="954" y="1724"/>
                    <a:pt x="954" y="1831"/>
                    <a:pt x="933" y="1938"/>
                  </a:cubicBezTo>
                  <a:cubicBezTo>
                    <a:pt x="921" y="2035"/>
                    <a:pt x="890" y="2142"/>
                    <a:pt x="826" y="2228"/>
                  </a:cubicBezTo>
                  <a:cubicBezTo>
                    <a:pt x="826" y="2238"/>
                    <a:pt x="826" y="2238"/>
                    <a:pt x="836" y="2238"/>
                  </a:cubicBezTo>
                  <a:cubicBezTo>
                    <a:pt x="836" y="2244"/>
                    <a:pt x="839" y="2246"/>
                    <a:pt x="841" y="2246"/>
                  </a:cubicBezTo>
                  <a:cubicBezTo>
                    <a:pt x="844" y="2246"/>
                    <a:pt x="847" y="2244"/>
                    <a:pt x="847" y="2238"/>
                  </a:cubicBezTo>
                  <a:cubicBezTo>
                    <a:pt x="921" y="2152"/>
                    <a:pt x="954" y="2045"/>
                    <a:pt x="975" y="1938"/>
                  </a:cubicBezTo>
                  <a:cubicBezTo>
                    <a:pt x="997" y="1831"/>
                    <a:pt x="1007" y="1724"/>
                    <a:pt x="1007" y="1617"/>
                  </a:cubicBezTo>
                  <a:cubicBezTo>
                    <a:pt x="997" y="1510"/>
                    <a:pt x="986" y="1403"/>
                    <a:pt x="964" y="1296"/>
                  </a:cubicBezTo>
                  <a:cubicBezTo>
                    <a:pt x="943" y="1189"/>
                    <a:pt x="900" y="1082"/>
                    <a:pt x="847" y="986"/>
                  </a:cubicBezTo>
                  <a:cubicBezTo>
                    <a:pt x="740" y="793"/>
                    <a:pt x="600" y="632"/>
                    <a:pt x="450" y="482"/>
                  </a:cubicBezTo>
                  <a:cubicBezTo>
                    <a:pt x="300" y="322"/>
                    <a:pt x="150" y="172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63"/>
            <p:cNvSpPr/>
            <p:nvPr/>
          </p:nvSpPr>
          <p:spPr>
            <a:xfrm>
              <a:off x="6871154" y="3140689"/>
              <a:ext cx="196464" cy="128516"/>
            </a:xfrm>
            <a:custGeom>
              <a:avLst/>
              <a:gdLst/>
              <a:ahLst/>
              <a:cxnLst/>
              <a:rect l="l" t="t" r="r" b="b"/>
              <a:pathLst>
                <a:path w="772" h="505" extrusionOk="0">
                  <a:moveTo>
                    <a:pt x="772" y="1"/>
                  </a:moveTo>
                  <a:cubicBezTo>
                    <a:pt x="762" y="1"/>
                    <a:pt x="762" y="1"/>
                    <a:pt x="750" y="12"/>
                  </a:cubicBezTo>
                  <a:cubicBezTo>
                    <a:pt x="729" y="76"/>
                    <a:pt x="665" y="129"/>
                    <a:pt x="612" y="172"/>
                  </a:cubicBezTo>
                  <a:cubicBezTo>
                    <a:pt x="547" y="226"/>
                    <a:pt x="493" y="269"/>
                    <a:pt x="419" y="301"/>
                  </a:cubicBezTo>
                  <a:cubicBezTo>
                    <a:pt x="355" y="333"/>
                    <a:pt x="290" y="376"/>
                    <a:pt x="226" y="397"/>
                  </a:cubicBezTo>
                  <a:cubicBezTo>
                    <a:pt x="151" y="429"/>
                    <a:pt x="87" y="451"/>
                    <a:pt x="12" y="483"/>
                  </a:cubicBezTo>
                  <a:cubicBezTo>
                    <a:pt x="12" y="483"/>
                    <a:pt x="1" y="493"/>
                    <a:pt x="12" y="493"/>
                  </a:cubicBezTo>
                  <a:cubicBezTo>
                    <a:pt x="12" y="505"/>
                    <a:pt x="12" y="505"/>
                    <a:pt x="22" y="505"/>
                  </a:cubicBezTo>
                  <a:cubicBezTo>
                    <a:pt x="98" y="493"/>
                    <a:pt x="172" y="472"/>
                    <a:pt x="236" y="440"/>
                  </a:cubicBezTo>
                  <a:cubicBezTo>
                    <a:pt x="312" y="419"/>
                    <a:pt x="376" y="376"/>
                    <a:pt x="440" y="333"/>
                  </a:cubicBezTo>
                  <a:cubicBezTo>
                    <a:pt x="505" y="290"/>
                    <a:pt x="569" y="248"/>
                    <a:pt x="622" y="194"/>
                  </a:cubicBezTo>
                  <a:cubicBezTo>
                    <a:pt x="686" y="140"/>
                    <a:pt x="740" y="87"/>
                    <a:pt x="772" y="22"/>
                  </a:cubicBezTo>
                  <a:lnTo>
                    <a:pt x="7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63"/>
            <p:cNvSpPr/>
            <p:nvPr/>
          </p:nvSpPr>
          <p:spPr>
            <a:xfrm>
              <a:off x="6364470" y="2189927"/>
              <a:ext cx="142004" cy="316328"/>
            </a:xfrm>
            <a:custGeom>
              <a:avLst/>
              <a:gdLst/>
              <a:ahLst/>
              <a:cxnLst/>
              <a:rect l="l" t="t" r="r" b="b"/>
              <a:pathLst>
                <a:path w="558" h="1243" extrusionOk="0">
                  <a:moveTo>
                    <a:pt x="547" y="0"/>
                  </a:moveTo>
                  <a:cubicBezTo>
                    <a:pt x="547" y="0"/>
                    <a:pt x="536" y="0"/>
                    <a:pt x="536" y="11"/>
                  </a:cubicBezTo>
                  <a:cubicBezTo>
                    <a:pt x="536" y="129"/>
                    <a:pt x="514" y="236"/>
                    <a:pt x="493" y="343"/>
                  </a:cubicBezTo>
                  <a:cubicBezTo>
                    <a:pt x="461" y="460"/>
                    <a:pt x="418" y="567"/>
                    <a:pt x="376" y="664"/>
                  </a:cubicBezTo>
                  <a:cubicBezTo>
                    <a:pt x="322" y="771"/>
                    <a:pt x="268" y="867"/>
                    <a:pt x="204" y="953"/>
                  </a:cubicBezTo>
                  <a:cubicBezTo>
                    <a:pt x="140" y="1050"/>
                    <a:pt x="76" y="1135"/>
                    <a:pt x="0" y="1231"/>
                  </a:cubicBezTo>
                  <a:lnTo>
                    <a:pt x="0" y="1242"/>
                  </a:lnTo>
                  <a:lnTo>
                    <a:pt x="11" y="1242"/>
                  </a:lnTo>
                  <a:cubicBezTo>
                    <a:pt x="107" y="1167"/>
                    <a:pt x="183" y="1081"/>
                    <a:pt x="247" y="985"/>
                  </a:cubicBezTo>
                  <a:cubicBezTo>
                    <a:pt x="311" y="889"/>
                    <a:pt x="364" y="782"/>
                    <a:pt x="407" y="686"/>
                  </a:cubicBezTo>
                  <a:cubicBezTo>
                    <a:pt x="450" y="579"/>
                    <a:pt x="483" y="460"/>
                    <a:pt x="514" y="353"/>
                  </a:cubicBezTo>
                  <a:cubicBezTo>
                    <a:pt x="536" y="236"/>
                    <a:pt x="547" y="129"/>
                    <a:pt x="557" y="11"/>
                  </a:cubicBezTo>
                  <a:cubicBezTo>
                    <a:pt x="557" y="0"/>
                    <a:pt x="557" y="0"/>
                    <a:pt x="5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63"/>
            <p:cNvSpPr/>
            <p:nvPr/>
          </p:nvSpPr>
          <p:spPr>
            <a:xfrm>
              <a:off x="6091914" y="2558424"/>
              <a:ext cx="229039" cy="460113"/>
            </a:xfrm>
            <a:custGeom>
              <a:avLst/>
              <a:gdLst/>
              <a:ahLst/>
              <a:cxnLst/>
              <a:rect l="l" t="t" r="r" b="b"/>
              <a:pathLst>
                <a:path w="900" h="1808" extrusionOk="0">
                  <a:moveTo>
                    <a:pt x="890" y="0"/>
                  </a:moveTo>
                  <a:cubicBezTo>
                    <a:pt x="887" y="0"/>
                    <a:pt x="884" y="3"/>
                    <a:pt x="879" y="9"/>
                  </a:cubicBezTo>
                  <a:cubicBezTo>
                    <a:pt x="771" y="137"/>
                    <a:pt x="654" y="254"/>
                    <a:pt x="547" y="394"/>
                  </a:cubicBezTo>
                  <a:cubicBezTo>
                    <a:pt x="440" y="523"/>
                    <a:pt x="333" y="661"/>
                    <a:pt x="247" y="811"/>
                  </a:cubicBezTo>
                  <a:cubicBezTo>
                    <a:pt x="162" y="961"/>
                    <a:pt x="97" y="1111"/>
                    <a:pt x="55" y="1282"/>
                  </a:cubicBezTo>
                  <a:cubicBezTo>
                    <a:pt x="12" y="1454"/>
                    <a:pt x="1" y="1636"/>
                    <a:pt x="43" y="1796"/>
                  </a:cubicBezTo>
                  <a:cubicBezTo>
                    <a:pt x="43" y="1807"/>
                    <a:pt x="55" y="1807"/>
                    <a:pt x="55" y="1807"/>
                  </a:cubicBezTo>
                  <a:cubicBezTo>
                    <a:pt x="65" y="1807"/>
                    <a:pt x="65" y="1796"/>
                    <a:pt x="65" y="1796"/>
                  </a:cubicBezTo>
                  <a:cubicBezTo>
                    <a:pt x="55" y="1625"/>
                    <a:pt x="65" y="1465"/>
                    <a:pt x="97" y="1293"/>
                  </a:cubicBezTo>
                  <a:cubicBezTo>
                    <a:pt x="140" y="1132"/>
                    <a:pt x="204" y="972"/>
                    <a:pt x="279" y="822"/>
                  </a:cubicBezTo>
                  <a:cubicBezTo>
                    <a:pt x="365" y="683"/>
                    <a:pt x="461" y="533"/>
                    <a:pt x="568" y="404"/>
                  </a:cubicBezTo>
                  <a:cubicBezTo>
                    <a:pt x="676" y="276"/>
                    <a:pt x="783" y="147"/>
                    <a:pt x="900" y="19"/>
                  </a:cubicBezTo>
                  <a:lnTo>
                    <a:pt x="900" y="9"/>
                  </a:lnTo>
                  <a:cubicBezTo>
                    <a:pt x="895" y="3"/>
                    <a:pt x="892" y="0"/>
                    <a:pt x="8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63"/>
            <p:cNvSpPr/>
            <p:nvPr/>
          </p:nvSpPr>
          <p:spPr>
            <a:xfrm>
              <a:off x="6130087" y="3072741"/>
              <a:ext cx="226494" cy="224967"/>
            </a:xfrm>
            <a:custGeom>
              <a:avLst/>
              <a:gdLst/>
              <a:ahLst/>
              <a:cxnLst/>
              <a:rect l="l" t="t" r="r" b="b"/>
              <a:pathLst>
                <a:path w="890" h="884" extrusionOk="0">
                  <a:moveTo>
                    <a:pt x="12" y="1"/>
                  </a:moveTo>
                  <a:cubicBezTo>
                    <a:pt x="0" y="11"/>
                    <a:pt x="0" y="11"/>
                    <a:pt x="0" y="22"/>
                  </a:cubicBezTo>
                  <a:cubicBezTo>
                    <a:pt x="43" y="118"/>
                    <a:pt x="86" y="215"/>
                    <a:pt x="140" y="300"/>
                  </a:cubicBezTo>
                  <a:cubicBezTo>
                    <a:pt x="193" y="386"/>
                    <a:pt x="257" y="472"/>
                    <a:pt x="333" y="557"/>
                  </a:cubicBezTo>
                  <a:cubicBezTo>
                    <a:pt x="407" y="632"/>
                    <a:pt x="493" y="696"/>
                    <a:pt x="579" y="760"/>
                  </a:cubicBezTo>
                  <a:cubicBezTo>
                    <a:pt x="675" y="814"/>
                    <a:pt x="771" y="857"/>
                    <a:pt x="868" y="879"/>
                  </a:cubicBezTo>
                  <a:cubicBezTo>
                    <a:pt x="872" y="882"/>
                    <a:pt x="874" y="883"/>
                    <a:pt x="876" y="883"/>
                  </a:cubicBezTo>
                  <a:cubicBezTo>
                    <a:pt x="880" y="883"/>
                    <a:pt x="882" y="879"/>
                    <a:pt x="890" y="879"/>
                  </a:cubicBezTo>
                  <a:cubicBezTo>
                    <a:pt x="890" y="867"/>
                    <a:pt x="890" y="867"/>
                    <a:pt x="878" y="867"/>
                  </a:cubicBezTo>
                  <a:cubicBezTo>
                    <a:pt x="783" y="814"/>
                    <a:pt x="697" y="772"/>
                    <a:pt x="611" y="718"/>
                  </a:cubicBezTo>
                  <a:cubicBezTo>
                    <a:pt x="526" y="664"/>
                    <a:pt x="440" y="600"/>
                    <a:pt x="365" y="525"/>
                  </a:cubicBezTo>
                  <a:cubicBezTo>
                    <a:pt x="290" y="461"/>
                    <a:pt x="215" y="375"/>
                    <a:pt x="162" y="289"/>
                  </a:cubicBezTo>
                  <a:cubicBezTo>
                    <a:pt x="108" y="204"/>
                    <a:pt x="54" y="108"/>
                    <a:pt x="22" y="11"/>
                  </a:cubicBezTo>
                  <a:cubicBezTo>
                    <a:pt x="22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63"/>
            <p:cNvSpPr/>
            <p:nvPr/>
          </p:nvSpPr>
          <p:spPr>
            <a:xfrm>
              <a:off x="6732459" y="2328622"/>
              <a:ext cx="359845" cy="635455"/>
            </a:xfrm>
            <a:custGeom>
              <a:avLst/>
              <a:gdLst/>
              <a:ahLst/>
              <a:cxnLst/>
              <a:rect l="l" t="t" r="r" b="b"/>
              <a:pathLst>
                <a:path w="1414" h="2497" extrusionOk="0">
                  <a:moveTo>
                    <a:pt x="0" y="1"/>
                  </a:moveTo>
                  <a:lnTo>
                    <a:pt x="0" y="22"/>
                  </a:lnTo>
                  <a:cubicBezTo>
                    <a:pt x="96" y="237"/>
                    <a:pt x="203" y="462"/>
                    <a:pt x="332" y="655"/>
                  </a:cubicBezTo>
                  <a:cubicBezTo>
                    <a:pt x="471" y="858"/>
                    <a:pt x="632" y="1040"/>
                    <a:pt x="781" y="1222"/>
                  </a:cubicBezTo>
                  <a:cubicBezTo>
                    <a:pt x="931" y="1414"/>
                    <a:pt x="1081" y="1597"/>
                    <a:pt x="1200" y="1811"/>
                  </a:cubicBezTo>
                  <a:cubicBezTo>
                    <a:pt x="1307" y="2014"/>
                    <a:pt x="1381" y="2250"/>
                    <a:pt x="1381" y="2485"/>
                  </a:cubicBezTo>
                  <a:cubicBezTo>
                    <a:pt x="1381" y="2496"/>
                    <a:pt x="1381" y="2496"/>
                    <a:pt x="1392" y="2496"/>
                  </a:cubicBezTo>
                  <a:cubicBezTo>
                    <a:pt x="1392" y="2496"/>
                    <a:pt x="1403" y="2496"/>
                    <a:pt x="1403" y="2485"/>
                  </a:cubicBezTo>
                  <a:cubicBezTo>
                    <a:pt x="1414" y="2368"/>
                    <a:pt x="1403" y="2239"/>
                    <a:pt x="1371" y="2121"/>
                  </a:cubicBezTo>
                  <a:cubicBezTo>
                    <a:pt x="1338" y="2004"/>
                    <a:pt x="1295" y="1897"/>
                    <a:pt x="1242" y="1790"/>
                  </a:cubicBezTo>
                  <a:cubicBezTo>
                    <a:pt x="1124" y="1575"/>
                    <a:pt x="974" y="1383"/>
                    <a:pt x="814" y="1200"/>
                  </a:cubicBezTo>
                  <a:cubicBezTo>
                    <a:pt x="653" y="1019"/>
                    <a:pt x="493" y="847"/>
                    <a:pt x="353" y="643"/>
                  </a:cubicBezTo>
                  <a:cubicBezTo>
                    <a:pt x="214" y="451"/>
                    <a:pt x="118" y="226"/>
                    <a:pt x="22" y="12"/>
                  </a:cubicBezTo>
                  <a:cubicBezTo>
                    <a:pt x="22" y="1"/>
                    <a:pt x="11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63"/>
            <p:cNvSpPr/>
            <p:nvPr/>
          </p:nvSpPr>
          <p:spPr>
            <a:xfrm>
              <a:off x="6151973" y="2520251"/>
              <a:ext cx="270011" cy="563690"/>
            </a:xfrm>
            <a:custGeom>
              <a:avLst/>
              <a:gdLst/>
              <a:ahLst/>
              <a:cxnLst/>
              <a:rect l="l" t="t" r="r" b="b"/>
              <a:pathLst>
                <a:path w="1061" h="2215" extrusionOk="0">
                  <a:moveTo>
                    <a:pt x="1050" y="0"/>
                  </a:moveTo>
                  <a:cubicBezTo>
                    <a:pt x="1047" y="0"/>
                    <a:pt x="1044" y="3"/>
                    <a:pt x="1039" y="9"/>
                  </a:cubicBezTo>
                  <a:cubicBezTo>
                    <a:pt x="900" y="159"/>
                    <a:pt x="761" y="308"/>
                    <a:pt x="621" y="469"/>
                  </a:cubicBezTo>
                  <a:cubicBezTo>
                    <a:pt x="482" y="630"/>
                    <a:pt x="354" y="801"/>
                    <a:pt x="247" y="983"/>
                  </a:cubicBezTo>
                  <a:cubicBezTo>
                    <a:pt x="140" y="1165"/>
                    <a:pt x="64" y="1368"/>
                    <a:pt x="33" y="1572"/>
                  </a:cubicBezTo>
                  <a:cubicBezTo>
                    <a:pt x="0" y="1786"/>
                    <a:pt x="0" y="2011"/>
                    <a:pt x="86" y="2203"/>
                  </a:cubicBezTo>
                  <a:lnTo>
                    <a:pt x="97" y="2214"/>
                  </a:lnTo>
                  <a:cubicBezTo>
                    <a:pt x="107" y="2203"/>
                    <a:pt x="107" y="2203"/>
                    <a:pt x="107" y="2193"/>
                  </a:cubicBezTo>
                  <a:cubicBezTo>
                    <a:pt x="54" y="2000"/>
                    <a:pt x="43" y="1786"/>
                    <a:pt x="76" y="1582"/>
                  </a:cubicBezTo>
                  <a:cubicBezTo>
                    <a:pt x="107" y="1379"/>
                    <a:pt x="183" y="1186"/>
                    <a:pt x="279" y="1004"/>
                  </a:cubicBezTo>
                  <a:cubicBezTo>
                    <a:pt x="386" y="811"/>
                    <a:pt x="504" y="651"/>
                    <a:pt x="632" y="490"/>
                  </a:cubicBezTo>
                  <a:cubicBezTo>
                    <a:pt x="771" y="330"/>
                    <a:pt x="911" y="169"/>
                    <a:pt x="1061" y="19"/>
                  </a:cubicBezTo>
                  <a:lnTo>
                    <a:pt x="1061" y="9"/>
                  </a:lnTo>
                  <a:cubicBezTo>
                    <a:pt x="1055" y="3"/>
                    <a:pt x="1052" y="0"/>
                    <a:pt x="1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63"/>
            <p:cNvSpPr/>
            <p:nvPr/>
          </p:nvSpPr>
          <p:spPr>
            <a:xfrm>
              <a:off x="6457103" y="2211559"/>
              <a:ext cx="84744" cy="259068"/>
            </a:xfrm>
            <a:custGeom>
              <a:avLst/>
              <a:gdLst/>
              <a:ahLst/>
              <a:cxnLst/>
              <a:rect l="l" t="t" r="r" b="b"/>
              <a:pathLst>
                <a:path w="333" h="1018" extrusionOk="0">
                  <a:moveTo>
                    <a:pt x="311" y="1"/>
                  </a:moveTo>
                  <a:cubicBezTo>
                    <a:pt x="300" y="1"/>
                    <a:pt x="300" y="11"/>
                    <a:pt x="300" y="11"/>
                  </a:cubicBezTo>
                  <a:cubicBezTo>
                    <a:pt x="311" y="54"/>
                    <a:pt x="311" y="97"/>
                    <a:pt x="300" y="140"/>
                  </a:cubicBezTo>
                  <a:lnTo>
                    <a:pt x="268" y="268"/>
                  </a:lnTo>
                  <a:cubicBezTo>
                    <a:pt x="247" y="354"/>
                    <a:pt x="226" y="440"/>
                    <a:pt x="193" y="515"/>
                  </a:cubicBezTo>
                  <a:cubicBezTo>
                    <a:pt x="161" y="601"/>
                    <a:pt x="129" y="686"/>
                    <a:pt x="97" y="761"/>
                  </a:cubicBezTo>
                  <a:cubicBezTo>
                    <a:pt x="65" y="846"/>
                    <a:pt x="33" y="922"/>
                    <a:pt x="0" y="1008"/>
                  </a:cubicBezTo>
                  <a:lnTo>
                    <a:pt x="0" y="1018"/>
                  </a:lnTo>
                  <a:lnTo>
                    <a:pt x="12" y="1018"/>
                  </a:lnTo>
                  <a:cubicBezTo>
                    <a:pt x="65" y="943"/>
                    <a:pt x="107" y="868"/>
                    <a:pt x="140" y="782"/>
                  </a:cubicBezTo>
                  <a:cubicBezTo>
                    <a:pt x="183" y="697"/>
                    <a:pt x="204" y="622"/>
                    <a:pt x="236" y="536"/>
                  </a:cubicBezTo>
                  <a:cubicBezTo>
                    <a:pt x="257" y="451"/>
                    <a:pt x="279" y="365"/>
                    <a:pt x="290" y="279"/>
                  </a:cubicBezTo>
                  <a:cubicBezTo>
                    <a:pt x="300" y="225"/>
                    <a:pt x="311" y="183"/>
                    <a:pt x="322" y="140"/>
                  </a:cubicBezTo>
                  <a:cubicBezTo>
                    <a:pt x="322" y="97"/>
                    <a:pt x="333" y="54"/>
                    <a:pt x="322" y="11"/>
                  </a:cubicBezTo>
                  <a:cubicBezTo>
                    <a:pt x="322" y="1"/>
                    <a:pt x="311" y="1"/>
                    <a:pt x="3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63"/>
            <p:cNvSpPr/>
            <p:nvPr/>
          </p:nvSpPr>
          <p:spPr>
            <a:xfrm>
              <a:off x="6566024" y="2222502"/>
              <a:ext cx="13997" cy="91361"/>
            </a:xfrm>
            <a:custGeom>
              <a:avLst/>
              <a:gdLst/>
              <a:ahLst/>
              <a:cxnLst/>
              <a:rect l="l" t="t" r="r" b="b"/>
              <a:pathLst>
                <a:path w="55" h="359" extrusionOk="0">
                  <a:moveTo>
                    <a:pt x="44" y="1"/>
                  </a:moveTo>
                  <a:cubicBezTo>
                    <a:pt x="33" y="1"/>
                    <a:pt x="33" y="11"/>
                    <a:pt x="33" y="11"/>
                  </a:cubicBezTo>
                  <a:cubicBezTo>
                    <a:pt x="33" y="75"/>
                    <a:pt x="33" y="129"/>
                    <a:pt x="22" y="182"/>
                  </a:cubicBezTo>
                  <a:cubicBezTo>
                    <a:pt x="12" y="215"/>
                    <a:pt x="12" y="236"/>
                    <a:pt x="1" y="268"/>
                  </a:cubicBezTo>
                  <a:cubicBezTo>
                    <a:pt x="1" y="289"/>
                    <a:pt x="1" y="322"/>
                    <a:pt x="12" y="354"/>
                  </a:cubicBezTo>
                  <a:cubicBezTo>
                    <a:pt x="15" y="357"/>
                    <a:pt x="18" y="359"/>
                    <a:pt x="19" y="359"/>
                  </a:cubicBezTo>
                  <a:cubicBezTo>
                    <a:pt x="23" y="359"/>
                    <a:pt x="26" y="354"/>
                    <a:pt x="33" y="354"/>
                  </a:cubicBezTo>
                  <a:cubicBezTo>
                    <a:pt x="44" y="322"/>
                    <a:pt x="55" y="301"/>
                    <a:pt x="55" y="268"/>
                  </a:cubicBezTo>
                  <a:lnTo>
                    <a:pt x="55" y="182"/>
                  </a:lnTo>
                  <a:lnTo>
                    <a:pt x="55" y="11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63"/>
            <p:cNvSpPr/>
            <p:nvPr/>
          </p:nvSpPr>
          <p:spPr>
            <a:xfrm>
              <a:off x="6653313" y="2219702"/>
              <a:ext cx="87289" cy="261868"/>
            </a:xfrm>
            <a:custGeom>
              <a:avLst/>
              <a:gdLst/>
              <a:ahLst/>
              <a:cxnLst/>
              <a:rect l="l" t="t" r="r" b="b"/>
              <a:pathLst>
                <a:path w="343" h="1029" extrusionOk="0">
                  <a:moveTo>
                    <a:pt x="11" y="1"/>
                  </a:moveTo>
                  <a:lnTo>
                    <a:pt x="0" y="12"/>
                  </a:lnTo>
                  <a:cubicBezTo>
                    <a:pt x="33" y="193"/>
                    <a:pt x="65" y="365"/>
                    <a:pt x="119" y="536"/>
                  </a:cubicBezTo>
                  <a:cubicBezTo>
                    <a:pt x="140" y="622"/>
                    <a:pt x="161" y="707"/>
                    <a:pt x="204" y="783"/>
                  </a:cubicBezTo>
                  <a:cubicBezTo>
                    <a:pt x="236" y="868"/>
                    <a:pt x="268" y="954"/>
                    <a:pt x="322" y="1018"/>
                  </a:cubicBezTo>
                  <a:cubicBezTo>
                    <a:pt x="322" y="1029"/>
                    <a:pt x="333" y="1029"/>
                    <a:pt x="333" y="1029"/>
                  </a:cubicBezTo>
                  <a:cubicBezTo>
                    <a:pt x="343" y="1029"/>
                    <a:pt x="343" y="1018"/>
                    <a:pt x="343" y="1007"/>
                  </a:cubicBezTo>
                  <a:cubicBezTo>
                    <a:pt x="311" y="933"/>
                    <a:pt x="279" y="847"/>
                    <a:pt x="247" y="772"/>
                  </a:cubicBezTo>
                  <a:cubicBezTo>
                    <a:pt x="214" y="686"/>
                    <a:pt x="183" y="600"/>
                    <a:pt x="150" y="526"/>
                  </a:cubicBezTo>
                  <a:cubicBezTo>
                    <a:pt x="86" y="354"/>
                    <a:pt x="43" y="183"/>
                    <a:pt x="22" y="12"/>
                  </a:cubicBezTo>
                  <a:cubicBezTo>
                    <a:pt x="22" y="12"/>
                    <a:pt x="22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63"/>
            <p:cNvSpPr/>
            <p:nvPr/>
          </p:nvSpPr>
          <p:spPr>
            <a:xfrm>
              <a:off x="6127542" y="2064465"/>
              <a:ext cx="60059" cy="202063"/>
            </a:xfrm>
            <a:custGeom>
              <a:avLst/>
              <a:gdLst/>
              <a:ahLst/>
              <a:cxnLst/>
              <a:rect l="l" t="t" r="r" b="b"/>
              <a:pathLst>
                <a:path w="236" h="794" extrusionOk="0">
                  <a:moveTo>
                    <a:pt x="0" y="1"/>
                  </a:moveTo>
                  <a:lnTo>
                    <a:pt x="0" y="11"/>
                  </a:lnTo>
                  <a:cubicBezTo>
                    <a:pt x="64" y="54"/>
                    <a:pt x="107" y="108"/>
                    <a:pt x="150" y="172"/>
                  </a:cubicBezTo>
                  <a:cubicBezTo>
                    <a:pt x="182" y="236"/>
                    <a:pt x="193" y="301"/>
                    <a:pt x="193" y="375"/>
                  </a:cubicBezTo>
                  <a:cubicBezTo>
                    <a:pt x="203" y="439"/>
                    <a:pt x="193" y="515"/>
                    <a:pt x="182" y="579"/>
                  </a:cubicBezTo>
                  <a:cubicBezTo>
                    <a:pt x="160" y="643"/>
                    <a:pt x="139" y="718"/>
                    <a:pt x="129" y="782"/>
                  </a:cubicBezTo>
                  <a:lnTo>
                    <a:pt x="129" y="793"/>
                  </a:lnTo>
                  <a:lnTo>
                    <a:pt x="139" y="793"/>
                  </a:lnTo>
                  <a:cubicBezTo>
                    <a:pt x="172" y="729"/>
                    <a:pt x="203" y="654"/>
                    <a:pt x="214" y="589"/>
                  </a:cubicBezTo>
                  <a:cubicBezTo>
                    <a:pt x="225" y="515"/>
                    <a:pt x="236" y="439"/>
                    <a:pt x="225" y="365"/>
                  </a:cubicBezTo>
                  <a:cubicBezTo>
                    <a:pt x="214" y="301"/>
                    <a:pt x="193" y="225"/>
                    <a:pt x="160" y="161"/>
                  </a:cubicBezTo>
                  <a:cubicBezTo>
                    <a:pt x="129" y="97"/>
                    <a:pt x="75" y="44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63"/>
            <p:cNvSpPr/>
            <p:nvPr/>
          </p:nvSpPr>
          <p:spPr>
            <a:xfrm>
              <a:off x="6141030" y="2108237"/>
              <a:ext cx="24940" cy="95433"/>
            </a:xfrm>
            <a:custGeom>
              <a:avLst/>
              <a:gdLst/>
              <a:ahLst/>
              <a:cxnLst/>
              <a:rect l="l" t="t" r="r" b="b"/>
              <a:pathLst>
                <a:path w="98" h="375" extrusionOk="0">
                  <a:moveTo>
                    <a:pt x="11" y="0"/>
                  </a:moveTo>
                  <a:cubicBezTo>
                    <a:pt x="11" y="0"/>
                    <a:pt x="0" y="0"/>
                    <a:pt x="11" y="10"/>
                  </a:cubicBezTo>
                  <a:cubicBezTo>
                    <a:pt x="43" y="64"/>
                    <a:pt x="54" y="129"/>
                    <a:pt x="54" y="182"/>
                  </a:cubicBezTo>
                  <a:lnTo>
                    <a:pt x="54" y="278"/>
                  </a:lnTo>
                  <a:lnTo>
                    <a:pt x="54" y="364"/>
                  </a:lnTo>
                  <a:cubicBezTo>
                    <a:pt x="54" y="374"/>
                    <a:pt x="54" y="374"/>
                    <a:pt x="65" y="374"/>
                  </a:cubicBezTo>
                  <a:lnTo>
                    <a:pt x="76" y="374"/>
                  </a:lnTo>
                  <a:cubicBezTo>
                    <a:pt x="86" y="343"/>
                    <a:pt x="97" y="310"/>
                    <a:pt x="97" y="278"/>
                  </a:cubicBezTo>
                  <a:cubicBezTo>
                    <a:pt x="97" y="246"/>
                    <a:pt x="97" y="214"/>
                    <a:pt x="86" y="182"/>
                  </a:cubicBezTo>
                  <a:cubicBezTo>
                    <a:pt x="76" y="117"/>
                    <a:pt x="54" y="53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63"/>
            <p:cNvSpPr/>
            <p:nvPr/>
          </p:nvSpPr>
          <p:spPr>
            <a:xfrm>
              <a:off x="6018367" y="2429654"/>
              <a:ext cx="79146" cy="234637"/>
            </a:xfrm>
            <a:custGeom>
              <a:avLst/>
              <a:gdLst/>
              <a:ahLst/>
              <a:cxnLst/>
              <a:rect l="l" t="t" r="r" b="b"/>
              <a:pathLst>
                <a:path w="311" h="922" extrusionOk="0">
                  <a:moveTo>
                    <a:pt x="87" y="1"/>
                  </a:moveTo>
                  <a:cubicBezTo>
                    <a:pt x="22" y="161"/>
                    <a:pt x="1" y="332"/>
                    <a:pt x="33" y="503"/>
                  </a:cubicBezTo>
                  <a:cubicBezTo>
                    <a:pt x="54" y="579"/>
                    <a:pt x="75" y="664"/>
                    <a:pt x="129" y="739"/>
                  </a:cubicBezTo>
                  <a:cubicBezTo>
                    <a:pt x="172" y="803"/>
                    <a:pt x="225" y="867"/>
                    <a:pt x="301" y="921"/>
                  </a:cubicBezTo>
                  <a:lnTo>
                    <a:pt x="311" y="921"/>
                  </a:lnTo>
                  <a:lnTo>
                    <a:pt x="311" y="910"/>
                  </a:lnTo>
                  <a:cubicBezTo>
                    <a:pt x="247" y="846"/>
                    <a:pt x="204" y="782"/>
                    <a:pt x="161" y="718"/>
                  </a:cubicBezTo>
                  <a:cubicBezTo>
                    <a:pt x="118" y="643"/>
                    <a:pt x="75" y="568"/>
                    <a:pt x="65" y="493"/>
                  </a:cubicBezTo>
                  <a:cubicBezTo>
                    <a:pt x="44" y="418"/>
                    <a:pt x="33" y="332"/>
                    <a:pt x="44" y="246"/>
                  </a:cubicBezTo>
                  <a:cubicBezTo>
                    <a:pt x="44" y="172"/>
                    <a:pt x="65" y="86"/>
                    <a:pt x="108" y="11"/>
                  </a:cubicBezTo>
                  <a:cubicBezTo>
                    <a:pt x="108" y="11"/>
                    <a:pt x="108" y="1"/>
                    <a:pt x="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63"/>
            <p:cNvSpPr/>
            <p:nvPr/>
          </p:nvSpPr>
          <p:spPr>
            <a:xfrm>
              <a:off x="6042798" y="2486913"/>
              <a:ext cx="35883" cy="114519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63"/>
            <p:cNvSpPr/>
            <p:nvPr/>
          </p:nvSpPr>
          <p:spPr>
            <a:xfrm>
              <a:off x="6062139" y="2142338"/>
              <a:ext cx="46317" cy="230311"/>
            </a:xfrm>
            <a:custGeom>
              <a:avLst/>
              <a:gdLst/>
              <a:ahLst/>
              <a:cxnLst/>
              <a:rect l="l" t="t" r="r" b="b"/>
              <a:pathLst>
                <a:path w="182" h="905" extrusionOk="0">
                  <a:moveTo>
                    <a:pt x="89" y="0"/>
                  </a:moveTo>
                  <a:cubicBezTo>
                    <a:pt x="87" y="0"/>
                    <a:pt x="86" y="1"/>
                    <a:pt x="86" y="5"/>
                  </a:cubicBezTo>
                  <a:lnTo>
                    <a:pt x="86" y="16"/>
                  </a:lnTo>
                  <a:cubicBezTo>
                    <a:pt x="118" y="80"/>
                    <a:pt x="129" y="155"/>
                    <a:pt x="139" y="230"/>
                  </a:cubicBezTo>
                  <a:cubicBezTo>
                    <a:pt x="150" y="305"/>
                    <a:pt x="150" y="380"/>
                    <a:pt x="139" y="455"/>
                  </a:cubicBezTo>
                  <a:cubicBezTo>
                    <a:pt x="129" y="530"/>
                    <a:pt x="107" y="604"/>
                    <a:pt x="86" y="680"/>
                  </a:cubicBezTo>
                  <a:cubicBezTo>
                    <a:pt x="53" y="754"/>
                    <a:pt x="22" y="819"/>
                    <a:pt x="0" y="894"/>
                  </a:cubicBezTo>
                  <a:cubicBezTo>
                    <a:pt x="0" y="904"/>
                    <a:pt x="0" y="904"/>
                    <a:pt x="10" y="904"/>
                  </a:cubicBezTo>
                  <a:lnTo>
                    <a:pt x="22" y="904"/>
                  </a:lnTo>
                  <a:cubicBezTo>
                    <a:pt x="53" y="840"/>
                    <a:pt x="86" y="766"/>
                    <a:pt x="118" y="690"/>
                  </a:cubicBezTo>
                  <a:cubicBezTo>
                    <a:pt x="139" y="616"/>
                    <a:pt x="160" y="540"/>
                    <a:pt x="172" y="466"/>
                  </a:cubicBezTo>
                  <a:cubicBezTo>
                    <a:pt x="182" y="305"/>
                    <a:pt x="160" y="144"/>
                    <a:pt x="96" y="5"/>
                  </a:cubicBezTo>
                  <a:cubicBezTo>
                    <a:pt x="96" y="5"/>
                    <a:pt x="92" y="0"/>
                    <a:pt x="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63"/>
            <p:cNvSpPr/>
            <p:nvPr/>
          </p:nvSpPr>
          <p:spPr>
            <a:xfrm>
              <a:off x="6132887" y="2334221"/>
              <a:ext cx="68203" cy="212752"/>
            </a:xfrm>
            <a:custGeom>
              <a:avLst/>
              <a:gdLst/>
              <a:ahLst/>
              <a:cxnLst/>
              <a:rect l="l" t="t" r="r" b="b"/>
              <a:pathLst>
                <a:path w="268" h="836" extrusionOk="0">
                  <a:moveTo>
                    <a:pt x="43" y="0"/>
                  </a:moveTo>
                  <a:cubicBezTo>
                    <a:pt x="32" y="76"/>
                    <a:pt x="11" y="150"/>
                    <a:pt x="11" y="226"/>
                  </a:cubicBezTo>
                  <a:cubicBezTo>
                    <a:pt x="1" y="300"/>
                    <a:pt x="1" y="386"/>
                    <a:pt x="11" y="461"/>
                  </a:cubicBezTo>
                  <a:cubicBezTo>
                    <a:pt x="22" y="536"/>
                    <a:pt x="54" y="611"/>
                    <a:pt x="86" y="675"/>
                  </a:cubicBezTo>
                  <a:cubicBezTo>
                    <a:pt x="129" y="740"/>
                    <a:pt x="193" y="804"/>
                    <a:pt x="258" y="836"/>
                  </a:cubicBezTo>
                  <a:lnTo>
                    <a:pt x="268" y="836"/>
                  </a:lnTo>
                  <a:lnTo>
                    <a:pt x="268" y="814"/>
                  </a:lnTo>
                  <a:cubicBezTo>
                    <a:pt x="215" y="771"/>
                    <a:pt x="161" y="718"/>
                    <a:pt x="118" y="654"/>
                  </a:cubicBezTo>
                  <a:cubicBezTo>
                    <a:pt x="86" y="600"/>
                    <a:pt x="54" y="526"/>
                    <a:pt x="43" y="450"/>
                  </a:cubicBezTo>
                  <a:cubicBezTo>
                    <a:pt x="22" y="376"/>
                    <a:pt x="22" y="300"/>
                    <a:pt x="22" y="226"/>
                  </a:cubicBezTo>
                  <a:cubicBezTo>
                    <a:pt x="32" y="150"/>
                    <a:pt x="43" y="76"/>
                    <a:pt x="65" y="12"/>
                  </a:cubicBezTo>
                  <a:cubicBezTo>
                    <a:pt x="65" y="0"/>
                    <a:pt x="65" y="0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63"/>
            <p:cNvSpPr/>
            <p:nvPr/>
          </p:nvSpPr>
          <p:spPr>
            <a:xfrm>
              <a:off x="6116599" y="2418711"/>
              <a:ext cx="19087" cy="81945"/>
            </a:xfrm>
            <a:custGeom>
              <a:avLst/>
              <a:gdLst/>
              <a:ahLst/>
              <a:cxnLst/>
              <a:rect l="l" t="t" r="r" b="b"/>
              <a:pathLst>
                <a:path w="75" h="322" extrusionOk="0">
                  <a:moveTo>
                    <a:pt x="11" y="1"/>
                  </a:moveTo>
                  <a:cubicBezTo>
                    <a:pt x="0" y="1"/>
                    <a:pt x="0" y="1"/>
                    <a:pt x="0" y="11"/>
                  </a:cubicBezTo>
                  <a:lnTo>
                    <a:pt x="0" y="172"/>
                  </a:lnTo>
                  <a:cubicBezTo>
                    <a:pt x="0" y="194"/>
                    <a:pt x="11" y="225"/>
                    <a:pt x="22" y="247"/>
                  </a:cubicBezTo>
                  <a:cubicBezTo>
                    <a:pt x="32" y="268"/>
                    <a:pt x="43" y="301"/>
                    <a:pt x="65" y="322"/>
                  </a:cubicBezTo>
                  <a:lnTo>
                    <a:pt x="75" y="322"/>
                  </a:lnTo>
                  <a:lnTo>
                    <a:pt x="75" y="311"/>
                  </a:lnTo>
                  <a:cubicBezTo>
                    <a:pt x="75" y="279"/>
                    <a:pt x="65" y="258"/>
                    <a:pt x="53" y="236"/>
                  </a:cubicBezTo>
                  <a:cubicBezTo>
                    <a:pt x="43" y="215"/>
                    <a:pt x="32" y="182"/>
                    <a:pt x="32" y="161"/>
                  </a:cubicBezTo>
                  <a:cubicBezTo>
                    <a:pt x="11" y="118"/>
                    <a:pt x="11" y="65"/>
                    <a:pt x="11" y="11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63"/>
            <p:cNvSpPr/>
            <p:nvPr/>
          </p:nvSpPr>
          <p:spPr>
            <a:xfrm>
              <a:off x="7157452" y="2172368"/>
              <a:ext cx="62858" cy="234128"/>
            </a:xfrm>
            <a:custGeom>
              <a:avLst/>
              <a:gdLst/>
              <a:ahLst/>
              <a:cxnLst/>
              <a:rect l="l" t="t" r="r" b="b"/>
              <a:pathLst>
                <a:path w="247" h="920" extrusionOk="0">
                  <a:moveTo>
                    <a:pt x="19" y="0"/>
                  </a:moveTo>
                  <a:cubicBezTo>
                    <a:pt x="16" y="0"/>
                    <a:pt x="11" y="5"/>
                    <a:pt x="11" y="5"/>
                  </a:cubicBezTo>
                  <a:cubicBezTo>
                    <a:pt x="1" y="5"/>
                    <a:pt x="1" y="15"/>
                    <a:pt x="11" y="15"/>
                  </a:cubicBezTo>
                  <a:cubicBezTo>
                    <a:pt x="75" y="69"/>
                    <a:pt x="118" y="134"/>
                    <a:pt x="151" y="208"/>
                  </a:cubicBezTo>
                  <a:cubicBezTo>
                    <a:pt x="182" y="283"/>
                    <a:pt x="204" y="358"/>
                    <a:pt x="204" y="433"/>
                  </a:cubicBezTo>
                  <a:cubicBezTo>
                    <a:pt x="204" y="519"/>
                    <a:pt x="193" y="594"/>
                    <a:pt x="172" y="669"/>
                  </a:cubicBezTo>
                  <a:cubicBezTo>
                    <a:pt x="161" y="755"/>
                    <a:pt x="139" y="829"/>
                    <a:pt x="118" y="905"/>
                  </a:cubicBezTo>
                  <a:lnTo>
                    <a:pt x="118" y="915"/>
                  </a:lnTo>
                  <a:cubicBezTo>
                    <a:pt x="122" y="919"/>
                    <a:pt x="124" y="920"/>
                    <a:pt x="126" y="920"/>
                  </a:cubicBezTo>
                  <a:cubicBezTo>
                    <a:pt x="130" y="920"/>
                    <a:pt x="133" y="915"/>
                    <a:pt x="139" y="915"/>
                  </a:cubicBezTo>
                  <a:cubicBezTo>
                    <a:pt x="182" y="840"/>
                    <a:pt x="204" y="765"/>
                    <a:pt x="225" y="679"/>
                  </a:cubicBezTo>
                  <a:cubicBezTo>
                    <a:pt x="247" y="605"/>
                    <a:pt x="247" y="519"/>
                    <a:pt x="236" y="433"/>
                  </a:cubicBezTo>
                  <a:cubicBezTo>
                    <a:pt x="236" y="348"/>
                    <a:pt x="215" y="272"/>
                    <a:pt x="172" y="198"/>
                  </a:cubicBezTo>
                  <a:cubicBezTo>
                    <a:pt x="139" y="122"/>
                    <a:pt x="86" y="58"/>
                    <a:pt x="22" y="5"/>
                  </a:cubicBezTo>
                  <a:cubicBezTo>
                    <a:pt x="22" y="1"/>
                    <a:pt x="21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63"/>
            <p:cNvSpPr/>
            <p:nvPr/>
          </p:nvSpPr>
          <p:spPr>
            <a:xfrm>
              <a:off x="6846723" y="2154299"/>
              <a:ext cx="174833" cy="160582"/>
            </a:xfrm>
            <a:custGeom>
              <a:avLst/>
              <a:gdLst/>
              <a:ahLst/>
              <a:cxnLst/>
              <a:rect l="l" t="t" r="r" b="b"/>
              <a:pathLst>
                <a:path w="687" h="631" extrusionOk="0">
                  <a:moveTo>
                    <a:pt x="665" y="1"/>
                  </a:moveTo>
                  <a:cubicBezTo>
                    <a:pt x="525" y="55"/>
                    <a:pt x="386" y="129"/>
                    <a:pt x="268" y="236"/>
                  </a:cubicBezTo>
                  <a:cubicBezTo>
                    <a:pt x="204" y="279"/>
                    <a:pt x="151" y="343"/>
                    <a:pt x="108" y="408"/>
                  </a:cubicBezTo>
                  <a:cubicBezTo>
                    <a:pt x="65" y="472"/>
                    <a:pt x="22" y="536"/>
                    <a:pt x="1" y="611"/>
                  </a:cubicBezTo>
                  <a:cubicBezTo>
                    <a:pt x="1" y="622"/>
                    <a:pt x="1" y="622"/>
                    <a:pt x="11" y="622"/>
                  </a:cubicBezTo>
                  <a:cubicBezTo>
                    <a:pt x="11" y="627"/>
                    <a:pt x="14" y="630"/>
                    <a:pt x="17" y="630"/>
                  </a:cubicBezTo>
                  <a:cubicBezTo>
                    <a:pt x="20" y="630"/>
                    <a:pt x="22" y="627"/>
                    <a:pt x="22" y="622"/>
                  </a:cubicBezTo>
                  <a:lnTo>
                    <a:pt x="151" y="429"/>
                  </a:lnTo>
                  <a:cubicBezTo>
                    <a:pt x="194" y="376"/>
                    <a:pt x="237" y="312"/>
                    <a:pt x="290" y="258"/>
                  </a:cubicBezTo>
                  <a:cubicBezTo>
                    <a:pt x="397" y="151"/>
                    <a:pt x="525" y="65"/>
                    <a:pt x="675" y="22"/>
                  </a:cubicBezTo>
                  <a:cubicBezTo>
                    <a:pt x="675" y="12"/>
                    <a:pt x="686" y="12"/>
                    <a:pt x="6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63"/>
            <p:cNvSpPr/>
            <p:nvPr/>
          </p:nvSpPr>
          <p:spPr>
            <a:xfrm>
              <a:off x="7042933" y="2146410"/>
              <a:ext cx="57514" cy="13742"/>
            </a:xfrm>
            <a:custGeom>
              <a:avLst/>
              <a:gdLst/>
              <a:ahLst/>
              <a:cxnLst/>
              <a:rect l="l" t="t" r="r" b="b"/>
              <a:pathLst>
                <a:path w="226" h="54" extrusionOk="0">
                  <a:moveTo>
                    <a:pt x="118" y="0"/>
                  </a:moveTo>
                  <a:cubicBezTo>
                    <a:pt x="75" y="0"/>
                    <a:pt x="44" y="10"/>
                    <a:pt x="11" y="10"/>
                  </a:cubicBezTo>
                  <a:cubicBezTo>
                    <a:pt x="1" y="21"/>
                    <a:pt x="1" y="21"/>
                    <a:pt x="1" y="32"/>
                  </a:cubicBezTo>
                  <a:lnTo>
                    <a:pt x="11" y="32"/>
                  </a:lnTo>
                  <a:cubicBezTo>
                    <a:pt x="27" y="27"/>
                    <a:pt x="46" y="24"/>
                    <a:pt x="65" y="24"/>
                  </a:cubicBezTo>
                  <a:cubicBezTo>
                    <a:pt x="84" y="24"/>
                    <a:pt x="102" y="27"/>
                    <a:pt x="118" y="32"/>
                  </a:cubicBezTo>
                  <a:cubicBezTo>
                    <a:pt x="129" y="43"/>
                    <a:pt x="151" y="43"/>
                    <a:pt x="161" y="53"/>
                  </a:cubicBezTo>
                  <a:lnTo>
                    <a:pt x="215" y="53"/>
                  </a:lnTo>
                  <a:lnTo>
                    <a:pt x="215" y="43"/>
                  </a:lnTo>
                  <a:cubicBezTo>
                    <a:pt x="225" y="43"/>
                    <a:pt x="225" y="32"/>
                    <a:pt x="225" y="32"/>
                  </a:cubicBezTo>
                  <a:cubicBezTo>
                    <a:pt x="204" y="10"/>
                    <a:pt x="194" y="0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63"/>
            <p:cNvSpPr/>
            <p:nvPr/>
          </p:nvSpPr>
          <p:spPr>
            <a:xfrm>
              <a:off x="7102992" y="2446704"/>
              <a:ext cx="76601" cy="181959"/>
            </a:xfrm>
            <a:custGeom>
              <a:avLst/>
              <a:gdLst/>
              <a:ahLst/>
              <a:cxnLst/>
              <a:rect l="l" t="t" r="r" b="b"/>
              <a:pathLst>
                <a:path w="301" h="715" extrusionOk="0">
                  <a:moveTo>
                    <a:pt x="289" y="0"/>
                  </a:moveTo>
                  <a:cubicBezTo>
                    <a:pt x="287" y="0"/>
                    <a:pt x="284" y="3"/>
                    <a:pt x="279" y="8"/>
                  </a:cubicBezTo>
                  <a:cubicBezTo>
                    <a:pt x="225" y="115"/>
                    <a:pt x="161" y="233"/>
                    <a:pt x="108" y="340"/>
                  </a:cubicBezTo>
                  <a:cubicBezTo>
                    <a:pt x="86" y="405"/>
                    <a:pt x="54" y="458"/>
                    <a:pt x="43" y="522"/>
                  </a:cubicBezTo>
                  <a:cubicBezTo>
                    <a:pt x="22" y="576"/>
                    <a:pt x="1" y="640"/>
                    <a:pt x="1" y="705"/>
                  </a:cubicBezTo>
                  <a:cubicBezTo>
                    <a:pt x="1" y="705"/>
                    <a:pt x="1" y="715"/>
                    <a:pt x="11" y="715"/>
                  </a:cubicBezTo>
                  <a:lnTo>
                    <a:pt x="22" y="715"/>
                  </a:lnTo>
                  <a:cubicBezTo>
                    <a:pt x="43" y="651"/>
                    <a:pt x="65" y="597"/>
                    <a:pt x="86" y="533"/>
                  </a:cubicBezTo>
                  <a:cubicBezTo>
                    <a:pt x="108" y="479"/>
                    <a:pt x="118" y="415"/>
                    <a:pt x="139" y="362"/>
                  </a:cubicBezTo>
                  <a:cubicBezTo>
                    <a:pt x="182" y="244"/>
                    <a:pt x="236" y="126"/>
                    <a:pt x="300" y="19"/>
                  </a:cubicBezTo>
                  <a:lnTo>
                    <a:pt x="300" y="8"/>
                  </a:lnTo>
                  <a:cubicBezTo>
                    <a:pt x="295" y="3"/>
                    <a:pt x="292" y="0"/>
                    <a:pt x="2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63"/>
            <p:cNvSpPr/>
            <p:nvPr/>
          </p:nvSpPr>
          <p:spPr>
            <a:xfrm>
              <a:off x="6364470" y="2070064"/>
              <a:ext cx="226494" cy="11197"/>
            </a:xfrm>
            <a:custGeom>
              <a:avLst/>
              <a:gdLst/>
              <a:ahLst/>
              <a:cxnLst/>
              <a:rect l="l" t="t" r="r" b="b"/>
              <a:pathLst>
                <a:path w="890" h="44" extrusionOk="0">
                  <a:moveTo>
                    <a:pt x="440" y="0"/>
                  </a:moveTo>
                  <a:cubicBezTo>
                    <a:pt x="300" y="10"/>
                    <a:pt x="150" y="10"/>
                    <a:pt x="11" y="10"/>
                  </a:cubicBezTo>
                  <a:cubicBezTo>
                    <a:pt x="0" y="10"/>
                    <a:pt x="0" y="10"/>
                    <a:pt x="0" y="22"/>
                  </a:cubicBezTo>
                  <a:cubicBezTo>
                    <a:pt x="0" y="22"/>
                    <a:pt x="0" y="32"/>
                    <a:pt x="11" y="32"/>
                  </a:cubicBezTo>
                  <a:cubicBezTo>
                    <a:pt x="150" y="32"/>
                    <a:pt x="300" y="32"/>
                    <a:pt x="440" y="43"/>
                  </a:cubicBezTo>
                  <a:lnTo>
                    <a:pt x="664" y="43"/>
                  </a:lnTo>
                  <a:cubicBezTo>
                    <a:pt x="740" y="43"/>
                    <a:pt x="804" y="43"/>
                    <a:pt x="878" y="32"/>
                  </a:cubicBezTo>
                  <a:cubicBezTo>
                    <a:pt x="889" y="32"/>
                    <a:pt x="889" y="22"/>
                    <a:pt x="889" y="22"/>
                  </a:cubicBezTo>
                  <a:cubicBezTo>
                    <a:pt x="889" y="22"/>
                    <a:pt x="889" y="10"/>
                    <a:pt x="878" y="10"/>
                  </a:cubicBezTo>
                  <a:cubicBezTo>
                    <a:pt x="804" y="0"/>
                    <a:pt x="740" y="0"/>
                    <a:pt x="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63"/>
            <p:cNvSpPr/>
            <p:nvPr/>
          </p:nvSpPr>
          <p:spPr>
            <a:xfrm>
              <a:off x="6380757" y="2088896"/>
              <a:ext cx="81945" cy="13997"/>
            </a:xfrm>
            <a:custGeom>
              <a:avLst/>
              <a:gdLst/>
              <a:ahLst/>
              <a:cxnLst/>
              <a:rect l="l" t="t" r="r" b="b"/>
              <a:pathLst>
                <a:path w="322" h="55" extrusionOk="0">
                  <a:moveTo>
                    <a:pt x="236" y="1"/>
                  </a:moveTo>
                  <a:cubicBezTo>
                    <a:pt x="215" y="1"/>
                    <a:pt x="183" y="1"/>
                    <a:pt x="162" y="12"/>
                  </a:cubicBezTo>
                  <a:cubicBezTo>
                    <a:pt x="133" y="12"/>
                    <a:pt x="100" y="16"/>
                    <a:pt x="65" y="16"/>
                  </a:cubicBezTo>
                  <a:cubicBezTo>
                    <a:pt x="47" y="16"/>
                    <a:pt x="29" y="15"/>
                    <a:pt x="12" y="12"/>
                  </a:cubicBezTo>
                  <a:lnTo>
                    <a:pt x="1" y="22"/>
                  </a:lnTo>
                  <a:cubicBezTo>
                    <a:pt x="1" y="33"/>
                    <a:pt x="12" y="33"/>
                    <a:pt x="12" y="33"/>
                  </a:cubicBezTo>
                  <a:cubicBezTo>
                    <a:pt x="65" y="33"/>
                    <a:pt x="119" y="33"/>
                    <a:pt x="162" y="44"/>
                  </a:cubicBezTo>
                  <a:cubicBezTo>
                    <a:pt x="183" y="44"/>
                    <a:pt x="215" y="55"/>
                    <a:pt x="236" y="55"/>
                  </a:cubicBezTo>
                  <a:cubicBezTo>
                    <a:pt x="258" y="55"/>
                    <a:pt x="290" y="44"/>
                    <a:pt x="312" y="33"/>
                  </a:cubicBezTo>
                  <a:lnTo>
                    <a:pt x="322" y="33"/>
                  </a:lnTo>
                  <a:cubicBezTo>
                    <a:pt x="322" y="22"/>
                    <a:pt x="322" y="22"/>
                    <a:pt x="312" y="12"/>
                  </a:cubicBezTo>
                  <a:cubicBezTo>
                    <a:pt x="290" y="1"/>
                    <a:pt x="258" y="1"/>
                    <a:pt x="2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63"/>
            <p:cNvSpPr/>
            <p:nvPr/>
          </p:nvSpPr>
          <p:spPr>
            <a:xfrm>
              <a:off x="6612595" y="2075408"/>
              <a:ext cx="250925" cy="13742"/>
            </a:xfrm>
            <a:custGeom>
              <a:avLst/>
              <a:gdLst/>
              <a:ahLst/>
              <a:cxnLst/>
              <a:rect l="l" t="t" r="r" b="b"/>
              <a:pathLst>
                <a:path w="986" h="54" extrusionOk="0">
                  <a:moveTo>
                    <a:pt x="246" y="1"/>
                  </a:moveTo>
                  <a:cubicBezTo>
                    <a:pt x="171" y="1"/>
                    <a:pt x="86" y="1"/>
                    <a:pt x="10" y="22"/>
                  </a:cubicBezTo>
                  <a:lnTo>
                    <a:pt x="0" y="22"/>
                  </a:lnTo>
                  <a:cubicBezTo>
                    <a:pt x="0" y="32"/>
                    <a:pt x="0" y="32"/>
                    <a:pt x="10" y="43"/>
                  </a:cubicBezTo>
                  <a:cubicBezTo>
                    <a:pt x="86" y="54"/>
                    <a:pt x="171" y="54"/>
                    <a:pt x="246" y="54"/>
                  </a:cubicBezTo>
                  <a:cubicBezTo>
                    <a:pt x="332" y="54"/>
                    <a:pt x="407" y="54"/>
                    <a:pt x="493" y="43"/>
                  </a:cubicBezTo>
                  <a:cubicBezTo>
                    <a:pt x="599" y="43"/>
                    <a:pt x="707" y="38"/>
                    <a:pt x="814" y="38"/>
                  </a:cubicBezTo>
                  <a:cubicBezTo>
                    <a:pt x="867" y="38"/>
                    <a:pt x="921" y="40"/>
                    <a:pt x="974" y="43"/>
                  </a:cubicBezTo>
                  <a:cubicBezTo>
                    <a:pt x="974" y="32"/>
                    <a:pt x="985" y="32"/>
                    <a:pt x="985" y="32"/>
                  </a:cubicBezTo>
                  <a:cubicBezTo>
                    <a:pt x="985" y="22"/>
                    <a:pt x="974" y="22"/>
                    <a:pt x="974" y="22"/>
                  </a:cubicBezTo>
                  <a:cubicBezTo>
                    <a:pt x="814" y="22"/>
                    <a:pt x="653" y="11"/>
                    <a:pt x="493" y="11"/>
                  </a:cubicBezTo>
                  <a:cubicBezTo>
                    <a:pt x="407" y="1"/>
                    <a:pt x="332" y="1"/>
                    <a:pt x="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63"/>
            <p:cNvSpPr/>
            <p:nvPr/>
          </p:nvSpPr>
          <p:spPr>
            <a:xfrm>
              <a:off x="6737803" y="2102638"/>
              <a:ext cx="81945" cy="11197"/>
            </a:xfrm>
            <a:custGeom>
              <a:avLst/>
              <a:gdLst/>
              <a:ahLst/>
              <a:cxnLst/>
              <a:rect l="l" t="t" r="r" b="b"/>
              <a:pathLst>
                <a:path w="322" h="44" extrusionOk="0">
                  <a:moveTo>
                    <a:pt x="86" y="1"/>
                  </a:moveTo>
                  <a:cubicBezTo>
                    <a:pt x="54" y="1"/>
                    <a:pt x="32" y="1"/>
                    <a:pt x="11" y="11"/>
                  </a:cubicBezTo>
                  <a:cubicBezTo>
                    <a:pt x="1" y="11"/>
                    <a:pt x="1" y="11"/>
                    <a:pt x="1" y="22"/>
                  </a:cubicBezTo>
                  <a:cubicBezTo>
                    <a:pt x="1" y="22"/>
                    <a:pt x="1" y="32"/>
                    <a:pt x="11" y="32"/>
                  </a:cubicBezTo>
                  <a:cubicBezTo>
                    <a:pt x="32" y="44"/>
                    <a:pt x="54" y="44"/>
                    <a:pt x="86" y="44"/>
                  </a:cubicBezTo>
                  <a:lnTo>
                    <a:pt x="161" y="44"/>
                  </a:lnTo>
                  <a:cubicBezTo>
                    <a:pt x="204" y="32"/>
                    <a:pt x="258" y="32"/>
                    <a:pt x="311" y="32"/>
                  </a:cubicBezTo>
                  <a:cubicBezTo>
                    <a:pt x="311" y="32"/>
                    <a:pt x="322" y="32"/>
                    <a:pt x="322" y="22"/>
                  </a:cubicBezTo>
                  <a:lnTo>
                    <a:pt x="311" y="11"/>
                  </a:lnTo>
                  <a:cubicBezTo>
                    <a:pt x="258" y="11"/>
                    <a:pt x="204" y="11"/>
                    <a:pt x="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63"/>
            <p:cNvSpPr/>
            <p:nvPr/>
          </p:nvSpPr>
          <p:spPr>
            <a:xfrm>
              <a:off x="6645170" y="1884798"/>
              <a:ext cx="147348" cy="149893"/>
            </a:xfrm>
            <a:custGeom>
              <a:avLst/>
              <a:gdLst/>
              <a:ahLst/>
              <a:cxnLst/>
              <a:rect l="l" t="t" r="r" b="b"/>
              <a:pathLst>
                <a:path w="579" h="589" extrusionOk="0">
                  <a:moveTo>
                    <a:pt x="11" y="0"/>
                  </a:moveTo>
                  <a:cubicBezTo>
                    <a:pt x="1" y="0"/>
                    <a:pt x="1" y="10"/>
                    <a:pt x="1" y="10"/>
                  </a:cubicBezTo>
                  <a:cubicBezTo>
                    <a:pt x="1" y="21"/>
                    <a:pt x="1" y="21"/>
                    <a:pt x="11" y="21"/>
                  </a:cubicBezTo>
                  <a:cubicBezTo>
                    <a:pt x="75" y="32"/>
                    <a:pt x="139" y="53"/>
                    <a:pt x="204" y="86"/>
                  </a:cubicBezTo>
                  <a:cubicBezTo>
                    <a:pt x="258" y="129"/>
                    <a:pt x="311" y="171"/>
                    <a:pt x="354" y="225"/>
                  </a:cubicBezTo>
                  <a:cubicBezTo>
                    <a:pt x="396" y="278"/>
                    <a:pt x="429" y="332"/>
                    <a:pt x="461" y="396"/>
                  </a:cubicBezTo>
                  <a:cubicBezTo>
                    <a:pt x="493" y="460"/>
                    <a:pt x="525" y="514"/>
                    <a:pt x="557" y="578"/>
                  </a:cubicBezTo>
                  <a:cubicBezTo>
                    <a:pt x="557" y="589"/>
                    <a:pt x="568" y="589"/>
                    <a:pt x="568" y="589"/>
                  </a:cubicBezTo>
                  <a:cubicBezTo>
                    <a:pt x="579" y="589"/>
                    <a:pt x="579" y="578"/>
                    <a:pt x="579" y="567"/>
                  </a:cubicBezTo>
                  <a:cubicBezTo>
                    <a:pt x="568" y="503"/>
                    <a:pt x="536" y="439"/>
                    <a:pt x="503" y="374"/>
                  </a:cubicBezTo>
                  <a:cubicBezTo>
                    <a:pt x="472" y="310"/>
                    <a:pt x="429" y="246"/>
                    <a:pt x="375" y="203"/>
                  </a:cubicBezTo>
                  <a:cubicBezTo>
                    <a:pt x="279" y="96"/>
                    <a:pt x="151" y="21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63"/>
            <p:cNvSpPr/>
            <p:nvPr/>
          </p:nvSpPr>
          <p:spPr>
            <a:xfrm>
              <a:off x="6656113" y="1914573"/>
              <a:ext cx="98232" cy="95687"/>
            </a:xfrm>
            <a:custGeom>
              <a:avLst/>
              <a:gdLst/>
              <a:ahLst/>
              <a:cxnLst/>
              <a:rect l="l" t="t" r="r" b="b"/>
              <a:pathLst>
                <a:path w="386" h="376" extrusionOk="0">
                  <a:moveTo>
                    <a:pt x="11" y="0"/>
                  </a:moveTo>
                  <a:cubicBezTo>
                    <a:pt x="11" y="0"/>
                    <a:pt x="0" y="0"/>
                    <a:pt x="0" y="12"/>
                  </a:cubicBezTo>
                  <a:cubicBezTo>
                    <a:pt x="0" y="22"/>
                    <a:pt x="0" y="22"/>
                    <a:pt x="11" y="22"/>
                  </a:cubicBezTo>
                  <a:cubicBezTo>
                    <a:pt x="96" y="43"/>
                    <a:pt x="172" y="97"/>
                    <a:pt x="225" y="161"/>
                  </a:cubicBezTo>
                  <a:cubicBezTo>
                    <a:pt x="246" y="193"/>
                    <a:pt x="279" y="226"/>
                    <a:pt x="300" y="257"/>
                  </a:cubicBezTo>
                  <a:cubicBezTo>
                    <a:pt x="322" y="300"/>
                    <a:pt x="343" y="333"/>
                    <a:pt x="365" y="364"/>
                  </a:cubicBezTo>
                  <a:cubicBezTo>
                    <a:pt x="365" y="376"/>
                    <a:pt x="375" y="376"/>
                    <a:pt x="375" y="376"/>
                  </a:cubicBezTo>
                  <a:lnTo>
                    <a:pt x="386" y="364"/>
                  </a:lnTo>
                  <a:cubicBezTo>
                    <a:pt x="386" y="322"/>
                    <a:pt x="365" y="269"/>
                    <a:pt x="343" y="236"/>
                  </a:cubicBezTo>
                  <a:cubicBezTo>
                    <a:pt x="311" y="193"/>
                    <a:pt x="279" y="161"/>
                    <a:pt x="246" y="129"/>
                  </a:cubicBezTo>
                  <a:cubicBezTo>
                    <a:pt x="182" y="76"/>
                    <a:pt x="96" y="33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63"/>
            <p:cNvSpPr/>
            <p:nvPr/>
          </p:nvSpPr>
          <p:spPr>
            <a:xfrm>
              <a:off x="6631427" y="1781222"/>
              <a:ext cx="27485" cy="45808"/>
            </a:xfrm>
            <a:custGeom>
              <a:avLst/>
              <a:gdLst/>
              <a:ahLst/>
              <a:cxnLst/>
              <a:rect l="l" t="t" r="r" b="b"/>
              <a:pathLst>
                <a:path w="108" h="180" extrusionOk="0">
                  <a:moveTo>
                    <a:pt x="12" y="0"/>
                  </a:moveTo>
                  <a:cubicBezTo>
                    <a:pt x="12" y="0"/>
                    <a:pt x="1" y="0"/>
                    <a:pt x="1" y="10"/>
                  </a:cubicBezTo>
                  <a:cubicBezTo>
                    <a:pt x="1" y="10"/>
                    <a:pt x="1" y="22"/>
                    <a:pt x="12" y="22"/>
                  </a:cubicBezTo>
                  <a:cubicBezTo>
                    <a:pt x="33" y="32"/>
                    <a:pt x="55" y="64"/>
                    <a:pt x="55" y="86"/>
                  </a:cubicBezTo>
                  <a:cubicBezTo>
                    <a:pt x="55" y="107"/>
                    <a:pt x="65" y="118"/>
                    <a:pt x="65" y="129"/>
                  </a:cubicBezTo>
                  <a:cubicBezTo>
                    <a:pt x="65" y="139"/>
                    <a:pt x="65" y="150"/>
                    <a:pt x="76" y="172"/>
                  </a:cubicBezTo>
                  <a:cubicBezTo>
                    <a:pt x="81" y="177"/>
                    <a:pt x="84" y="179"/>
                    <a:pt x="86" y="179"/>
                  </a:cubicBezTo>
                  <a:cubicBezTo>
                    <a:pt x="89" y="179"/>
                    <a:pt x="92" y="177"/>
                    <a:pt x="97" y="172"/>
                  </a:cubicBezTo>
                  <a:cubicBezTo>
                    <a:pt x="108" y="160"/>
                    <a:pt x="108" y="139"/>
                    <a:pt x="108" y="129"/>
                  </a:cubicBezTo>
                  <a:cubicBezTo>
                    <a:pt x="108" y="107"/>
                    <a:pt x="97" y="86"/>
                    <a:pt x="86" y="75"/>
                  </a:cubicBezTo>
                  <a:cubicBezTo>
                    <a:pt x="65" y="43"/>
                    <a:pt x="43" y="22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63"/>
            <p:cNvSpPr/>
            <p:nvPr/>
          </p:nvSpPr>
          <p:spPr>
            <a:xfrm>
              <a:off x="6443616" y="1901085"/>
              <a:ext cx="95433" cy="136405"/>
            </a:xfrm>
            <a:custGeom>
              <a:avLst/>
              <a:gdLst/>
              <a:ahLst/>
              <a:cxnLst/>
              <a:rect l="l" t="t" r="r" b="b"/>
              <a:pathLst>
                <a:path w="375" h="536" extrusionOk="0">
                  <a:moveTo>
                    <a:pt x="353" y="0"/>
                  </a:moveTo>
                  <a:cubicBezTo>
                    <a:pt x="279" y="65"/>
                    <a:pt x="193" y="139"/>
                    <a:pt x="118" y="225"/>
                  </a:cubicBezTo>
                  <a:cubicBezTo>
                    <a:pt x="86" y="268"/>
                    <a:pt x="53" y="310"/>
                    <a:pt x="32" y="364"/>
                  </a:cubicBezTo>
                  <a:cubicBezTo>
                    <a:pt x="11" y="417"/>
                    <a:pt x="0" y="471"/>
                    <a:pt x="11" y="525"/>
                  </a:cubicBezTo>
                  <a:cubicBezTo>
                    <a:pt x="11" y="536"/>
                    <a:pt x="11" y="536"/>
                    <a:pt x="22" y="536"/>
                  </a:cubicBezTo>
                  <a:cubicBezTo>
                    <a:pt x="22" y="536"/>
                    <a:pt x="32" y="536"/>
                    <a:pt x="32" y="525"/>
                  </a:cubicBezTo>
                  <a:cubicBezTo>
                    <a:pt x="43" y="482"/>
                    <a:pt x="65" y="429"/>
                    <a:pt x="86" y="386"/>
                  </a:cubicBezTo>
                  <a:cubicBezTo>
                    <a:pt x="96" y="332"/>
                    <a:pt x="118" y="289"/>
                    <a:pt x="150" y="246"/>
                  </a:cubicBezTo>
                  <a:cubicBezTo>
                    <a:pt x="203" y="161"/>
                    <a:pt x="289" y="86"/>
                    <a:pt x="375" y="22"/>
                  </a:cubicBezTo>
                  <a:lnTo>
                    <a:pt x="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63"/>
            <p:cNvSpPr/>
            <p:nvPr/>
          </p:nvSpPr>
          <p:spPr>
            <a:xfrm>
              <a:off x="6568823" y="3446073"/>
              <a:ext cx="367989" cy="32829"/>
            </a:xfrm>
            <a:custGeom>
              <a:avLst/>
              <a:gdLst/>
              <a:ahLst/>
              <a:cxnLst/>
              <a:rect l="l" t="t" r="r" b="b"/>
              <a:pathLst>
                <a:path w="1446" h="129" extrusionOk="0">
                  <a:moveTo>
                    <a:pt x="1424" y="0"/>
                  </a:moveTo>
                  <a:cubicBezTo>
                    <a:pt x="1307" y="22"/>
                    <a:pt x="1200" y="33"/>
                    <a:pt x="1082" y="43"/>
                  </a:cubicBezTo>
                  <a:cubicBezTo>
                    <a:pt x="964" y="54"/>
                    <a:pt x="846" y="64"/>
                    <a:pt x="729" y="64"/>
                  </a:cubicBezTo>
                  <a:cubicBezTo>
                    <a:pt x="611" y="75"/>
                    <a:pt x="482" y="75"/>
                    <a:pt x="365" y="75"/>
                  </a:cubicBezTo>
                  <a:cubicBezTo>
                    <a:pt x="247" y="86"/>
                    <a:pt x="129" y="86"/>
                    <a:pt x="11" y="97"/>
                  </a:cubicBezTo>
                  <a:lnTo>
                    <a:pt x="1" y="107"/>
                  </a:lnTo>
                  <a:lnTo>
                    <a:pt x="11" y="118"/>
                  </a:lnTo>
                  <a:cubicBezTo>
                    <a:pt x="129" y="129"/>
                    <a:pt x="258" y="129"/>
                    <a:pt x="375" y="129"/>
                  </a:cubicBezTo>
                  <a:cubicBezTo>
                    <a:pt x="493" y="129"/>
                    <a:pt x="611" y="118"/>
                    <a:pt x="729" y="107"/>
                  </a:cubicBezTo>
                  <a:cubicBezTo>
                    <a:pt x="846" y="97"/>
                    <a:pt x="964" y="75"/>
                    <a:pt x="1082" y="64"/>
                  </a:cubicBezTo>
                  <a:cubicBezTo>
                    <a:pt x="1200" y="54"/>
                    <a:pt x="1317" y="33"/>
                    <a:pt x="1436" y="22"/>
                  </a:cubicBezTo>
                  <a:cubicBezTo>
                    <a:pt x="1436" y="22"/>
                    <a:pt x="1446" y="11"/>
                    <a:pt x="14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63"/>
            <p:cNvSpPr/>
            <p:nvPr/>
          </p:nvSpPr>
          <p:spPr>
            <a:xfrm>
              <a:off x="6778521" y="3413244"/>
              <a:ext cx="139459" cy="30284"/>
            </a:xfrm>
            <a:custGeom>
              <a:avLst/>
              <a:gdLst/>
              <a:ahLst/>
              <a:cxnLst/>
              <a:rect l="l" t="t" r="r" b="b"/>
              <a:pathLst>
                <a:path w="548" h="119" extrusionOk="0">
                  <a:moveTo>
                    <a:pt x="536" y="1"/>
                  </a:moveTo>
                  <a:cubicBezTo>
                    <a:pt x="451" y="33"/>
                    <a:pt x="365" y="43"/>
                    <a:pt x="269" y="55"/>
                  </a:cubicBezTo>
                  <a:lnTo>
                    <a:pt x="140" y="65"/>
                  </a:lnTo>
                  <a:cubicBezTo>
                    <a:pt x="98" y="65"/>
                    <a:pt x="55" y="76"/>
                    <a:pt x="12" y="86"/>
                  </a:cubicBezTo>
                  <a:cubicBezTo>
                    <a:pt x="1" y="86"/>
                    <a:pt x="1" y="86"/>
                    <a:pt x="1" y="97"/>
                  </a:cubicBezTo>
                  <a:cubicBezTo>
                    <a:pt x="1" y="97"/>
                    <a:pt x="1" y="108"/>
                    <a:pt x="12" y="108"/>
                  </a:cubicBezTo>
                  <a:cubicBezTo>
                    <a:pt x="55" y="119"/>
                    <a:pt x="98" y="119"/>
                    <a:pt x="140" y="119"/>
                  </a:cubicBezTo>
                  <a:cubicBezTo>
                    <a:pt x="194" y="108"/>
                    <a:pt x="236" y="108"/>
                    <a:pt x="279" y="97"/>
                  </a:cubicBezTo>
                  <a:cubicBezTo>
                    <a:pt x="365" y="76"/>
                    <a:pt x="451" y="43"/>
                    <a:pt x="547" y="22"/>
                  </a:cubicBezTo>
                  <a:lnTo>
                    <a:pt x="547" y="12"/>
                  </a:lnTo>
                  <a:cubicBezTo>
                    <a:pt x="547" y="1"/>
                    <a:pt x="536" y="1"/>
                    <a:pt x="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63"/>
            <p:cNvSpPr/>
            <p:nvPr/>
          </p:nvSpPr>
          <p:spPr>
            <a:xfrm>
              <a:off x="6626083" y="3391359"/>
              <a:ext cx="272556" cy="43263"/>
            </a:xfrm>
            <a:custGeom>
              <a:avLst/>
              <a:gdLst/>
              <a:ahLst/>
              <a:cxnLst/>
              <a:rect l="l" t="t" r="r" b="b"/>
              <a:pathLst>
                <a:path w="1071" h="170" extrusionOk="0">
                  <a:moveTo>
                    <a:pt x="1050" y="1"/>
                  </a:moveTo>
                  <a:cubicBezTo>
                    <a:pt x="878" y="55"/>
                    <a:pt x="707" y="76"/>
                    <a:pt x="536" y="98"/>
                  </a:cubicBezTo>
                  <a:cubicBezTo>
                    <a:pt x="450" y="108"/>
                    <a:pt x="354" y="108"/>
                    <a:pt x="268" y="119"/>
                  </a:cubicBezTo>
                  <a:cubicBezTo>
                    <a:pt x="183" y="119"/>
                    <a:pt x="97" y="129"/>
                    <a:pt x="11" y="141"/>
                  </a:cubicBezTo>
                  <a:cubicBezTo>
                    <a:pt x="0" y="141"/>
                    <a:pt x="0" y="151"/>
                    <a:pt x="0" y="151"/>
                  </a:cubicBezTo>
                  <a:cubicBezTo>
                    <a:pt x="0" y="162"/>
                    <a:pt x="0" y="162"/>
                    <a:pt x="11" y="162"/>
                  </a:cubicBezTo>
                  <a:cubicBezTo>
                    <a:pt x="54" y="167"/>
                    <a:pt x="97" y="170"/>
                    <a:pt x="140" y="170"/>
                  </a:cubicBezTo>
                  <a:cubicBezTo>
                    <a:pt x="183" y="170"/>
                    <a:pt x="226" y="167"/>
                    <a:pt x="268" y="162"/>
                  </a:cubicBezTo>
                  <a:cubicBezTo>
                    <a:pt x="364" y="162"/>
                    <a:pt x="450" y="151"/>
                    <a:pt x="536" y="129"/>
                  </a:cubicBezTo>
                  <a:cubicBezTo>
                    <a:pt x="718" y="108"/>
                    <a:pt x="889" y="65"/>
                    <a:pt x="1061" y="22"/>
                  </a:cubicBezTo>
                  <a:cubicBezTo>
                    <a:pt x="1061" y="22"/>
                    <a:pt x="1071" y="22"/>
                    <a:pt x="1061" y="12"/>
                  </a:cubicBezTo>
                  <a:cubicBezTo>
                    <a:pt x="1061" y="12"/>
                    <a:pt x="1061" y="1"/>
                    <a:pt x="10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63"/>
            <p:cNvSpPr/>
            <p:nvPr/>
          </p:nvSpPr>
          <p:spPr>
            <a:xfrm>
              <a:off x="6323752" y="3393140"/>
              <a:ext cx="234383" cy="51661"/>
            </a:xfrm>
            <a:custGeom>
              <a:avLst/>
              <a:gdLst/>
              <a:ahLst/>
              <a:cxnLst/>
              <a:rect l="l" t="t" r="r" b="b"/>
              <a:pathLst>
                <a:path w="921" h="203" extrusionOk="0">
                  <a:moveTo>
                    <a:pt x="8" y="0"/>
                  </a:moveTo>
                  <a:cubicBezTo>
                    <a:pt x="5" y="0"/>
                    <a:pt x="0" y="5"/>
                    <a:pt x="0" y="5"/>
                  </a:cubicBezTo>
                  <a:cubicBezTo>
                    <a:pt x="0" y="15"/>
                    <a:pt x="0" y="15"/>
                    <a:pt x="10" y="15"/>
                  </a:cubicBezTo>
                  <a:cubicBezTo>
                    <a:pt x="160" y="69"/>
                    <a:pt x="310" y="101"/>
                    <a:pt x="460" y="144"/>
                  </a:cubicBezTo>
                  <a:cubicBezTo>
                    <a:pt x="536" y="165"/>
                    <a:pt x="610" y="176"/>
                    <a:pt x="685" y="187"/>
                  </a:cubicBezTo>
                  <a:cubicBezTo>
                    <a:pt x="738" y="195"/>
                    <a:pt x="792" y="202"/>
                    <a:pt x="845" y="202"/>
                  </a:cubicBezTo>
                  <a:cubicBezTo>
                    <a:pt x="866" y="202"/>
                    <a:pt x="888" y="201"/>
                    <a:pt x="910" y="198"/>
                  </a:cubicBezTo>
                  <a:cubicBezTo>
                    <a:pt x="921" y="198"/>
                    <a:pt x="921" y="198"/>
                    <a:pt x="921" y="187"/>
                  </a:cubicBezTo>
                  <a:lnTo>
                    <a:pt x="921" y="176"/>
                  </a:lnTo>
                  <a:cubicBezTo>
                    <a:pt x="846" y="155"/>
                    <a:pt x="771" y="144"/>
                    <a:pt x="685" y="134"/>
                  </a:cubicBezTo>
                  <a:lnTo>
                    <a:pt x="460" y="101"/>
                  </a:lnTo>
                  <a:cubicBezTo>
                    <a:pt x="310" y="80"/>
                    <a:pt x="160" y="48"/>
                    <a:pt x="22" y="5"/>
                  </a:cubicBezTo>
                  <a:lnTo>
                    <a:pt x="10" y="5"/>
                  </a:lnTo>
                  <a:cubicBezTo>
                    <a:pt x="10" y="1"/>
                    <a:pt x="9" y="0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63"/>
            <p:cNvSpPr/>
            <p:nvPr/>
          </p:nvSpPr>
          <p:spPr>
            <a:xfrm>
              <a:off x="6310010" y="3418843"/>
              <a:ext cx="111975" cy="34101"/>
            </a:xfrm>
            <a:custGeom>
              <a:avLst/>
              <a:gdLst/>
              <a:ahLst/>
              <a:cxnLst/>
              <a:rect l="l" t="t" r="r" b="b"/>
              <a:pathLst>
                <a:path w="440" h="134" extrusionOk="0">
                  <a:moveTo>
                    <a:pt x="22" y="0"/>
                  </a:moveTo>
                  <a:cubicBezTo>
                    <a:pt x="11" y="0"/>
                    <a:pt x="11" y="0"/>
                    <a:pt x="11" y="11"/>
                  </a:cubicBezTo>
                  <a:cubicBezTo>
                    <a:pt x="0" y="21"/>
                    <a:pt x="11" y="21"/>
                    <a:pt x="11" y="21"/>
                  </a:cubicBezTo>
                  <a:cubicBezTo>
                    <a:pt x="76" y="43"/>
                    <a:pt x="150" y="75"/>
                    <a:pt x="214" y="97"/>
                  </a:cubicBezTo>
                  <a:cubicBezTo>
                    <a:pt x="247" y="107"/>
                    <a:pt x="279" y="118"/>
                    <a:pt x="321" y="129"/>
                  </a:cubicBezTo>
                  <a:cubicBezTo>
                    <a:pt x="343" y="129"/>
                    <a:pt x="364" y="133"/>
                    <a:pt x="389" y="133"/>
                  </a:cubicBezTo>
                  <a:cubicBezTo>
                    <a:pt x="401" y="133"/>
                    <a:pt x="414" y="132"/>
                    <a:pt x="428" y="129"/>
                  </a:cubicBezTo>
                  <a:lnTo>
                    <a:pt x="428" y="118"/>
                  </a:lnTo>
                  <a:cubicBezTo>
                    <a:pt x="440" y="118"/>
                    <a:pt x="428" y="107"/>
                    <a:pt x="428" y="107"/>
                  </a:cubicBezTo>
                  <a:cubicBezTo>
                    <a:pt x="397" y="86"/>
                    <a:pt x="364" y="86"/>
                    <a:pt x="321" y="75"/>
                  </a:cubicBezTo>
                  <a:cubicBezTo>
                    <a:pt x="290" y="64"/>
                    <a:pt x="257" y="64"/>
                    <a:pt x="225" y="54"/>
                  </a:cubicBezTo>
                  <a:cubicBezTo>
                    <a:pt x="150" y="54"/>
                    <a:pt x="86" y="33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63"/>
            <p:cNvSpPr/>
            <p:nvPr/>
          </p:nvSpPr>
          <p:spPr>
            <a:xfrm>
              <a:off x="6950300" y="3006066"/>
              <a:ext cx="128262" cy="170507"/>
            </a:xfrm>
            <a:custGeom>
              <a:avLst/>
              <a:gdLst/>
              <a:ahLst/>
              <a:cxnLst/>
              <a:rect l="l" t="t" r="r" b="b"/>
              <a:pathLst>
                <a:path w="504" h="670" extrusionOk="0">
                  <a:moveTo>
                    <a:pt x="486" y="1"/>
                  </a:moveTo>
                  <a:cubicBezTo>
                    <a:pt x="482" y="1"/>
                    <a:pt x="482" y="6"/>
                    <a:pt x="482" y="6"/>
                  </a:cubicBezTo>
                  <a:cubicBezTo>
                    <a:pt x="429" y="134"/>
                    <a:pt x="375" y="263"/>
                    <a:pt x="301" y="380"/>
                  </a:cubicBezTo>
                  <a:cubicBezTo>
                    <a:pt x="258" y="434"/>
                    <a:pt x="215" y="487"/>
                    <a:pt x="161" y="530"/>
                  </a:cubicBezTo>
                  <a:cubicBezTo>
                    <a:pt x="118" y="573"/>
                    <a:pt x="65" y="616"/>
                    <a:pt x="1" y="648"/>
                  </a:cubicBezTo>
                  <a:lnTo>
                    <a:pt x="1" y="658"/>
                  </a:lnTo>
                  <a:cubicBezTo>
                    <a:pt x="1" y="669"/>
                    <a:pt x="11" y="669"/>
                    <a:pt x="11" y="669"/>
                  </a:cubicBezTo>
                  <a:cubicBezTo>
                    <a:pt x="87" y="658"/>
                    <a:pt x="151" y="616"/>
                    <a:pt x="194" y="562"/>
                  </a:cubicBezTo>
                  <a:cubicBezTo>
                    <a:pt x="247" y="520"/>
                    <a:pt x="290" y="455"/>
                    <a:pt x="332" y="401"/>
                  </a:cubicBezTo>
                  <a:cubicBezTo>
                    <a:pt x="397" y="273"/>
                    <a:pt x="451" y="144"/>
                    <a:pt x="493" y="16"/>
                  </a:cubicBezTo>
                  <a:cubicBezTo>
                    <a:pt x="504" y="6"/>
                    <a:pt x="493" y="6"/>
                    <a:pt x="493" y="6"/>
                  </a:cubicBezTo>
                  <a:cubicBezTo>
                    <a:pt x="490" y="2"/>
                    <a:pt x="487" y="1"/>
                    <a:pt x="4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63"/>
            <p:cNvSpPr/>
            <p:nvPr/>
          </p:nvSpPr>
          <p:spPr>
            <a:xfrm>
              <a:off x="6247406" y="3154432"/>
              <a:ext cx="136405" cy="105103"/>
            </a:xfrm>
            <a:custGeom>
              <a:avLst/>
              <a:gdLst/>
              <a:ahLst/>
              <a:cxnLst/>
              <a:rect l="l" t="t" r="r" b="b"/>
              <a:pathLst>
                <a:path w="536" h="413" extrusionOk="0">
                  <a:moveTo>
                    <a:pt x="11" y="1"/>
                  </a:moveTo>
                  <a:cubicBezTo>
                    <a:pt x="0" y="1"/>
                    <a:pt x="0" y="11"/>
                    <a:pt x="0" y="22"/>
                  </a:cubicBezTo>
                  <a:cubicBezTo>
                    <a:pt x="32" y="65"/>
                    <a:pt x="65" y="108"/>
                    <a:pt x="107" y="151"/>
                  </a:cubicBezTo>
                  <a:lnTo>
                    <a:pt x="236" y="247"/>
                  </a:lnTo>
                  <a:cubicBezTo>
                    <a:pt x="332" y="311"/>
                    <a:pt x="429" y="365"/>
                    <a:pt x="525" y="408"/>
                  </a:cubicBezTo>
                  <a:cubicBezTo>
                    <a:pt x="525" y="411"/>
                    <a:pt x="526" y="412"/>
                    <a:pt x="527" y="412"/>
                  </a:cubicBezTo>
                  <a:cubicBezTo>
                    <a:pt x="531" y="412"/>
                    <a:pt x="536" y="408"/>
                    <a:pt x="536" y="408"/>
                  </a:cubicBezTo>
                  <a:lnTo>
                    <a:pt x="536" y="397"/>
                  </a:lnTo>
                  <a:cubicBezTo>
                    <a:pt x="429" y="343"/>
                    <a:pt x="343" y="290"/>
                    <a:pt x="257" y="215"/>
                  </a:cubicBezTo>
                  <a:cubicBezTo>
                    <a:pt x="225" y="182"/>
                    <a:pt x="182" y="151"/>
                    <a:pt x="139" y="108"/>
                  </a:cubicBezTo>
                  <a:cubicBezTo>
                    <a:pt x="107" y="75"/>
                    <a:pt x="65" y="33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63"/>
            <p:cNvSpPr/>
            <p:nvPr/>
          </p:nvSpPr>
          <p:spPr>
            <a:xfrm>
              <a:off x="6459903" y="3285238"/>
              <a:ext cx="332615" cy="42245"/>
            </a:xfrm>
            <a:custGeom>
              <a:avLst/>
              <a:gdLst/>
              <a:ahLst/>
              <a:cxnLst/>
              <a:rect l="l" t="t" r="r" b="b"/>
              <a:pathLst>
                <a:path w="1307" h="166" extrusionOk="0">
                  <a:moveTo>
                    <a:pt x="1296" y="1"/>
                  </a:moveTo>
                  <a:cubicBezTo>
                    <a:pt x="1189" y="44"/>
                    <a:pt x="1093" y="65"/>
                    <a:pt x="986" y="86"/>
                  </a:cubicBezTo>
                  <a:cubicBezTo>
                    <a:pt x="879" y="108"/>
                    <a:pt x="771" y="118"/>
                    <a:pt x="653" y="118"/>
                  </a:cubicBezTo>
                  <a:cubicBezTo>
                    <a:pt x="546" y="118"/>
                    <a:pt x="439" y="118"/>
                    <a:pt x="332" y="108"/>
                  </a:cubicBezTo>
                  <a:cubicBezTo>
                    <a:pt x="225" y="97"/>
                    <a:pt x="118" y="75"/>
                    <a:pt x="11" y="54"/>
                  </a:cubicBezTo>
                  <a:lnTo>
                    <a:pt x="1" y="65"/>
                  </a:lnTo>
                  <a:cubicBezTo>
                    <a:pt x="1" y="75"/>
                    <a:pt x="1" y="75"/>
                    <a:pt x="11" y="75"/>
                  </a:cubicBezTo>
                  <a:cubicBezTo>
                    <a:pt x="108" y="118"/>
                    <a:pt x="225" y="140"/>
                    <a:pt x="332" y="151"/>
                  </a:cubicBezTo>
                  <a:cubicBezTo>
                    <a:pt x="407" y="158"/>
                    <a:pt x="483" y="166"/>
                    <a:pt x="562" y="166"/>
                  </a:cubicBezTo>
                  <a:cubicBezTo>
                    <a:pt x="596" y="166"/>
                    <a:pt x="629" y="164"/>
                    <a:pt x="664" y="161"/>
                  </a:cubicBezTo>
                  <a:cubicBezTo>
                    <a:pt x="771" y="151"/>
                    <a:pt x="879" y="129"/>
                    <a:pt x="986" y="108"/>
                  </a:cubicBezTo>
                  <a:cubicBezTo>
                    <a:pt x="1093" y="86"/>
                    <a:pt x="1200" y="54"/>
                    <a:pt x="1307" y="22"/>
                  </a:cubicBezTo>
                  <a:lnTo>
                    <a:pt x="1307" y="11"/>
                  </a:lnTo>
                  <a:cubicBezTo>
                    <a:pt x="1307" y="1"/>
                    <a:pt x="1296" y="1"/>
                    <a:pt x="1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62" name="Google Shape;4862;p63"/>
          <p:cNvGrpSpPr/>
          <p:nvPr/>
        </p:nvGrpSpPr>
        <p:grpSpPr>
          <a:xfrm>
            <a:off x="6601908" y="2786710"/>
            <a:ext cx="660294" cy="1664965"/>
            <a:chOff x="3249234" y="1461061"/>
            <a:chExt cx="1151141" cy="2902659"/>
          </a:xfrm>
        </p:grpSpPr>
        <p:sp>
          <p:nvSpPr>
            <p:cNvPr id="4863" name="Google Shape;4863;p63"/>
            <p:cNvSpPr/>
            <p:nvPr/>
          </p:nvSpPr>
          <p:spPr>
            <a:xfrm>
              <a:off x="4145955" y="2774699"/>
              <a:ext cx="70095" cy="212016"/>
            </a:xfrm>
            <a:custGeom>
              <a:avLst/>
              <a:gdLst/>
              <a:ahLst/>
              <a:cxnLst/>
              <a:rect l="l" t="t" r="r" b="b"/>
              <a:pathLst>
                <a:path w="729" h="2205" extrusionOk="0">
                  <a:moveTo>
                    <a:pt x="80" y="1"/>
                  </a:moveTo>
                  <a:cubicBezTo>
                    <a:pt x="75" y="1"/>
                    <a:pt x="70" y="1"/>
                    <a:pt x="65" y="2"/>
                  </a:cubicBezTo>
                  <a:cubicBezTo>
                    <a:pt x="1" y="34"/>
                    <a:pt x="1" y="87"/>
                    <a:pt x="1" y="151"/>
                  </a:cubicBezTo>
                  <a:cubicBezTo>
                    <a:pt x="12" y="291"/>
                    <a:pt x="76" y="420"/>
                    <a:pt x="119" y="558"/>
                  </a:cubicBezTo>
                  <a:cubicBezTo>
                    <a:pt x="247" y="1019"/>
                    <a:pt x="419" y="1469"/>
                    <a:pt x="483" y="1950"/>
                  </a:cubicBezTo>
                  <a:cubicBezTo>
                    <a:pt x="483" y="1993"/>
                    <a:pt x="493" y="2036"/>
                    <a:pt x="515" y="2069"/>
                  </a:cubicBezTo>
                  <a:cubicBezTo>
                    <a:pt x="526" y="2090"/>
                    <a:pt x="536" y="2111"/>
                    <a:pt x="557" y="2122"/>
                  </a:cubicBezTo>
                  <a:cubicBezTo>
                    <a:pt x="598" y="2130"/>
                    <a:pt x="620" y="2205"/>
                    <a:pt x="670" y="2205"/>
                  </a:cubicBezTo>
                  <a:cubicBezTo>
                    <a:pt x="686" y="2205"/>
                    <a:pt x="705" y="2197"/>
                    <a:pt x="729" y="2176"/>
                  </a:cubicBezTo>
                  <a:cubicBezTo>
                    <a:pt x="729" y="2057"/>
                    <a:pt x="729" y="1940"/>
                    <a:pt x="664" y="1833"/>
                  </a:cubicBezTo>
                  <a:cubicBezTo>
                    <a:pt x="654" y="1779"/>
                    <a:pt x="654" y="1726"/>
                    <a:pt x="643" y="1672"/>
                  </a:cubicBezTo>
                  <a:lnTo>
                    <a:pt x="579" y="1512"/>
                  </a:lnTo>
                  <a:cubicBezTo>
                    <a:pt x="557" y="1426"/>
                    <a:pt x="536" y="1340"/>
                    <a:pt x="515" y="1244"/>
                  </a:cubicBezTo>
                  <a:cubicBezTo>
                    <a:pt x="515" y="1179"/>
                    <a:pt x="483" y="1115"/>
                    <a:pt x="450" y="1051"/>
                  </a:cubicBezTo>
                  <a:cubicBezTo>
                    <a:pt x="376" y="901"/>
                    <a:pt x="365" y="730"/>
                    <a:pt x="322" y="570"/>
                  </a:cubicBezTo>
                  <a:cubicBezTo>
                    <a:pt x="312" y="494"/>
                    <a:pt x="279" y="420"/>
                    <a:pt x="247" y="344"/>
                  </a:cubicBezTo>
                  <a:cubicBezTo>
                    <a:pt x="204" y="280"/>
                    <a:pt x="151" y="205"/>
                    <a:pt x="162" y="120"/>
                  </a:cubicBezTo>
                  <a:cubicBezTo>
                    <a:pt x="142" y="69"/>
                    <a:pt x="149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63"/>
            <p:cNvSpPr/>
            <p:nvPr/>
          </p:nvSpPr>
          <p:spPr>
            <a:xfrm>
              <a:off x="3990572" y="3561421"/>
              <a:ext cx="53557" cy="122787"/>
            </a:xfrm>
            <a:custGeom>
              <a:avLst/>
              <a:gdLst/>
              <a:ahLst/>
              <a:cxnLst/>
              <a:rect l="l" t="t" r="r" b="b"/>
              <a:pathLst>
                <a:path w="557" h="1277" extrusionOk="0">
                  <a:moveTo>
                    <a:pt x="53" y="0"/>
                  </a:moveTo>
                  <a:cubicBezTo>
                    <a:pt x="43" y="76"/>
                    <a:pt x="22" y="150"/>
                    <a:pt x="10" y="226"/>
                  </a:cubicBezTo>
                  <a:cubicBezTo>
                    <a:pt x="53" y="300"/>
                    <a:pt x="53" y="386"/>
                    <a:pt x="43" y="471"/>
                  </a:cubicBezTo>
                  <a:cubicBezTo>
                    <a:pt x="0" y="686"/>
                    <a:pt x="118" y="835"/>
                    <a:pt x="257" y="964"/>
                  </a:cubicBezTo>
                  <a:cubicBezTo>
                    <a:pt x="289" y="1061"/>
                    <a:pt x="300" y="1178"/>
                    <a:pt x="375" y="1253"/>
                  </a:cubicBezTo>
                  <a:cubicBezTo>
                    <a:pt x="407" y="1273"/>
                    <a:pt x="440" y="1276"/>
                    <a:pt x="472" y="1276"/>
                  </a:cubicBezTo>
                  <a:cubicBezTo>
                    <a:pt x="493" y="1276"/>
                    <a:pt x="514" y="1275"/>
                    <a:pt x="536" y="1275"/>
                  </a:cubicBezTo>
                  <a:cubicBezTo>
                    <a:pt x="546" y="1264"/>
                    <a:pt x="557" y="1242"/>
                    <a:pt x="557" y="1221"/>
                  </a:cubicBezTo>
                  <a:cubicBezTo>
                    <a:pt x="471" y="1082"/>
                    <a:pt x="375" y="942"/>
                    <a:pt x="332" y="771"/>
                  </a:cubicBezTo>
                  <a:cubicBezTo>
                    <a:pt x="279" y="600"/>
                    <a:pt x="214" y="429"/>
                    <a:pt x="172" y="247"/>
                  </a:cubicBezTo>
                  <a:cubicBezTo>
                    <a:pt x="129" y="172"/>
                    <a:pt x="172" y="43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63"/>
            <p:cNvSpPr/>
            <p:nvPr/>
          </p:nvSpPr>
          <p:spPr>
            <a:xfrm>
              <a:off x="4279799" y="3478345"/>
              <a:ext cx="88653" cy="47980"/>
            </a:xfrm>
            <a:custGeom>
              <a:avLst/>
              <a:gdLst/>
              <a:ahLst/>
              <a:cxnLst/>
              <a:rect l="l" t="t" r="r" b="b"/>
              <a:pathLst>
                <a:path w="922" h="499" extrusionOk="0">
                  <a:moveTo>
                    <a:pt x="654" y="0"/>
                  </a:moveTo>
                  <a:cubicBezTo>
                    <a:pt x="628" y="0"/>
                    <a:pt x="599" y="6"/>
                    <a:pt x="569" y="19"/>
                  </a:cubicBezTo>
                  <a:cubicBezTo>
                    <a:pt x="365" y="62"/>
                    <a:pt x="162" y="83"/>
                    <a:pt x="55" y="297"/>
                  </a:cubicBezTo>
                  <a:cubicBezTo>
                    <a:pt x="33" y="340"/>
                    <a:pt x="1" y="372"/>
                    <a:pt x="12" y="414"/>
                  </a:cubicBezTo>
                  <a:cubicBezTo>
                    <a:pt x="1" y="436"/>
                    <a:pt x="1" y="457"/>
                    <a:pt x="12" y="479"/>
                  </a:cubicBezTo>
                  <a:cubicBezTo>
                    <a:pt x="35" y="492"/>
                    <a:pt x="57" y="498"/>
                    <a:pt x="77" y="498"/>
                  </a:cubicBezTo>
                  <a:cubicBezTo>
                    <a:pt x="120" y="498"/>
                    <a:pt x="157" y="470"/>
                    <a:pt x="193" y="426"/>
                  </a:cubicBezTo>
                  <a:cubicBezTo>
                    <a:pt x="308" y="262"/>
                    <a:pt x="460" y="192"/>
                    <a:pt x="635" y="192"/>
                  </a:cubicBezTo>
                  <a:cubicBezTo>
                    <a:pt x="689" y="192"/>
                    <a:pt x="746" y="199"/>
                    <a:pt x="804" y="211"/>
                  </a:cubicBezTo>
                  <a:cubicBezTo>
                    <a:pt x="868" y="200"/>
                    <a:pt x="921" y="179"/>
                    <a:pt x="879" y="104"/>
                  </a:cubicBezTo>
                  <a:cubicBezTo>
                    <a:pt x="806" y="56"/>
                    <a:pt x="739" y="0"/>
                    <a:pt x="6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63"/>
            <p:cNvSpPr/>
            <p:nvPr/>
          </p:nvSpPr>
          <p:spPr>
            <a:xfrm>
              <a:off x="4202589" y="3046139"/>
              <a:ext cx="27884" cy="168459"/>
            </a:xfrm>
            <a:custGeom>
              <a:avLst/>
              <a:gdLst/>
              <a:ahLst/>
              <a:cxnLst/>
              <a:rect l="l" t="t" r="r" b="b"/>
              <a:pathLst>
                <a:path w="290" h="1752" extrusionOk="0">
                  <a:moveTo>
                    <a:pt x="204" y="0"/>
                  </a:moveTo>
                  <a:cubicBezTo>
                    <a:pt x="194" y="0"/>
                    <a:pt x="183" y="6"/>
                    <a:pt x="172" y="17"/>
                  </a:cubicBezTo>
                  <a:cubicBezTo>
                    <a:pt x="161" y="38"/>
                    <a:pt x="151" y="59"/>
                    <a:pt x="151" y="91"/>
                  </a:cubicBezTo>
                  <a:cubicBezTo>
                    <a:pt x="129" y="338"/>
                    <a:pt x="140" y="595"/>
                    <a:pt x="140" y="852"/>
                  </a:cubicBezTo>
                  <a:cubicBezTo>
                    <a:pt x="131" y="964"/>
                    <a:pt x="158" y="1085"/>
                    <a:pt x="168" y="1178"/>
                  </a:cubicBezTo>
                  <a:lnTo>
                    <a:pt x="168" y="1178"/>
                  </a:lnTo>
                  <a:cubicBezTo>
                    <a:pt x="160" y="1168"/>
                    <a:pt x="148" y="1159"/>
                    <a:pt x="129" y="1152"/>
                  </a:cubicBezTo>
                  <a:cubicBezTo>
                    <a:pt x="1" y="1323"/>
                    <a:pt x="54" y="1504"/>
                    <a:pt x="87" y="1676"/>
                  </a:cubicBezTo>
                  <a:cubicBezTo>
                    <a:pt x="108" y="1730"/>
                    <a:pt x="140" y="1751"/>
                    <a:pt x="204" y="1751"/>
                  </a:cubicBezTo>
                  <a:cubicBezTo>
                    <a:pt x="247" y="1676"/>
                    <a:pt x="258" y="1601"/>
                    <a:pt x="258" y="1516"/>
                  </a:cubicBezTo>
                  <a:cubicBezTo>
                    <a:pt x="258" y="1355"/>
                    <a:pt x="247" y="1183"/>
                    <a:pt x="279" y="1023"/>
                  </a:cubicBezTo>
                  <a:lnTo>
                    <a:pt x="279" y="1012"/>
                  </a:lnTo>
                  <a:cubicBezTo>
                    <a:pt x="237" y="873"/>
                    <a:pt x="290" y="723"/>
                    <a:pt x="247" y="584"/>
                  </a:cubicBezTo>
                  <a:lnTo>
                    <a:pt x="247" y="541"/>
                  </a:lnTo>
                  <a:cubicBezTo>
                    <a:pt x="268" y="412"/>
                    <a:pt x="279" y="295"/>
                    <a:pt x="237" y="166"/>
                  </a:cubicBezTo>
                  <a:lnTo>
                    <a:pt x="237" y="17"/>
                  </a:lnTo>
                  <a:cubicBezTo>
                    <a:pt x="226" y="6"/>
                    <a:pt x="215" y="0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63"/>
            <p:cNvSpPr/>
            <p:nvPr/>
          </p:nvSpPr>
          <p:spPr>
            <a:xfrm>
              <a:off x="4132590" y="3535652"/>
              <a:ext cx="63941" cy="47788"/>
            </a:xfrm>
            <a:custGeom>
              <a:avLst/>
              <a:gdLst/>
              <a:ahLst/>
              <a:cxnLst/>
              <a:rect l="l" t="t" r="r" b="b"/>
              <a:pathLst>
                <a:path w="665" h="497" extrusionOk="0">
                  <a:moveTo>
                    <a:pt x="54" y="1"/>
                  </a:moveTo>
                  <a:cubicBezTo>
                    <a:pt x="22" y="33"/>
                    <a:pt x="1" y="75"/>
                    <a:pt x="1" y="118"/>
                  </a:cubicBezTo>
                  <a:lnTo>
                    <a:pt x="1" y="172"/>
                  </a:lnTo>
                  <a:cubicBezTo>
                    <a:pt x="44" y="237"/>
                    <a:pt x="97" y="279"/>
                    <a:pt x="140" y="332"/>
                  </a:cubicBezTo>
                  <a:cubicBezTo>
                    <a:pt x="247" y="415"/>
                    <a:pt x="360" y="497"/>
                    <a:pt x="494" y="497"/>
                  </a:cubicBezTo>
                  <a:cubicBezTo>
                    <a:pt x="535" y="497"/>
                    <a:pt x="577" y="489"/>
                    <a:pt x="622" y="472"/>
                  </a:cubicBezTo>
                  <a:cubicBezTo>
                    <a:pt x="665" y="429"/>
                    <a:pt x="643" y="397"/>
                    <a:pt x="611" y="365"/>
                  </a:cubicBezTo>
                  <a:cubicBezTo>
                    <a:pt x="579" y="344"/>
                    <a:pt x="536" y="354"/>
                    <a:pt x="504" y="332"/>
                  </a:cubicBezTo>
                  <a:cubicBezTo>
                    <a:pt x="322" y="258"/>
                    <a:pt x="172" y="16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63"/>
            <p:cNvSpPr/>
            <p:nvPr/>
          </p:nvSpPr>
          <p:spPr>
            <a:xfrm>
              <a:off x="4171724" y="3319501"/>
              <a:ext cx="39230" cy="84518"/>
            </a:xfrm>
            <a:custGeom>
              <a:avLst/>
              <a:gdLst/>
              <a:ahLst/>
              <a:cxnLst/>
              <a:rect l="l" t="t" r="r" b="b"/>
              <a:pathLst>
                <a:path w="408" h="879" extrusionOk="0">
                  <a:moveTo>
                    <a:pt x="311" y="0"/>
                  </a:moveTo>
                  <a:cubicBezTo>
                    <a:pt x="258" y="0"/>
                    <a:pt x="236" y="32"/>
                    <a:pt x="225" y="75"/>
                  </a:cubicBezTo>
                  <a:cubicBezTo>
                    <a:pt x="161" y="310"/>
                    <a:pt x="32" y="536"/>
                    <a:pt x="1" y="782"/>
                  </a:cubicBezTo>
                  <a:cubicBezTo>
                    <a:pt x="11" y="824"/>
                    <a:pt x="22" y="857"/>
                    <a:pt x="65" y="878"/>
                  </a:cubicBezTo>
                  <a:lnTo>
                    <a:pt x="86" y="878"/>
                  </a:lnTo>
                  <a:cubicBezTo>
                    <a:pt x="151" y="803"/>
                    <a:pt x="182" y="696"/>
                    <a:pt x="225" y="610"/>
                  </a:cubicBezTo>
                  <a:cubicBezTo>
                    <a:pt x="215" y="482"/>
                    <a:pt x="289" y="375"/>
                    <a:pt x="332" y="257"/>
                  </a:cubicBezTo>
                  <a:cubicBezTo>
                    <a:pt x="408" y="215"/>
                    <a:pt x="354" y="129"/>
                    <a:pt x="375" y="75"/>
                  </a:cubicBezTo>
                  <a:cubicBezTo>
                    <a:pt x="365" y="32"/>
                    <a:pt x="343" y="11"/>
                    <a:pt x="3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63"/>
            <p:cNvSpPr/>
            <p:nvPr/>
          </p:nvSpPr>
          <p:spPr>
            <a:xfrm>
              <a:off x="4120282" y="3438923"/>
              <a:ext cx="40192" cy="85480"/>
            </a:xfrm>
            <a:custGeom>
              <a:avLst/>
              <a:gdLst/>
              <a:ahLst/>
              <a:cxnLst/>
              <a:rect l="l" t="t" r="r" b="b"/>
              <a:pathLst>
                <a:path w="418" h="889" extrusionOk="0">
                  <a:moveTo>
                    <a:pt x="343" y="0"/>
                  </a:moveTo>
                  <a:cubicBezTo>
                    <a:pt x="129" y="225"/>
                    <a:pt x="75" y="525"/>
                    <a:pt x="0" y="814"/>
                  </a:cubicBezTo>
                  <a:cubicBezTo>
                    <a:pt x="11" y="857"/>
                    <a:pt x="32" y="878"/>
                    <a:pt x="86" y="889"/>
                  </a:cubicBezTo>
                  <a:cubicBezTo>
                    <a:pt x="96" y="889"/>
                    <a:pt x="118" y="878"/>
                    <a:pt x="129" y="857"/>
                  </a:cubicBezTo>
                  <a:cubicBezTo>
                    <a:pt x="161" y="814"/>
                    <a:pt x="161" y="750"/>
                    <a:pt x="182" y="707"/>
                  </a:cubicBezTo>
                  <a:cubicBezTo>
                    <a:pt x="182" y="632"/>
                    <a:pt x="215" y="568"/>
                    <a:pt x="246" y="503"/>
                  </a:cubicBezTo>
                  <a:cubicBezTo>
                    <a:pt x="343" y="364"/>
                    <a:pt x="375" y="215"/>
                    <a:pt x="418" y="65"/>
                  </a:cubicBezTo>
                  <a:cubicBezTo>
                    <a:pt x="396" y="32"/>
                    <a:pt x="375" y="11"/>
                    <a:pt x="3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63"/>
            <p:cNvSpPr/>
            <p:nvPr/>
          </p:nvSpPr>
          <p:spPr>
            <a:xfrm>
              <a:off x="4357106" y="3488345"/>
              <a:ext cx="43269" cy="59807"/>
            </a:xfrm>
            <a:custGeom>
              <a:avLst/>
              <a:gdLst/>
              <a:ahLst/>
              <a:cxnLst/>
              <a:rect l="l" t="t" r="r" b="b"/>
              <a:pathLst>
                <a:path w="450" h="622" extrusionOk="0">
                  <a:moveTo>
                    <a:pt x="75" y="0"/>
                  </a:moveTo>
                  <a:cubicBezTo>
                    <a:pt x="75" y="54"/>
                    <a:pt x="53" y="75"/>
                    <a:pt x="0" y="75"/>
                  </a:cubicBezTo>
                  <a:cubicBezTo>
                    <a:pt x="75" y="300"/>
                    <a:pt x="225" y="460"/>
                    <a:pt x="386" y="621"/>
                  </a:cubicBezTo>
                  <a:cubicBezTo>
                    <a:pt x="450" y="567"/>
                    <a:pt x="439" y="514"/>
                    <a:pt x="407" y="450"/>
                  </a:cubicBezTo>
                  <a:cubicBezTo>
                    <a:pt x="289" y="300"/>
                    <a:pt x="279" y="86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63"/>
            <p:cNvSpPr/>
            <p:nvPr/>
          </p:nvSpPr>
          <p:spPr>
            <a:xfrm>
              <a:off x="3785574" y="3052677"/>
              <a:ext cx="56826" cy="37307"/>
            </a:xfrm>
            <a:custGeom>
              <a:avLst/>
              <a:gdLst/>
              <a:ahLst/>
              <a:cxnLst/>
              <a:rect l="l" t="t" r="r" b="b"/>
              <a:pathLst>
                <a:path w="591" h="388" extrusionOk="0">
                  <a:moveTo>
                    <a:pt x="246" y="1"/>
                  </a:moveTo>
                  <a:cubicBezTo>
                    <a:pt x="189" y="1"/>
                    <a:pt x="158" y="66"/>
                    <a:pt x="98" y="66"/>
                  </a:cubicBezTo>
                  <a:cubicBezTo>
                    <a:pt x="76" y="77"/>
                    <a:pt x="65" y="77"/>
                    <a:pt x="44" y="87"/>
                  </a:cubicBezTo>
                  <a:cubicBezTo>
                    <a:pt x="12" y="109"/>
                    <a:pt x="1" y="141"/>
                    <a:pt x="12" y="184"/>
                  </a:cubicBezTo>
                  <a:cubicBezTo>
                    <a:pt x="34" y="227"/>
                    <a:pt x="87" y="237"/>
                    <a:pt x="119" y="259"/>
                  </a:cubicBezTo>
                  <a:cubicBezTo>
                    <a:pt x="129" y="259"/>
                    <a:pt x="141" y="259"/>
                    <a:pt x="151" y="270"/>
                  </a:cubicBezTo>
                  <a:cubicBezTo>
                    <a:pt x="215" y="301"/>
                    <a:pt x="301" y="301"/>
                    <a:pt x="365" y="344"/>
                  </a:cubicBezTo>
                  <a:cubicBezTo>
                    <a:pt x="429" y="355"/>
                    <a:pt x="505" y="377"/>
                    <a:pt x="569" y="387"/>
                  </a:cubicBezTo>
                  <a:cubicBezTo>
                    <a:pt x="590" y="334"/>
                    <a:pt x="569" y="291"/>
                    <a:pt x="526" y="248"/>
                  </a:cubicBezTo>
                  <a:cubicBezTo>
                    <a:pt x="408" y="194"/>
                    <a:pt x="333" y="98"/>
                    <a:pt x="258" y="2"/>
                  </a:cubicBezTo>
                  <a:cubicBezTo>
                    <a:pt x="254" y="1"/>
                    <a:pt x="250" y="1"/>
                    <a:pt x="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63"/>
            <p:cNvSpPr/>
            <p:nvPr/>
          </p:nvSpPr>
          <p:spPr>
            <a:xfrm>
              <a:off x="4120282" y="3708631"/>
              <a:ext cx="75191" cy="20673"/>
            </a:xfrm>
            <a:custGeom>
              <a:avLst/>
              <a:gdLst/>
              <a:ahLst/>
              <a:cxnLst/>
              <a:rect l="l" t="t" r="r" b="b"/>
              <a:pathLst>
                <a:path w="782" h="215" extrusionOk="0">
                  <a:moveTo>
                    <a:pt x="161" y="1"/>
                  </a:moveTo>
                  <a:cubicBezTo>
                    <a:pt x="96" y="11"/>
                    <a:pt x="43" y="11"/>
                    <a:pt x="11" y="75"/>
                  </a:cubicBezTo>
                  <a:cubicBezTo>
                    <a:pt x="0" y="97"/>
                    <a:pt x="11" y="118"/>
                    <a:pt x="22" y="140"/>
                  </a:cubicBezTo>
                  <a:lnTo>
                    <a:pt x="22" y="129"/>
                  </a:lnTo>
                  <a:cubicBezTo>
                    <a:pt x="86" y="182"/>
                    <a:pt x="161" y="151"/>
                    <a:pt x="236" y="172"/>
                  </a:cubicBezTo>
                  <a:lnTo>
                    <a:pt x="225" y="172"/>
                  </a:lnTo>
                  <a:cubicBezTo>
                    <a:pt x="276" y="194"/>
                    <a:pt x="331" y="200"/>
                    <a:pt x="385" y="200"/>
                  </a:cubicBezTo>
                  <a:cubicBezTo>
                    <a:pt x="441" y="200"/>
                    <a:pt x="498" y="194"/>
                    <a:pt x="554" y="194"/>
                  </a:cubicBezTo>
                  <a:cubicBezTo>
                    <a:pt x="602" y="194"/>
                    <a:pt x="650" y="198"/>
                    <a:pt x="696" y="215"/>
                  </a:cubicBezTo>
                  <a:lnTo>
                    <a:pt x="760" y="215"/>
                  </a:lnTo>
                  <a:cubicBezTo>
                    <a:pt x="771" y="204"/>
                    <a:pt x="782" y="182"/>
                    <a:pt x="782" y="161"/>
                  </a:cubicBezTo>
                  <a:cubicBezTo>
                    <a:pt x="760" y="118"/>
                    <a:pt x="739" y="75"/>
                    <a:pt x="696" y="65"/>
                  </a:cubicBezTo>
                  <a:cubicBezTo>
                    <a:pt x="514" y="33"/>
                    <a:pt x="343" y="1"/>
                    <a:pt x="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63"/>
            <p:cNvSpPr/>
            <p:nvPr/>
          </p:nvSpPr>
          <p:spPr>
            <a:xfrm>
              <a:off x="3902015" y="3088831"/>
              <a:ext cx="79326" cy="24807"/>
            </a:xfrm>
            <a:custGeom>
              <a:avLst/>
              <a:gdLst/>
              <a:ahLst/>
              <a:cxnLst/>
              <a:rect l="l" t="t" r="r" b="b"/>
              <a:pathLst>
                <a:path w="825" h="258" extrusionOk="0">
                  <a:moveTo>
                    <a:pt x="310" y="1"/>
                  </a:moveTo>
                  <a:cubicBezTo>
                    <a:pt x="268" y="1"/>
                    <a:pt x="225" y="11"/>
                    <a:pt x="182" y="22"/>
                  </a:cubicBezTo>
                  <a:cubicBezTo>
                    <a:pt x="129" y="65"/>
                    <a:pt x="0" y="22"/>
                    <a:pt x="32" y="151"/>
                  </a:cubicBezTo>
                  <a:cubicBezTo>
                    <a:pt x="67" y="157"/>
                    <a:pt x="102" y="159"/>
                    <a:pt x="138" y="159"/>
                  </a:cubicBezTo>
                  <a:cubicBezTo>
                    <a:pt x="178" y="159"/>
                    <a:pt x="218" y="157"/>
                    <a:pt x="259" y="157"/>
                  </a:cubicBezTo>
                  <a:cubicBezTo>
                    <a:pt x="308" y="157"/>
                    <a:pt x="358" y="160"/>
                    <a:pt x="407" y="172"/>
                  </a:cubicBezTo>
                  <a:lnTo>
                    <a:pt x="429" y="172"/>
                  </a:lnTo>
                  <a:cubicBezTo>
                    <a:pt x="454" y="197"/>
                    <a:pt x="482" y="203"/>
                    <a:pt x="511" y="203"/>
                  </a:cubicBezTo>
                  <a:cubicBezTo>
                    <a:pt x="534" y="203"/>
                    <a:pt x="558" y="199"/>
                    <a:pt x="581" y="199"/>
                  </a:cubicBezTo>
                  <a:cubicBezTo>
                    <a:pt x="603" y="199"/>
                    <a:pt x="624" y="202"/>
                    <a:pt x="643" y="215"/>
                  </a:cubicBezTo>
                  <a:cubicBezTo>
                    <a:pt x="675" y="215"/>
                    <a:pt x="707" y="215"/>
                    <a:pt x="728" y="247"/>
                  </a:cubicBezTo>
                  <a:cubicBezTo>
                    <a:pt x="750" y="247"/>
                    <a:pt x="782" y="258"/>
                    <a:pt x="803" y="258"/>
                  </a:cubicBezTo>
                  <a:cubicBezTo>
                    <a:pt x="824" y="194"/>
                    <a:pt x="771" y="172"/>
                    <a:pt x="717" y="151"/>
                  </a:cubicBezTo>
                  <a:cubicBezTo>
                    <a:pt x="696" y="140"/>
                    <a:pt x="750" y="129"/>
                    <a:pt x="728" y="108"/>
                  </a:cubicBezTo>
                  <a:cubicBezTo>
                    <a:pt x="696" y="54"/>
                    <a:pt x="632" y="33"/>
                    <a:pt x="567" y="11"/>
                  </a:cubicBezTo>
                  <a:cubicBezTo>
                    <a:pt x="482" y="1"/>
                    <a:pt x="396" y="1"/>
                    <a:pt x="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63"/>
            <p:cNvSpPr/>
            <p:nvPr/>
          </p:nvSpPr>
          <p:spPr>
            <a:xfrm>
              <a:off x="3857689" y="3080658"/>
              <a:ext cx="61826" cy="23846"/>
            </a:xfrm>
            <a:custGeom>
              <a:avLst/>
              <a:gdLst/>
              <a:ahLst/>
              <a:cxnLst/>
              <a:rect l="l" t="t" r="r" b="b"/>
              <a:pathLst>
                <a:path w="643" h="248" extrusionOk="0">
                  <a:moveTo>
                    <a:pt x="461" y="0"/>
                  </a:moveTo>
                  <a:cubicBezTo>
                    <a:pt x="419" y="0"/>
                    <a:pt x="386" y="43"/>
                    <a:pt x="354" y="53"/>
                  </a:cubicBezTo>
                  <a:cubicBezTo>
                    <a:pt x="333" y="64"/>
                    <a:pt x="322" y="64"/>
                    <a:pt x="311" y="75"/>
                  </a:cubicBezTo>
                  <a:cubicBezTo>
                    <a:pt x="303" y="77"/>
                    <a:pt x="296" y="79"/>
                    <a:pt x="289" y="79"/>
                  </a:cubicBezTo>
                  <a:cubicBezTo>
                    <a:pt x="239" y="79"/>
                    <a:pt x="208" y="22"/>
                    <a:pt x="162" y="22"/>
                  </a:cubicBezTo>
                  <a:cubicBezTo>
                    <a:pt x="143" y="18"/>
                    <a:pt x="126" y="15"/>
                    <a:pt x="110" y="15"/>
                  </a:cubicBezTo>
                  <a:cubicBezTo>
                    <a:pt x="79" y="15"/>
                    <a:pt x="50" y="25"/>
                    <a:pt x="22" y="53"/>
                  </a:cubicBezTo>
                  <a:cubicBezTo>
                    <a:pt x="0" y="75"/>
                    <a:pt x="0" y="107"/>
                    <a:pt x="22" y="129"/>
                  </a:cubicBezTo>
                  <a:cubicBezTo>
                    <a:pt x="129" y="182"/>
                    <a:pt x="236" y="225"/>
                    <a:pt x="354" y="225"/>
                  </a:cubicBezTo>
                  <a:cubicBezTo>
                    <a:pt x="374" y="240"/>
                    <a:pt x="394" y="248"/>
                    <a:pt x="414" y="248"/>
                  </a:cubicBezTo>
                  <a:cubicBezTo>
                    <a:pt x="437" y="248"/>
                    <a:pt x="460" y="237"/>
                    <a:pt x="483" y="214"/>
                  </a:cubicBezTo>
                  <a:cubicBezTo>
                    <a:pt x="514" y="150"/>
                    <a:pt x="611" y="214"/>
                    <a:pt x="643" y="139"/>
                  </a:cubicBezTo>
                  <a:cubicBezTo>
                    <a:pt x="590" y="86"/>
                    <a:pt x="557" y="0"/>
                    <a:pt x="4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63"/>
            <p:cNvSpPr/>
            <p:nvPr/>
          </p:nvSpPr>
          <p:spPr>
            <a:xfrm>
              <a:off x="4192300" y="3252098"/>
              <a:ext cx="28942" cy="72595"/>
            </a:xfrm>
            <a:custGeom>
              <a:avLst/>
              <a:gdLst/>
              <a:ahLst/>
              <a:cxnLst/>
              <a:rect l="l" t="t" r="r" b="b"/>
              <a:pathLst>
                <a:path w="301" h="755" extrusionOk="0">
                  <a:moveTo>
                    <a:pt x="247" y="1"/>
                  </a:moveTo>
                  <a:cubicBezTo>
                    <a:pt x="241" y="1"/>
                    <a:pt x="234" y="2"/>
                    <a:pt x="225" y="5"/>
                  </a:cubicBezTo>
                  <a:cubicBezTo>
                    <a:pt x="140" y="48"/>
                    <a:pt x="225" y="176"/>
                    <a:pt x="129" y="219"/>
                  </a:cubicBezTo>
                  <a:cubicBezTo>
                    <a:pt x="65" y="380"/>
                    <a:pt x="1" y="530"/>
                    <a:pt x="87" y="701"/>
                  </a:cubicBezTo>
                  <a:cubicBezTo>
                    <a:pt x="108" y="723"/>
                    <a:pt x="129" y="744"/>
                    <a:pt x="151" y="754"/>
                  </a:cubicBezTo>
                  <a:cubicBezTo>
                    <a:pt x="247" y="723"/>
                    <a:pt x="172" y="626"/>
                    <a:pt x="215" y="573"/>
                  </a:cubicBezTo>
                  <a:cubicBezTo>
                    <a:pt x="215" y="562"/>
                    <a:pt x="215" y="562"/>
                    <a:pt x="225" y="551"/>
                  </a:cubicBezTo>
                  <a:cubicBezTo>
                    <a:pt x="268" y="466"/>
                    <a:pt x="215" y="369"/>
                    <a:pt x="258" y="294"/>
                  </a:cubicBezTo>
                  <a:cubicBezTo>
                    <a:pt x="301" y="209"/>
                    <a:pt x="279" y="123"/>
                    <a:pt x="279" y="26"/>
                  </a:cubicBezTo>
                  <a:cubicBezTo>
                    <a:pt x="271" y="11"/>
                    <a:pt x="263" y="1"/>
                    <a:pt x="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63"/>
            <p:cNvSpPr/>
            <p:nvPr/>
          </p:nvSpPr>
          <p:spPr>
            <a:xfrm>
              <a:off x="4061533" y="3684978"/>
              <a:ext cx="54711" cy="32307"/>
            </a:xfrm>
            <a:custGeom>
              <a:avLst/>
              <a:gdLst/>
              <a:ahLst/>
              <a:cxnLst/>
              <a:rect l="l" t="t" r="r" b="b"/>
              <a:pathLst>
                <a:path w="569" h="336" extrusionOk="0">
                  <a:moveTo>
                    <a:pt x="97" y="0"/>
                  </a:moveTo>
                  <a:cubicBezTo>
                    <a:pt x="55" y="43"/>
                    <a:pt x="22" y="86"/>
                    <a:pt x="1" y="140"/>
                  </a:cubicBezTo>
                  <a:cubicBezTo>
                    <a:pt x="22" y="225"/>
                    <a:pt x="140" y="193"/>
                    <a:pt x="183" y="257"/>
                  </a:cubicBezTo>
                  <a:cubicBezTo>
                    <a:pt x="215" y="268"/>
                    <a:pt x="258" y="268"/>
                    <a:pt x="300" y="268"/>
                  </a:cubicBezTo>
                  <a:cubicBezTo>
                    <a:pt x="343" y="300"/>
                    <a:pt x="397" y="311"/>
                    <a:pt x="440" y="332"/>
                  </a:cubicBezTo>
                  <a:cubicBezTo>
                    <a:pt x="451" y="335"/>
                    <a:pt x="463" y="336"/>
                    <a:pt x="474" y="336"/>
                  </a:cubicBezTo>
                  <a:cubicBezTo>
                    <a:pt x="515" y="336"/>
                    <a:pt x="552" y="319"/>
                    <a:pt x="569" y="268"/>
                  </a:cubicBezTo>
                  <a:cubicBezTo>
                    <a:pt x="461" y="97"/>
                    <a:pt x="247" y="107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63"/>
            <p:cNvSpPr/>
            <p:nvPr/>
          </p:nvSpPr>
          <p:spPr>
            <a:xfrm>
              <a:off x="4282972" y="3618055"/>
              <a:ext cx="30961" cy="57115"/>
            </a:xfrm>
            <a:custGeom>
              <a:avLst/>
              <a:gdLst/>
              <a:ahLst/>
              <a:cxnLst/>
              <a:rect l="l" t="t" r="r" b="b"/>
              <a:pathLst>
                <a:path w="322" h="594" extrusionOk="0">
                  <a:moveTo>
                    <a:pt x="246" y="1"/>
                  </a:moveTo>
                  <a:cubicBezTo>
                    <a:pt x="107" y="129"/>
                    <a:pt x="75" y="311"/>
                    <a:pt x="0" y="482"/>
                  </a:cubicBezTo>
                  <a:cubicBezTo>
                    <a:pt x="10" y="525"/>
                    <a:pt x="22" y="557"/>
                    <a:pt x="53" y="589"/>
                  </a:cubicBezTo>
                  <a:cubicBezTo>
                    <a:pt x="59" y="592"/>
                    <a:pt x="64" y="593"/>
                    <a:pt x="69" y="593"/>
                  </a:cubicBezTo>
                  <a:cubicBezTo>
                    <a:pt x="81" y="593"/>
                    <a:pt x="89" y="583"/>
                    <a:pt x="96" y="568"/>
                  </a:cubicBezTo>
                  <a:cubicBezTo>
                    <a:pt x="150" y="493"/>
                    <a:pt x="193" y="418"/>
                    <a:pt x="236" y="332"/>
                  </a:cubicBezTo>
                  <a:cubicBezTo>
                    <a:pt x="279" y="289"/>
                    <a:pt x="289" y="225"/>
                    <a:pt x="300" y="161"/>
                  </a:cubicBezTo>
                  <a:cubicBezTo>
                    <a:pt x="310" y="97"/>
                    <a:pt x="321" y="32"/>
                    <a:pt x="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63"/>
            <p:cNvSpPr/>
            <p:nvPr/>
          </p:nvSpPr>
          <p:spPr>
            <a:xfrm>
              <a:off x="4240665" y="3672574"/>
              <a:ext cx="46442" cy="37211"/>
            </a:xfrm>
            <a:custGeom>
              <a:avLst/>
              <a:gdLst/>
              <a:ahLst/>
              <a:cxnLst/>
              <a:rect l="l" t="t" r="r" b="b"/>
              <a:pathLst>
                <a:path w="483" h="387" extrusionOk="0">
                  <a:moveTo>
                    <a:pt x="419" y="1"/>
                  </a:moveTo>
                  <a:cubicBezTo>
                    <a:pt x="376" y="1"/>
                    <a:pt x="343" y="22"/>
                    <a:pt x="312" y="43"/>
                  </a:cubicBezTo>
                  <a:cubicBezTo>
                    <a:pt x="226" y="151"/>
                    <a:pt x="76" y="193"/>
                    <a:pt x="1" y="322"/>
                  </a:cubicBezTo>
                  <a:cubicBezTo>
                    <a:pt x="1" y="365"/>
                    <a:pt x="22" y="376"/>
                    <a:pt x="44" y="386"/>
                  </a:cubicBezTo>
                  <a:cubicBezTo>
                    <a:pt x="193" y="365"/>
                    <a:pt x="269" y="226"/>
                    <a:pt x="397" y="172"/>
                  </a:cubicBezTo>
                  <a:cubicBezTo>
                    <a:pt x="450" y="151"/>
                    <a:pt x="472" y="119"/>
                    <a:pt x="483" y="65"/>
                  </a:cubicBezTo>
                  <a:cubicBezTo>
                    <a:pt x="472" y="33"/>
                    <a:pt x="450" y="12"/>
                    <a:pt x="4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63"/>
            <p:cNvSpPr/>
            <p:nvPr/>
          </p:nvSpPr>
          <p:spPr>
            <a:xfrm>
              <a:off x="4151147" y="3395654"/>
              <a:ext cx="27884" cy="48461"/>
            </a:xfrm>
            <a:custGeom>
              <a:avLst/>
              <a:gdLst/>
              <a:ahLst/>
              <a:cxnLst/>
              <a:rect l="l" t="t" r="r" b="b"/>
              <a:pathLst>
                <a:path w="290" h="504" extrusionOk="0">
                  <a:moveTo>
                    <a:pt x="246" y="1"/>
                  </a:moveTo>
                  <a:cubicBezTo>
                    <a:pt x="118" y="139"/>
                    <a:pt x="1" y="279"/>
                    <a:pt x="32" y="472"/>
                  </a:cubicBezTo>
                  <a:cubicBezTo>
                    <a:pt x="43" y="482"/>
                    <a:pt x="65" y="493"/>
                    <a:pt x="75" y="504"/>
                  </a:cubicBezTo>
                  <a:cubicBezTo>
                    <a:pt x="182" y="493"/>
                    <a:pt x="150" y="386"/>
                    <a:pt x="193" y="332"/>
                  </a:cubicBezTo>
                  <a:cubicBezTo>
                    <a:pt x="215" y="247"/>
                    <a:pt x="289" y="182"/>
                    <a:pt x="279" y="86"/>
                  </a:cubicBezTo>
                  <a:cubicBezTo>
                    <a:pt x="268" y="65"/>
                    <a:pt x="258" y="32"/>
                    <a:pt x="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63"/>
            <p:cNvSpPr/>
            <p:nvPr/>
          </p:nvSpPr>
          <p:spPr>
            <a:xfrm>
              <a:off x="4308645" y="3567575"/>
              <a:ext cx="41249" cy="33076"/>
            </a:xfrm>
            <a:custGeom>
              <a:avLst/>
              <a:gdLst/>
              <a:ahLst/>
              <a:cxnLst/>
              <a:rect l="l" t="t" r="r" b="b"/>
              <a:pathLst>
                <a:path w="429" h="344" extrusionOk="0">
                  <a:moveTo>
                    <a:pt x="183" y="22"/>
                  </a:moveTo>
                  <a:cubicBezTo>
                    <a:pt x="150" y="33"/>
                    <a:pt x="119" y="33"/>
                    <a:pt x="86" y="54"/>
                  </a:cubicBezTo>
                  <a:cubicBezTo>
                    <a:pt x="65" y="65"/>
                    <a:pt x="33" y="86"/>
                    <a:pt x="22" y="119"/>
                  </a:cubicBezTo>
                  <a:cubicBezTo>
                    <a:pt x="0" y="172"/>
                    <a:pt x="0" y="226"/>
                    <a:pt x="12" y="279"/>
                  </a:cubicBezTo>
                  <a:cubicBezTo>
                    <a:pt x="22" y="311"/>
                    <a:pt x="43" y="333"/>
                    <a:pt x="76" y="343"/>
                  </a:cubicBezTo>
                  <a:cubicBezTo>
                    <a:pt x="97" y="343"/>
                    <a:pt x="108" y="333"/>
                    <a:pt x="129" y="322"/>
                  </a:cubicBezTo>
                  <a:cubicBezTo>
                    <a:pt x="119" y="300"/>
                    <a:pt x="119" y="290"/>
                    <a:pt x="129" y="279"/>
                  </a:cubicBezTo>
                  <a:cubicBezTo>
                    <a:pt x="164" y="217"/>
                    <a:pt x="207" y="177"/>
                    <a:pt x="269" y="177"/>
                  </a:cubicBezTo>
                  <a:cubicBezTo>
                    <a:pt x="282" y="177"/>
                    <a:pt x="296" y="179"/>
                    <a:pt x="311" y="183"/>
                  </a:cubicBezTo>
                  <a:cubicBezTo>
                    <a:pt x="376" y="172"/>
                    <a:pt x="418" y="162"/>
                    <a:pt x="429" y="97"/>
                  </a:cubicBezTo>
                  <a:cubicBezTo>
                    <a:pt x="364" y="0"/>
                    <a:pt x="269" y="33"/>
                    <a:pt x="18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63"/>
            <p:cNvSpPr/>
            <p:nvPr/>
          </p:nvSpPr>
          <p:spPr>
            <a:xfrm>
              <a:off x="4369414" y="3605748"/>
              <a:ext cx="23750" cy="39134"/>
            </a:xfrm>
            <a:custGeom>
              <a:avLst/>
              <a:gdLst/>
              <a:ahLst/>
              <a:cxnLst/>
              <a:rect l="l" t="t" r="r" b="b"/>
              <a:pathLst>
                <a:path w="247" h="407" extrusionOk="0">
                  <a:moveTo>
                    <a:pt x="86" y="0"/>
                  </a:moveTo>
                  <a:cubicBezTo>
                    <a:pt x="43" y="10"/>
                    <a:pt x="32" y="53"/>
                    <a:pt x="22" y="96"/>
                  </a:cubicBezTo>
                  <a:cubicBezTo>
                    <a:pt x="75" y="203"/>
                    <a:pt x="1" y="374"/>
                    <a:pt x="193" y="407"/>
                  </a:cubicBezTo>
                  <a:lnTo>
                    <a:pt x="193" y="386"/>
                  </a:lnTo>
                  <a:cubicBezTo>
                    <a:pt x="246" y="321"/>
                    <a:pt x="236" y="267"/>
                    <a:pt x="215" y="203"/>
                  </a:cubicBezTo>
                  <a:cubicBezTo>
                    <a:pt x="193" y="117"/>
                    <a:pt x="182" y="32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63"/>
            <p:cNvSpPr/>
            <p:nvPr/>
          </p:nvSpPr>
          <p:spPr>
            <a:xfrm>
              <a:off x="4190281" y="3563441"/>
              <a:ext cx="52595" cy="18654"/>
            </a:xfrm>
            <a:custGeom>
              <a:avLst/>
              <a:gdLst/>
              <a:ahLst/>
              <a:cxnLst/>
              <a:rect l="l" t="t" r="r" b="b"/>
              <a:pathLst>
                <a:path w="547" h="194" extrusionOk="0">
                  <a:moveTo>
                    <a:pt x="450" y="1"/>
                  </a:moveTo>
                  <a:lnTo>
                    <a:pt x="322" y="33"/>
                  </a:lnTo>
                  <a:cubicBezTo>
                    <a:pt x="300" y="33"/>
                    <a:pt x="268" y="43"/>
                    <a:pt x="246" y="43"/>
                  </a:cubicBezTo>
                  <a:cubicBezTo>
                    <a:pt x="214" y="56"/>
                    <a:pt x="181" y="57"/>
                    <a:pt x="149" y="57"/>
                  </a:cubicBezTo>
                  <a:cubicBezTo>
                    <a:pt x="139" y="57"/>
                    <a:pt x="129" y="57"/>
                    <a:pt x="119" y="57"/>
                  </a:cubicBezTo>
                  <a:cubicBezTo>
                    <a:pt x="78" y="57"/>
                    <a:pt x="38" y="60"/>
                    <a:pt x="0" y="86"/>
                  </a:cubicBezTo>
                  <a:cubicBezTo>
                    <a:pt x="11" y="108"/>
                    <a:pt x="22" y="129"/>
                    <a:pt x="43" y="162"/>
                  </a:cubicBezTo>
                  <a:cubicBezTo>
                    <a:pt x="65" y="183"/>
                    <a:pt x="86" y="193"/>
                    <a:pt x="118" y="193"/>
                  </a:cubicBezTo>
                  <a:cubicBezTo>
                    <a:pt x="203" y="172"/>
                    <a:pt x="279" y="172"/>
                    <a:pt x="365" y="162"/>
                  </a:cubicBezTo>
                  <a:cubicBezTo>
                    <a:pt x="439" y="151"/>
                    <a:pt x="503" y="140"/>
                    <a:pt x="546" y="65"/>
                  </a:cubicBezTo>
                  <a:cubicBezTo>
                    <a:pt x="536" y="1"/>
                    <a:pt x="482" y="12"/>
                    <a:pt x="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63"/>
            <p:cNvSpPr/>
            <p:nvPr/>
          </p:nvSpPr>
          <p:spPr>
            <a:xfrm>
              <a:off x="4112974" y="3518153"/>
              <a:ext cx="26923" cy="37499"/>
            </a:xfrm>
            <a:custGeom>
              <a:avLst/>
              <a:gdLst/>
              <a:ahLst/>
              <a:cxnLst/>
              <a:rect l="l" t="t" r="r" b="b"/>
              <a:pathLst>
                <a:path w="280" h="390" extrusionOk="0">
                  <a:moveTo>
                    <a:pt x="183" y="0"/>
                  </a:moveTo>
                  <a:cubicBezTo>
                    <a:pt x="183" y="22"/>
                    <a:pt x="183" y="43"/>
                    <a:pt x="172" y="54"/>
                  </a:cubicBezTo>
                  <a:cubicBezTo>
                    <a:pt x="98" y="140"/>
                    <a:pt x="1" y="215"/>
                    <a:pt x="34" y="354"/>
                  </a:cubicBezTo>
                  <a:cubicBezTo>
                    <a:pt x="56" y="380"/>
                    <a:pt x="74" y="389"/>
                    <a:pt x="91" y="389"/>
                  </a:cubicBezTo>
                  <a:cubicBezTo>
                    <a:pt x="123" y="389"/>
                    <a:pt x="148" y="357"/>
                    <a:pt x="183" y="343"/>
                  </a:cubicBezTo>
                  <a:cubicBezTo>
                    <a:pt x="194" y="322"/>
                    <a:pt x="205" y="311"/>
                    <a:pt x="215" y="300"/>
                  </a:cubicBezTo>
                  <a:cubicBezTo>
                    <a:pt x="269" y="269"/>
                    <a:pt x="258" y="226"/>
                    <a:pt x="258" y="183"/>
                  </a:cubicBezTo>
                  <a:lnTo>
                    <a:pt x="258" y="140"/>
                  </a:lnTo>
                  <a:cubicBezTo>
                    <a:pt x="215" y="108"/>
                    <a:pt x="279" y="12"/>
                    <a:pt x="1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63"/>
            <p:cNvSpPr/>
            <p:nvPr/>
          </p:nvSpPr>
          <p:spPr>
            <a:xfrm>
              <a:off x="3755767" y="3048639"/>
              <a:ext cx="37211" cy="23173"/>
            </a:xfrm>
            <a:custGeom>
              <a:avLst/>
              <a:gdLst/>
              <a:ahLst/>
              <a:cxnLst/>
              <a:rect l="l" t="t" r="r" b="b"/>
              <a:pathLst>
                <a:path w="387" h="241" extrusionOk="0">
                  <a:moveTo>
                    <a:pt x="236" y="1"/>
                  </a:moveTo>
                  <a:cubicBezTo>
                    <a:pt x="172" y="55"/>
                    <a:pt x="97" y="22"/>
                    <a:pt x="33" y="55"/>
                  </a:cubicBezTo>
                  <a:cubicBezTo>
                    <a:pt x="28" y="50"/>
                    <a:pt x="24" y="47"/>
                    <a:pt x="19" y="47"/>
                  </a:cubicBezTo>
                  <a:cubicBezTo>
                    <a:pt x="13" y="47"/>
                    <a:pt x="7" y="53"/>
                    <a:pt x="1" y="65"/>
                  </a:cubicBezTo>
                  <a:cubicBezTo>
                    <a:pt x="65" y="108"/>
                    <a:pt x="118" y="151"/>
                    <a:pt x="182" y="194"/>
                  </a:cubicBezTo>
                  <a:cubicBezTo>
                    <a:pt x="221" y="201"/>
                    <a:pt x="253" y="241"/>
                    <a:pt x="291" y="241"/>
                  </a:cubicBezTo>
                  <a:cubicBezTo>
                    <a:pt x="307" y="241"/>
                    <a:pt x="325" y="234"/>
                    <a:pt x="344" y="215"/>
                  </a:cubicBezTo>
                  <a:cubicBezTo>
                    <a:pt x="344" y="183"/>
                    <a:pt x="354" y="162"/>
                    <a:pt x="386" y="140"/>
                  </a:cubicBezTo>
                  <a:cubicBezTo>
                    <a:pt x="386" y="44"/>
                    <a:pt x="301" y="22"/>
                    <a:pt x="2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63"/>
            <p:cNvSpPr/>
            <p:nvPr/>
          </p:nvSpPr>
          <p:spPr>
            <a:xfrm>
              <a:off x="4335376" y="3578825"/>
              <a:ext cx="35096" cy="27980"/>
            </a:xfrm>
            <a:custGeom>
              <a:avLst/>
              <a:gdLst/>
              <a:ahLst/>
              <a:cxnLst/>
              <a:rect l="l" t="t" r="r" b="b"/>
              <a:pathLst>
                <a:path w="365" h="291" extrusionOk="0">
                  <a:moveTo>
                    <a:pt x="163" y="1"/>
                  </a:moveTo>
                  <a:cubicBezTo>
                    <a:pt x="156" y="1"/>
                    <a:pt x="148" y="1"/>
                    <a:pt x="140" y="2"/>
                  </a:cubicBezTo>
                  <a:cubicBezTo>
                    <a:pt x="98" y="12"/>
                    <a:pt x="55" y="33"/>
                    <a:pt x="12" y="45"/>
                  </a:cubicBezTo>
                  <a:cubicBezTo>
                    <a:pt x="1" y="66"/>
                    <a:pt x="12" y="76"/>
                    <a:pt x="33" y="76"/>
                  </a:cubicBezTo>
                  <a:cubicBezTo>
                    <a:pt x="55" y="76"/>
                    <a:pt x="86" y="76"/>
                    <a:pt x="98" y="109"/>
                  </a:cubicBezTo>
                  <a:cubicBezTo>
                    <a:pt x="162" y="173"/>
                    <a:pt x="215" y="226"/>
                    <a:pt x="269" y="290"/>
                  </a:cubicBezTo>
                  <a:lnTo>
                    <a:pt x="269" y="280"/>
                  </a:lnTo>
                  <a:cubicBezTo>
                    <a:pt x="279" y="280"/>
                    <a:pt x="290" y="290"/>
                    <a:pt x="301" y="290"/>
                  </a:cubicBezTo>
                  <a:cubicBezTo>
                    <a:pt x="343" y="259"/>
                    <a:pt x="355" y="205"/>
                    <a:pt x="365" y="162"/>
                  </a:cubicBezTo>
                  <a:cubicBezTo>
                    <a:pt x="315" y="72"/>
                    <a:pt x="265" y="1"/>
                    <a:pt x="1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63"/>
            <p:cNvSpPr/>
            <p:nvPr/>
          </p:nvSpPr>
          <p:spPr>
            <a:xfrm>
              <a:off x="3836151" y="3076042"/>
              <a:ext cx="23654" cy="17884"/>
            </a:xfrm>
            <a:custGeom>
              <a:avLst/>
              <a:gdLst/>
              <a:ahLst/>
              <a:cxnLst/>
              <a:rect l="l" t="t" r="r" b="b"/>
              <a:pathLst>
                <a:path w="246" h="186" extrusionOk="0">
                  <a:moveTo>
                    <a:pt x="108" y="1"/>
                  </a:moveTo>
                  <a:cubicBezTo>
                    <a:pt x="82" y="1"/>
                    <a:pt x="52" y="8"/>
                    <a:pt x="21" y="16"/>
                  </a:cubicBezTo>
                  <a:cubicBezTo>
                    <a:pt x="10" y="16"/>
                    <a:pt x="10" y="16"/>
                    <a:pt x="0" y="27"/>
                  </a:cubicBezTo>
                  <a:cubicBezTo>
                    <a:pt x="10" y="58"/>
                    <a:pt x="32" y="101"/>
                    <a:pt x="43" y="144"/>
                  </a:cubicBezTo>
                  <a:cubicBezTo>
                    <a:pt x="89" y="168"/>
                    <a:pt x="136" y="185"/>
                    <a:pt x="186" y="185"/>
                  </a:cubicBezTo>
                  <a:cubicBezTo>
                    <a:pt x="205" y="185"/>
                    <a:pt x="225" y="183"/>
                    <a:pt x="246" y="177"/>
                  </a:cubicBezTo>
                  <a:lnTo>
                    <a:pt x="246" y="101"/>
                  </a:lnTo>
                  <a:cubicBezTo>
                    <a:pt x="236" y="48"/>
                    <a:pt x="193" y="16"/>
                    <a:pt x="139" y="5"/>
                  </a:cubicBezTo>
                  <a:cubicBezTo>
                    <a:pt x="129" y="2"/>
                    <a:pt x="119" y="1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63"/>
            <p:cNvSpPr/>
            <p:nvPr/>
          </p:nvSpPr>
          <p:spPr>
            <a:xfrm>
              <a:off x="4220089" y="3704112"/>
              <a:ext cx="24807" cy="14904"/>
            </a:xfrm>
            <a:custGeom>
              <a:avLst/>
              <a:gdLst/>
              <a:ahLst/>
              <a:cxnLst/>
              <a:rect l="l" t="t" r="r" b="b"/>
              <a:pathLst>
                <a:path w="258" h="155" extrusionOk="0">
                  <a:moveTo>
                    <a:pt x="150" y="0"/>
                  </a:moveTo>
                  <a:cubicBezTo>
                    <a:pt x="88" y="0"/>
                    <a:pt x="41" y="45"/>
                    <a:pt x="1" y="101"/>
                  </a:cubicBezTo>
                  <a:cubicBezTo>
                    <a:pt x="1" y="122"/>
                    <a:pt x="1" y="144"/>
                    <a:pt x="22" y="155"/>
                  </a:cubicBezTo>
                  <a:cubicBezTo>
                    <a:pt x="97" y="133"/>
                    <a:pt x="183" y="112"/>
                    <a:pt x="258" y="91"/>
                  </a:cubicBezTo>
                  <a:lnTo>
                    <a:pt x="258" y="58"/>
                  </a:lnTo>
                  <a:lnTo>
                    <a:pt x="215" y="15"/>
                  </a:lnTo>
                  <a:cubicBezTo>
                    <a:pt x="191" y="5"/>
                    <a:pt x="170" y="0"/>
                    <a:pt x="1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63"/>
            <p:cNvSpPr/>
            <p:nvPr/>
          </p:nvSpPr>
          <p:spPr>
            <a:xfrm>
              <a:off x="3799997" y="3078542"/>
              <a:ext cx="20769" cy="7596"/>
            </a:xfrm>
            <a:custGeom>
              <a:avLst/>
              <a:gdLst/>
              <a:ahLst/>
              <a:cxnLst/>
              <a:rect l="l" t="t" r="r" b="b"/>
              <a:pathLst>
                <a:path w="216" h="79" extrusionOk="0">
                  <a:moveTo>
                    <a:pt x="1" y="1"/>
                  </a:moveTo>
                  <a:cubicBezTo>
                    <a:pt x="54" y="54"/>
                    <a:pt x="108" y="78"/>
                    <a:pt x="174" y="78"/>
                  </a:cubicBezTo>
                  <a:cubicBezTo>
                    <a:pt x="187" y="78"/>
                    <a:pt x="201" y="77"/>
                    <a:pt x="215" y="75"/>
                  </a:cubicBezTo>
                  <a:cubicBezTo>
                    <a:pt x="162" y="1"/>
                    <a:pt x="87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63"/>
            <p:cNvSpPr/>
            <p:nvPr/>
          </p:nvSpPr>
          <p:spPr>
            <a:xfrm>
              <a:off x="4206723" y="3217483"/>
              <a:ext cx="14519" cy="28942"/>
            </a:xfrm>
            <a:custGeom>
              <a:avLst/>
              <a:gdLst/>
              <a:ahLst/>
              <a:cxnLst/>
              <a:rect l="l" t="t" r="r" b="b"/>
              <a:pathLst>
                <a:path w="151" h="301" extrusionOk="0">
                  <a:moveTo>
                    <a:pt x="151" y="1"/>
                  </a:moveTo>
                  <a:cubicBezTo>
                    <a:pt x="1" y="87"/>
                    <a:pt x="44" y="194"/>
                    <a:pt x="118" y="301"/>
                  </a:cubicBezTo>
                  <a:cubicBezTo>
                    <a:pt x="129" y="290"/>
                    <a:pt x="140" y="290"/>
                    <a:pt x="151" y="279"/>
                  </a:cubicBezTo>
                  <a:lnTo>
                    <a:pt x="151" y="205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63"/>
            <p:cNvSpPr/>
            <p:nvPr/>
          </p:nvSpPr>
          <p:spPr>
            <a:xfrm>
              <a:off x="3259619" y="1461061"/>
              <a:ext cx="75191" cy="107595"/>
            </a:xfrm>
            <a:custGeom>
              <a:avLst/>
              <a:gdLst/>
              <a:ahLst/>
              <a:cxnLst/>
              <a:rect l="l" t="t" r="r" b="b"/>
              <a:pathLst>
                <a:path w="782" h="1119" extrusionOk="0">
                  <a:moveTo>
                    <a:pt x="545" y="1"/>
                  </a:moveTo>
                  <a:cubicBezTo>
                    <a:pt x="139" y="33"/>
                    <a:pt x="43" y="151"/>
                    <a:pt x="43" y="557"/>
                  </a:cubicBezTo>
                  <a:cubicBezTo>
                    <a:pt x="43" y="718"/>
                    <a:pt x="85" y="879"/>
                    <a:pt x="21" y="1040"/>
                  </a:cubicBezTo>
                  <a:cubicBezTo>
                    <a:pt x="1" y="1106"/>
                    <a:pt x="26" y="1119"/>
                    <a:pt x="62" y="1119"/>
                  </a:cubicBezTo>
                  <a:cubicBezTo>
                    <a:pt x="83" y="1119"/>
                    <a:pt x="108" y="1114"/>
                    <a:pt x="128" y="1114"/>
                  </a:cubicBezTo>
                  <a:cubicBezTo>
                    <a:pt x="171" y="1061"/>
                    <a:pt x="193" y="997"/>
                    <a:pt x="193" y="933"/>
                  </a:cubicBezTo>
                  <a:cubicBezTo>
                    <a:pt x="193" y="761"/>
                    <a:pt x="171" y="600"/>
                    <a:pt x="193" y="440"/>
                  </a:cubicBezTo>
                  <a:cubicBezTo>
                    <a:pt x="213" y="295"/>
                    <a:pt x="301" y="212"/>
                    <a:pt x="409" y="212"/>
                  </a:cubicBezTo>
                  <a:cubicBezTo>
                    <a:pt x="469" y="212"/>
                    <a:pt x="535" y="237"/>
                    <a:pt x="599" y="290"/>
                  </a:cubicBezTo>
                  <a:cubicBezTo>
                    <a:pt x="633" y="315"/>
                    <a:pt x="666" y="353"/>
                    <a:pt x="710" y="353"/>
                  </a:cubicBezTo>
                  <a:cubicBezTo>
                    <a:pt x="722" y="353"/>
                    <a:pt x="735" y="350"/>
                    <a:pt x="749" y="343"/>
                  </a:cubicBezTo>
                  <a:cubicBezTo>
                    <a:pt x="781" y="312"/>
                    <a:pt x="771" y="290"/>
                    <a:pt x="749" y="258"/>
                  </a:cubicBezTo>
                  <a:cubicBezTo>
                    <a:pt x="738" y="247"/>
                    <a:pt x="738" y="236"/>
                    <a:pt x="749" y="226"/>
                  </a:cubicBezTo>
                  <a:cubicBezTo>
                    <a:pt x="717" y="162"/>
                    <a:pt x="685" y="97"/>
                    <a:pt x="631" y="43"/>
                  </a:cubicBezTo>
                  <a:cubicBezTo>
                    <a:pt x="621" y="12"/>
                    <a:pt x="578" y="22"/>
                    <a:pt x="5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63"/>
            <p:cNvSpPr/>
            <p:nvPr/>
          </p:nvSpPr>
          <p:spPr>
            <a:xfrm>
              <a:off x="3271926" y="1516637"/>
              <a:ext cx="82403" cy="62595"/>
            </a:xfrm>
            <a:custGeom>
              <a:avLst/>
              <a:gdLst/>
              <a:ahLst/>
              <a:cxnLst/>
              <a:rect l="l" t="t" r="r" b="b"/>
              <a:pathLst>
                <a:path w="857" h="651" extrusionOk="0">
                  <a:moveTo>
                    <a:pt x="686" y="1"/>
                  </a:moveTo>
                  <a:cubicBezTo>
                    <a:pt x="567" y="87"/>
                    <a:pt x="643" y="236"/>
                    <a:pt x="567" y="344"/>
                  </a:cubicBezTo>
                  <a:cubicBezTo>
                    <a:pt x="548" y="395"/>
                    <a:pt x="518" y="408"/>
                    <a:pt x="485" y="408"/>
                  </a:cubicBezTo>
                  <a:cubicBezTo>
                    <a:pt x="463" y="408"/>
                    <a:pt x="439" y="402"/>
                    <a:pt x="417" y="397"/>
                  </a:cubicBezTo>
                  <a:cubicBezTo>
                    <a:pt x="279" y="376"/>
                    <a:pt x="139" y="365"/>
                    <a:pt x="11" y="333"/>
                  </a:cubicBezTo>
                  <a:cubicBezTo>
                    <a:pt x="11" y="397"/>
                    <a:pt x="0" y="472"/>
                    <a:pt x="0" y="536"/>
                  </a:cubicBezTo>
                  <a:cubicBezTo>
                    <a:pt x="40" y="533"/>
                    <a:pt x="79" y="531"/>
                    <a:pt x="118" y="531"/>
                  </a:cubicBezTo>
                  <a:cubicBezTo>
                    <a:pt x="207" y="531"/>
                    <a:pt x="297" y="542"/>
                    <a:pt x="386" y="579"/>
                  </a:cubicBezTo>
                  <a:cubicBezTo>
                    <a:pt x="468" y="626"/>
                    <a:pt x="551" y="651"/>
                    <a:pt x="635" y="651"/>
                  </a:cubicBezTo>
                  <a:cubicBezTo>
                    <a:pt x="704" y="651"/>
                    <a:pt x="774" y="634"/>
                    <a:pt x="846" y="600"/>
                  </a:cubicBezTo>
                  <a:cubicBezTo>
                    <a:pt x="857" y="569"/>
                    <a:pt x="857" y="536"/>
                    <a:pt x="824" y="505"/>
                  </a:cubicBezTo>
                  <a:cubicBezTo>
                    <a:pt x="750" y="505"/>
                    <a:pt x="728" y="462"/>
                    <a:pt x="739" y="397"/>
                  </a:cubicBezTo>
                  <a:cubicBezTo>
                    <a:pt x="686" y="269"/>
                    <a:pt x="782" y="119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63"/>
            <p:cNvSpPr/>
            <p:nvPr/>
          </p:nvSpPr>
          <p:spPr>
            <a:xfrm>
              <a:off x="3924611" y="2354320"/>
              <a:ext cx="44326" cy="129229"/>
            </a:xfrm>
            <a:custGeom>
              <a:avLst/>
              <a:gdLst/>
              <a:ahLst/>
              <a:cxnLst/>
              <a:rect l="l" t="t" r="r" b="b"/>
              <a:pathLst>
                <a:path w="461" h="1344" extrusionOk="0">
                  <a:moveTo>
                    <a:pt x="291" y="1"/>
                  </a:moveTo>
                  <a:cubicBezTo>
                    <a:pt x="284" y="1"/>
                    <a:pt x="276" y="8"/>
                    <a:pt x="268" y="16"/>
                  </a:cubicBezTo>
                  <a:cubicBezTo>
                    <a:pt x="194" y="209"/>
                    <a:pt x="151" y="401"/>
                    <a:pt x="129" y="616"/>
                  </a:cubicBezTo>
                  <a:cubicBezTo>
                    <a:pt x="129" y="658"/>
                    <a:pt x="118" y="712"/>
                    <a:pt x="129" y="766"/>
                  </a:cubicBezTo>
                  <a:cubicBezTo>
                    <a:pt x="133" y="797"/>
                    <a:pt x="125" y="805"/>
                    <a:pt x="114" y="805"/>
                  </a:cubicBezTo>
                  <a:cubicBezTo>
                    <a:pt x="102" y="805"/>
                    <a:pt x="85" y="796"/>
                    <a:pt x="75" y="796"/>
                  </a:cubicBezTo>
                  <a:cubicBezTo>
                    <a:pt x="69" y="796"/>
                    <a:pt x="65" y="799"/>
                    <a:pt x="65" y="808"/>
                  </a:cubicBezTo>
                  <a:cubicBezTo>
                    <a:pt x="1" y="904"/>
                    <a:pt x="11" y="1001"/>
                    <a:pt x="44" y="1108"/>
                  </a:cubicBezTo>
                  <a:cubicBezTo>
                    <a:pt x="108" y="1172"/>
                    <a:pt x="65" y="1311"/>
                    <a:pt x="194" y="1344"/>
                  </a:cubicBezTo>
                  <a:cubicBezTo>
                    <a:pt x="311" y="1076"/>
                    <a:pt x="279" y="787"/>
                    <a:pt x="301" y="509"/>
                  </a:cubicBezTo>
                  <a:cubicBezTo>
                    <a:pt x="334" y="509"/>
                    <a:pt x="354" y="554"/>
                    <a:pt x="387" y="554"/>
                  </a:cubicBezTo>
                  <a:cubicBezTo>
                    <a:pt x="396" y="554"/>
                    <a:pt x="406" y="550"/>
                    <a:pt x="418" y="540"/>
                  </a:cubicBezTo>
                  <a:cubicBezTo>
                    <a:pt x="461" y="487"/>
                    <a:pt x="440" y="412"/>
                    <a:pt x="440" y="348"/>
                  </a:cubicBezTo>
                  <a:cubicBezTo>
                    <a:pt x="429" y="305"/>
                    <a:pt x="429" y="262"/>
                    <a:pt x="408" y="219"/>
                  </a:cubicBezTo>
                  <a:cubicBezTo>
                    <a:pt x="375" y="155"/>
                    <a:pt x="354" y="80"/>
                    <a:pt x="322" y="16"/>
                  </a:cubicBezTo>
                  <a:cubicBezTo>
                    <a:pt x="322" y="5"/>
                    <a:pt x="311" y="5"/>
                    <a:pt x="301" y="5"/>
                  </a:cubicBezTo>
                  <a:cubicBezTo>
                    <a:pt x="297" y="2"/>
                    <a:pt x="294" y="1"/>
                    <a:pt x="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63"/>
            <p:cNvSpPr/>
            <p:nvPr/>
          </p:nvSpPr>
          <p:spPr>
            <a:xfrm>
              <a:off x="3615769" y="1934709"/>
              <a:ext cx="41249" cy="95864"/>
            </a:xfrm>
            <a:custGeom>
              <a:avLst/>
              <a:gdLst/>
              <a:ahLst/>
              <a:cxnLst/>
              <a:rect l="l" t="t" r="r" b="b"/>
              <a:pathLst>
                <a:path w="429" h="997" extrusionOk="0">
                  <a:moveTo>
                    <a:pt x="129" y="0"/>
                  </a:moveTo>
                  <a:cubicBezTo>
                    <a:pt x="1" y="76"/>
                    <a:pt x="65" y="204"/>
                    <a:pt x="43" y="311"/>
                  </a:cubicBezTo>
                  <a:cubicBezTo>
                    <a:pt x="65" y="536"/>
                    <a:pt x="75" y="750"/>
                    <a:pt x="118" y="975"/>
                  </a:cubicBezTo>
                  <a:cubicBezTo>
                    <a:pt x="129" y="985"/>
                    <a:pt x="151" y="996"/>
                    <a:pt x="172" y="996"/>
                  </a:cubicBezTo>
                  <a:cubicBezTo>
                    <a:pt x="193" y="985"/>
                    <a:pt x="215" y="975"/>
                    <a:pt x="215" y="942"/>
                  </a:cubicBezTo>
                  <a:cubicBezTo>
                    <a:pt x="225" y="921"/>
                    <a:pt x="225" y="900"/>
                    <a:pt x="225" y="878"/>
                  </a:cubicBezTo>
                  <a:cubicBezTo>
                    <a:pt x="236" y="900"/>
                    <a:pt x="236" y="921"/>
                    <a:pt x="258" y="942"/>
                  </a:cubicBezTo>
                  <a:cubicBezTo>
                    <a:pt x="261" y="942"/>
                    <a:pt x="264" y="942"/>
                    <a:pt x="267" y="942"/>
                  </a:cubicBezTo>
                  <a:cubicBezTo>
                    <a:pt x="306" y="942"/>
                    <a:pt x="335" y="993"/>
                    <a:pt x="379" y="993"/>
                  </a:cubicBezTo>
                  <a:cubicBezTo>
                    <a:pt x="388" y="993"/>
                    <a:pt x="397" y="991"/>
                    <a:pt x="408" y="985"/>
                  </a:cubicBezTo>
                  <a:cubicBezTo>
                    <a:pt x="418" y="964"/>
                    <a:pt x="429" y="954"/>
                    <a:pt x="429" y="932"/>
                  </a:cubicBezTo>
                  <a:cubicBezTo>
                    <a:pt x="418" y="868"/>
                    <a:pt x="375" y="804"/>
                    <a:pt x="354" y="739"/>
                  </a:cubicBezTo>
                  <a:cubicBezTo>
                    <a:pt x="236" y="504"/>
                    <a:pt x="225" y="236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63"/>
            <p:cNvSpPr/>
            <p:nvPr/>
          </p:nvSpPr>
          <p:spPr>
            <a:xfrm>
              <a:off x="3501443" y="1645097"/>
              <a:ext cx="59807" cy="75960"/>
            </a:xfrm>
            <a:custGeom>
              <a:avLst/>
              <a:gdLst/>
              <a:ahLst/>
              <a:cxnLst/>
              <a:rect l="l" t="t" r="r" b="b"/>
              <a:pathLst>
                <a:path w="622" h="790" extrusionOk="0">
                  <a:moveTo>
                    <a:pt x="83" y="1"/>
                  </a:moveTo>
                  <a:cubicBezTo>
                    <a:pt x="55" y="1"/>
                    <a:pt x="28" y="14"/>
                    <a:pt x="1" y="47"/>
                  </a:cubicBezTo>
                  <a:cubicBezTo>
                    <a:pt x="12" y="175"/>
                    <a:pt x="119" y="250"/>
                    <a:pt x="193" y="346"/>
                  </a:cubicBezTo>
                  <a:cubicBezTo>
                    <a:pt x="258" y="432"/>
                    <a:pt x="343" y="507"/>
                    <a:pt x="386" y="614"/>
                  </a:cubicBezTo>
                  <a:cubicBezTo>
                    <a:pt x="397" y="646"/>
                    <a:pt x="419" y="678"/>
                    <a:pt x="440" y="710"/>
                  </a:cubicBezTo>
                  <a:cubicBezTo>
                    <a:pt x="462" y="742"/>
                    <a:pt x="483" y="775"/>
                    <a:pt x="515" y="785"/>
                  </a:cubicBezTo>
                  <a:cubicBezTo>
                    <a:pt x="518" y="788"/>
                    <a:pt x="522" y="790"/>
                    <a:pt x="527" y="790"/>
                  </a:cubicBezTo>
                  <a:cubicBezTo>
                    <a:pt x="538" y="790"/>
                    <a:pt x="554" y="782"/>
                    <a:pt x="569" y="775"/>
                  </a:cubicBezTo>
                  <a:cubicBezTo>
                    <a:pt x="590" y="742"/>
                    <a:pt x="600" y="699"/>
                    <a:pt x="611" y="646"/>
                  </a:cubicBezTo>
                  <a:cubicBezTo>
                    <a:pt x="622" y="625"/>
                    <a:pt x="611" y="592"/>
                    <a:pt x="590" y="571"/>
                  </a:cubicBezTo>
                  <a:cubicBezTo>
                    <a:pt x="472" y="378"/>
                    <a:pt x="365" y="175"/>
                    <a:pt x="172" y="35"/>
                  </a:cubicBezTo>
                  <a:cubicBezTo>
                    <a:pt x="140" y="14"/>
                    <a:pt x="111" y="1"/>
                    <a:pt x="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63"/>
            <p:cNvSpPr/>
            <p:nvPr/>
          </p:nvSpPr>
          <p:spPr>
            <a:xfrm>
              <a:off x="4080090" y="2632970"/>
              <a:ext cx="48557" cy="89422"/>
            </a:xfrm>
            <a:custGeom>
              <a:avLst/>
              <a:gdLst/>
              <a:ahLst/>
              <a:cxnLst/>
              <a:rect l="l" t="t" r="r" b="b"/>
              <a:pathLst>
                <a:path w="505" h="930" extrusionOk="0">
                  <a:moveTo>
                    <a:pt x="99" y="0"/>
                  </a:moveTo>
                  <a:cubicBezTo>
                    <a:pt x="67" y="0"/>
                    <a:pt x="42" y="18"/>
                    <a:pt x="11" y="41"/>
                  </a:cubicBezTo>
                  <a:cubicBezTo>
                    <a:pt x="0" y="95"/>
                    <a:pt x="22" y="138"/>
                    <a:pt x="33" y="180"/>
                  </a:cubicBezTo>
                  <a:cubicBezTo>
                    <a:pt x="54" y="223"/>
                    <a:pt x="65" y="266"/>
                    <a:pt x="86" y="309"/>
                  </a:cubicBezTo>
                  <a:cubicBezTo>
                    <a:pt x="119" y="362"/>
                    <a:pt x="150" y="416"/>
                    <a:pt x="172" y="480"/>
                  </a:cubicBezTo>
                  <a:cubicBezTo>
                    <a:pt x="257" y="630"/>
                    <a:pt x="247" y="823"/>
                    <a:pt x="418" y="930"/>
                  </a:cubicBezTo>
                  <a:cubicBezTo>
                    <a:pt x="493" y="919"/>
                    <a:pt x="504" y="855"/>
                    <a:pt x="504" y="801"/>
                  </a:cubicBezTo>
                  <a:cubicBezTo>
                    <a:pt x="386" y="533"/>
                    <a:pt x="257" y="266"/>
                    <a:pt x="140" y="9"/>
                  </a:cubicBezTo>
                  <a:cubicBezTo>
                    <a:pt x="125" y="3"/>
                    <a:pt x="112" y="0"/>
                    <a:pt x="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63"/>
            <p:cNvSpPr/>
            <p:nvPr/>
          </p:nvSpPr>
          <p:spPr>
            <a:xfrm>
              <a:off x="3423175" y="1585675"/>
              <a:ext cx="69134" cy="48461"/>
            </a:xfrm>
            <a:custGeom>
              <a:avLst/>
              <a:gdLst/>
              <a:ahLst/>
              <a:cxnLst/>
              <a:rect l="l" t="t" r="r" b="b"/>
              <a:pathLst>
                <a:path w="719" h="504" extrusionOk="0">
                  <a:moveTo>
                    <a:pt x="87" y="1"/>
                  </a:moveTo>
                  <a:cubicBezTo>
                    <a:pt x="1" y="32"/>
                    <a:pt x="1" y="86"/>
                    <a:pt x="22" y="151"/>
                  </a:cubicBezTo>
                  <a:cubicBezTo>
                    <a:pt x="183" y="301"/>
                    <a:pt x="365" y="418"/>
                    <a:pt x="558" y="504"/>
                  </a:cubicBezTo>
                  <a:cubicBezTo>
                    <a:pt x="612" y="504"/>
                    <a:pt x="676" y="493"/>
                    <a:pt x="719" y="450"/>
                  </a:cubicBezTo>
                  <a:cubicBezTo>
                    <a:pt x="536" y="258"/>
                    <a:pt x="322" y="118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63"/>
            <p:cNvSpPr/>
            <p:nvPr/>
          </p:nvSpPr>
          <p:spPr>
            <a:xfrm>
              <a:off x="4121244" y="2709989"/>
              <a:ext cx="35096" cy="79326"/>
            </a:xfrm>
            <a:custGeom>
              <a:avLst/>
              <a:gdLst/>
              <a:ahLst/>
              <a:cxnLst/>
              <a:rect l="l" t="t" r="r" b="b"/>
              <a:pathLst>
                <a:path w="365" h="825" extrusionOk="0">
                  <a:moveTo>
                    <a:pt x="76" y="0"/>
                  </a:moveTo>
                  <a:cubicBezTo>
                    <a:pt x="55" y="43"/>
                    <a:pt x="22" y="86"/>
                    <a:pt x="1" y="129"/>
                  </a:cubicBezTo>
                  <a:cubicBezTo>
                    <a:pt x="22" y="396"/>
                    <a:pt x="119" y="632"/>
                    <a:pt x="300" y="824"/>
                  </a:cubicBezTo>
                  <a:cubicBezTo>
                    <a:pt x="312" y="771"/>
                    <a:pt x="290" y="717"/>
                    <a:pt x="343" y="686"/>
                  </a:cubicBezTo>
                  <a:cubicBezTo>
                    <a:pt x="365" y="643"/>
                    <a:pt x="365" y="610"/>
                    <a:pt x="343" y="568"/>
                  </a:cubicBezTo>
                  <a:cubicBezTo>
                    <a:pt x="247" y="375"/>
                    <a:pt x="193" y="172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63"/>
            <p:cNvSpPr/>
            <p:nvPr/>
          </p:nvSpPr>
          <p:spPr>
            <a:xfrm>
              <a:off x="3351156" y="1565098"/>
              <a:ext cx="80383" cy="35384"/>
            </a:xfrm>
            <a:custGeom>
              <a:avLst/>
              <a:gdLst/>
              <a:ahLst/>
              <a:cxnLst/>
              <a:rect l="l" t="t" r="r" b="b"/>
              <a:pathLst>
                <a:path w="836" h="368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32"/>
                    <a:pt x="11" y="65"/>
                    <a:pt x="11" y="86"/>
                  </a:cubicBezTo>
                  <a:cubicBezTo>
                    <a:pt x="43" y="246"/>
                    <a:pt x="183" y="193"/>
                    <a:pt x="279" y="236"/>
                  </a:cubicBezTo>
                  <a:cubicBezTo>
                    <a:pt x="300" y="246"/>
                    <a:pt x="322" y="246"/>
                    <a:pt x="343" y="258"/>
                  </a:cubicBezTo>
                  <a:cubicBezTo>
                    <a:pt x="481" y="258"/>
                    <a:pt x="611" y="367"/>
                    <a:pt x="756" y="367"/>
                  </a:cubicBezTo>
                  <a:cubicBezTo>
                    <a:pt x="768" y="367"/>
                    <a:pt x="780" y="366"/>
                    <a:pt x="793" y="365"/>
                  </a:cubicBezTo>
                  <a:cubicBezTo>
                    <a:pt x="782" y="311"/>
                    <a:pt x="804" y="258"/>
                    <a:pt x="836" y="215"/>
                  </a:cubicBezTo>
                  <a:cubicBezTo>
                    <a:pt x="568" y="118"/>
                    <a:pt x="290" y="4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63"/>
            <p:cNvSpPr/>
            <p:nvPr/>
          </p:nvSpPr>
          <p:spPr>
            <a:xfrm>
              <a:off x="3559135" y="1730673"/>
              <a:ext cx="36153" cy="90864"/>
            </a:xfrm>
            <a:custGeom>
              <a:avLst/>
              <a:gdLst/>
              <a:ahLst/>
              <a:cxnLst/>
              <a:rect l="l" t="t" r="r" b="b"/>
              <a:pathLst>
                <a:path w="376" h="945" extrusionOk="0">
                  <a:moveTo>
                    <a:pt x="91" y="0"/>
                  </a:moveTo>
                  <a:cubicBezTo>
                    <a:pt x="86" y="0"/>
                    <a:pt x="81" y="1"/>
                    <a:pt x="76" y="2"/>
                  </a:cubicBezTo>
                  <a:cubicBezTo>
                    <a:pt x="33" y="35"/>
                    <a:pt x="22" y="88"/>
                    <a:pt x="11" y="131"/>
                  </a:cubicBezTo>
                  <a:cubicBezTo>
                    <a:pt x="0" y="152"/>
                    <a:pt x="0" y="185"/>
                    <a:pt x="0" y="216"/>
                  </a:cubicBezTo>
                  <a:cubicBezTo>
                    <a:pt x="0" y="238"/>
                    <a:pt x="11" y="249"/>
                    <a:pt x="11" y="270"/>
                  </a:cubicBezTo>
                  <a:cubicBezTo>
                    <a:pt x="54" y="463"/>
                    <a:pt x="150" y="645"/>
                    <a:pt x="172" y="837"/>
                  </a:cubicBezTo>
                  <a:cubicBezTo>
                    <a:pt x="172" y="891"/>
                    <a:pt x="204" y="934"/>
                    <a:pt x="257" y="944"/>
                  </a:cubicBezTo>
                  <a:cubicBezTo>
                    <a:pt x="290" y="944"/>
                    <a:pt x="322" y="934"/>
                    <a:pt x="343" y="913"/>
                  </a:cubicBezTo>
                  <a:cubicBezTo>
                    <a:pt x="375" y="794"/>
                    <a:pt x="268" y="709"/>
                    <a:pt x="300" y="591"/>
                  </a:cubicBezTo>
                  <a:cubicBezTo>
                    <a:pt x="300" y="506"/>
                    <a:pt x="257" y="430"/>
                    <a:pt x="247" y="345"/>
                  </a:cubicBezTo>
                  <a:cubicBezTo>
                    <a:pt x="214" y="249"/>
                    <a:pt x="183" y="152"/>
                    <a:pt x="150" y="66"/>
                  </a:cubicBezTo>
                  <a:cubicBezTo>
                    <a:pt x="141" y="29"/>
                    <a:pt x="124" y="0"/>
                    <a:pt x="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63"/>
            <p:cNvSpPr/>
            <p:nvPr/>
          </p:nvSpPr>
          <p:spPr>
            <a:xfrm>
              <a:off x="3949322" y="2385665"/>
              <a:ext cx="32019" cy="106345"/>
            </a:xfrm>
            <a:custGeom>
              <a:avLst/>
              <a:gdLst/>
              <a:ahLst/>
              <a:cxnLst/>
              <a:rect l="l" t="t" r="r" b="b"/>
              <a:pathLst>
                <a:path w="333" h="1106" extrusionOk="0">
                  <a:moveTo>
                    <a:pt x="151" y="0"/>
                  </a:moveTo>
                  <a:cubicBezTo>
                    <a:pt x="151" y="75"/>
                    <a:pt x="151" y="150"/>
                    <a:pt x="140" y="236"/>
                  </a:cubicBezTo>
                  <a:cubicBezTo>
                    <a:pt x="1" y="504"/>
                    <a:pt x="22" y="782"/>
                    <a:pt x="75" y="1071"/>
                  </a:cubicBezTo>
                  <a:cubicBezTo>
                    <a:pt x="114" y="1096"/>
                    <a:pt x="142" y="1106"/>
                    <a:pt x="164" y="1106"/>
                  </a:cubicBezTo>
                  <a:cubicBezTo>
                    <a:pt x="226" y="1106"/>
                    <a:pt x="228" y="1020"/>
                    <a:pt x="236" y="964"/>
                  </a:cubicBezTo>
                  <a:cubicBezTo>
                    <a:pt x="258" y="825"/>
                    <a:pt x="215" y="675"/>
                    <a:pt x="247" y="535"/>
                  </a:cubicBezTo>
                  <a:cubicBezTo>
                    <a:pt x="268" y="493"/>
                    <a:pt x="301" y="471"/>
                    <a:pt x="322" y="440"/>
                  </a:cubicBezTo>
                  <a:cubicBezTo>
                    <a:pt x="332" y="407"/>
                    <a:pt x="332" y="375"/>
                    <a:pt x="322" y="343"/>
                  </a:cubicBezTo>
                  <a:cubicBezTo>
                    <a:pt x="311" y="257"/>
                    <a:pt x="215" y="204"/>
                    <a:pt x="225" y="107"/>
                  </a:cubicBezTo>
                  <a:cubicBezTo>
                    <a:pt x="194" y="75"/>
                    <a:pt x="225" y="11"/>
                    <a:pt x="1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63"/>
            <p:cNvSpPr/>
            <p:nvPr/>
          </p:nvSpPr>
          <p:spPr>
            <a:xfrm>
              <a:off x="4028552" y="2562683"/>
              <a:ext cx="53653" cy="60095"/>
            </a:xfrm>
            <a:custGeom>
              <a:avLst/>
              <a:gdLst/>
              <a:ahLst/>
              <a:cxnLst/>
              <a:rect l="l" t="t" r="r" b="b"/>
              <a:pathLst>
                <a:path w="558" h="625" extrusionOk="0">
                  <a:moveTo>
                    <a:pt x="141" y="1"/>
                  </a:moveTo>
                  <a:cubicBezTo>
                    <a:pt x="98" y="12"/>
                    <a:pt x="44" y="1"/>
                    <a:pt x="1" y="55"/>
                  </a:cubicBezTo>
                  <a:cubicBezTo>
                    <a:pt x="1" y="65"/>
                    <a:pt x="1" y="86"/>
                    <a:pt x="12" y="108"/>
                  </a:cubicBezTo>
                  <a:cubicBezTo>
                    <a:pt x="141" y="301"/>
                    <a:pt x="248" y="515"/>
                    <a:pt x="472" y="622"/>
                  </a:cubicBezTo>
                  <a:cubicBezTo>
                    <a:pt x="480" y="624"/>
                    <a:pt x="487" y="625"/>
                    <a:pt x="494" y="625"/>
                  </a:cubicBezTo>
                  <a:cubicBezTo>
                    <a:pt x="526" y="625"/>
                    <a:pt x="549" y="604"/>
                    <a:pt x="558" y="569"/>
                  </a:cubicBezTo>
                  <a:cubicBezTo>
                    <a:pt x="462" y="355"/>
                    <a:pt x="301" y="183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63"/>
            <p:cNvSpPr/>
            <p:nvPr/>
          </p:nvSpPr>
          <p:spPr>
            <a:xfrm>
              <a:off x="3975091" y="2443261"/>
              <a:ext cx="38173" cy="75287"/>
            </a:xfrm>
            <a:custGeom>
              <a:avLst/>
              <a:gdLst/>
              <a:ahLst/>
              <a:cxnLst/>
              <a:rect l="l" t="t" r="r" b="b"/>
              <a:pathLst>
                <a:path w="397" h="783" extrusionOk="0">
                  <a:moveTo>
                    <a:pt x="129" y="1"/>
                  </a:moveTo>
                  <a:cubicBezTo>
                    <a:pt x="107" y="12"/>
                    <a:pt x="97" y="22"/>
                    <a:pt x="97" y="44"/>
                  </a:cubicBezTo>
                  <a:cubicBezTo>
                    <a:pt x="76" y="108"/>
                    <a:pt x="140" y="193"/>
                    <a:pt x="22" y="215"/>
                  </a:cubicBezTo>
                  <a:cubicBezTo>
                    <a:pt x="0" y="258"/>
                    <a:pt x="11" y="290"/>
                    <a:pt x="22" y="333"/>
                  </a:cubicBezTo>
                  <a:cubicBezTo>
                    <a:pt x="64" y="408"/>
                    <a:pt x="54" y="515"/>
                    <a:pt x="161" y="536"/>
                  </a:cubicBezTo>
                  <a:cubicBezTo>
                    <a:pt x="193" y="526"/>
                    <a:pt x="204" y="504"/>
                    <a:pt x="204" y="472"/>
                  </a:cubicBezTo>
                  <a:cubicBezTo>
                    <a:pt x="204" y="450"/>
                    <a:pt x="204" y="440"/>
                    <a:pt x="214" y="419"/>
                  </a:cubicBezTo>
                  <a:cubicBezTo>
                    <a:pt x="225" y="440"/>
                    <a:pt x="214" y="462"/>
                    <a:pt x="214" y="483"/>
                  </a:cubicBezTo>
                  <a:cubicBezTo>
                    <a:pt x="204" y="547"/>
                    <a:pt x="225" y="600"/>
                    <a:pt x="225" y="665"/>
                  </a:cubicBezTo>
                  <a:cubicBezTo>
                    <a:pt x="225" y="707"/>
                    <a:pt x="214" y="772"/>
                    <a:pt x="268" y="783"/>
                  </a:cubicBezTo>
                  <a:cubicBezTo>
                    <a:pt x="321" y="783"/>
                    <a:pt x="354" y="740"/>
                    <a:pt x="375" y="697"/>
                  </a:cubicBezTo>
                  <a:cubicBezTo>
                    <a:pt x="397" y="429"/>
                    <a:pt x="257" y="215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63"/>
            <p:cNvSpPr/>
            <p:nvPr/>
          </p:nvSpPr>
          <p:spPr>
            <a:xfrm>
              <a:off x="3577692" y="1786057"/>
              <a:ext cx="35096" cy="91056"/>
            </a:xfrm>
            <a:custGeom>
              <a:avLst/>
              <a:gdLst/>
              <a:ahLst/>
              <a:cxnLst/>
              <a:rect l="l" t="t" r="r" b="b"/>
              <a:pathLst>
                <a:path w="365" h="947" extrusionOk="0">
                  <a:moveTo>
                    <a:pt x="102" y="0"/>
                  </a:moveTo>
                  <a:cubicBezTo>
                    <a:pt x="97" y="0"/>
                    <a:pt x="92" y="1"/>
                    <a:pt x="86" y="4"/>
                  </a:cubicBezTo>
                  <a:cubicBezTo>
                    <a:pt x="64" y="122"/>
                    <a:pt x="129" y="230"/>
                    <a:pt x="129" y="347"/>
                  </a:cubicBezTo>
                  <a:cubicBezTo>
                    <a:pt x="0" y="508"/>
                    <a:pt x="107" y="701"/>
                    <a:pt x="64" y="872"/>
                  </a:cubicBezTo>
                  <a:cubicBezTo>
                    <a:pt x="64" y="893"/>
                    <a:pt x="75" y="915"/>
                    <a:pt x="75" y="925"/>
                  </a:cubicBezTo>
                  <a:cubicBezTo>
                    <a:pt x="107" y="947"/>
                    <a:pt x="129" y="947"/>
                    <a:pt x="161" y="947"/>
                  </a:cubicBezTo>
                  <a:cubicBezTo>
                    <a:pt x="169" y="922"/>
                    <a:pt x="181" y="914"/>
                    <a:pt x="194" y="914"/>
                  </a:cubicBezTo>
                  <a:cubicBezTo>
                    <a:pt x="211" y="914"/>
                    <a:pt x="230" y="927"/>
                    <a:pt x="247" y="927"/>
                  </a:cubicBezTo>
                  <a:cubicBezTo>
                    <a:pt x="251" y="927"/>
                    <a:pt x="254" y="926"/>
                    <a:pt x="257" y="925"/>
                  </a:cubicBezTo>
                  <a:cubicBezTo>
                    <a:pt x="261" y="900"/>
                    <a:pt x="275" y="895"/>
                    <a:pt x="292" y="895"/>
                  </a:cubicBezTo>
                  <a:cubicBezTo>
                    <a:pt x="305" y="895"/>
                    <a:pt x="321" y="898"/>
                    <a:pt x="334" y="898"/>
                  </a:cubicBezTo>
                  <a:cubicBezTo>
                    <a:pt x="347" y="898"/>
                    <a:pt x="358" y="895"/>
                    <a:pt x="364" y="882"/>
                  </a:cubicBezTo>
                  <a:cubicBezTo>
                    <a:pt x="332" y="744"/>
                    <a:pt x="290" y="615"/>
                    <a:pt x="247" y="475"/>
                  </a:cubicBezTo>
                  <a:lnTo>
                    <a:pt x="182" y="218"/>
                  </a:lnTo>
                  <a:cubicBezTo>
                    <a:pt x="150" y="154"/>
                    <a:pt x="118" y="90"/>
                    <a:pt x="129" y="15"/>
                  </a:cubicBezTo>
                  <a:cubicBezTo>
                    <a:pt x="121" y="7"/>
                    <a:pt x="113" y="0"/>
                    <a:pt x="1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63"/>
            <p:cNvSpPr/>
            <p:nvPr/>
          </p:nvSpPr>
          <p:spPr>
            <a:xfrm>
              <a:off x="3985380" y="2484414"/>
              <a:ext cx="40288" cy="63941"/>
            </a:xfrm>
            <a:custGeom>
              <a:avLst/>
              <a:gdLst/>
              <a:ahLst/>
              <a:cxnLst/>
              <a:rect l="l" t="t" r="r" b="b"/>
              <a:pathLst>
                <a:path w="419" h="665" extrusionOk="0">
                  <a:moveTo>
                    <a:pt x="98" y="0"/>
                  </a:moveTo>
                  <a:cubicBezTo>
                    <a:pt x="88" y="0"/>
                    <a:pt x="77" y="4"/>
                    <a:pt x="64" y="12"/>
                  </a:cubicBezTo>
                  <a:cubicBezTo>
                    <a:pt x="64" y="44"/>
                    <a:pt x="54" y="76"/>
                    <a:pt x="54" y="119"/>
                  </a:cubicBezTo>
                  <a:cubicBezTo>
                    <a:pt x="0" y="172"/>
                    <a:pt x="11" y="237"/>
                    <a:pt x="22" y="301"/>
                  </a:cubicBezTo>
                  <a:cubicBezTo>
                    <a:pt x="43" y="365"/>
                    <a:pt x="43" y="440"/>
                    <a:pt x="76" y="505"/>
                  </a:cubicBezTo>
                  <a:cubicBezTo>
                    <a:pt x="87" y="502"/>
                    <a:pt x="97" y="501"/>
                    <a:pt x="107" y="501"/>
                  </a:cubicBezTo>
                  <a:cubicBezTo>
                    <a:pt x="167" y="501"/>
                    <a:pt x="187" y="556"/>
                    <a:pt x="214" y="612"/>
                  </a:cubicBezTo>
                  <a:cubicBezTo>
                    <a:pt x="227" y="605"/>
                    <a:pt x="238" y="603"/>
                    <a:pt x="247" y="603"/>
                  </a:cubicBezTo>
                  <a:cubicBezTo>
                    <a:pt x="284" y="603"/>
                    <a:pt x="298" y="648"/>
                    <a:pt x="333" y="665"/>
                  </a:cubicBezTo>
                  <a:cubicBezTo>
                    <a:pt x="397" y="665"/>
                    <a:pt x="418" y="622"/>
                    <a:pt x="407" y="569"/>
                  </a:cubicBezTo>
                  <a:cubicBezTo>
                    <a:pt x="354" y="505"/>
                    <a:pt x="343" y="419"/>
                    <a:pt x="311" y="344"/>
                  </a:cubicBezTo>
                  <a:cubicBezTo>
                    <a:pt x="311" y="312"/>
                    <a:pt x="311" y="279"/>
                    <a:pt x="268" y="269"/>
                  </a:cubicBezTo>
                  <a:cubicBezTo>
                    <a:pt x="236" y="279"/>
                    <a:pt x="193" y="301"/>
                    <a:pt x="161" y="312"/>
                  </a:cubicBezTo>
                  <a:cubicBezTo>
                    <a:pt x="150" y="215"/>
                    <a:pt x="150" y="119"/>
                    <a:pt x="140" y="22"/>
                  </a:cubicBezTo>
                  <a:cubicBezTo>
                    <a:pt x="127" y="9"/>
                    <a:pt x="114" y="0"/>
                    <a:pt x="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63"/>
            <p:cNvSpPr/>
            <p:nvPr/>
          </p:nvSpPr>
          <p:spPr>
            <a:xfrm>
              <a:off x="3607499" y="1909902"/>
              <a:ext cx="22788" cy="76345"/>
            </a:xfrm>
            <a:custGeom>
              <a:avLst/>
              <a:gdLst/>
              <a:ahLst/>
              <a:cxnLst/>
              <a:rect l="l" t="t" r="r" b="b"/>
              <a:pathLst>
                <a:path w="237" h="794" extrusionOk="0">
                  <a:moveTo>
                    <a:pt x="81" y="1"/>
                  </a:moveTo>
                  <a:cubicBezTo>
                    <a:pt x="41" y="1"/>
                    <a:pt x="34" y="71"/>
                    <a:pt x="11" y="108"/>
                  </a:cubicBezTo>
                  <a:cubicBezTo>
                    <a:pt x="11" y="344"/>
                    <a:pt x="1" y="579"/>
                    <a:pt x="129" y="794"/>
                  </a:cubicBezTo>
                  <a:cubicBezTo>
                    <a:pt x="215" y="751"/>
                    <a:pt x="129" y="644"/>
                    <a:pt x="183" y="591"/>
                  </a:cubicBezTo>
                  <a:cubicBezTo>
                    <a:pt x="204" y="472"/>
                    <a:pt x="161" y="365"/>
                    <a:pt x="215" y="258"/>
                  </a:cubicBezTo>
                  <a:cubicBezTo>
                    <a:pt x="237" y="172"/>
                    <a:pt x="194" y="108"/>
                    <a:pt x="151" y="44"/>
                  </a:cubicBezTo>
                  <a:cubicBezTo>
                    <a:pt x="120" y="13"/>
                    <a:pt x="97" y="1"/>
                    <a:pt x="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63"/>
            <p:cNvSpPr/>
            <p:nvPr/>
          </p:nvSpPr>
          <p:spPr>
            <a:xfrm>
              <a:off x="3645576" y="2025285"/>
              <a:ext cx="47499" cy="73268"/>
            </a:xfrm>
            <a:custGeom>
              <a:avLst/>
              <a:gdLst/>
              <a:ahLst/>
              <a:cxnLst/>
              <a:rect l="l" t="t" r="r" b="b"/>
              <a:pathLst>
                <a:path w="494" h="762" extrusionOk="0">
                  <a:moveTo>
                    <a:pt x="86" y="0"/>
                  </a:moveTo>
                  <a:cubicBezTo>
                    <a:pt x="86" y="22"/>
                    <a:pt x="86" y="33"/>
                    <a:pt x="76" y="54"/>
                  </a:cubicBezTo>
                  <a:cubicBezTo>
                    <a:pt x="1" y="172"/>
                    <a:pt x="108" y="257"/>
                    <a:pt x="129" y="354"/>
                  </a:cubicBezTo>
                  <a:cubicBezTo>
                    <a:pt x="140" y="376"/>
                    <a:pt x="162" y="386"/>
                    <a:pt x="172" y="397"/>
                  </a:cubicBezTo>
                  <a:cubicBezTo>
                    <a:pt x="279" y="429"/>
                    <a:pt x="258" y="514"/>
                    <a:pt x="258" y="600"/>
                  </a:cubicBezTo>
                  <a:cubicBezTo>
                    <a:pt x="279" y="675"/>
                    <a:pt x="312" y="750"/>
                    <a:pt x="397" y="761"/>
                  </a:cubicBezTo>
                  <a:cubicBezTo>
                    <a:pt x="450" y="740"/>
                    <a:pt x="483" y="707"/>
                    <a:pt x="493" y="664"/>
                  </a:cubicBezTo>
                  <a:cubicBezTo>
                    <a:pt x="397" y="504"/>
                    <a:pt x="301" y="333"/>
                    <a:pt x="205" y="172"/>
                  </a:cubicBezTo>
                  <a:cubicBezTo>
                    <a:pt x="162" y="119"/>
                    <a:pt x="193" y="12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63"/>
            <p:cNvSpPr/>
            <p:nvPr/>
          </p:nvSpPr>
          <p:spPr>
            <a:xfrm>
              <a:off x="3673460" y="2089130"/>
              <a:ext cx="45384" cy="34807"/>
            </a:xfrm>
            <a:custGeom>
              <a:avLst/>
              <a:gdLst/>
              <a:ahLst/>
              <a:cxnLst/>
              <a:rect l="l" t="t" r="r" b="b"/>
              <a:pathLst>
                <a:path w="472" h="362" extrusionOk="0">
                  <a:moveTo>
                    <a:pt x="203" y="0"/>
                  </a:moveTo>
                  <a:cubicBezTo>
                    <a:pt x="160" y="0"/>
                    <a:pt x="129" y="22"/>
                    <a:pt x="129" y="76"/>
                  </a:cubicBezTo>
                  <a:cubicBezTo>
                    <a:pt x="96" y="107"/>
                    <a:pt x="43" y="97"/>
                    <a:pt x="22" y="129"/>
                  </a:cubicBezTo>
                  <a:cubicBezTo>
                    <a:pt x="0" y="204"/>
                    <a:pt x="32" y="257"/>
                    <a:pt x="96" y="300"/>
                  </a:cubicBezTo>
                  <a:cubicBezTo>
                    <a:pt x="115" y="294"/>
                    <a:pt x="134" y="288"/>
                    <a:pt x="152" y="288"/>
                  </a:cubicBezTo>
                  <a:cubicBezTo>
                    <a:pt x="166" y="288"/>
                    <a:pt x="179" y="291"/>
                    <a:pt x="193" y="300"/>
                  </a:cubicBezTo>
                  <a:cubicBezTo>
                    <a:pt x="206" y="295"/>
                    <a:pt x="217" y="292"/>
                    <a:pt x="227" y="292"/>
                  </a:cubicBezTo>
                  <a:cubicBezTo>
                    <a:pt x="276" y="292"/>
                    <a:pt x="298" y="345"/>
                    <a:pt x="343" y="354"/>
                  </a:cubicBezTo>
                  <a:cubicBezTo>
                    <a:pt x="354" y="359"/>
                    <a:pt x="367" y="362"/>
                    <a:pt x="382" y="362"/>
                  </a:cubicBezTo>
                  <a:cubicBezTo>
                    <a:pt x="396" y="362"/>
                    <a:pt x="412" y="359"/>
                    <a:pt x="429" y="354"/>
                  </a:cubicBezTo>
                  <a:cubicBezTo>
                    <a:pt x="450" y="343"/>
                    <a:pt x="471" y="322"/>
                    <a:pt x="471" y="290"/>
                  </a:cubicBezTo>
                  <a:cubicBezTo>
                    <a:pt x="450" y="226"/>
                    <a:pt x="407" y="172"/>
                    <a:pt x="353" y="129"/>
                  </a:cubicBezTo>
                  <a:cubicBezTo>
                    <a:pt x="310" y="86"/>
                    <a:pt x="257" y="43"/>
                    <a:pt x="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63"/>
            <p:cNvSpPr/>
            <p:nvPr/>
          </p:nvSpPr>
          <p:spPr>
            <a:xfrm>
              <a:off x="3825766" y="2218840"/>
              <a:ext cx="43365" cy="39999"/>
            </a:xfrm>
            <a:custGeom>
              <a:avLst/>
              <a:gdLst/>
              <a:ahLst/>
              <a:cxnLst/>
              <a:rect l="l" t="t" r="r" b="b"/>
              <a:pathLst>
                <a:path w="451" h="416" extrusionOk="0">
                  <a:moveTo>
                    <a:pt x="65" y="0"/>
                  </a:moveTo>
                  <a:cubicBezTo>
                    <a:pt x="11" y="12"/>
                    <a:pt x="1" y="43"/>
                    <a:pt x="1" y="86"/>
                  </a:cubicBezTo>
                  <a:cubicBezTo>
                    <a:pt x="44" y="183"/>
                    <a:pt x="108" y="269"/>
                    <a:pt x="183" y="333"/>
                  </a:cubicBezTo>
                  <a:cubicBezTo>
                    <a:pt x="236" y="359"/>
                    <a:pt x="289" y="415"/>
                    <a:pt x="354" y="415"/>
                  </a:cubicBezTo>
                  <a:cubicBezTo>
                    <a:pt x="368" y="415"/>
                    <a:pt x="382" y="413"/>
                    <a:pt x="397" y="407"/>
                  </a:cubicBezTo>
                  <a:cubicBezTo>
                    <a:pt x="440" y="376"/>
                    <a:pt x="440" y="343"/>
                    <a:pt x="451" y="300"/>
                  </a:cubicBezTo>
                  <a:cubicBezTo>
                    <a:pt x="440" y="269"/>
                    <a:pt x="418" y="247"/>
                    <a:pt x="408" y="226"/>
                  </a:cubicBezTo>
                  <a:cubicBezTo>
                    <a:pt x="332" y="172"/>
                    <a:pt x="268" y="119"/>
                    <a:pt x="194" y="65"/>
                  </a:cubicBezTo>
                  <a:cubicBezTo>
                    <a:pt x="151" y="33"/>
                    <a:pt x="118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63"/>
            <p:cNvSpPr/>
            <p:nvPr/>
          </p:nvSpPr>
          <p:spPr>
            <a:xfrm>
              <a:off x="3596153" y="1867594"/>
              <a:ext cx="27980" cy="51730"/>
            </a:xfrm>
            <a:custGeom>
              <a:avLst/>
              <a:gdLst/>
              <a:ahLst/>
              <a:cxnLst/>
              <a:rect l="l" t="t" r="r" b="b"/>
              <a:pathLst>
                <a:path w="291" h="538" extrusionOk="0">
                  <a:moveTo>
                    <a:pt x="87" y="1"/>
                  </a:moveTo>
                  <a:cubicBezTo>
                    <a:pt x="64" y="1"/>
                    <a:pt x="49" y="21"/>
                    <a:pt x="55" y="88"/>
                  </a:cubicBezTo>
                  <a:cubicBezTo>
                    <a:pt x="44" y="248"/>
                    <a:pt x="1" y="420"/>
                    <a:pt x="183" y="538"/>
                  </a:cubicBezTo>
                  <a:cubicBezTo>
                    <a:pt x="183" y="493"/>
                    <a:pt x="199" y="474"/>
                    <a:pt x="227" y="474"/>
                  </a:cubicBezTo>
                  <a:cubicBezTo>
                    <a:pt x="238" y="474"/>
                    <a:pt x="253" y="478"/>
                    <a:pt x="269" y="484"/>
                  </a:cubicBezTo>
                  <a:cubicBezTo>
                    <a:pt x="290" y="324"/>
                    <a:pt x="205" y="184"/>
                    <a:pt x="172" y="34"/>
                  </a:cubicBezTo>
                  <a:cubicBezTo>
                    <a:pt x="145" y="23"/>
                    <a:pt x="111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63"/>
            <p:cNvSpPr/>
            <p:nvPr/>
          </p:nvSpPr>
          <p:spPr>
            <a:xfrm>
              <a:off x="3893746" y="2282301"/>
              <a:ext cx="33076" cy="80768"/>
            </a:xfrm>
            <a:custGeom>
              <a:avLst/>
              <a:gdLst/>
              <a:ahLst/>
              <a:cxnLst/>
              <a:rect l="l" t="t" r="r" b="b"/>
              <a:pathLst>
                <a:path w="344" h="840" extrusionOk="0">
                  <a:moveTo>
                    <a:pt x="45" y="0"/>
                  </a:moveTo>
                  <a:cubicBezTo>
                    <a:pt x="6" y="0"/>
                    <a:pt x="1" y="42"/>
                    <a:pt x="1" y="90"/>
                  </a:cubicBezTo>
                  <a:cubicBezTo>
                    <a:pt x="65" y="230"/>
                    <a:pt x="172" y="358"/>
                    <a:pt x="129" y="529"/>
                  </a:cubicBezTo>
                  <a:cubicBezTo>
                    <a:pt x="129" y="604"/>
                    <a:pt x="129" y="668"/>
                    <a:pt x="139" y="732"/>
                  </a:cubicBezTo>
                  <a:cubicBezTo>
                    <a:pt x="151" y="786"/>
                    <a:pt x="151" y="840"/>
                    <a:pt x="215" y="840"/>
                  </a:cubicBezTo>
                  <a:cubicBezTo>
                    <a:pt x="258" y="840"/>
                    <a:pt x="268" y="786"/>
                    <a:pt x="279" y="744"/>
                  </a:cubicBezTo>
                  <a:cubicBezTo>
                    <a:pt x="289" y="604"/>
                    <a:pt x="311" y="454"/>
                    <a:pt x="343" y="315"/>
                  </a:cubicBezTo>
                  <a:cubicBezTo>
                    <a:pt x="343" y="283"/>
                    <a:pt x="332" y="251"/>
                    <a:pt x="311" y="218"/>
                  </a:cubicBezTo>
                  <a:cubicBezTo>
                    <a:pt x="301" y="208"/>
                    <a:pt x="279" y="197"/>
                    <a:pt x="268" y="187"/>
                  </a:cubicBezTo>
                  <a:cubicBezTo>
                    <a:pt x="204" y="144"/>
                    <a:pt x="151" y="80"/>
                    <a:pt x="97" y="26"/>
                  </a:cubicBezTo>
                  <a:lnTo>
                    <a:pt x="97" y="15"/>
                  </a:lnTo>
                  <a:cubicBezTo>
                    <a:pt x="75" y="5"/>
                    <a:pt x="58" y="0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63"/>
            <p:cNvSpPr/>
            <p:nvPr/>
          </p:nvSpPr>
          <p:spPr>
            <a:xfrm>
              <a:off x="3478847" y="1628559"/>
              <a:ext cx="39134" cy="23269"/>
            </a:xfrm>
            <a:custGeom>
              <a:avLst/>
              <a:gdLst/>
              <a:ahLst/>
              <a:cxnLst/>
              <a:rect l="l" t="t" r="r" b="b"/>
              <a:pathLst>
                <a:path w="407" h="242" extrusionOk="0">
                  <a:moveTo>
                    <a:pt x="77" y="1"/>
                  </a:moveTo>
                  <a:cubicBezTo>
                    <a:pt x="47" y="1"/>
                    <a:pt x="20" y="9"/>
                    <a:pt x="0" y="47"/>
                  </a:cubicBezTo>
                  <a:cubicBezTo>
                    <a:pt x="20" y="176"/>
                    <a:pt x="96" y="241"/>
                    <a:pt x="219" y="241"/>
                  </a:cubicBezTo>
                  <a:cubicBezTo>
                    <a:pt x="228" y="241"/>
                    <a:pt x="237" y="241"/>
                    <a:pt x="247" y="240"/>
                  </a:cubicBezTo>
                  <a:cubicBezTo>
                    <a:pt x="268" y="213"/>
                    <a:pt x="295" y="208"/>
                    <a:pt x="323" y="208"/>
                  </a:cubicBezTo>
                  <a:cubicBezTo>
                    <a:pt x="341" y="208"/>
                    <a:pt x="361" y="210"/>
                    <a:pt x="379" y="210"/>
                  </a:cubicBezTo>
                  <a:cubicBezTo>
                    <a:pt x="388" y="210"/>
                    <a:pt x="398" y="209"/>
                    <a:pt x="407" y="207"/>
                  </a:cubicBezTo>
                  <a:cubicBezTo>
                    <a:pt x="332" y="122"/>
                    <a:pt x="247" y="58"/>
                    <a:pt x="140" y="4"/>
                  </a:cubicBezTo>
                  <a:cubicBezTo>
                    <a:pt x="118" y="4"/>
                    <a:pt x="97" y="1"/>
                    <a:pt x="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63"/>
            <p:cNvSpPr/>
            <p:nvPr/>
          </p:nvSpPr>
          <p:spPr>
            <a:xfrm>
              <a:off x="3318176" y="1485772"/>
              <a:ext cx="21730" cy="67114"/>
            </a:xfrm>
            <a:custGeom>
              <a:avLst/>
              <a:gdLst/>
              <a:ahLst/>
              <a:cxnLst/>
              <a:rect l="l" t="t" r="r" b="b"/>
              <a:pathLst>
                <a:path w="226" h="698" extrusionOk="0">
                  <a:moveTo>
                    <a:pt x="140" y="1"/>
                  </a:moveTo>
                  <a:lnTo>
                    <a:pt x="140" y="76"/>
                  </a:lnTo>
                  <a:cubicBezTo>
                    <a:pt x="1" y="269"/>
                    <a:pt x="12" y="483"/>
                    <a:pt x="108" y="697"/>
                  </a:cubicBezTo>
                  <a:cubicBezTo>
                    <a:pt x="226" y="590"/>
                    <a:pt x="162" y="440"/>
                    <a:pt x="193" y="322"/>
                  </a:cubicBezTo>
                  <a:cubicBezTo>
                    <a:pt x="215" y="226"/>
                    <a:pt x="205" y="129"/>
                    <a:pt x="183" y="43"/>
                  </a:cubicBezTo>
                  <a:lnTo>
                    <a:pt x="1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63"/>
            <p:cNvSpPr/>
            <p:nvPr/>
          </p:nvSpPr>
          <p:spPr>
            <a:xfrm>
              <a:off x="3727017" y="2138937"/>
              <a:ext cx="38076" cy="27500"/>
            </a:xfrm>
            <a:custGeom>
              <a:avLst/>
              <a:gdLst/>
              <a:ahLst/>
              <a:cxnLst/>
              <a:rect l="l" t="t" r="r" b="b"/>
              <a:pathLst>
                <a:path w="396" h="286" extrusionOk="0">
                  <a:moveTo>
                    <a:pt x="89" y="0"/>
                  </a:moveTo>
                  <a:cubicBezTo>
                    <a:pt x="66" y="0"/>
                    <a:pt x="44" y="3"/>
                    <a:pt x="21" y="7"/>
                  </a:cubicBezTo>
                  <a:cubicBezTo>
                    <a:pt x="10" y="18"/>
                    <a:pt x="0" y="39"/>
                    <a:pt x="0" y="61"/>
                  </a:cubicBezTo>
                  <a:cubicBezTo>
                    <a:pt x="43" y="179"/>
                    <a:pt x="139" y="243"/>
                    <a:pt x="257" y="286"/>
                  </a:cubicBezTo>
                  <a:cubicBezTo>
                    <a:pt x="300" y="286"/>
                    <a:pt x="343" y="275"/>
                    <a:pt x="386" y="243"/>
                  </a:cubicBezTo>
                  <a:cubicBezTo>
                    <a:pt x="386" y="243"/>
                    <a:pt x="396" y="232"/>
                    <a:pt x="396" y="222"/>
                  </a:cubicBezTo>
                  <a:cubicBezTo>
                    <a:pt x="321" y="157"/>
                    <a:pt x="257" y="93"/>
                    <a:pt x="182" y="18"/>
                  </a:cubicBezTo>
                  <a:cubicBezTo>
                    <a:pt x="151" y="5"/>
                    <a:pt x="120" y="0"/>
                    <a:pt x="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63"/>
            <p:cNvSpPr/>
            <p:nvPr/>
          </p:nvSpPr>
          <p:spPr>
            <a:xfrm>
              <a:off x="4012110" y="2537010"/>
              <a:ext cx="30000" cy="31634"/>
            </a:xfrm>
            <a:custGeom>
              <a:avLst/>
              <a:gdLst/>
              <a:ahLst/>
              <a:cxnLst/>
              <a:rect l="l" t="t" r="r" b="b"/>
              <a:pathLst>
                <a:path w="312" h="329" extrusionOk="0">
                  <a:moveTo>
                    <a:pt x="129" y="1"/>
                  </a:moveTo>
                  <a:cubicBezTo>
                    <a:pt x="119" y="1"/>
                    <a:pt x="119" y="1"/>
                    <a:pt x="108" y="11"/>
                  </a:cubicBezTo>
                  <a:cubicBezTo>
                    <a:pt x="108" y="65"/>
                    <a:pt x="86" y="96"/>
                    <a:pt x="33" y="96"/>
                  </a:cubicBezTo>
                  <a:cubicBezTo>
                    <a:pt x="1" y="129"/>
                    <a:pt x="12" y="161"/>
                    <a:pt x="43" y="182"/>
                  </a:cubicBezTo>
                  <a:cubicBezTo>
                    <a:pt x="76" y="193"/>
                    <a:pt x="97" y="215"/>
                    <a:pt x="119" y="246"/>
                  </a:cubicBezTo>
                  <a:cubicBezTo>
                    <a:pt x="128" y="275"/>
                    <a:pt x="137" y="302"/>
                    <a:pt x="175" y="302"/>
                  </a:cubicBezTo>
                  <a:cubicBezTo>
                    <a:pt x="180" y="302"/>
                    <a:pt x="186" y="302"/>
                    <a:pt x="193" y="300"/>
                  </a:cubicBezTo>
                  <a:cubicBezTo>
                    <a:pt x="217" y="306"/>
                    <a:pt x="248" y="329"/>
                    <a:pt x="272" y="329"/>
                  </a:cubicBezTo>
                  <a:cubicBezTo>
                    <a:pt x="292" y="329"/>
                    <a:pt x="307" y="315"/>
                    <a:pt x="312" y="268"/>
                  </a:cubicBezTo>
                  <a:cubicBezTo>
                    <a:pt x="258" y="182"/>
                    <a:pt x="205" y="96"/>
                    <a:pt x="140" y="11"/>
                  </a:cubicBezTo>
                  <a:cubicBezTo>
                    <a:pt x="140" y="11"/>
                    <a:pt x="140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63"/>
            <p:cNvSpPr/>
            <p:nvPr/>
          </p:nvSpPr>
          <p:spPr>
            <a:xfrm>
              <a:off x="3776440" y="2180764"/>
              <a:ext cx="28846" cy="28942"/>
            </a:xfrm>
            <a:custGeom>
              <a:avLst/>
              <a:gdLst/>
              <a:ahLst/>
              <a:cxnLst/>
              <a:rect l="l" t="t" r="r" b="b"/>
              <a:pathLst>
                <a:path w="300" h="301" extrusionOk="0">
                  <a:moveTo>
                    <a:pt x="86" y="1"/>
                  </a:moveTo>
                  <a:cubicBezTo>
                    <a:pt x="0" y="1"/>
                    <a:pt x="10" y="54"/>
                    <a:pt x="10" y="108"/>
                  </a:cubicBezTo>
                  <a:cubicBezTo>
                    <a:pt x="53" y="215"/>
                    <a:pt x="139" y="258"/>
                    <a:pt x="236" y="301"/>
                  </a:cubicBezTo>
                  <a:cubicBezTo>
                    <a:pt x="300" y="258"/>
                    <a:pt x="300" y="204"/>
                    <a:pt x="289" y="139"/>
                  </a:cubicBezTo>
                  <a:cubicBezTo>
                    <a:pt x="214" y="97"/>
                    <a:pt x="182" y="11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63"/>
            <p:cNvSpPr/>
            <p:nvPr/>
          </p:nvSpPr>
          <p:spPr>
            <a:xfrm>
              <a:off x="3803170" y="2198264"/>
              <a:ext cx="30961" cy="29423"/>
            </a:xfrm>
            <a:custGeom>
              <a:avLst/>
              <a:gdLst/>
              <a:ahLst/>
              <a:cxnLst/>
              <a:rect l="l" t="t" r="r" b="b"/>
              <a:pathLst>
                <a:path w="322" h="306" extrusionOk="0">
                  <a:moveTo>
                    <a:pt x="96" y="0"/>
                  </a:moveTo>
                  <a:cubicBezTo>
                    <a:pt x="43" y="33"/>
                    <a:pt x="11" y="76"/>
                    <a:pt x="0" y="129"/>
                  </a:cubicBezTo>
                  <a:cubicBezTo>
                    <a:pt x="66" y="205"/>
                    <a:pt x="107" y="306"/>
                    <a:pt x="220" y="306"/>
                  </a:cubicBezTo>
                  <a:cubicBezTo>
                    <a:pt x="234" y="306"/>
                    <a:pt x="250" y="304"/>
                    <a:pt x="268" y="300"/>
                  </a:cubicBezTo>
                  <a:cubicBezTo>
                    <a:pt x="268" y="268"/>
                    <a:pt x="279" y="236"/>
                    <a:pt x="311" y="226"/>
                  </a:cubicBezTo>
                  <a:cubicBezTo>
                    <a:pt x="322" y="183"/>
                    <a:pt x="289" y="172"/>
                    <a:pt x="268" y="150"/>
                  </a:cubicBezTo>
                  <a:cubicBezTo>
                    <a:pt x="215" y="97"/>
                    <a:pt x="150" y="54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63"/>
            <p:cNvSpPr/>
            <p:nvPr/>
          </p:nvSpPr>
          <p:spPr>
            <a:xfrm>
              <a:off x="3758844" y="2160187"/>
              <a:ext cx="25865" cy="32019"/>
            </a:xfrm>
            <a:custGeom>
              <a:avLst/>
              <a:gdLst/>
              <a:ahLst/>
              <a:cxnLst/>
              <a:rect l="l" t="t" r="r" b="b"/>
              <a:pathLst>
                <a:path w="269" h="333" extrusionOk="0">
                  <a:moveTo>
                    <a:pt x="65" y="1"/>
                  </a:moveTo>
                  <a:cubicBezTo>
                    <a:pt x="65" y="11"/>
                    <a:pt x="55" y="11"/>
                    <a:pt x="55" y="11"/>
                  </a:cubicBezTo>
                  <a:cubicBezTo>
                    <a:pt x="22" y="54"/>
                    <a:pt x="1" y="96"/>
                    <a:pt x="1" y="150"/>
                  </a:cubicBezTo>
                  <a:cubicBezTo>
                    <a:pt x="41" y="241"/>
                    <a:pt x="92" y="333"/>
                    <a:pt x="206" y="333"/>
                  </a:cubicBezTo>
                  <a:cubicBezTo>
                    <a:pt x="212" y="333"/>
                    <a:pt x="219" y="333"/>
                    <a:pt x="226" y="332"/>
                  </a:cubicBezTo>
                  <a:cubicBezTo>
                    <a:pt x="226" y="289"/>
                    <a:pt x="215" y="246"/>
                    <a:pt x="269" y="215"/>
                  </a:cubicBezTo>
                  <a:cubicBezTo>
                    <a:pt x="204" y="139"/>
                    <a:pt x="129" y="75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63"/>
            <p:cNvSpPr/>
            <p:nvPr/>
          </p:nvSpPr>
          <p:spPr>
            <a:xfrm>
              <a:off x="3709421" y="2114899"/>
              <a:ext cx="23846" cy="26827"/>
            </a:xfrm>
            <a:custGeom>
              <a:avLst/>
              <a:gdLst/>
              <a:ahLst/>
              <a:cxnLst/>
              <a:rect l="l" t="t" r="r" b="b"/>
              <a:pathLst>
                <a:path w="248" h="279" extrusionOk="0">
                  <a:moveTo>
                    <a:pt x="108" y="0"/>
                  </a:moveTo>
                  <a:cubicBezTo>
                    <a:pt x="97" y="0"/>
                    <a:pt x="86" y="11"/>
                    <a:pt x="76" y="22"/>
                  </a:cubicBezTo>
                  <a:cubicBezTo>
                    <a:pt x="65" y="32"/>
                    <a:pt x="55" y="54"/>
                    <a:pt x="33" y="65"/>
                  </a:cubicBezTo>
                  <a:cubicBezTo>
                    <a:pt x="1" y="203"/>
                    <a:pt x="86" y="257"/>
                    <a:pt x="193" y="279"/>
                  </a:cubicBezTo>
                  <a:cubicBezTo>
                    <a:pt x="193" y="279"/>
                    <a:pt x="204" y="268"/>
                    <a:pt x="215" y="268"/>
                  </a:cubicBezTo>
                  <a:cubicBezTo>
                    <a:pt x="236" y="246"/>
                    <a:pt x="247" y="215"/>
                    <a:pt x="247" y="182"/>
                  </a:cubicBezTo>
                  <a:cubicBezTo>
                    <a:pt x="226" y="107"/>
                    <a:pt x="183" y="54"/>
                    <a:pt x="119" y="11"/>
                  </a:cubicBezTo>
                  <a:lnTo>
                    <a:pt x="1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63"/>
            <p:cNvSpPr/>
            <p:nvPr/>
          </p:nvSpPr>
          <p:spPr>
            <a:xfrm>
              <a:off x="4072879" y="2617297"/>
              <a:ext cx="20673" cy="20673"/>
            </a:xfrm>
            <a:custGeom>
              <a:avLst/>
              <a:gdLst/>
              <a:ahLst/>
              <a:cxnLst/>
              <a:rect l="l" t="t" r="r" b="b"/>
              <a:pathLst>
                <a:path w="215" h="215" extrusionOk="0">
                  <a:moveTo>
                    <a:pt x="97" y="1"/>
                  </a:moveTo>
                  <a:cubicBezTo>
                    <a:pt x="75" y="11"/>
                    <a:pt x="44" y="32"/>
                    <a:pt x="22" y="44"/>
                  </a:cubicBezTo>
                  <a:cubicBezTo>
                    <a:pt x="11" y="54"/>
                    <a:pt x="1" y="75"/>
                    <a:pt x="1" y="97"/>
                  </a:cubicBezTo>
                  <a:cubicBezTo>
                    <a:pt x="22" y="140"/>
                    <a:pt x="11" y="215"/>
                    <a:pt x="97" y="215"/>
                  </a:cubicBezTo>
                  <a:cubicBezTo>
                    <a:pt x="140" y="193"/>
                    <a:pt x="172" y="182"/>
                    <a:pt x="215" y="172"/>
                  </a:cubicBezTo>
                  <a:cubicBezTo>
                    <a:pt x="194" y="108"/>
                    <a:pt x="182" y="32"/>
                    <a:pt x="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63"/>
            <p:cNvSpPr/>
            <p:nvPr/>
          </p:nvSpPr>
          <p:spPr>
            <a:xfrm>
              <a:off x="3923553" y="2303263"/>
              <a:ext cx="23846" cy="30000"/>
            </a:xfrm>
            <a:custGeom>
              <a:avLst/>
              <a:gdLst/>
              <a:ahLst/>
              <a:cxnLst/>
              <a:rect l="l" t="t" r="r" b="b"/>
              <a:pathLst>
                <a:path w="248" h="312" extrusionOk="0">
                  <a:moveTo>
                    <a:pt x="1" y="0"/>
                  </a:moveTo>
                  <a:cubicBezTo>
                    <a:pt x="1" y="33"/>
                    <a:pt x="12" y="54"/>
                    <a:pt x="12" y="76"/>
                  </a:cubicBezTo>
                  <a:cubicBezTo>
                    <a:pt x="33" y="172"/>
                    <a:pt x="98" y="247"/>
                    <a:pt x="172" y="311"/>
                  </a:cubicBezTo>
                  <a:cubicBezTo>
                    <a:pt x="194" y="311"/>
                    <a:pt x="215" y="300"/>
                    <a:pt x="226" y="279"/>
                  </a:cubicBezTo>
                  <a:cubicBezTo>
                    <a:pt x="247" y="247"/>
                    <a:pt x="236" y="204"/>
                    <a:pt x="205" y="172"/>
                  </a:cubicBezTo>
                  <a:cubicBezTo>
                    <a:pt x="140" y="108"/>
                    <a:pt x="119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63"/>
            <p:cNvSpPr/>
            <p:nvPr/>
          </p:nvSpPr>
          <p:spPr>
            <a:xfrm>
              <a:off x="3799997" y="2193937"/>
              <a:ext cx="12500" cy="15384"/>
            </a:xfrm>
            <a:custGeom>
              <a:avLst/>
              <a:gdLst/>
              <a:ahLst/>
              <a:cxnLst/>
              <a:rect l="l" t="t" r="r" b="b"/>
              <a:pathLst>
                <a:path w="130" h="160" extrusionOk="0">
                  <a:moveTo>
                    <a:pt x="56" y="1"/>
                  </a:moveTo>
                  <a:cubicBezTo>
                    <a:pt x="52" y="1"/>
                    <a:pt x="48" y="1"/>
                    <a:pt x="44" y="2"/>
                  </a:cubicBezTo>
                  <a:cubicBezTo>
                    <a:pt x="12" y="45"/>
                    <a:pt x="1" y="88"/>
                    <a:pt x="12" y="142"/>
                  </a:cubicBezTo>
                  <a:cubicBezTo>
                    <a:pt x="12" y="155"/>
                    <a:pt x="15" y="160"/>
                    <a:pt x="21" y="160"/>
                  </a:cubicBezTo>
                  <a:cubicBezTo>
                    <a:pt x="24" y="160"/>
                    <a:pt x="29" y="157"/>
                    <a:pt x="33" y="152"/>
                  </a:cubicBezTo>
                  <a:cubicBezTo>
                    <a:pt x="108" y="152"/>
                    <a:pt x="129" y="121"/>
                    <a:pt x="129" y="45"/>
                  </a:cubicBezTo>
                  <a:cubicBezTo>
                    <a:pt x="101" y="36"/>
                    <a:pt x="89" y="1"/>
                    <a:pt x="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63"/>
            <p:cNvSpPr/>
            <p:nvPr/>
          </p:nvSpPr>
          <p:spPr>
            <a:xfrm>
              <a:off x="3729036" y="2132399"/>
              <a:ext cx="15481" cy="11827"/>
            </a:xfrm>
            <a:custGeom>
              <a:avLst/>
              <a:gdLst/>
              <a:ahLst/>
              <a:cxnLst/>
              <a:rect l="l" t="t" r="r" b="b"/>
              <a:pathLst>
                <a:path w="161" h="123" extrusionOk="0">
                  <a:moveTo>
                    <a:pt x="43" y="0"/>
                  </a:moveTo>
                  <a:cubicBezTo>
                    <a:pt x="11" y="21"/>
                    <a:pt x="0" y="43"/>
                    <a:pt x="11" y="86"/>
                  </a:cubicBezTo>
                  <a:cubicBezTo>
                    <a:pt x="31" y="111"/>
                    <a:pt x="54" y="122"/>
                    <a:pt x="78" y="122"/>
                  </a:cubicBezTo>
                  <a:cubicBezTo>
                    <a:pt x="104" y="122"/>
                    <a:pt x="133" y="108"/>
                    <a:pt x="161" y="86"/>
                  </a:cubicBezTo>
                  <a:cubicBezTo>
                    <a:pt x="139" y="33"/>
                    <a:pt x="96" y="11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63"/>
            <p:cNvSpPr/>
            <p:nvPr/>
          </p:nvSpPr>
          <p:spPr>
            <a:xfrm>
              <a:off x="4013168" y="2517395"/>
              <a:ext cx="12500" cy="20673"/>
            </a:xfrm>
            <a:custGeom>
              <a:avLst/>
              <a:gdLst/>
              <a:ahLst/>
              <a:cxnLst/>
              <a:rect l="l" t="t" r="r" b="b"/>
              <a:pathLst>
                <a:path w="130" h="215" extrusionOk="0">
                  <a:moveTo>
                    <a:pt x="22" y="1"/>
                  </a:moveTo>
                  <a:cubicBezTo>
                    <a:pt x="22" y="86"/>
                    <a:pt x="1" y="172"/>
                    <a:pt x="97" y="215"/>
                  </a:cubicBezTo>
                  <a:lnTo>
                    <a:pt x="129" y="215"/>
                  </a:lnTo>
                  <a:cubicBezTo>
                    <a:pt x="97" y="151"/>
                    <a:pt x="54" y="76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63"/>
            <p:cNvSpPr/>
            <p:nvPr/>
          </p:nvSpPr>
          <p:spPr>
            <a:xfrm>
              <a:off x="4193358" y="2894506"/>
              <a:ext cx="9327" cy="25577"/>
            </a:xfrm>
            <a:custGeom>
              <a:avLst/>
              <a:gdLst/>
              <a:ahLst/>
              <a:cxnLst/>
              <a:rect l="l" t="t" r="r" b="b"/>
              <a:pathLst>
                <a:path w="97" h="266" extrusionOk="0">
                  <a:moveTo>
                    <a:pt x="27" y="0"/>
                  </a:moveTo>
                  <a:cubicBezTo>
                    <a:pt x="22" y="0"/>
                    <a:pt x="16" y="3"/>
                    <a:pt x="11" y="9"/>
                  </a:cubicBezTo>
                  <a:cubicBezTo>
                    <a:pt x="0" y="105"/>
                    <a:pt x="33" y="180"/>
                    <a:pt x="86" y="266"/>
                  </a:cubicBezTo>
                  <a:cubicBezTo>
                    <a:pt x="97" y="180"/>
                    <a:pt x="86" y="94"/>
                    <a:pt x="43" y="9"/>
                  </a:cubicBezTo>
                  <a:cubicBezTo>
                    <a:pt x="38" y="3"/>
                    <a:pt x="33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63"/>
            <p:cNvSpPr/>
            <p:nvPr/>
          </p:nvSpPr>
          <p:spPr>
            <a:xfrm>
              <a:off x="3902977" y="2284705"/>
              <a:ext cx="17692" cy="15577"/>
            </a:xfrm>
            <a:custGeom>
              <a:avLst/>
              <a:gdLst/>
              <a:ahLst/>
              <a:cxnLst/>
              <a:rect l="l" t="t" r="r" b="b"/>
              <a:pathLst>
                <a:path w="184" h="162" extrusionOk="0">
                  <a:moveTo>
                    <a:pt x="1" y="1"/>
                  </a:moveTo>
                  <a:cubicBezTo>
                    <a:pt x="22" y="98"/>
                    <a:pt x="86" y="140"/>
                    <a:pt x="172" y="162"/>
                  </a:cubicBezTo>
                  <a:cubicBezTo>
                    <a:pt x="183" y="119"/>
                    <a:pt x="140" y="119"/>
                    <a:pt x="129" y="86"/>
                  </a:cubicBezTo>
                  <a:cubicBezTo>
                    <a:pt x="86" y="65"/>
                    <a:pt x="43" y="3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63"/>
            <p:cNvSpPr/>
            <p:nvPr/>
          </p:nvSpPr>
          <p:spPr>
            <a:xfrm>
              <a:off x="3974034" y="2429896"/>
              <a:ext cx="13461" cy="17596"/>
            </a:xfrm>
            <a:custGeom>
              <a:avLst/>
              <a:gdLst/>
              <a:ahLst/>
              <a:cxnLst/>
              <a:rect l="l" t="t" r="r" b="b"/>
              <a:pathLst>
                <a:path w="140" h="183" extrusionOk="0">
                  <a:moveTo>
                    <a:pt x="65" y="1"/>
                  </a:moveTo>
                  <a:lnTo>
                    <a:pt x="65" y="1"/>
                  </a:lnTo>
                  <a:cubicBezTo>
                    <a:pt x="1" y="87"/>
                    <a:pt x="33" y="140"/>
                    <a:pt x="118" y="183"/>
                  </a:cubicBezTo>
                  <a:cubicBezTo>
                    <a:pt x="129" y="172"/>
                    <a:pt x="129" y="151"/>
                    <a:pt x="140" y="140"/>
                  </a:cubicBezTo>
                  <a:lnTo>
                    <a:pt x="140" y="54"/>
                  </a:lnTo>
                  <a:cubicBezTo>
                    <a:pt x="108" y="33"/>
                    <a:pt x="87" y="22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63"/>
            <p:cNvSpPr/>
            <p:nvPr/>
          </p:nvSpPr>
          <p:spPr>
            <a:xfrm>
              <a:off x="3348079" y="3438923"/>
              <a:ext cx="36057" cy="350187"/>
            </a:xfrm>
            <a:custGeom>
              <a:avLst/>
              <a:gdLst/>
              <a:ahLst/>
              <a:cxnLst/>
              <a:rect l="l" t="t" r="r" b="b"/>
              <a:pathLst>
                <a:path w="375" h="3642" extrusionOk="0">
                  <a:moveTo>
                    <a:pt x="182" y="1617"/>
                  </a:moveTo>
                  <a:cubicBezTo>
                    <a:pt x="182" y="1675"/>
                    <a:pt x="184" y="1732"/>
                    <a:pt x="185" y="1789"/>
                  </a:cubicBezTo>
                  <a:lnTo>
                    <a:pt x="185" y="1789"/>
                  </a:lnTo>
                  <a:cubicBezTo>
                    <a:pt x="182" y="1731"/>
                    <a:pt x="182" y="1674"/>
                    <a:pt x="182" y="1617"/>
                  </a:cubicBezTo>
                  <a:close/>
                  <a:moveTo>
                    <a:pt x="268" y="0"/>
                  </a:moveTo>
                  <a:cubicBezTo>
                    <a:pt x="172" y="65"/>
                    <a:pt x="193" y="161"/>
                    <a:pt x="193" y="236"/>
                  </a:cubicBezTo>
                  <a:cubicBezTo>
                    <a:pt x="182" y="514"/>
                    <a:pt x="182" y="782"/>
                    <a:pt x="182" y="1060"/>
                  </a:cubicBezTo>
                  <a:cubicBezTo>
                    <a:pt x="182" y="1200"/>
                    <a:pt x="204" y="1360"/>
                    <a:pt x="75" y="1467"/>
                  </a:cubicBezTo>
                  <a:cubicBezTo>
                    <a:pt x="54" y="1638"/>
                    <a:pt x="43" y="1810"/>
                    <a:pt x="97" y="1971"/>
                  </a:cubicBezTo>
                  <a:cubicBezTo>
                    <a:pt x="119" y="1987"/>
                    <a:pt x="136" y="1994"/>
                    <a:pt x="149" y="1994"/>
                  </a:cubicBezTo>
                  <a:cubicBezTo>
                    <a:pt x="166" y="1994"/>
                    <a:pt x="176" y="1984"/>
                    <a:pt x="183" y="1970"/>
                  </a:cubicBezTo>
                  <a:lnTo>
                    <a:pt x="183" y="1970"/>
                  </a:lnTo>
                  <a:cubicBezTo>
                    <a:pt x="181" y="2013"/>
                    <a:pt x="178" y="2056"/>
                    <a:pt x="172" y="2099"/>
                  </a:cubicBezTo>
                  <a:cubicBezTo>
                    <a:pt x="169" y="2125"/>
                    <a:pt x="161" y="2133"/>
                    <a:pt x="153" y="2133"/>
                  </a:cubicBezTo>
                  <a:cubicBezTo>
                    <a:pt x="138" y="2133"/>
                    <a:pt x="121" y="2110"/>
                    <a:pt x="112" y="2110"/>
                  </a:cubicBezTo>
                  <a:cubicBezTo>
                    <a:pt x="109" y="2110"/>
                    <a:pt x="108" y="2113"/>
                    <a:pt x="108" y="2121"/>
                  </a:cubicBezTo>
                  <a:cubicBezTo>
                    <a:pt x="1" y="2259"/>
                    <a:pt x="54" y="2409"/>
                    <a:pt x="97" y="2549"/>
                  </a:cubicBezTo>
                  <a:cubicBezTo>
                    <a:pt x="97" y="2565"/>
                    <a:pt x="112" y="2566"/>
                    <a:pt x="129" y="2566"/>
                  </a:cubicBezTo>
                  <a:cubicBezTo>
                    <a:pt x="131" y="2566"/>
                    <a:pt x="132" y="2566"/>
                    <a:pt x="134" y="2566"/>
                  </a:cubicBezTo>
                  <a:cubicBezTo>
                    <a:pt x="160" y="2566"/>
                    <a:pt x="186" y="2567"/>
                    <a:pt x="161" y="2623"/>
                  </a:cubicBezTo>
                  <a:cubicBezTo>
                    <a:pt x="139" y="2677"/>
                    <a:pt x="151" y="2742"/>
                    <a:pt x="182" y="2795"/>
                  </a:cubicBezTo>
                  <a:cubicBezTo>
                    <a:pt x="268" y="2859"/>
                    <a:pt x="225" y="2934"/>
                    <a:pt x="204" y="3009"/>
                  </a:cubicBezTo>
                  <a:cubicBezTo>
                    <a:pt x="204" y="3180"/>
                    <a:pt x="204" y="3363"/>
                    <a:pt x="215" y="3544"/>
                  </a:cubicBezTo>
                  <a:cubicBezTo>
                    <a:pt x="239" y="3577"/>
                    <a:pt x="245" y="3641"/>
                    <a:pt x="289" y="3641"/>
                  </a:cubicBezTo>
                  <a:cubicBezTo>
                    <a:pt x="303" y="3641"/>
                    <a:pt x="320" y="3635"/>
                    <a:pt x="343" y="3620"/>
                  </a:cubicBezTo>
                  <a:cubicBezTo>
                    <a:pt x="354" y="3427"/>
                    <a:pt x="322" y="3244"/>
                    <a:pt x="365" y="3052"/>
                  </a:cubicBezTo>
                  <a:cubicBezTo>
                    <a:pt x="311" y="2752"/>
                    <a:pt x="375" y="2463"/>
                    <a:pt x="365" y="2174"/>
                  </a:cubicBezTo>
                  <a:cubicBezTo>
                    <a:pt x="332" y="2056"/>
                    <a:pt x="343" y="1928"/>
                    <a:pt x="365" y="1810"/>
                  </a:cubicBezTo>
                  <a:lnTo>
                    <a:pt x="365" y="1799"/>
                  </a:lnTo>
                  <a:cubicBezTo>
                    <a:pt x="322" y="1703"/>
                    <a:pt x="375" y="1595"/>
                    <a:pt x="322" y="1500"/>
                  </a:cubicBezTo>
                  <a:cubicBezTo>
                    <a:pt x="311" y="1488"/>
                    <a:pt x="311" y="1467"/>
                    <a:pt x="322" y="1457"/>
                  </a:cubicBezTo>
                  <a:cubicBezTo>
                    <a:pt x="289" y="1253"/>
                    <a:pt x="322" y="1039"/>
                    <a:pt x="289" y="836"/>
                  </a:cubicBezTo>
                  <a:lnTo>
                    <a:pt x="289" y="129"/>
                  </a:lnTo>
                  <a:cubicBezTo>
                    <a:pt x="300" y="86"/>
                    <a:pt x="332" y="32"/>
                    <a:pt x="2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63"/>
            <p:cNvSpPr/>
            <p:nvPr/>
          </p:nvSpPr>
          <p:spPr>
            <a:xfrm>
              <a:off x="3355291" y="3089888"/>
              <a:ext cx="24807" cy="221439"/>
            </a:xfrm>
            <a:custGeom>
              <a:avLst/>
              <a:gdLst/>
              <a:ahLst/>
              <a:cxnLst/>
              <a:rect l="l" t="t" r="r" b="b"/>
              <a:pathLst>
                <a:path w="258" h="2303" extrusionOk="0">
                  <a:moveTo>
                    <a:pt x="150" y="397"/>
                  </a:moveTo>
                  <a:lnTo>
                    <a:pt x="150" y="632"/>
                  </a:lnTo>
                  <a:cubicBezTo>
                    <a:pt x="142" y="553"/>
                    <a:pt x="146" y="474"/>
                    <a:pt x="150" y="397"/>
                  </a:cubicBezTo>
                  <a:close/>
                  <a:moveTo>
                    <a:pt x="204" y="0"/>
                  </a:moveTo>
                  <a:cubicBezTo>
                    <a:pt x="129" y="22"/>
                    <a:pt x="150" y="86"/>
                    <a:pt x="150" y="140"/>
                  </a:cubicBezTo>
                  <a:lnTo>
                    <a:pt x="150" y="210"/>
                  </a:lnTo>
                  <a:lnTo>
                    <a:pt x="150" y="210"/>
                  </a:lnTo>
                  <a:cubicBezTo>
                    <a:pt x="145" y="153"/>
                    <a:pt x="133" y="97"/>
                    <a:pt x="107" y="43"/>
                  </a:cubicBezTo>
                  <a:cubicBezTo>
                    <a:pt x="0" y="107"/>
                    <a:pt x="22" y="214"/>
                    <a:pt x="22" y="321"/>
                  </a:cubicBezTo>
                  <a:lnTo>
                    <a:pt x="22" y="1917"/>
                  </a:lnTo>
                  <a:cubicBezTo>
                    <a:pt x="22" y="2003"/>
                    <a:pt x="22" y="2089"/>
                    <a:pt x="64" y="2174"/>
                  </a:cubicBezTo>
                  <a:cubicBezTo>
                    <a:pt x="97" y="2196"/>
                    <a:pt x="140" y="2196"/>
                    <a:pt x="140" y="2249"/>
                  </a:cubicBezTo>
                  <a:cubicBezTo>
                    <a:pt x="140" y="2286"/>
                    <a:pt x="147" y="2302"/>
                    <a:pt x="166" y="2302"/>
                  </a:cubicBezTo>
                  <a:cubicBezTo>
                    <a:pt x="180" y="2302"/>
                    <a:pt x="199" y="2294"/>
                    <a:pt x="225" y="2281"/>
                  </a:cubicBezTo>
                  <a:cubicBezTo>
                    <a:pt x="225" y="1960"/>
                    <a:pt x="257" y="1649"/>
                    <a:pt x="214" y="1328"/>
                  </a:cubicBezTo>
                  <a:cubicBezTo>
                    <a:pt x="193" y="1178"/>
                    <a:pt x="183" y="1028"/>
                    <a:pt x="214" y="868"/>
                  </a:cubicBezTo>
                  <a:cubicBezTo>
                    <a:pt x="247" y="675"/>
                    <a:pt x="236" y="482"/>
                    <a:pt x="214" y="290"/>
                  </a:cubicBezTo>
                  <a:lnTo>
                    <a:pt x="214" y="214"/>
                  </a:lnTo>
                  <a:cubicBezTo>
                    <a:pt x="225" y="140"/>
                    <a:pt x="257" y="64"/>
                    <a:pt x="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63"/>
            <p:cNvSpPr/>
            <p:nvPr/>
          </p:nvSpPr>
          <p:spPr>
            <a:xfrm>
              <a:off x="3404713" y="2747777"/>
              <a:ext cx="147306" cy="53845"/>
            </a:xfrm>
            <a:custGeom>
              <a:avLst/>
              <a:gdLst/>
              <a:ahLst/>
              <a:cxnLst/>
              <a:rect l="l" t="t" r="r" b="b"/>
              <a:pathLst>
                <a:path w="1532" h="560" extrusionOk="0">
                  <a:moveTo>
                    <a:pt x="157" y="171"/>
                  </a:moveTo>
                  <a:lnTo>
                    <a:pt x="161" y="175"/>
                  </a:lnTo>
                  <a:cubicBezTo>
                    <a:pt x="160" y="173"/>
                    <a:pt x="159" y="172"/>
                    <a:pt x="157" y="171"/>
                  </a:cubicBezTo>
                  <a:close/>
                  <a:moveTo>
                    <a:pt x="171" y="0"/>
                  </a:moveTo>
                  <a:cubicBezTo>
                    <a:pt x="124" y="0"/>
                    <a:pt x="76" y="11"/>
                    <a:pt x="33" y="36"/>
                  </a:cubicBezTo>
                  <a:cubicBezTo>
                    <a:pt x="11" y="57"/>
                    <a:pt x="0" y="89"/>
                    <a:pt x="11" y="121"/>
                  </a:cubicBezTo>
                  <a:cubicBezTo>
                    <a:pt x="42" y="173"/>
                    <a:pt x="114" y="134"/>
                    <a:pt x="157" y="171"/>
                  </a:cubicBezTo>
                  <a:lnTo>
                    <a:pt x="157" y="171"/>
                  </a:lnTo>
                  <a:lnTo>
                    <a:pt x="150" y="164"/>
                  </a:lnTo>
                  <a:lnTo>
                    <a:pt x="150" y="164"/>
                  </a:lnTo>
                  <a:cubicBezTo>
                    <a:pt x="198" y="192"/>
                    <a:pt x="249" y="199"/>
                    <a:pt x="298" y="199"/>
                  </a:cubicBezTo>
                  <a:cubicBezTo>
                    <a:pt x="347" y="199"/>
                    <a:pt x="395" y="193"/>
                    <a:pt x="441" y="193"/>
                  </a:cubicBezTo>
                  <a:cubicBezTo>
                    <a:pt x="473" y="193"/>
                    <a:pt x="505" y="196"/>
                    <a:pt x="536" y="207"/>
                  </a:cubicBezTo>
                  <a:cubicBezTo>
                    <a:pt x="547" y="207"/>
                    <a:pt x="557" y="207"/>
                    <a:pt x="568" y="217"/>
                  </a:cubicBezTo>
                  <a:cubicBezTo>
                    <a:pt x="593" y="235"/>
                    <a:pt x="621" y="240"/>
                    <a:pt x="649" y="240"/>
                  </a:cubicBezTo>
                  <a:cubicBezTo>
                    <a:pt x="681" y="240"/>
                    <a:pt x="714" y="234"/>
                    <a:pt x="746" y="234"/>
                  </a:cubicBezTo>
                  <a:cubicBezTo>
                    <a:pt x="769" y="234"/>
                    <a:pt x="793" y="238"/>
                    <a:pt x="814" y="250"/>
                  </a:cubicBezTo>
                  <a:cubicBezTo>
                    <a:pt x="932" y="282"/>
                    <a:pt x="1049" y="303"/>
                    <a:pt x="1146" y="378"/>
                  </a:cubicBezTo>
                  <a:cubicBezTo>
                    <a:pt x="1242" y="464"/>
                    <a:pt x="1328" y="560"/>
                    <a:pt x="1478" y="560"/>
                  </a:cubicBezTo>
                  <a:cubicBezTo>
                    <a:pt x="1510" y="528"/>
                    <a:pt x="1521" y="496"/>
                    <a:pt x="1532" y="453"/>
                  </a:cubicBezTo>
                  <a:cubicBezTo>
                    <a:pt x="1510" y="378"/>
                    <a:pt x="1446" y="336"/>
                    <a:pt x="1392" y="282"/>
                  </a:cubicBezTo>
                  <a:cubicBezTo>
                    <a:pt x="1168" y="143"/>
                    <a:pt x="900" y="89"/>
                    <a:pt x="632" y="46"/>
                  </a:cubicBezTo>
                  <a:cubicBezTo>
                    <a:pt x="594" y="39"/>
                    <a:pt x="554" y="38"/>
                    <a:pt x="515" y="38"/>
                  </a:cubicBezTo>
                  <a:cubicBezTo>
                    <a:pt x="492" y="38"/>
                    <a:pt x="469" y="38"/>
                    <a:pt x="446" y="38"/>
                  </a:cubicBezTo>
                  <a:cubicBezTo>
                    <a:pt x="386" y="38"/>
                    <a:pt x="326" y="35"/>
                    <a:pt x="268" y="14"/>
                  </a:cubicBezTo>
                  <a:cubicBezTo>
                    <a:pt x="237" y="5"/>
                    <a:pt x="204" y="0"/>
                    <a:pt x="1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63"/>
            <p:cNvSpPr/>
            <p:nvPr/>
          </p:nvSpPr>
          <p:spPr>
            <a:xfrm>
              <a:off x="3359425" y="2954313"/>
              <a:ext cx="20673" cy="199420"/>
            </a:xfrm>
            <a:custGeom>
              <a:avLst/>
              <a:gdLst/>
              <a:ahLst/>
              <a:cxnLst/>
              <a:rect l="l" t="t" r="r" b="b"/>
              <a:pathLst>
                <a:path w="215" h="2074" extrusionOk="0">
                  <a:moveTo>
                    <a:pt x="139" y="1"/>
                  </a:moveTo>
                  <a:cubicBezTo>
                    <a:pt x="104" y="1"/>
                    <a:pt x="79" y="28"/>
                    <a:pt x="54" y="61"/>
                  </a:cubicBezTo>
                  <a:cubicBezTo>
                    <a:pt x="11" y="201"/>
                    <a:pt x="21" y="350"/>
                    <a:pt x="21" y="500"/>
                  </a:cubicBezTo>
                  <a:cubicBezTo>
                    <a:pt x="21" y="693"/>
                    <a:pt x="33" y="886"/>
                    <a:pt x="21" y="1079"/>
                  </a:cubicBezTo>
                  <a:cubicBezTo>
                    <a:pt x="33" y="1196"/>
                    <a:pt x="0" y="1324"/>
                    <a:pt x="75" y="1443"/>
                  </a:cubicBezTo>
                  <a:lnTo>
                    <a:pt x="75" y="2074"/>
                  </a:lnTo>
                  <a:cubicBezTo>
                    <a:pt x="171" y="1860"/>
                    <a:pt x="75" y="1624"/>
                    <a:pt x="161" y="1410"/>
                  </a:cubicBezTo>
                  <a:cubicBezTo>
                    <a:pt x="214" y="1271"/>
                    <a:pt x="193" y="1110"/>
                    <a:pt x="182" y="960"/>
                  </a:cubicBezTo>
                  <a:lnTo>
                    <a:pt x="182" y="918"/>
                  </a:lnTo>
                  <a:cubicBezTo>
                    <a:pt x="182" y="822"/>
                    <a:pt x="150" y="725"/>
                    <a:pt x="182" y="629"/>
                  </a:cubicBezTo>
                  <a:cubicBezTo>
                    <a:pt x="161" y="532"/>
                    <a:pt x="161" y="436"/>
                    <a:pt x="182" y="339"/>
                  </a:cubicBezTo>
                  <a:cubicBezTo>
                    <a:pt x="129" y="232"/>
                    <a:pt x="193" y="115"/>
                    <a:pt x="171" y="8"/>
                  </a:cubicBezTo>
                  <a:cubicBezTo>
                    <a:pt x="160" y="3"/>
                    <a:pt x="149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63"/>
            <p:cNvSpPr/>
            <p:nvPr/>
          </p:nvSpPr>
          <p:spPr>
            <a:xfrm>
              <a:off x="3357310" y="3776611"/>
              <a:ext cx="27980" cy="144229"/>
            </a:xfrm>
            <a:custGeom>
              <a:avLst/>
              <a:gdLst/>
              <a:ahLst/>
              <a:cxnLst/>
              <a:rect l="l" t="t" r="r" b="b"/>
              <a:pathLst>
                <a:path w="291" h="1500" extrusionOk="0">
                  <a:moveTo>
                    <a:pt x="151" y="1"/>
                  </a:moveTo>
                  <a:cubicBezTo>
                    <a:pt x="119" y="1"/>
                    <a:pt x="97" y="22"/>
                    <a:pt x="76" y="43"/>
                  </a:cubicBezTo>
                  <a:cubicBezTo>
                    <a:pt x="86" y="311"/>
                    <a:pt x="1" y="579"/>
                    <a:pt x="119" y="836"/>
                  </a:cubicBezTo>
                  <a:cubicBezTo>
                    <a:pt x="151" y="996"/>
                    <a:pt x="119" y="1146"/>
                    <a:pt x="129" y="1296"/>
                  </a:cubicBezTo>
                  <a:cubicBezTo>
                    <a:pt x="140" y="1381"/>
                    <a:pt x="119" y="1467"/>
                    <a:pt x="226" y="1500"/>
                  </a:cubicBezTo>
                  <a:cubicBezTo>
                    <a:pt x="290" y="1424"/>
                    <a:pt x="226" y="1317"/>
                    <a:pt x="269" y="1231"/>
                  </a:cubicBezTo>
                  <a:cubicBezTo>
                    <a:pt x="247" y="1200"/>
                    <a:pt x="247" y="1167"/>
                    <a:pt x="269" y="1136"/>
                  </a:cubicBezTo>
                  <a:cubicBezTo>
                    <a:pt x="236" y="1060"/>
                    <a:pt x="247" y="975"/>
                    <a:pt x="269" y="900"/>
                  </a:cubicBezTo>
                  <a:lnTo>
                    <a:pt x="258" y="889"/>
                  </a:lnTo>
                  <a:lnTo>
                    <a:pt x="269" y="879"/>
                  </a:lnTo>
                  <a:cubicBezTo>
                    <a:pt x="226" y="793"/>
                    <a:pt x="226" y="718"/>
                    <a:pt x="269" y="632"/>
                  </a:cubicBezTo>
                  <a:cubicBezTo>
                    <a:pt x="236" y="472"/>
                    <a:pt x="258" y="300"/>
                    <a:pt x="236" y="129"/>
                  </a:cubicBezTo>
                  <a:cubicBezTo>
                    <a:pt x="204" y="86"/>
                    <a:pt x="183" y="43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63"/>
            <p:cNvSpPr/>
            <p:nvPr/>
          </p:nvSpPr>
          <p:spPr>
            <a:xfrm>
              <a:off x="3358368" y="3931898"/>
              <a:ext cx="33076" cy="262016"/>
            </a:xfrm>
            <a:custGeom>
              <a:avLst/>
              <a:gdLst/>
              <a:ahLst/>
              <a:cxnLst/>
              <a:rect l="l" t="t" r="r" b="b"/>
              <a:pathLst>
                <a:path w="344" h="2725" extrusionOk="0">
                  <a:moveTo>
                    <a:pt x="218" y="1423"/>
                  </a:moveTo>
                  <a:lnTo>
                    <a:pt x="218" y="1423"/>
                  </a:lnTo>
                  <a:cubicBezTo>
                    <a:pt x="226" y="1538"/>
                    <a:pt x="234" y="1659"/>
                    <a:pt x="234" y="1782"/>
                  </a:cubicBezTo>
                  <a:lnTo>
                    <a:pt x="234" y="1782"/>
                  </a:lnTo>
                  <a:cubicBezTo>
                    <a:pt x="229" y="1661"/>
                    <a:pt x="223" y="1539"/>
                    <a:pt x="218" y="1423"/>
                  </a:cubicBezTo>
                  <a:close/>
                  <a:moveTo>
                    <a:pt x="108" y="0"/>
                  </a:moveTo>
                  <a:cubicBezTo>
                    <a:pt x="82" y="0"/>
                    <a:pt x="64" y="37"/>
                    <a:pt x="54" y="56"/>
                  </a:cubicBezTo>
                  <a:cubicBezTo>
                    <a:pt x="1" y="923"/>
                    <a:pt x="32" y="1791"/>
                    <a:pt x="44" y="2657"/>
                  </a:cubicBezTo>
                  <a:lnTo>
                    <a:pt x="75" y="2722"/>
                  </a:lnTo>
                  <a:cubicBezTo>
                    <a:pt x="88" y="2723"/>
                    <a:pt x="98" y="2724"/>
                    <a:pt x="108" y="2724"/>
                  </a:cubicBezTo>
                  <a:cubicBezTo>
                    <a:pt x="219" y="2724"/>
                    <a:pt x="183" y="2621"/>
                    <a:pt x="193" y="2562"/>
                  </a:cubicBezTo>
                  <a:cubicBezTo>
                    <a:pt x="224" y="2345"/>
                    <a:pt x="196" y="2110"/>
                    <a:pt x="232" y="1883"/>
                  </a:cubicBezTo>
                  <a:lnTo>
                    <a:pt x="232" y="1883"/>
                  </a:lnTo>
                  <a:cubicBezTo>
                    <a:pt x="230" y="1916"/>
                    <a:pt x="228" y="1950"/>
                    <a:pt x="225" y="1983"/>
                  </a:cubicBezTo>
                  <a:cubicBezTo>
                    <a:pt x="236" y="2058"/>
                    <a:pt x="172" y="2155"/>
                    <a:pt x="289" y="2197"/>
                  </a:cubicBezTo>
                  <a:cubicBezTo>
                    <a:pt x="332" y="2176"/>
                    <a:pt x="322" y="2133"/>
                    <a:pt x="322" y="2090"/>
                  </a:cubicBezTo>
                  <a:cubicBezTo>
                    <a:pt x="322" y="1683"/>
                    <a:pt x="332" y="1287"/>
                    <a:pt x="322" y="880"/>
                  </a:cubicBezTo>
                  <a:cubicBezTo>
                    <a:pt x="311" y="730"/>
                    <a:pt x="343" y="559"/>
                    <a:pt x="258" y="420"/>
                  </a:cubicBezTo>
                  <a:lnTo>
                    <a:pt x="258" y="302"/>
                  </a:lnTo>
                  <a:cubicBezTo>
                    <a:pt x="247" y="270"/>
                    <a:pt x="236" y="249"/>
                    <a:pt x="225" y="227"/>
                  </a:cubicBezTo>
                  <a:cubicBezTo>
                    <a:pt x="215" y="206"/>
                    <a:pt x="204" y="184"/>
                    <a:pt x="193" y="173"/>
                  </a:cubicBezTo>
                  <a:cubicBezTo>
                    <a:pt x="182" y="109"/>
                    <a:pt x="193" y="35"/>
                    <a:pt x="118" y="2"/>
                  </a:cubicBezTo>
                  <a:cubicBezTo>
                    <a:pt x="115" y="1"/>
                    <a:pt x="112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63"/>
            <p:cNvSpPr/>
            <p:nvPr/>
          </p:nvSpPr>
          <p:spPr>
            <a:xfrm>
              <a:off x="3360483" y="4111223"/>
              <a:ext cx="25769" cy="124710"/>
            </a:xfrm>
            <a:custGeom>
              <a:avLst/>
              <a:gdLst/>
              <a:ahLst/>
              <a:cxnLst/>
              <a:rect l="l" t="t" r="r" b="b"/>
              <a:pathLst>
                <a:path w="268" h="1297" extrusionOk="0">
                  <a:moveTo>
                    <a:pt x="193" y="0"/>
                  </a:moveTo>
                  <a:cubicBezTo>
                    <a:pt x="182" y="33"/>
                    <a:pt x="171" y="54"/>
                    <a:pt x="160" y="86"/>
                  </a:cubicBezTo>
                  <a:cubicBezTo>
                    <a:pt x="96" y="343"/>
                    <a:pt x="160" y="621"/>
                    <a:pt x="86" y="878"/>
                  </a:cubicBezTo>
                  <a:cubicBezTo>
                    <a:pt x="0" y="985"/>
                    <a:pt x="22" y="1092"/>
                    <a:pt x="43" y="1210"/>
                  </a:cubicBezTo>
                  <a:cubicBezTo>
                    <a:pt x="64" y="1264"/>
                    <a:pt x="160" y="1199"/>
                    <a:pt x="150" y="1285"/>
                  </a:cubicBezTo>
                  <a:cubicBezTo>
                    <a:pt x="150" y="1296"/>
                    <a:pt x="160" y="1296"/>
                    <a:pt x="171" y="1296"/>
                  </a:cubicBezTo>
                  <a:cubicBezTo>
                    <a:pt x="182" y="1296"/>
                    <a:pt x="193" y="1296"/>
                    <a:pt x="203" y="1285"/>
                  </a:cubicBezTo>
                  <a:cubicBezTo>
                    <a:pt x="214" y="1275"/>
                    <a:pt x="214" y="1264"/>
                    <a:pt x="203" y="1253"/>
                  </a:cubicBezTo>
                  <a:cubicBezTo>
                    <a:pt x="246" y="1028"/>
                    <a:pt x="182" y="804"/>
                    <a:pt x="236" y="578"/>
                  </a:cubicBezTo>
                  <a:cubicBezTo>
                    <a:pt x="257" y="504"/>
                    <a:pt x="267" y="418"/>
                    <a:pt x="246" y="343"/>
                  </a:cubicBezTo>
                  <a:cubicBezTo>
                    <a:pt x="236" y="247"/>
                    <a:pt x="236" y="161"/>
                    <a:pt x="225" y="75"/>
                  </a:cubicBezTo>
                  <a:cubicBezTo>
                    <a:pt x="214" y="54"/>
                    <a:pt x="225" y="11"/>
                    <a:pt x="1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63"/>
            <p:cNvSpPr/>
            <p:nvPr/>
          </p:nvSpPr>
          <p:spPr>
            <a:xfrm>
              <a:off x="3353175" y="4225548"/>
              <a:ext cx="28942" cy="111441"/>
            </a:xfrm>
            <a:custGeom>
              <a:avLst/>
              <a:gdLst/>
              <a:ahLst/>
              <a:cxnLst/>
              <a:rect l="l" t="t" r="r" b="b"/>
              <a:pathLst>
                <a:path w="301" h="1159" extrusionOk="0">
                  <a:moveTo>
                    <a:pt x="215" y="0"/>
                  </a:moveTo>
                  <a:cubicBezTo>
                    <a:pt x="194" y="10"/>
                    <a:pt x="183" y="32"/>
                    <a:pt x="162" y="43"/>
                  </a:cubicBezTo>
                  <a:cubicBezTo>
                    <a:pt x="129" y="43"/>
                    <a:pt x="98" y="64"/>
                    <a:pt x="86" y="96"/>
                  </a:cubicBezTo>
                  <a:cubicBezTo>
                    <a:pt x="55" y="171"/>
                    <a:pt x="33" y="257"/>
                    <a:pt x="65" y="343"/>
                  </a:cubicBezTo>
                  <a:cubicBezTo>
                    <a:pt x="108" y="481"/>
                    <a:pt x="108" y="621"/>
                    <a:pt x="65" y="760"/>
                  </a:cubicBezTo>
                  <a:cubicBezTo>
                    <a:pt x="44" y="878"/>
                    <a:pt x="1" y="985"/>
                    <a:pt x="33" y="1114"/>
                  </a:cubicBezTo>
                  <a:cubicBezTo>
                    <a:pt x="73" y="1146"/>
                    <a:pt x="103" y="1158"/>
                    <a:pt x="127" y="1158"/>
                  </a:cubicBezTo>
                  <a:cubicBezTo>
                    <a:pt x="197" y="1158"/>
                    <a:pt x="207" y="1044"/>
                    <a:pt x="247" y="995"/>
                  </a:cubicBezTo>
                  <a:cubicBezTo>
                    <a:pt x="215" y="781"/>
                    <a:pt x="301" y="567"/>
                    <a:pt x="279" y="353"/>
                  </a:cubicBezTo>
                  <a:lnTo>
                    <a:pt x="279" y="310"/>
                  </a:lnTo>
                  <a:cubicBezTo>
                    <a:pt x="290" y="236"/>
                    <a:pt x="247" y="171"/>
                    <a:pt x="236" y="96"/>
                  </a:cubicBezTo>
                  <a:cubicBezTo>
                    <a:pt x="226" y="64"/>
                    <a:pt x="226" y="32"/>
                    <a:pt x="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63"/>
            <p:cNvSpPr/>
            <p:nvPr/>
          </p:nvSpPr>
          <p:spPr>
            <a:xfrm>
              <a:off x="3308945" y="4320259"/>
              <a:ext cx="69037" cy="43461"/>
            </a:xfrm>
            <a:custGeom>
              <a:avLst/>
              <a:gdLst/>
              <a:ahLst/>
              <a:cxnLst/>
              <a:rect l="l" t="t" r="r" b="b"/>
              <a:pathLst>
                <a:path w="718" h="452" extrusionOk="0">
                  <a:moveTo>
                    <a:pt x="686" y="0"/>
                  </a:moveTo>
                  <a:cubicBezTo>
                    <a:pt x="594" y="101"/>
                    <a:pt x="565" y="131"/>
                    <a:pt x="532" y="131"/>
                  </a:cubicBezTo>
                  <a:cubicBezTo>
                    <a:pt x="526" y="131"/>
                    <a:pt x="521" y="130"/>
                    <a:pt x="515" y="129"/>
                  </a:cubicBezTo>
                  <a:cubicBezTo>
                    <a:pt x="498" y="123"/>
                    <a:pt x="482" y="121"/>
                    <a:pt x="466" y="121"/>
                  </a:cubicBezTo>
                  <a:cubicBezTo>
                    <a:pt x="391" y="121"/>
                    <a:pt x="327" y="175"/>
                    <a:pt x="247" y="193"/>
                  </a:cubicBezTo>
                  <a:cubicBezTo>
                    <a:pt x="236" y="244"/>
                    <a:pt x="214" y="256"/>
                    <a:pt x="188" y="256"/>
                  </a:cubicBezTo>
                  <a:cubicBezTo>
                    <a:pt x="164" y="256"/>
                    <a:pt x="135" y="245"/>
                    <a:pt x="110" y="245"/>
                  </a:cubicBezTo>
                  <a:cubicBezTo>
                    <a:pt x="105" y="245"/>
                    <a:pt x="101" y="245"/>
                    <a:pt x="97" y="246"/>
                  </a:cubicBezTo>
                  <a:cubicBezTo>
                    <a:pt x="65" y="257"/>
                    <a:pt x="32" y="267"/>
                    <a:pt x="11" y="310"/>
                  </a:cubicBezTo>
                  <a:cubicBezTo>
                    <a:pt x="11" y="343"/>
                    <a:pt x="1" y="375"/>
                    <a:pt x="54" y="375"/>
                  </a:cubicBezTo>
                  <a:cubicBezTo>
                    <a:pt x="86" y="386"/>
                    <a:pt x="118" y="396"/>
                    <a:pt x="161" y="407"/>
                  </a:cubicBezTo>
                  <a:cubicBezTo>
                    <a:pt x="193" y="440"/>
                    <a:pt x="224" y="452"/>
                    <a:pt x="255" y="452"/>
                  </a:cubicBezTo>
                  <a:cubicBezTo>
                    <a:pt x="305" y="452"/>
                    <a:pt x="354" y="419"/>
                    <a:pt x="408" y="386"/>
                  </a:cubicBezTo>
                  <a:cubicBezTo>
                    <a:pt x="408" y="380"/>
                    <a:pt x="410" y="377"/>
                    <a:pt x="414" y="377"/>
                  </a:cubicBezTo>
                  <a:cubicBezTo>
                    <a:pt x="418" y="377"/>
                    <a:pt x="424" y="380"/>
                    <a:pt x="429" y="386"/>
                  </a:cubicBezTo>
                  <a:cubicBezTo>
                    <a:pt x="536" y="343"/>
                    <a:pt x="600" y="267"/>
                    <a:pt x="643" y="171"/>
                  </a:cubicBezTo>
                  <a:lnTo>
                    <a:pt x="643" y="182"/>
                  </a:lnTo>
                  <a:cubicBezTo>
                    <a:pt x="686" y="139"/>
                    <a:pt x="707" y="96"/>
                    <a:pt x="718" y="43"/>
                  </a:cubicBezTo>
                  <a:cubicBezTo>
                    <a:pt x="707" y="22"/>
                    <a:pt x="696" y="10"/>
                    <a:pt x="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63"/>
            <p:cNvSpPr/>
            <p:nvPr/>
          </p:nvSpPr>
          <p:spPr>
            <a:xfrm>
              <a:off x="3366637" y="4259394"/>
              <a:ext cx="16538" cy="63557"/>
            </a:xfrm>
            <a:custGeom>
              <a:avLst/>
              <a:gdLst/>
              <a:ahLst/>
              <a:cxnLst/>
              <a:rect l="l" t="t" r="r" b="b"/>
              <a:pathLst>
                <a:path w="172" h="661" extrusionOk="0">
                  <a:moveTo>
                    <a:pt x="139" y="1"/>
                  </a:moveTo>
                  <a:cubicBezTo>
                    <a:pt x="96" y="215"/>
                    <a:pt x="0" y="419"/>
                    <a:pt x="86" y="633"/>
                  </a:cubicBezTo>
                  <a:cubicBezTo>
                    <a:pt x="96" y="643"/>
                    <a:pt x="96" y="655"/>
                    <a:pt x="96" y="655"/>
                  </a:cubicBezTo>
                  <a:cubicBezTo>
                    <a:pt x="108" y="658"/>
                    <a:pt x="120" y="661"/>
                    <a:pt x="130" y="661"/>
                  </a:cubicBezTo>
                  <a:cubicBezTo>
                    <a:pt x="149" y="661"/>
                    <a:pt x="165" y="653"/>
                    <a:pt x="172" y="633"/>
                  </a:cubicBezTo>
                  <a:lnTo>
                    <a:pt x="172" y="579"/>
                  </a:lnTo>
                  <a:cubicBezTo>
                    <a:pt x="118" y="429"/>
                    <a:pt x="172" y="269"/>
                    <a:pt x="172" y="108"/>
                  </a:cubicBezTo>
                  <a:cubicBezTo>
                    <a:pt x="161" y="76"/>
                    <a:pt x="150" y="44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63"/>
            <p:cNvSpPr/>
            <p:nvPr/>
          </p:nvSpPr>
          <p:spPr>
            <a:xfrm>
              <a:off x="3375867" y="4166799"/>
              <a:ext cx="7308" cy="64999"/>
            </a:xfrm>
            <a:custGeom>
              <a:avLst/>
              <a:gdLst/>
              <a:ahLst/>
              <a:cxnLst/>
              <a:rect l="l" t="t" r="r" b="b"/>
              <a:pathLst>
                <a:path w="76" h="676" extrusionOk="0">
                  <a:moveTo>
                    <a:pt x="76" y="0"/>
                  </a:moveTo>
                  <a:cubicBezTo>
                    <a:pt x="0" y="214"/>
                    <a:pt x="22" y="440"/>
                    <a:pt x="43" y="675"/>
                  </a:cubicBezTo>
                  <a:lnTo>
                    <a:pt x="76" y="57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63"/>
            <p:cNvSpPr/>
            <p:nvPr/>
          </p:nvSpPr>
          <p:spPr>
            <a:xfrm>
              <a:off x="3374906" y="4234779"/>
              <a:ext cx="8269" cy="20673"/>
            </a:xfrm>
            <a:custGeom>
              <a:avLst/>
              <a:gdLst/>
              <a:ahLst/>
              <a:cxnLst/>
              <a:rect l="l" t="t" r="r" b="b"/>
              <a:pathLst>
                <a:path w="86" h="215" extrusionOk="0">
                  <a:moveTo>
                    <a:pt x="10" y="0"/>
                  </a:moveTo>
                  <a:cubicBezTo>
                    <a:pt x="0" y="75"/>
                    <a:pt x="10" y="150"/>
                    <a:pt x="53" y="214"/>
                  </a:cubicBezTo>
                  <a:cubicBezTo>
                    <a:pt x="86" y="140"/>
                    <a:pt x="64" y="75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63"/>
            <p:cNvSpPr/>
            <p:nvPr/>
          </p:nvSpPr>
          <p:spPr>
            <a:xfrm>
              <a:off x="4030668" y="3188445"/>
              <a:ext cx="44422" cy="180574"/>
            </a:xfrm>
            <a:custGeom>
              <a:avLst/>
              <a:gdLst/>
              <a:ahLst/>
              <a:cxnLst/>
              <a:rect l="l" t="t" r="r" b="b"/>
              <a:pathLst>
                <a:path w="462" h="1878" extrusionOk="0">
                  <a:moveTo>
                    <a:pt x="355" y="1"/>
                  </a:moveTo>
                  <a:cubicBezTo>
                    <a:pt x="337" y="1"/>
                    <a:pt x="315" y="5"/>
                    <a:pt x="290" y="14"/>
                  </a:cubicBezTo>
                  <a:cubicBezTo>
                    <a:pt x="257" y="603"/>
                    <a:pt x="150" y="1181"/>
                    <a:pt x="12" y="1749"/>
                  </a:cubicBezTo>
                  <a:cubicBezTo>
                    <a:pt x="43" y="1781"/>
                    <a:pt x="0" y="1845"/>
                    <a:pt x="54" y="1877"/>
                  </a:cubicBezTo>
                  <a:cubicBezTo>
                    <a:pt x="172" y="1845"/>
                    <a:pt x="150" y="1716"/>
                    <a:pt x="193" y="1642"/>
                  </a:cubicBezTo>
                  <a:cubicBezTo>
                    <a:pt x="204" y="1620"/>
                    <a:pt x="215" y="1599"/>
                    <a:pt x="215" y="1578"/>
                  </a:cubicBezTo>
                  <a:cubicBezTo>
                    <a:pt x="268" y="1406"/>
                    <a:pt x="279" y="1235"/>
                    <a:pt x="333" y="1064"/>
                  </a:cubicBezTo>
                  <a:cubicBezTo>
                    <a:pt x="354" y="753"/>
                    <a:pt x="407" y="442"/>
                    <a:pt x="461" y="143"/>
                  </a:cubicBezTo>
                  <a:cubicBezTo>
                    <a:pt x="452" y="58"/>
                    <a:pt x="424" y="1"/>
                    <a:pt x="3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63"/>
            <p:cNvSpPr/>
            <p:nvPr/>
          </p:nvSpPr>
          <p:spPr>
            <a:xfrm>
              <a:off x="3995668" y="3371616"/>
              <a:ext cx="42307" cy="144613"/>
            </a:xfrm>
            <a:custGeom>
              <a:avLst/>
              <a:gdLst/>
              <a:ahLst/>
              <a:cxnLst/>
              <a:rect l="l" t="t" r="r" b="b"/>
              <a:pathLst>
                <a:path w="440" h="1504" extrusionOk="0">
                  <a:moveTo>
                    <a:pt x="400" y="1"/>
                  </a:moveTo>
                  <a:cubicBezTo>
                    <a:pt x="376" y="1"/>
                    <a:pt x="347" y="30"/>
                    <a:pt x="322" y="37"/>
                  </a:cubicBezTo>
                  <a:cubicBezTo>
                    <a:pt x="247" y="208"/>
                    <a:pt x="214" y="379"/>
                    <a:pt x="172" y="551"/>
                  </a:cubicBezTo>
                  <a:cubicBezTo>
                    <a:pt x="183" y="615"/>
                    <a:pt x="183" y="668"/>
                    <a:pt x="119" y="711"/>
                  </a:cubicBezTo>
                  <a:cubicBezTo>
                    <a:pt x="43" y="861"/>
                    <a:pt x="65" y="1043"/>
                    <a:pt x="43" y="1203"/>
                  </a:cubicBezTo>
                  <a:cubicBezTo>
                    <a:pt x="140" y="1289"/>
                    <a:pt x="0" y="1439"/>
                    <a:pt x="140" y="1503"/>
                  </a:cubicBezTo>
                  <a:cubicBezTo>
                    <a:pt x="161" y="1503"/>
                    <a:pt x="183" y="1493"/>
                    <a:pt x="193" y="1471"/>
                  </a:cubicBezTo>
                  <a:cubicBezTo>
                    <a:pt x="226" y="1193"/>
                    <a:pt x="236" y="925"/>
                    <a:pt x="311" y="646"/>
                  </a:cubicBezTo>
                  <a:cubicBezTo>
                    <a:pt x="364" y="454"/>
                    <a:pt x="440" y="261"/>
                    <a:pt x="440" y="58"/>
                  </a:cubicBezTo>
                  <a:cubicBezTo>
                    <a:pt x="431" y="15"/>
                    <a:pt x="417" y="1"/>
                    <a:pt x="4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63"/>
            <p:cNvSpPr/>
            <p:nvPr/>
          </p:nvSpPr>
          <p:spPr>
            <a:xfrm>
              <a:off x="4007976" y="3118638"/>
              <a:ext cx="52692" cy="51634"/>
            </a:xfrm>
            <a:custGeom>
              <a:avLst/>
              <a:gdLst/>
              <a:ahLst/>
              <a:cxnLst/>
              <a:rect l="l" t="t" r="r" b="b"/>
              <a:pathLst>
                <a:path w="548" h="537" extrusionOk="0">
                  <a:moveTo>
                    <a:pt x="22" y="1"/>
                  </a:moveTo>
                  <a:lnTo>
                    <a:pt x="22" y="1"/>
                  </a:lnTo>
                  <a:cubicBezTo>
                    <a:pt x="1" y="44"/>
                    <a:pt x="1" y="76"/>
                    <a:pt x="33" y="119"/>
                  </a:cubicBezTo>
                  <a:cubicBezTo>
                    <a:pt x="172" y="258"/>
                    <a:pt x="312" y="398"/>
                    <a:pt x="440" y="536"/>
                  </a:cubicBezTo>
                  <a:cubicBezTo>
                    <a:pt x="493" y="515"/>
                    <a:pt x="526" y="483"/>
                    <a:pt x="547" y="440"/>
                  </a:cubicBezTo>
                  <a:cubicBezTo>
                    <a:pt x="515" y="194"/>
                    <a:pt x="301" y="12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63"/>
            <p:cNvSpPr/>
            <p:nvPr/>
          </p:nvSpPr>
          <p:spPr>
            <a:xfrm>
              <a:off x="3991533" y="3510941"/>
              <a:ext cx="22788" cy="76345"/>
            </a:xfrm>
            <a:custGeom>
              <a:avLst/>
              <a:gdLst/>
              <a:ahLst/>
              <a:cxnLst/>
              <a:rect l="l" t="t" r="r" b="b"/>
              <a:pathLst>
                <a:path w="237" h="794" extrusionOk="0">
                  <a:moveTo>
                    <a:pt x="99" y="195"/>
                  </a:moveTo>
                  <a:cubicBezTo>
                    <a:pt x="105" y="235"/>
                    <a:pt x="115" y="277"/>
                    <a:pt x="86" y="301"/>
                  </a:cubicBezTo>
                  <a:cubicBezTo>
                    <a:pt x="86" y="267"/>
                    <a:pt x="93" y="231"/>
                    <a:pt x="99" y="195"/>
                  </a:cubicBezTo>
                  <a:close/>
                  <a:moveTo>
                    <a:pt x="76" y="1"/>
                  </a:moveTo>
                  <a:cubicBezTo>
                    <a:pt x="0" y="172"/>
                    <a:pt x="65" y="354"/>
                    <a:pt x="43" y="525"/>
                  </a:cubicBezTo>
                  <a:cubicBezTo>
                    <a:pt x="108" y="611"/>
                    <a:pt x="33" y="718"/>
                    <a:pt x="119" y="793"/>
                  </a:cubicBezTo>
                  <a:cubicBezTo>
                    <a:pt x="172" y="772"/>
                    <a:pt x="215" y="729"/>
                    <a:pt x="236" y="675"/>
                  </a:cubicBezTo>
                  <a:cubicBezTo>
                    <a:pt x="236" y="482"/>
                    <a:pt x="236" y="279"/>
                    <a:pt x="172" y="87"/>
                  </a:cubicBezTo>
                  <a:cubicBezTo>
                    <a:pt x="138" y="91"/>
                    <a:pt x="118" y="102"/>
                    <a:pt x="107" y="117"/>
                  </a:cubicBezTo>
                  <a:lnTo>
                    <a:pt x="107" y="117"/>
                  </a:lnTo>
                  <a:cubicBezTo>
                    <a:pt x="108" y="77"/>
                    <a:pt x="101" y="38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63"/>
            <p:cNvSpPr/>
            <p:nvPr/>
          </p:nvSpPr>
          <p:spPr>
            <a:xfrm>
              <a:off x="3997687" y="3486326"/>
              <a:ext cx="10384" cy="60768"/>
            </a:xfrm>
            <a:custGeom>
              <a:avLst/>
              <a:gdLst/>
              <a:ahLst/>
              <a:cxnLst/>
              <a:rect l="l" t="t" r="r" b="b"/>
              <a:pathLst>
                <a:path w="108" h="632" extrusionOk="0">
                  <a:moveTo>
                    <a:pt x="62" y="0"/>
                  </a:moveTo>
                  <a:cubicBezTo>
                    <a:pt x="52" y="0"/>
                    <a:pt x="38" y="4"/>
                    <a:pt x="22" y="10"/>
                  </a:cubicBezTo>
                  <a:cubicBezTo>
                    <a:pt x="1" y="96"/>
                    <a:pt x="1" y="171"/>
                    <a:pt x="12" y="257"/>
                  </a:cubicBezTo>
                  <a:lnTo>
                    <a:pt x="12" y="631"/>
                  </a:lnTo>
                  <a:cubicBezTo>
                    <a:pt x="86" y="514"/>
                    <a:pt x="22" y="407"/>
                    <a:pt x="98" y="343"/>
                  </a:cubicBezTo>
                  <a:lnTo>
                    <a:pt x="108" y="331"/>
                  </a:lnTo>
                  <a:lnTo>
                    <a:pt x="108" y="310"/>
                  </a:lnTo>
                  <a:cubicBezTo>
                    <a:pt x="98" y="224"/>
                    <a:pt x="98" y="150"/>
                    <a:pt x="98" y="64"/>
                  </a:cubicBezTo>
                  <a:cubicBezTo>
                    <a:pt x="98" y="19"/>
                    <a:pt x="87" y="0"/>
                    <a:pt x="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63"/>
            <p:cNvSpPr/>
            <p:nvPr/>
          </p:nvSpPr>
          <p:spPr>
            <a:xfrm>
              <a:off x="3966822" y="3099119"/>
              <a:ext cx="37115" cy="22788"/>
            </a:xfrm>
            <a:custGeom>
              <a:avLst/>
              <a:gdLst/>
              <a:ahLst/>
              <a:cxnLst/>
              <a:rect l="l" t="t" r="r" b="b"/>
              <a:pathLst>
                <a:path w="386" h="237" extrusionOk="0">
                  <a:moveTo>
                    <a:pt x="140" y="1"/>
                  </a:moveTo>
                  <a:cubicBezTo>
                    <a:pt x="119" y="1"/>
                    <a:pt x="86" y="1"/>
                    <a:pt x="65" y="22"/>
                  </a:cubicBezTo>
                  <a:cubicBezTo>
                    <a:pt x="1" y="108"/>
                    <a:pt x="150" y="87"/>
                    <a:pt x="129" y="151"/>
                  </a:cubicBezTo>
                  <a:cubicBezTo>
                    <a:pt x="183" y="183"/>
                    <a:pt x="236" y="204"/>
                    <a:pt x="300" y="236"/>
                  </a:cubicBezTo>
                  <a:cubicBezTo>
                    <a:pt x="322" y="204"/>
                    <a:pt x="386" y="194"/>
                    <a:pt x="386" y="140"/>
                  </a:cubicBezTo>
                  <a:cubicBezTo>
                    <a:pt x="333" y="44"/>
                    <a:pt x="236" y="33"/>
                    <a:pt x="1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63"/>
            <p:cNvSpPr/>
            <p:nvPr/>
          </p:nvSpPr>
          <p:spPr>
            <a:xfrm>
              <a:off x="4053264" y="3175656"/>
              <a:ext cx="28942" cy="26538"/>
            </a:xfrm>
            <a:custGeom>
              <a:avLst/>
              <a:gdLst/>
              <a:ahLst/>
              <a:cxnLst/>
              <a:rect l="l" t="t" r="r" b="b"/>
              <a:pathLst>
                <a:path w="301" h="276" extrusionOk="0">
                  <a:moveTo>
                    <a:pt x="76" y="1"/>
                  </a:moveTo>
                  <a:cubicBezTo>
                    <a:pt x="53" y="1"/>
                    <a:pt x="31" y="5"/>
                    <a:pt x="12" y="19"/>
                  </a:cubicBezTo>
                  <a:cubicBezTo>
                    <a:pt x="1" y="72"/>
                    <a:pt x="22" y="115"/>
                    <a:pt x="55" y="147"/>
                  </a:cubicBezTo>
                  <a:cubicBezTo>
                    <a:pt x="141" y="147"/>
                    <a:pt x="194" y="190"/>
                    <a:pt x="215" y="276"/>
                  </a:cubicBezTo>
                  <a:lnTo>
                    <a:pt x="248" y="276"/>
                  </a:lnTo>
                  <a:cubicBezTo>
                    <a:pt x="290" y="254"/>
                    <a:pt x="301" y="222"/>
                    <a:pt x="290" y="179"/>
                  </a:cubicBezTo>
                  <a:cubicBezTo>
                    <a:pt x="279" y="104"/>
                    <a:pt x="248" y="40"/>
                    <a:pt x="162" y="8"/>
                  </a:cubicBezTo>
                  <a:cubicBezTo>
                    <a:pt x="138" y="8"/>
                    <a:pt x="106" y="1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63"/>
            <p:cNvSpPr/>
            <p:nvPr/>
          </p:nvSpPr>
          <p:spPr>
            <a:xfrm>
              <a:off x="4050283" y="3161907"/>
              <a:ext cx="20673" cy="18654"/>
            </a:xfrm>
            <a:custGeom>
              <a:avLst/>
              <a:gdLst/>
              <a:ahLst/>
              <a:cxnLst/>
              <a:rect l="l" t="t" r="r" b="b"/>
              <a:pathLst>
                <a:path w="215" h="194" extrusionOk="0">
                  <a:moveTo>
                    <a:pt x="86" y="1"/>
                  </a:moveTo>
                  <a:cubicBezTo>
                    <a:pt x="32" y="1"/>
                    <a:pt x="11" y="33"/>
                    <a:pt x="0" y="86"/>
                  </a:cubicBezTo>
                  <a:cubicBezTo>
                    <a:pt x="22" y="108"/>
                    <a:pt x="32" y="140"/>
                    <a:pt x="43" y="162"/>
                  </a:cubicBezTo>
                  <a:cubicBezTo>
                    <a:pt x="68" y="174"/>
                    <a:pt x="96" y="193"/>
                    <a:pt x="123" y="193"/>
                  </a:cubicBezTo>
                  <a:cubicBezTo>
                    <a:pt x="143" y="193"/>
                    <a:pt x="164" y="183"/>
                    <a:pt x="182" y="151"/>
                  </a:cubicBezTo>
                  <a:cubicBezTo>
                    <a:pt x="214" y="65"/>
                    <a:pt x="150" y="33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63"/>
            <p:cNvSpPr/>
            <p:nvPr/>
          </p:nvSpPr>
          <p:spPr>
            <a:xfrm>
              <a:off x="3995668" y="3113734"/>
              <a:ext cx="15577" cy="16442"/>
            </a:xfrm>
            <a:custGeom>
              <a:avLst/>
              <a:gdLst/>
              <a:ahLst/>
              <a:cxnLst/>
              <a:rect l="l" t="t" r="r" b="b"/>
              <a:pathLst>
                <a:path w="162" h="171" extrusionOk="0">
                  <a:moveTo>
                    <a:pt x="112" y="1"/>
                  </a:moveTo>
                  <a:cubicBezTo>
                    <a:pt x="102" y="1"/>
                    <a:pt x="90" y="3"/>
                    <a:pt x="76" y="9"/>
                  </a:cubicBezTo>
                  <a:cubicBezTo>
                    <a:pt x="33" y="9"/>
                    <a:pt x="0" y="31"/>
                    <a:pt x="0" y="84"/>
                  </a:cubicBezTo>
                  <a:cubicBezTo>
                    <a:pt x="54" y="106"/>
                    <a:pt x="107" y="138"/>
                    <a:pt x="161" y="170"/>
                  </a:cubicBezTo>
                  <a:lnTo>
                    <a:pt x="161" y="52"/>
                  </a:lnTo>
                  <a:cubicBezTo>
                    <a:pt x="153" y="21"/>
                    <a:pt x="14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63"/>
            <p:cNvSpPr/>
            <p:nvPr/>
          </p:nvSpPr>
          <p:spPr>
            <a:xfrm>
              <a:off x="4007014" y="3424500"/>
              <a:ext cx="11346" cy="19615"/>
            </a:xfrm>
            <a:custGeom>
              <a:avLst/>
              <a:gdLst/>
              <a:ahLst/>
              <a:cxnLst/>
              <a:rect l="l" t="t" r="r" b="b"/>
              <a:pathLst>
                <a:path w="118" h="204" extrusionOk="0">
                  <a:moveTo>
                    <a:pt x="54" y="1"/>
                  </a:moveTo>
                  <a:lnTo>
                    <a:pt x="54" y="1"/>
                  </a:lnTo>
                  <a:cubicBezTo>
                    <a:pt x="32" y="54"/>
                    <a:pt x="22" y="108"/>
                    <a:pt x="1" y="161"/>
                  </a:cubicBezTo>
                  <a:cubicBezTo>
                    <a:pt x="8" y="169"/>
                    <a:pt x="10" y="203"/>
                    <a:pt x="26" y="203"/>
                  </a:cubicBezTo>
                  <a:cubicBezTo>
                    <a:pt x="30" y="203"/>
                    <a:pt x="36" y="200"/>
                    <a:pt x="43" y="193"/>
                  </a:cubicBezTo>
                  <a:cubicBezTo>
                    <a:pt x="75" y="139"/>
                    <a:pt x="118" y="65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63"/>
            <p:cNvSpPr/>
            <p:nvPr/>
          </p:nvSpPr>
          <p:spPr>
            <a:xfrm>
              <a:off x="4026533" y="3356520"/>
              <a:ext cx="9423" cy="21057"/>
            </a:xfrm>
            <a:custGeom>
              <a:avLst/>
              <a:gdLst/>
              <a:ahLst/>
              <a:cxnLst/>
              <a:rect l="l" t="t" r="r" b="b"/>
              <a:pathLst>
                <a:path w="98" h="219" extrusionOk="0">
                  <a:moveTo>
                    <a:pt x="55" y="1"/>
                  </a:moveTo>
                  <a:cubicBezTo>
                    <a:pt x="33" y="65"/>
                    <a:pt x="12" y="129"/>
                    <a:pt x="1" y="194"/>
                  </a:cubicBezTo>
                  <a:cubicBezTo>
                    <a:pt x="14" y="212"/>
                    <a:pt x="24" y="218"/>
                    <a:pt x="32" y="218"/>
                  </a:cubicBezTo>
                  <a:cubicBezTo>
                    <a:pt x="55" y="218"/>
                    <a:pt x="62" y="160"/>
                    <a:pt x="82" y="160"/>
                  </a:cubicBezTo>
                  <a:cubicBezTo>
                    <a:pt x="84" y="160"/>
                    <a:pt x="85" y="161"/>
                    <a:pt x="86" y="161"/>
                  </a:cubicBezTo>
                  <a:lnTo>
                    <a:pt x="97" y="151"/>
                  </a:lnTo>
                  <a:lnTo>
                    <a:pt x="97" y="129"/>
                  </a:lnTo>
                  <a:cubicBezTo>
                    <a:pt x="86" y="86"/>
                    <a:pt x="97" y="33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63"/>
            <p:cNvSpPr/>
            <p:nvPr/>
          </p:nvSpPr>
          <p:spPr>
            <a:xfrm>
              <a:off x="4166532" y="2968736"/>
              <a:ext cx="36153" cy="162402"/>
            </a:xfrm>
            <a:custGeom>
              <a:avLst/>
              <a:gdLst/>
              <a:ahLst/>
              <a:cxnLst/>
              <a:rect l="l" t="t" r="r" b="b"/>
              <a:pathLst>
                <a:path w="376" h="1689" extrusionOk="0">
                  <a:moveTo>
                    <a:pt x="192" y="1"/>
                  </a:moveTo>
                  <a:cubicBezTo>
                    <a:pt x="179" y="1"/>
                    <a:pt x="165" y="3"/>
                    <a:pt x="151" y="8"/>
                  </a:cubicBezTo>
                  <a:cubicBezTo>
                    <a:pt x="86" y="29"/>
                    <a:pt x="65" y="82"/>
                    <a:pt x="65" y="136"/>
                  </a:cubicBezTo>
                  <a:cubicBezTo>
                    <a:pt x="76" y="532"/>
                    <a:pt x="1" y="939"/>
                    <a:pt x="33" y="1346"/>
                  </a:cubicBezTo>
                  <a:cubicBezTo>
                    <a:pt x="151" y="1431"/>
                    <a:pt x="65" y="1592"/>
                    <a:pt x="162" y="1688"/>
                  </a:cubicBezTo>
                  <a:cubicBezTo>
                    <a:pt x="183" y="1688"/>
                    <a:pt x="205" y="1688"/>
                    <a:pt x="226" y="1667"/>
                  </a:cubicBezTo>
                  <a:cubicBezTo>
                    <a:pt x="279" y="1421"/>
                    <a:pt x="269" y="1174"/>
                    <a:pt x="301" y="939"/>
                  </a:cubicBezTo>
                  <a:cubicBezTo>
                    <a:pt x="333" y="672"/>
                    <a:pt x="312" y="393"/>
                    <a:pt x="365" y="125"/>
                  </a:cubicBezTo>
                  <a:cubicBezTo>
                    <a:pt x="376" y="104"/>
                    <a:pt x="376" y="82"/>
                    <a:pt x="365" y="72"/>
                  </a:cubicBezTo>
                  <a:cubicBezTo>
                    <a:pt x="355" y="61"/>
                    <a:pt x="333" y="61"/>
                    <a:pt x="322" y="61"/>
                  </a:cubicBezTo>
                  <a:cubicBezTo>
                    <a:pt x="281" y="27"/>
                    <a:pt x="239" y="1"/>
                    <a:pt x="1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63"/>
            <p:cNvSpPr/>
            <p:nvPr/>
          </p:nvSpPr>
          <p:spPr>
            <a:xfrm>
              <a:off x="4152109" y="2935371"/>
              <a:ext cx="45480" cy="39230"/>
            </a:xfrm>
            <a:custGeom>
              <a:avLst/>
              <a:gdLst/>
              <a:ahLst/>
              <a:cxnLst/>
              <a:rect l="l" t="t" r="r" b="b"/>
              <a:pathLst>
                <a:path w="473" h="408" extrusionOk="0">
                  <a:moveTo>
                    <a:pt x="22" y="1"/>
                  </a:moveTo>
                  <a:cubicBezTo>
                    <a:pt x="12" y="12"/>
                    <a:pt x="1" y="34"/>
                    <a:pt x="1" y="55"/>
                  </a:cubicBezTo>
                  <a:cubicBezTo>
                    <a:pt x="1" y="76"/>
                    <a:pt x="1" y="87"/>
                    <a:pt x="12" y="108"/>
                  </a:cubicBezTo>
                  <a:cubicBezTo>
                    <a:pt x="98" y="215"/>
                    <a:pt x="258" y="237"/>
                    <a:pt x="344" y="355"/>
                  </a:cubicBezTo>
                  <a:cubicBezTo>
                    <a:pt x="365" y="408"/>
                    <a:pt x="419" y="408"/>
                    <a:pt x="472" y="408"/>
                  </a:cubicBezTo>
                  <a:lnTo>
                    <a:pt x="472" y="279"/>
                  </a:lnTo>
                  <a:cubicBezTo>
                    <a:pt x="355" y="141"/>
                    <a:pt x="194" y="65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63"/>
            <p:cNvSpPr/>
            <p:nvPr/>
          </p:nvSpPr>
          <p:spPr>
            <a:xfrm>
              <a:off x="4196435" y="2975370"/>
              <a:ext cx="26923" cy="44519"/>
            </a:xfrm>
            <a:custGeom>
              <a:avLst/>
              <a:gdLst/>
              <a:ahLst/>
              <a:cxnLst/>
              <a:rect l="l" t="t" r="r" b="b"/>
              <a:pathLst>
                <a:path w="280" h="463" extrusionOk="0">
                  <a:moveTo>
                    <a:pt x="75" y="0"/>
                  </a:moveTo>
                  <a:cubicBezTo>
                    <a:pt x="69" y="0"/>
                    <a:pt x="62" y="1"/>
                    <a:pt x="54" y="3"/>
                  </a:cubicBezTo>
                  <a:cubicBezTo>
                    <a:pt x="54" y="13"/>
                    <a:pt x="54" y="35"/>
                    <a:pt x="44" y="46"/>
                  </a:cubicBezTo>
                  <a:cubicBezTo>
                    <a:pt x="1" y="206"/>
                    <a:pt x="44" y="346"/>
                    <a:pt x="161" y="463"/>
                  </a:cubicBezTo>
                  <a:cubicBezTo>
                    <a:pt x="279" y="356"/>
                    <a:pt x="182" y="227"/>
                    <a:pt x="193" y="120"/>
                  </a:cubicBezTo>
                  <a:lnTo>
                    <a:pt x="182" y="120"/>
                  </a:lnTo>
                  <a:cubicBezTo>
                    <a:pt x="123" y="101"/>
                    <a:pt x="146" y="0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63"/>
            <p:cNvSpPr/>
            <p:nvPr/>
          </p:nvSpPr>
          <p:spPr>
            <a:xfrm>
              <a:off x="3634326" y="2894217"/>
              <a:ext cx="75191" cy="89133"/>
            </a:xfrm>
            <a:custGeom>
              <a:avLst/>
              <a:gdLst/>
              <a:ahLst/>
              <a:cxnLst/>
              <a:rect l="l" t="t" r="r" b="b"/>
              <a:pathLst>
                <a:path w="782" h="927" extrusionOk="0">
                  <a:moveTo>
                    <a:pt x="53" y="1"/>
                  </a:moveTo>
                  <a:cubicBezTo>
                    <a:pt x="0" y="33"/>
                    <a:pt x="11" y="76"/>
                    <a:pt x="32" y="108"/>
                  </a:cubicBezTo>
                  <a:cubicBezTo>
                    <a:pt x="150" y="429"/>
                    <a:pt x="322" y="719"/>
                    <a:pt x="610" y="922"/>
                  </a:cubicBezTo>
                  <a:cubicBezTo>
                    <a:pt x="620" y="925"/>
                    <a:pt x="629" y="926"/>
                    <a:pt x="638" y="926"/>
                  </a:cubicBezTo>
                  <a:cubicBezTo>
                    <a:pt x="681" y="926"/>
                    <a:pt x="699" y="883"/>
                    <a:pt x="717" y="847"/>
                  </a:cubicBezTo>
                  <a:cubicBezTo>
                    <a:pt x="782" y="686"/>
                    <a:pt x="589" y="740"/>
                    <a:pt x="557" y="665"/>
                  </a:cubicBezTo>
                  <a:cubicBezTo>
                    <a:pt x="525" y="590"/>
                    <a:pt x="482" y="515"/>
                    <a:pt x="439" y="450"/>
                  </a:cubicBezTo>
                  <a:cubicBezTo>
                    <a:pt x="375" y="386"/>
                    <a:pt x="386" y="300"/>
                    <a:pt x="332" y="236"/>
                  </a:cubicBezTo>
                  <a:cubicBezTo>
                    <a:pt x="246" y="215"/>
                    <a:pt x="215" y="151"/>
                    <a:pt x="172" y="76"/>
                  </a:cubicBezTo>
                  <a:cubicBezTo>
                    <a:pt x="139" y="43"/>
                    <a:pt x="107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63"/>
            <p:cNvSpPr/>
            <p:nvPr/>
          </p:nvSpPr>
          <p:spPr>
            <a:xfrm>
              <a:off x="3614711" y="2862391"/>
              <a:ext cx="34134" cy="42211"/>
            </a:xfrm>
            <a:custGeom>
              <a:avLst/>
              <a:gdLst/>
              <a:ahLst/>
              <a:cxnLst/>
              <a:rect l="l" t="t" r="r" b="b"/>
              <a:pathLst>
                <a:path w="355" h="439" extrusionOk="0">
                  <a:moveTo>
                    <a:pt x="86" y="0"/>
                  </a:moveTo>
                  <a:cubicBezTo>
                    <a:pt x="43" y="10"/>
                    <a:pt x="22" y="53"/>
                    <a:pt x="0" y="96"/>
                  </a:cubicBezTo>
                  <a:cubicBezTo>
                    <a:pt x="54" y="193"/>
                    <a:pt x="140" y="279"/>
                    <a:pt x="172" y="386"/>
                  </a:cubicBezTo>
                  <a:cubicBezTo>
                    <a:pt x="193" y="407"/>
                    <a:pt x="215" y="417"/>
                    <a:pt x="236" y="439"/>
                  </a:cubicBezTo>
                  <a:cubicBezTo>
                    <a:pt x="236" y="407"/>
                    <a:pt x="247" y="364"/>
                    <a:pt x="290" y="343"/>
                  </a:cubicBezTo>
                  <a:cubicBezTo>
                    <a:pt x="354" y="332"/>
                    <a:pt x="322" y="289"/>
                    <a:pt x="300" y="257"/>
                  </a:cubicBezTo>
                  <a:cubicBezTo>
                    <a:pt x="269" y="193"/>
                    <a:pt x="215" y="150"/>
                    <a:pt x="193" y="86"/>
                  </a:cubicBezTo>
                  <a:cubicBezTo>
                    <a:pt x="172" y="43"/>
                    <a:pt x="140" y="10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63"/>
            <p:cNvSpPr/>
            <p:nvPr/>
          </p:nvSpPr>
          <p:spPr>
            <a:xfrm>
              <a:off x="3692979" y="2975563"/>
              <a:ext cx="27884" cy="29615"/>
            </a:xfrm>
            <a:custGeom>
              <a:avLst/>
              <a:gdLst/>
              <a:ahLst/>
              <a:cxnLst/>
              <a:rect l="l" t="t" r="r" b="b"/>
              <a:pathLst>
                <a:path w="290" h="308" extrusionOk="0">
                  <a:moveTo>
                    <a:pt x="76" y="1"/>
                  </a:moveTo>
                  <a:lnTo>
                    <a:pt x="0" y="76"/>
                  </a:lnTo>
                  <a:cubicBezTo>
                    <a:pt x="11" y="108"/>
                    <a:pt x="22" y="129"/>
                    <a:pt x="33" y="161"/>
                  </a:cubicBezTo>
                  <a:cubicBezTo>
                    <a:pt x="43" y="172"/>
                    <a:pt x="43" y="183"/>
                    <a:pt x="43" y="204"/>
                  </a:cubicBezTo>
                  <a:cubicBezTo>
                    <a:pt x="73" y="243"/>
                    <a:pt x="93" y="291"/>
                    <a:pt x="145" y="291"/>
                  </a:cubicBezTo>
                  <a:cubicBezTo>
                    <a:pt x="150" y="291"/>
                    <a:pt x="156" y="291"/>
                    <a:pt x="161" y="290"/>
                  </a:cubicBezTo>
                  <a:cubicBezTo>
                    <a:pt x="180" y="302"/>
                    <a:pt x="195" y="308"/>
                    <a:pt x="211" y="308"/>
                  </a:cubicBezTo>
                  <a:cubicBezTo>
                    <a:pt x="222" y="308"/>
                    <a:pt x="234" y="305"/>
                    <a:pt x="247" y="301"/>
                  </a:cubicBezTo>
                  <a:cubicBezTo>
                    <a:pt x="290" y="215"/>
                    <a:pt x="236" y="161"/>
                    <a:pt x="204" y="108"/>
                  </a:cubicBezTo>
                  <a:cubicBezTo>
                    <a:pt x="161" y="65"/>
                    <a:pt x="140" y="11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63"/>
            <p:cNvSpPr/>
            <p:nvPr/>
          </p:nvSpPr>
          <p:spPr>
            <a:xfrm>
              <a:off x="4233550" y="3518153"/>
              <a:ext cx="48461" cy="50769"/>
            </a:xfrm>
            <a:custGeom>
              <a:avLst/>
              <a:gdLst/>
              <a:ahLst/>
              <a:cxnLst/>
              <a:rect l="l" t="t" r="r" b="b"/>
              <a:pathLst>
                <a:path w="504" h="528" extrusionOk="0">
                  <a:moveTo>
                    <a:pt x="493" y="0"/>
                  </a:moveTo>
                  <a:cubicBezTo>
                    <a:pt x="396" y="0"/>
                    <a:pt x="353" y="86"/>
                    <a:pt x="300" y="140"/>
                  </a:cubicBezTo>
                  <a:cubicBezTo>
                    <a:pt x="203" y="257"/>
                    <a:pt x="129" y="386"/>
                    <a:pt x="0" y="472"/>
                  </a:cubicBezTo>
                  <a:cubicBezTo>
                    <a:pt x="32" y="483"/>
                    <a:pt x="64" y="504"/>
                    <a:pt x="96" y="514"/>
                  </a:cubicBezTo>
                  <a:cubicBezTo>
                    <a:pt x="112" y="524"/>
                    <a:pt x="127" y="528"/>
                    <a:pt x="141" y="528"/>
                  </a:cubicBezTo>
                  <a:cubicBezTo>
                    <a:pt x="174" y="528"/>
                    <a:pt x="202" y="505"/>
                    <a:pt x="225" y="483"/>
                  </a:cubicBezTo>
                  <a:cubicBezTo>
                    <a:pt x="321" y="354"/>
                    <a:pt x="460" y="236"/>
                    <a:pt x="503" y="65"/>
                  </a:cubicBezTo>
                  <a:cubicBezTo>
                    <a:pt x="503" y="43"/>
                    <a:pt x="493" y="22"/>
                    <a:pt x="4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63"/>
            <p:cNvSpPr/>
            <p:nvPr/>
          </p:nvSpPr>
          <p:spPr>
            <a:xfrm>
              <a:off x="4002880" y="3578921"/>
              <a:ext cx="27884" cy="60768"/>
            </a:xfrm>
            <a:custGeom>
              <a:avLst/>
              <a:gdLst/>
              <a:ahLst/>
              <a:cxnLst/>
              <a:rect l="l" t="t" r="r" b="b"/>
              <a:pathLst>
                <a:path w="290" h="632" extrusionOk="0">
                  <a:moveTo>
                    <a:pt x="86" y="1"/>
                  </a:moveTo>
                  <a:cubicBezTo>
                    <a:pt x="22" y="1"/>
                    <a:pt x="1" y="32"/>
                    <a:pt x="1" y="86"/>
                  </a:cubicBezTo>
                  <a:cubicBezTo>
                    <a:pt x="22" y="279"/>
                    <a:pt x="108" y="439"/>
                    <a:pt x="161" y="622"/>
                  </a:cubicBezTo>
                  <a:cubicBezTo>
                    <a:pt x="182" y="632"/>
                    <a:pt x="193" y="632"/>
                    <a:pt x="215" y="632"/>
                  </a:cubicBezTo>
                  <a:cubicBezTo>
                    <a:pt x="236" y="611"/>
                    <a:pt x="247" y="600"/>
                    <a:pt x="258" y="579"/>
                  </a:cubicBezTo>
                  <a:cubicBezTo>
                    <a:pt x="279" y="536"/>
                    <a:pt x="289" y="482"/>
                    <a:pt x="279" y="439"/>
                  </a:cubicBezTo>
                  <a:cubicBezTo>
                    <a:pt x="215" y="289"/>
                    <a:pt x="225" y="108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63"/>
            <p:cNvSpPr/>
            <p:nvPr/>
          </p:nvSpPr>
          <p:spPr>
            <a:xfrm>
              <a:off x="4040956" y="3672574"/>
              <a:ext cx="30000" cy="25865"/>
            </a:xfrm>
            <a:custGeom>
              <a:avLst/>
              <a:gdLst/>
              <a:ahLst/>
              <a:cxnLst/>
              <a:rect l="l" t="t" r="r" b="b"/>
              <a:pathLst>
                <a:path w="312" h="269" extrusionOk="0">
                  <a:moveTo>
                    <a:pt x="54" y="1"/>
                  </a:moveTo>
                  <a:cubicBezTo>
                    <a:pt x="22" y="12"/>
                    <a:pt x="0" y="33"/>
                    <a:pt x="12" y="76"/>
                  </a:cubicBezTo>
                  <a:lnTo>
                    <a:pt x="12" y="97"/>
                  </a:lnTo>
                  <a:cubicBezTo>
                    <a:pt x="43" y="140"/>
                    <a:pt x="76" y="172"/>
                    <a:pt x="108" y="215"/>
                  </a:cubicBezTo>
                  <a:cubicBezTo>
                    <a:pt x="150" y="236"/>
                    <a:pt x="183" y="247"/>
                    <a:pt x="226" y="269"/>
                  </a:cubicBezTo>
                  <a:cubicBezTo>
                    <a:pt x="300" y="269"/>
                    <a:pt x="311" y="215"/>
                    <a:pt x="311" y="151"/>
                  </a:cubicBezTo>
                  <a:cubicBezTo>
                    <a:pt x="257" y="43"/>
                    <a:pt x="172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63"/>
            <p:cNvSpPr/>
            <p:nvPr/>
          </p:nvSpPr>
          <p:spPr>
            <a:xfrm>
              <a:off x="4018264" y="3638536"/>
              <a:ext cx="31057" cy="41442"/>
            </a:xfrm>
            <a:custGeom>
              <a:avLst/>
              <a:gdLst/>
              <a:ahLst/>
              <a:cxnLst/>
              <a:rect l="l" t="t" r="r" b="b"/>
              <a:pathLst>
                <a:path w="323" h="431" extrusionOk="0">
                  <a:moveTo>
                    <a:pt x="71" y="1"/>
                  </a:moveTo>
                  <a:cubicBezTo>
                    <a:pt x="66" y="1"/>
                    <a:pt x="61" y="1"/>
                    <a:pt x="55" y="2"/>
                  </a:cubicBezTo>
                  <a:lnTo>
                    <a:pt x="1" y="2"/>
                  </a:lnTo>
                  <a:cubicBezTo>
                    <a:pt x="44" y="162"/>
                    <a:pt x="98" y="323"/>
                    <a:pt x="248" y="430"/>
                  </a:cubicBezTo>
                  <a:lnTo>
                    <a:pt x="312" y="366"/>
                  </a:lnTo>
                  <a:cubicBezTo>
                    <a:pt x="322" y="259"/>
                    <a:pt x="236" y="194"/>
                    <a:pt x="194" y="109"/>
                  </a:cubicBezTo>
                  <a:cubicBezTo>
                    <a:pt x="154" y="69"/>
                    <a:pt x="142" y="1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63"/>
            <p:cNvSpPr/>
            <p:nvPr/>
          </p:nvSpPr>
          <p:spPr>
            <a:xfrm>
              <a:off x="4208839" y="2986909"/>
              <a:ext cx="12404" cy="65095"/>
            </a:xfrm>
            <a:custGeom>
              <a:avLst/>
              <a:gdLst/>
              <a:ahLst/>
              <a:cxnLst/>
              <a:rect l="l" t="t" r="r" b="b"/>
              <a:pathLst>
                <a:path w="129" h="677" extrusionOk="0">
                  <a:moveTo>
                    <a:pt x="64" y="0"/>
                  </a:moveTo>
                  <a:cubicBezTo>
                    <a:pt x="32" y="107"/>
                    <a:pt x="96" y="226"/>
                    <a:pt x="10" y="333"/>
                  </a:cubicBezTo>
                  <a:cubicBezTo>
                    <a:pt x="0" y="418"/>
                    <a:pt x="10" y="504"/>
                    <a:pt x="43" y="590"/>
                  </a:cubicBezTo>
                  <a:cubicBezTo>
                    <a:pt x="93" y="590"/>
                    <a:pt x="57" y="676"/>
                    <a:pt x="109" y="676"/>
                  </a:cubicBezTo>
                  <a:cubicBezTo>
                    <a:pt x="111" y="676"/>
                    <a:pt x="114" y="676"/>
                    <a:pt x="118" y="675"/>
                  </a:cubicBezTo>
                  <a:cubicBezTo>
                    <a:pt x="129" y="654"/>
                    <a:pt x="129" y="643"/>
                    <a:pt x="129" y="621"/>
                  </a:cubicBezTo>
                  <a:lnTo>
                    <a:pt x="129" y="129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63"/>
            <p:cNvSpPr/>
            <p:nvPr/>
          </p:nvSpPr>
          <p:spPr>
            <a:xfrm>
              <a:off x="4212973" y="3042966"/>
              <a:ext cx="8269" cy="88653"/>
            </a:xfrm>
            <a:custGeom>
              <a:avLst/>
              <a:gdLst/>
              <a:ahLst/>
              <a:cxnLst/>
              <a:rect l="l" t="t" r="r" b="b"/>
              <a:pathLst>
                <a:path w="86" h="922" extrusionOk="0">
                  <a:moveTo>
                    <a:pt x="27" y="1"/>
                  </a:moveTo>
                  <a:cubicBezTo>
                    <a:pt x="20" y="1"/>
                    <a:pt x="11" y="2"/>
                    <a:pt x="0" y="7"/>
                  </a:cubicBezTo>
                  <a:cubicBezTo>
                    <a:pt x="0" y="60"/>
                    <a:pt x="10" y="103"/>
                    <a:pt x="10" y="157"/>
                  </a:cubicBezTo>
                  <a:cubicBezTo>
                    <a:pt x="64" y="381"/>
                    <a:pt x="0" y="606"/>
                    <a:pt x="43" y="831"/>
                  </a:cubicBezTo>
                  <a:lnTo>
                    <a:pt x="43" y="906"/>
                  </a:lnTo>
                  <a:lnTo>
                    <a:pt x="53" y="916"/>
                  </a:lnTo>
                  <a:cubicBezTo>
                    <a:pt x="56" y="920"/>
                    <a:pt x="60" y="921"/>
                    <a:pt x="63" y="921"/>
                  </a:cubicBezTo>
                  <a:cubicBezTo>
                    <a:pt x="70" y="921"/>
                    <a:pt x="78" y="913"/>
                    <a:pt x="86" y="906"/>
                  </a:cubicBezTo>
                  <a:cubicBezTo>
                    <a:pt x="86" y="638"/>
                    <a:pt x="86" y="360"/>
                    <a:pt x="75" y="92"/>
                  </a:cubicBezTo>
                  <a:cubicBezTo>
                    <a:pt x="37" y="83"/>
                    <a:pt x="73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63"/>
            <p:cNvSpPr/>
            <p:nvPr/>
          </p:nvSpPr>
          <p:spPr>
            <a:xfrm>
              <a:off x="4208839" y="3209310"/>
              <a:ext cx="12404" cy="44422"/>
            </a:xfrm>
            <a:custGeom>
              <a:avLst/>
              <a:gdLst/>
              <a:ahLst/>
              <a:cxnLst/>
              <a:rect l="l" t="t" r="r" b="b"/>
              <a:pathLst>
                <a:path w="129" h="462" extrusionOk="0">
                  <a:moveTo>
                    <a:pt x="53" y="0"/>
                  </a:moveTo>
                  <a:cubicBezTo>
                    <a:pt x="32" y="140"/>
                    <a:pt x="0" y="279"/>
                    <a:pt x="10" y="418"/>
                  </a:cubicBezTo>
                  <a:cubicBezTo>
                    <a:pt x="32" y="429"/>
                    <a:pt x="32" y="461"/>
                    <a:pt x="53" y="461"/>
                  </a:cubicBezTo>
                  <a:lnTo>
                    <a:pt x="96" y="461"/>
                  </a:lnTo>
                  <a:lnTo>
                    <a:pt x="96" y="386"/>
                  </a:lnTo>
                  <a:cubicBezTo>
                    <a:pt x="96" y="279"/>
                    <a:pt x="53" y="172"/>
                    <a:pt x="129" y="86"/>
                  </a:cubicBezTo>
                  <a:lnTo>
                    <a:pt x="129" y="43"/>
                  </a:lnTo>
                  <a:cubicBezTo>
                    <a:pt x="107" y="33"/>
                    <a:pt x="75" y="22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63"/>
            <p:cNvSpPr/>
            <p:nvPr/>
          </p:nvSpPr>
          <p:spPr>
            <a:xfrm>
              <a:off x="4217012" y="3130080"/>
              <a:ext cx="4231" cy="43269"/>
            </a:xfrm>
            <a:custGeom>
              <a:avLst/>
              <a:gdLst/>
              <a:ahLst/>
              <a:cxnLst/>
              <a:rect l="l" t="t" r="r" b="b"/>
              <a:pathLst>
                <a:path w="44" h="450" extrusionOk="0">
                  <a:moveTo>
                    <a:pt x="1" y="0"/>
                  </a:moveTo>
                  <a:lnTo>
                    <a:pt x="1" y="279"/>
                  </a:lnTo>
                  <a:cubicBezTo>
                    <a:pt x="11" y="343"/>
                    <a:pt x="22" y="396"/>
                    <a:pt x="22" y="450"/>
                  </a:cubicBezTo>
                  <a:lnTo>
                    <a:pt x="44" y="45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63"/>
            <p:cNvSpPr/>
            <p:nvPr/>
          </p:nvSpPr>
          <p:spPr>
            <a:xfrm>
              <a:off x="3708460" y="3002389"/>
              <a:ext cx="51538" cy="48461"/>
            </a:xfrm>
            <a:custGeom>
              <a:avLst/>
              <a:gdLst/>
              <a:ahLst/>
              <a:cxnLst/>
              <a:rect l="l" t="t" r="r" b="b"/>
              <a:pathLst>
                <a:path w="536" h="504" extrusionOk="0">
                  <a:moveTo>
                    <a:pt x="96" y="0"/>
                  </a:moveTo>
                  <a:cubicBezTo>
                    <a:pt x="65" y="0"/>
                    <a:pt x="32" y="11"/>
                    <a:pt x="0" y="11"/>
                  </a:cubicBezTo>
                  <a:cubicBezTo>
                    <a:pt x="53" y="75"/>
                    <a:pt x="118" y="139"/>
                    <a:pt x="172" y="215"/>
                  </a:cubicBezTo>
                  <a:cubicBezTo>
                    <a:pt x="289" y="300"/>
                    <a:pt x="364" y="439"/>
                    <a:pt x="503" y="503"/>
                  </a:cubicBezTo>
                  <a:cubicBezTo>
                    <a:pt x="525" y="482"/>
                    <a:pt x="536" y="450"/>
                    <a:pt x="536" y="429"/>
                  </a:cubicBezTo>
                  <a:cubicBezTo>
                    <a:pt x="525" y="407"/>
                    <a:pt x="514" y="386"/>
                    <a:pt x="503" y="375"/>
                  </a:cubicBezTo>
                  <a:cubicBezTo>
                    <a:pt x="493" y="300"/>
                    <a:pt x="417" y="300"/>
                    <a:pt x="375" y="257"/>
                  </a:cubicBezTo>
                  <a:cubicBezTo>
                    <a:pt x="343" y="203"/>
                    <a:pt x="375" y="129"/>
                    <a:pt x="310" y="86"/>
                  </a:cubicBezTo>
                  <a:cubicBezTo>
                    <a:pt x="289" y="65"/>
                    <a:pt x="246" y="65"/>
                    <a:pt x="225" y="54"/>
                  </a:cubicBezTo>
                  <a:cubicBezTo>
                    <a:pt x="193" y="32"/>
                    <a:pt x="161" y="22"/>
                    <a:pt x="129" y="11"/>
                  </a:cubicBezTo>
                  <a:cubicBezTo>
                    <a:pt x="118" y="0"/>
                    <a:pt x="107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63"/>
            <p:cNvSpPr/>
            <p:nvPr/>
          </p:nvSpPr>
          <p:spPr>
            <a:xfrm>
              <a:off x="3756825" y="3039600"/>
              <a:ext cx="20673" cy="19615"/>
            </a:xfrm>
            <a:custGeom>
              <a:avLst/>
              <a:gdLst/>
              <a:ahLst/>
              <a:cxnLst/>
              <a:rect l="l" t="t" r="r" b="b"/>
              <a:pathLst>
                <a:path w="215" h="204" extrusionOk="0">
                  <a:moveTo>
                    <a:pt x="102" y="0"/>
                  </a:moveTo>
                  <a:cubicBezTo>
                    <a:pt x="68" y="0"/>
                    <a:pt x="34" y="14"/>
                    <a:pt x="0" y="31"/>
                  </a:cubicBezTo>
                  <a:lnTo>
                    <a:pt x="0" y="116"/>
                  </a:lnTo>
                  <a:cubicBezTo>
                    <a:pt x="11" y="127"/>
                    <a:pt x="11" y="138"/>
                    <a:pt x="22" y="149"/>
                  </a:cubicBezTo>
                  <a:cubicBezTo>
                    <a:pt x="28" y="143"/>
                    <a:pt x="34" y="140"/>
                    <a:pt x="42" y="140"/>
                  </a:cubicBezTo>
                  <a:cubicBezTo>
                    <a:pt x="78" y="140"/>
                    <a:pt x="126" y="203"/>
                    <a:pt x="164" y="203"/>
                  </a:cubicBezTo>
                  <a:cubicBezTo>
                    <a:pt x="186" y="203"/>
                    <a:pt x="204" y="182"/>
                    <a:pt x="214" y="116"/>
                  </a:cubicBezTo>
                  <a:cubicBezTo>
                    <a:pt x="204" y="85"/>
                    <a:pt x="204" y="63"/>
                    <a:pt x="193" y="42"/>
                  </a:cubicBezTo>
                  <a:cubicBezTo>
                    <a:pt x="162" y="11"/>
                    <a:pt x="132" y="0"/>
                    <a:pt x="1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63"/>
            <p:cNvSpPr/>
            <p:nvPr/>
          </p:nvSpPr>
          <p:spPr>
            <a:xfrm>
              <a:off x="4110955" y="3519210"/>
              <a:ext cx="21730" cy="36057"/>
            </a:xfrm>
            <a:custGeom>
              <a:avLst/>
              <a:gdLst/>
              <a:ahLst/>
              <a:cxnLst/>
              <a:rect l="l" t="t" r="r" b="b"/>
              <a:pathLst>
                <a:path w="226" h="375" extrusionOk="0">
                  <a:moveTo>
                    <a:pt x="129" y="1"/>
                  </a:moveTo>
                  <a:cubicBezTo>
                    <a:pt x="97" y="97"/>
                    <a:pt x="65" y="182"/>
                    <a:pt x="22" y="279"/>
                  </a:cubicBezTo>
                  <a:cubicBezTo>
                    <a:pt x="22" y="322"/>
                    <a:pt x="1" y="354"/>
                    <a:pt x="55" y="375"/>
                  </a:cubicBezTo>
                  <a:lnTo>
                    <a:pt x="76" y="375"/>
                  </a:lnTo>
                  <a:cubicBezTo>
                    <a:pt x="33" y="236"/>
                    <a:pt x="226" y="182"/>
                    <a:pt x="193" y="43"/>
                  </a:cubicBezTo>
                  <a:cubicBezTo>
                    <a:pt x="172" y="32"/>
                    <a:pt x="150" y="22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63"/>
            <p:cNvSpPr/>
            <p:nvPr/>
          </p:nvSpPr>
          <p:spPr>
            <a:xfrm>
              <a:off x="3791824" y="2991043"/>
              <a:ext cx="17596" cy="73941"/>
            </a:xfrm>
            <a:custGeom>
              <a:avLst/>
              <a:gdLst/>
              <a:ahLst/>
              <a:cxnLst/>
              <a:rect l="l" t="t" r="r" b="b"/>
              <a:pathLst>
                <a:path w="183" h="769" extrusionOk="0">
                  <a:moveTo>
                    <a:pt x="86" y="0"/>
                  </a:moveTo>
                  <a:cubicBezTo>
                    <a:pt x="0" y="0"/>
                    <a:pt x="0" y="64"/>
                    <a:pt x="0" y="129"/>
                  </a:cubicBezTo>
                  <a:cubicBezTo>
                    <a:pt x="11" y="214"/>
                    <a:pt x="33" y="300"/>
                    <a:pt x="33" y="386"/>
                  </a:cubicBezTo>
                  <a:cubicBezTo>
                    <a:pt x="22" y="514"/>
                    <a:pt x="129" y="621"/>
                    <a:pt x="54" y="750"/>
                  </a:cubicBezTo>
                  <a:cubicBezTo>
                    <a:pt x="75" y="763"/>
                    <a:pt x="91" y="769"/>
                    <a:pt x="102" y="769"/>
                  </a:cubicBezTo>
                  <a:cubicBezTo>
                    <a:pt x="153" y="769"/>
                    <a:pt x="121" y="654"/>
                    <a:pt x="183" y="654"/>
                  </a:cubicBezTo>
                  <a:cubicBezTo>
                    <a:pt x="183" y="428"/>
                    <a:pt x="118" y="225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63"/>
            <p:cNvSpPr/>
            <p:nvPr/>
          </p:nvSpPr>
          <p:spPr>
            <a:xfrm>
              <a:off x="4102686" y="3708631"/>
              <a:ext cx="33076" cy="11442"/>
            </a:xfrm>
            <a:custGeom>
              <a:avLst/>
              <a:gdLst/>
              <a:ahLst/>
              <a:cxnLst/>
              <a:rect l="l" t="t" r="r" b="b"/>
              <a:pathLst>
                <a:path w="344" h="119" extrusionOk="0">
                  <a:moveTo>
                    <a:pt x="129" y="1"/>
                  </a:moveTo>
                  <a:cubicBezTo>
                    <a:pt x="98" y="54"/>
                    <a:pt x="44" y="54"/>
                    <a:pt x="1" y="54"/>
                  </a:cubicBezTo>
                  <a:cubicBezTo>
                    <a:pt x="55" y="118"/>
                    <a:pt x="129" y="97"/>
                    <a:pt x="194" y="108"/>
                  </a:cubicBezTo>
                  <a:cubicBezTo>
                    <a:pt x="226" y="44"/>
                    <a:pt x="290" y="65"/>
                    <a:pt x="344" y="44"/>
                  </a:cubicBezTo>
                  <a:cubicBezTo>
                    <a:pt x="269" y="33"/>
                    <a:pt x="194" y="22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63"/>
            <p:cNvSpPr/>
            <p:nvPr/>
          </p:nvSpPr>
          <p:spPr>
            <a:xfrm>
              <a:off x="4189224" y="3717862"/>
              <a:ext cx="24807" cy="8365"/>
            </a:xfrm>
            <a:custGeom>
              <a:avLst/>
              <a:gdLst/>
              <a:ahLst/>
              <a:cxnLst/>
              <a:rect l="l" t="t" r="r" b="b"/>
              <a:pathLst>
                <a:path w="258" h="87" extrusionOk="0">
                  <a:moveTo>
                    <a:pt x="11" y="1"/>
                  </a:moveTo>
                  <a:cubicBezTo>
                    <a:pt x="0" y="33"/>
                    <a:pt x="22" y="65"/>
                    <a:pt x="54" y="86"/>
                  </a:cubicBezTo>
                  <a:cubicBezTo>
                    <a:pt x="119" y="76"/>
                    <a:pt x="183" y="76"/>
                    <a:pt x="247" y="76"/>
                  </a:cubicBezTo>
                  <a:cubicBezTo>
                    <a:pt x="247" y="65"/>
                    <a:pt x="247" y="55"/>
                    <a:pt x="257" y="44"/>
                  </a:cubicBezTo>
                  <a:cubicBezTo>
                    <a:pt x="241" y="22"/>
                    <a:pt x="217" y="22"/>
                    <a:pt x="193" y="22"/>
                  </a:cubicBezTo>
                  <a:cubicBezTo>
                    <a:pt x="169" y="22"/>
                    <a:pt x="145" y="22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63"/>
            <p:cNvSpPr/>
            <p:nvPr/>
          </p:nvSpPr>
          <p:spPr>
            <a:xfrm>
              <a:off x="3896823" y="3046619"/>
              <a:ext cx="35096" cy="48365"/>
            </a:xfrm>
            <a:custGeom>
              <a:avLst/>
              <a:gdLst/>
              <a:ahLst/>
              <a:cxnLst/>
              <a:rect l="l" t="t" r="r" b="b"/>
              <a:pathLst>
                <a:path w="365" h="503" extrusionOk="0">
                  <a:moveTo>
                    <a:pt x="43" y="0"/>
                  </a:moveTo>
                  <a:cubicBezTo>
                    <a:pt x="33" y="97"/>
                    <a:pt x="33" y="150"/>
                    <a:pt x="22" y="215"/>
                  </a:cubicBezTo>
                  <a:cubicBezTo>
                    <a:pt x="12" y="269"/>
                    <a:pt x="0" y="322"/>
                    <a:pt x="33" y="376"/>
                  </a:cubicBezTo>
                  <a:cubicBezTo>
                    <a:pt x="36" y="375"/>
                    <a:pt x="39" y="375"/>
                    <a:pt x="41" y="375"/>
                  </a:cubicBezTo>
                  <a:cubicBezTo>
                    <a:pt x="117" y="375"/>
                    <a:pt x="122" y="503"/>
                    <a:pt x="196" y="503"/>
                  </a:cubicBezTo>
                  <a:cubicBezTo>
                    <a:pt x="208" y="503"/>
                    <a:pt x="221" y="500"/>
                    <a:pt x="236" y="493"/>
                  </a:cubicBezTo>
                  <a:cubicBezTo>
                    <a:pt x="279" y="493"/>
                    <a:pt x="322" y="483"/>
                    <a:pt x="364" y="483"/>
                  </a:cubicBezTo>
                  <a:cubicBezTo>
                    <a:pt x="65" y="472"/>
                    <a:pt x="172" y="17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63"/>
            <p:cNvSpPr/>
            <p:nvPr/>
          </p:nvSpPr>
          <p:spPr>
            <a:xfrm>
              <a:off x="3870093" y="3049312"/>
              <a:ext cx="23750" cy="41730"/>
            </a:xfrm>
            <a:custGeom>
              <a:avLst/>
              <a:gdLst/>
              <a:ahLst/>
              <a:cxnLst/>
              <a:rect l="l" t="t" r="r" b="b"/>
              <a:pathLst>
                <a:path w="247" h="434" extrusionOk="0">
                  <a:moveTo>
                    <a:pt x="42" y="0"/>
                  </a:moveTo>
                  <a:cubicBezTo>
                    <a:pt x="1" y="0"/>
                    <a:pt x="3" y="45"/>
                    <a:pt x="11" y="101"/>
                  </a:cubicBezTo>
                  <a:cubicBezTo>
                    <a:pt x="21" y="155"/>
                    <a:pt x="11" y="219"/>
                    <a:pt x="64" y="262"/>
                  </a:cubicBezTo>
                  <a:cubicBezTo>
                    <a:pt x="128" y="294"/>
                    <a:pt x="75" y="422"/>
                    <a:pt x="182" y="433"/>
                  </a:cubicBezTo>
                  <a:cubicBezTo>
                    <a:pt x="193" y="433"/>
                    <a:pt x="214" y="433"/>
                    <a:pt x="225" y="422"/>
                  </a:cubicBezTo>
                  <a:cubicBezTo>
                    <a:pt x="247" y="412"/>
                    <a:pt x="247" y="401"/>
                    <a:pt x="236" y="379"/>
                  </a:cubicBezTo>
                  <a:cubicBezTo>
                    <a:pt x="182" y="262"/>
                    <a:pt x="140" y="133"/>
                    <a:pt x="97" y="15"/>
                  </a:cubicBezTo>
                  <a:cubicBezTo>
                    <a:pt x="73" y="5"/>
                    <a:pt x="55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63"/>
            <p:cNvSpPr/>
            <p:nvPr/>
          </p:nvSpPr>
          <p:spPr>
            <a:xfrm>
              <a:off x="3875189" y="3074408"/>
              <a:ext cx="12500" cy="21923"/>
            </a:xfrm>
            <a:custGeom>
              <a:avLst/>
              <a:gdLst/>
              <a:ahLst/>
              <a:cxnLst/>
              <a:rect l="l" t="t" r="r" b="b"/>
              <a:pathLst>
                <a:path w="130" h="228" extrusionOk="0">
                  <a:moveTo>
                    <a:pt x="11" y="1"/>
                  </a:moveTo>
                  <a:lnTo>
                    <a:pt x="11" y="129"/>
                  </a:lnTo>
                  <a:cubicBezTo>
                    <a:pt x="54" y="140"/>
                    <a:pt x="1" y="204"/>
                    <a:pt x="54" y="225"/>
                  </a:cubicBezTo>
                  <a:cubicBezTo>
                    <a:pt x="60" y="227"/>
                    <a:pt x="65" y="228"/>
                    <a:pt x="70" y="228"/>
                  </a:cubicBezTo>
                  <a:cubicBezTo>
                    <a:pt x="103" y="228"/>
                    <a:pt x="120" y="200"/>
                    <a:pt x="129" y="172"/>
                  </a:cubicBezTo>
                  <a:cubicBezTo>
                    <a:pt x="65" y="129"/>
                    <a:pt x="118" y="1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63"/>
            <p:cNvSpPr/>
            <p:nvPr/>
          </p:nvSpPr>
          <p:spPr>
            <a:xfrm>
              <a:off x="4208839" y="3249502"/>
              <a:ext cx="9327" cy="22692"/>
            </a:xfrm>
            <a:custGeom>
              <a:avLst/>
              <a:gdLst/>
              <a:ahLst/>
              <a:cxnLst/>
              <a:rect l="l" t="t" r="r" b="b"/>
              <a:pathLst>
                <a:path w="97" h="236" extrusionOk="0">
                  <a:moveTo>
                    <a:pt x="10" y="0"/>
                  </a:moveTo>
                  <a:cubicBezTo>
                    <a:pt x="10" y="75"/>
                    <a:pt x="10" y="160"/>
                    <a:pt x="0" y="236"/>
                  </a:cubicBezTo>
                  <a:cubicBezTo>
                    <a:pt x="96" y="193"/>
                    <a:pt x="22" y="96"/>
                    <a:pt x="53" y="43"/>
                  </a:cubicBezTo>
                  <a:cubicBezTo>
                    <a:pt x="43" y="22"/>
                    <a:pt x="32" y="11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63"/>
            <p:cNvSpPr/>
            <p:nvPr/>
          </p:nvSpPr>
          <p:spPr>
            <a:xfrm>
              <a:off x="4261242" y="3607767"/>
              <a:ext cx="47499" cy="71057"/>
            </a:xfrm>
            <a:custGeom>
              <a:avLst/>
              <a:gdLst/>
              <a:ahLst/>
              <a:cxnLst/>
              <a:rect l="l" t="t" r="r" b="b"/>
              <a:pathLst>
                <a:path w="494" h="739" extrusionOk="0">
                  <a:moveTo>
                    <a:pt x="462" y="0"/>
                  </a:moveTo>
                  <a:cubicBezTo>
                    <a:pt x="333" y="22"/>
                    <a:pt x="194" y="32"/>
                    <a:pt x="33" y="65"/>
                  </a:cubicBezTo>
                  <a:cubicBezTo>
                    <a:pt x="119" y="118"/>
                    <a:pt x="141" y="193"/>
                    <a:pt x="172" y="257"/>
                  </a:cubicBezTo>
                  <a:cubicBezTo>
                    <a:pt x="236" y="204"/>
                    <a:pt x="172" y="139"/>
                    <a:pt x="236" y="65"/>
                  </a:cubicBezTo>
                  <a:lnTo>
                    <a:pt x="236" y="65"/>
                  </a:lnTo>
                  <a:cubicBezTo>
                    <a:pt x="248" y="215"/>
                    <a:pt x="269" y="322"/>
                    <a:pt x="162" y="429"/>
                  </a:cubicBezTo>
                  <a:cubicBezTo>
                    <a:pt x="87" y="493"/>
                    <a:pt x="1" y="622"/>
                    <a:pt x="129" y="739"/>
                  </a:cubicBezTo>
                  <a:cubicBezTo>
                    <a:pt x="151" y="717"/>
                    <a:pt x="183" y="707"/>
                    <a:pt x="205" y="686"/>
                  </a:cubicBezTo>
                  <a:cubicBezTo>
                    <a:pt x="248" y="675"/>
                    <a:pt x="269" y="653"/>
                    <a:pt x="248" y="610"/>
                  </a:cubicBezTo>
                  <a:cubicBezTo>
                    <a:pt x="344" y="450"/>
                    <a:pt x="408" y="289"/>
                    <a:pt x="462" y="118"/>
                  </a:cubicBezTo>
                  <a:cubicBezTo>
                    <a:pt x="493" y="75"/>
                    <a:pt x="493" y="32"/>
                    <a:pt x="4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63"/>
            <p:cNvSpPr/>
            <p:nvPr/>
          </p:nvSpPr>
          <p:spPr>
            <a:xfrm>
              <a:off x="4302876" y="3595171"/>
              <a:ext cx="15192" cy="39423"/>
            </a:xfrm>
            <a:custGeom>
              <a:avLst/>
              <a:gdLst/>
              <a:ahLst/>
              <a:cxnLst/>
              <a:rect l="l" t="t" r="r" b="b"/>
              <a:pathLst>
                <a:path w="158" h="410" extrusionOk="0">
                  <a:moveTo>
                    <a:pt x="78" y="0"/>
                  </a:moveTo>
                  <a:cubicBezTo>
                    <a:pt x="1" y="0"/>
                    <a:pt x="77" y="101"/>
                    <a:pt x="29" y="120"/>
                  </a:cubicBezTo>
                  <a:lnTo>
                    <a:pt x="29" y="131"/>
                  </a:lnTo>
                  <a:lnTo>
                    <a:pt x="29" y="249"/>
                  </a:lnTo>
                  <a:cubicBezTo>
                    <a:pt x="93" y="292"/>
                    <a:pt x="50" y="356"/>
                    <a:pt x="72" y="410"/>
                  </a:cubicBezTo>
                  <a:cubicBezTo>
                    <a:pt x="82" y="410"/>
                    <a:pt x="93" y="410"/>
                    <a:pt x="103" y="399"/>
                  </a:cubicBezTo>
                  <a:cubicBezTo>
                    <a:pt x="114" y="281"/>
                    <a:pt x="136" y="163"/>
                    <a:pt x="157" y="46"/>
                  </a:cubicBezTo>
                  <a:cubicBezTo>
                    <a:pt x="136" y="24"/>
                    <a:pt x="125" y="13"/>
                    <a:pt x="103" y="3"/>
                  </a:cubicBezTo>
                  <a:cubicBezTo>
                    <a:pt x="94" y="1"/>
                    <a:pt x="85" y="0"/>
                    <a:pt x="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63"/>
            <p:cNvSpPr/>
            <p:nvPr/>
          </p:nvSpPr>
          <p:spPr>
            <a:xfrm>
              <a:off x="4280857" y="3666420"/>
              <a:ext cx="8365" cy="12404"/>
            </a:xfrm>
            <a:custGeom>
              <a:avLst/>
              <a:gdLst/>
              <a:ahLst/>
              <a:cxnLst/>
              <a:rect l="l" t="t" r="r" b="b"/>
              <a:pathLst>
                <a:path w="87" h="129" extrusionOk="0">
                  <a:moveTo>
                    <a:pt x="44" y="0"/>
                  </a:moveTo>
                  <a:cubicBezTo>
                    <a:pt x="32" y="22"/>
                    <a:pt x="11" y="54"/>
                    <a:pt x="1" y="76"/>
                  </a:cubicBezTo>
                  <a:lnTo>
                    <a:pt x="54" y="129"/>
                  </a:lnTo>
                  <a:cubicBezTo>
                    <a:pt x="65" y="119"/>
                    <a:pt x="75" y="97"/>
                    <a:pt x="86" y="86"/>
                  </a:cubicBezTo>
                  <a:cubicBezTo>
                    <a:pt x="86" y="54"/>
                    <a:pt x="86" y="22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63"/>
            <p:cNvSpPr/>
            <p:nvPr/>
          </p:nvSpPr>
          <p:spPr>
            <a:xfrm>
              <a:off x="4363260" y="3594306"/>
              <a:ext cx="13461" cy="20769"/>
            </a:xfrm>
            <a:custGeom>
              <a:avLst/>
              <a:gdLst/>
              <a:ahLst/>
              <a:cxnLst/>
              <a:rect l="l" t="t" r="r" b="b"/>
              <a:pathLst>
                <a:path w="140" h="216" extrusionOk="0">
                  <a:moveTo>
                    <a:pt x="53" y="1"/>
                  </a:moveTo>
                  <a:cubicBezTo>
                    <a:pt x="0" y="33"/>
                    <a:pt x="22" y="87"/>
                    <a:pt x="11" y="129"/>
                  </a:cubicBezTo>
                  <a:cubicBezTo>
                    <a:pt x="43" y="151"/>
                    <a:pt x="65" y="183"/>
                    <a:pt x="86" y="215"/>
                  </a:cubicBezTo>
                  <a:cubicBezTo>
                    <a:pt x="129" y="205"/>
                    <a:pt x="139" y="162"/>
                    <a:pt x="139" y="129"/>
                  </a:cubicBezTo>
                  <a:cubicBezTo>
                    <a:pt x="129" y="76"/>
                    <a:pt x="96" y="33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63"/>
            <p:cNvSpPr/>
            <p:nvPr/>
          </p:nvSpPr>
          <p:spPr>
            <a:xfrm>
              <a:off x="4298742" y="3577671"/>
              <a:ext cx="14134" cy="29134"/>
            </a:xfrm>
            <a:custGeom>
              <a:avLst/>
              <a:gdLst/>
              <a:ahLst/>
              <a:cxnLst/>
              <a:rect l="l" t="t" r="r" b="b"/>
              <a:pathLst>
                <a:path w="147" h="303" extrusionOk="0">
                  <a:moveTo>
                    <a:pt x="82" y="0"/>
                  </a:moveTo>
                  <a:cubicBezTo>
                    <a:pt x="0" y="0"/>
                    <a:pt x="9" y="93"/>
                    <a:pt x="18" y="164"/>
                  </a:cubicBezTo>
                  <a:cubicBezTo>
                    <a:pt x="29" y="206"/>
                    <a:pt x="72" y="249"/>
                    <a:pt x="72" y="302"/>
                  </a:cubicBezTo>
                  <a:cubicBezTo>
                    <a:pt x="115" y="281"/>
                    <a:pt x="82" y="206"/>
                    <a:pt x="146" y="185"/>
                  </a:cubicBezTo>
                  <a:lnTo>
                    <a:pt x="146" y="14"/>
                  </a:lnTo>
                  <a:cubicBezTo>
                    <a:pt x="120" y="4"/>
                    <a:pt x="99" y="0"/>
                    <a:pt x="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63"/>
            <p:cNvSpPr/>
            <p:nvPr/>
          </p:nvSpPr>
          <p:spPr>
            <a:xfrm>
              <a:off x="4316914" y="3546037"/>
              <a:ext cx="12404" cy="28846"/>
            </a:xfrm>
            <a:custGeom>
              <a:avLst/>
              <a:gdLst/>
              <a:ahLst/>
              <a:cxnLst/>
              <a:rect l="l" t="t" r="r" b="b"/>
              <a:pathLst>
                <a:path w="129" h="300" extrusionOk="0">
                  <a:moveTo>
                    <a:pt x="107" y="0"/>
                  </a:moveTo>
                  <a:cubicBezTo>
                    <a:pt x="107" y="0"/>
                    <a:pt x="97" y="0"/>
                    <a:pt x="86" y="10"/>
                  </a:cubicBezTo>
                  <a:cubicBezTo>
                    <a:pt x="54" y="107"/>
                    <a:pt x="22" y="203"/>
                    <a:pt x="0" y="300"/>
                  </a:cubicBezTo>
                  <a:cubicBezTo>
                    <a:pt x="33" y="300"/>
                    <a:pt x="64" y="289"/>
                    <a:pt x="97" y="289"/>
                  </a:cubicBezTo>
                  <a:cubicBezTo>
                    <a:pt x="107" y="193"/>
                    <a:pt x="118" y="107"/>
                    <a:pt x="129" y="10"/>
                  </a:cubicBezTo>
                  <a:cubicBezTo>
                    <a:pt x="129" y="10"/>
                    <a:pt x="118" y="0"/>
                    <a:pt x="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63"/>
            <p:cNvSpPr/>
            <p:nvPr/>
          </p:nvSpPr>
          <p:spPr>
            <a:xfrm>
              <a:off x="4201531" y="3574787"/>
              <a:ext cx="24807" cy="4711"/>
            </a:xfrm>
            <a:custGeom>
              <a:avLst/>
              <a:gdLst/>
              <a:ahLst/>
              <a:cxnLst/>
              <a:rect l="l" t="t" r="r" b="b"/>
              <a:pathLst>
                <a:path w="258" h="49" extrusionOk="0">
                  <a:moveTo>
                    <a:pt x="258" y="1"/>
                  </a:moveTo>
                  <a:cubicBezTo>
                    <a:pt x="243" y="3"/>
                    <a:pt x="228" y="3"/>
                    <a:pt x="213" y="3"/>
                  </a:cubicBezTo>
                  <a:cubicBezTo>
                    <a:pt x="190" y="3"/>
                    <a:pt x="166" y="2"/>
                    <a:pt x="142" y="2"/>
                  </a:cubicBezTo>
                  <a:cubicBezTo>
                    <a:pt x="92" y="2"/>
                    <a:pt x="43" y="8"/>
                    <a:pt x="1" y="44"/>
                  </a:cubicBezTo>
                  <a:cubicBezTo>
                    <a:pt x="27" y="47"/>
                    <a:pt x="53" y="49"/>
                    <a:pt x="79" y="49"/>
                  </a:cubicBezTo>
                  <a:cubicBezTo>
                    <a:pt x="139" y="49"/>
                    <a:pt x="198" y="38"/>
                    <a:pt x="2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63"/>
            <p:cNvSpPr/>
            <p:nvPr/>
          </p:nvSpPr>
          <p:spPr>
            <a:xfrm>
              <a:off x="3832978" y="3054216"/>
              <a:ext cx="15577" cy="25577"/>
            </a:xfrm>
            <a:custGeom>
              <a:avLst/>
              <a:gdLst/>
              <a:ahLst/>
              <a:cxnLst/>
              <a:rect l="l" t="t" r="r" b="b"/>
              <a:pathLst>
                <a:path w="162" h="266" extrusionOk="0">
                  <a:moveTo>
                    <a:pt x="64" y="0"/>
                  </a:moveTo>
                  <a:cubicBezTo>
                    <a:pt x="57" y="0"/>
                    <a:pt x="51" y="2"/>
                    <a:pt x="43" y="7"/>
                  </a:cubicBezTo>
                  <a:cubicBezTo>
                    <a:pt x="1" y="40"/>
                    <a:pt x="12" y="93"/>
                    <a:pt x="33" y="136"/>
                  </a:cubicBezTo>
                  <a:lnTo>
                    <a:pt x="33" y="254"/>
                  </a:lnTo>
                  <a:cubicBezTo>
                    <a:pt x="49" y="262"/>
                    <a:pt x="65" y="265"/>
                    <a:pt x="82" y="265"/>
                  </a:cubicBezTo>
                  <a:cubicBezTo>
                    <a:pt x="108" y="265"/>
                    <a:pt x="135" y="256"/>
                    <a:pt x="162" y="243"/>
                  </a:cubicBezTo>
                  <a:cubicBezTo>
                    <a:pt x="150" y="178"/>
                    <a:pt x="129" y="114"/>
                    <a:pt x="119" y="50"/>
                  </a:cubicBezTo>
                  <a:cubicBezTo>
                    <a:pt x="102" y="25"/>
                    <a:pt x="85" y="0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63"/>
            <p:cNvSpPr/>
            <p:nvPr/>
          </p:nvSpPr>
          <p:spPr>
            <a:xfrm>
              <a:off x="4201531" y="3714112"/>
              <a:ext cx="20673" cy="7981"/>
            </a:xfrm>
            <a:custGeom>
              <a:avLst/>
              <a:gdLst/>
              <a:ahLst/>
              <a:cxnLst/>
              <a:rect l="l" t="t" r="r" b="b"/>
              <a:pathLst>
                <a:path w="215" h="83" extrusionOk="0">
                  <a:moveTo>
                    <a:pt x="153" y="1"/>
                  </a:moveTo>
                  <a:cubicBezTo>
                    <a:pt x="99" y="1"/>
                    <a:pt x="50" y="23"/>
                    <a:pt x="1" y="40"/>
                  </a:cubicBezTo>
                  <a:cubicBezTo>
                    <a:pt x="33" y="83"/>
                    <a:pt x="86" y="61"/>
                    <a:pt x="129" y="83"/>
                  </a:cubicBezTo>
                  <a:cubicBezTo>
                    <a:pt x="162" y="83"/>
                    <a:pt x="194" y="83"/>
                    <a:pt x="215" y="51"/>
                  </a:cubicBezTo>
                  <a:cubicBezTo>
                    <a:pt x="215" y="40"/>
                    <a:pt x="205" y="18"/>
                    <a:pt x="205" y="8"/>
                  </a:cubicBezTo>
                  <a:cubicBezTo>
                    <a:pt x="187" y="3"/>
                    <a:pt x="170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63"/>
            <p:cNvSpPr/>
            <p:nvPr/>
          </p:nvSpPr>
          <p:spPr>
            <a:xfrm>
              <a:off x="3271926" y="1747307"/>
              <a:ext cx="24807" cy="188555"/>
            </a:xfrm>
            <a:custGeom>
              <a:avLst/>
              <a:gdLst/>
              <a:ahLst/>
              <a:cxnLst/>
              <a:rect l="l" t="t" r="r" b="b"/>
              <a:pathLst>
                <a:path w="258" h="1961" extrusionOk="0">
                  <a:moveTo>
                    <a:pt x="86" y="0"/>
                  </a:moveTo>
                  <a:cubicBezTo>
                    <a:pt x="43" y="33"/>
                    <a:pt x="65" y="86"/>
                    <a:pt x="65" y="129"/>
                  </a:cubicBezTo>
                  <a:lnTo>
                    <a:pt x="65" y="150"/>
                  </a:lnTo>
                  <a:cubicBezTo>
                    <a:pt x="65" y="119"/>
                    <a:pt x="53" y="86"/>
                    <a:pt x="11" y="86"/>
                  </a:cubicBezTo>
                  <a:cubicBezTo>
                    <a:pt x="11" y="333"/>
                    <a:pt x="0" y="579"/>
                    <a:pt x="22" y="814"/>
                  </a:cubicBezTo>
                  <a:cubicBezTo>
                    <a:pt x="53" y="1200"/>
                    <a:pt x="11" y="1585"/>
                    <a:pt x="75" y="1960"/>
                  </a:cubicBezTo>
                  <a:cubicBezTo>
                    <a:pt x="160" y="1896"/>
                    <a:pt x="139" y="1799"/>
                    <a:pt x="139" y="1714"/>
                  </a:cubicBezTo>
                  <a:cubicBezTo>
                    <a:pt x="160" y="1532"/>
                    <a:pt x="107" y="1350"/>
                    <a:pt x="182" y="1178"/>
                  </a:cubicBezTo>
                  <a:cubicBezTo>
                    <a:pt x="214" y="1093"/>
                    <a:pt x="139" y="985"/>
                    <a:pt x="139" y="964"/>
                  </a:cubicBezTo>
                  <a:cubicBezTo>
                    <a:pt x="257" y="718"/>
                    <a:pt x="160" y="461"/>
                    <a:pt x="182" y="215"/>
                  </a:cubicBezTo>
                  <a:cubicBezTo>
                    <a:pt x="193" y="140"/>
                    <a:pt x="203" y="33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63"/>
            <p:cNvSpPr/>
            <p:nvPr/>
          </p:nvSpPr>
          <p:spPr>
            <a:xfrm>
              <a:off x="3255388" y="1570194"/>
              <a:ext cx="22788" cy="91249"/>
            </a:xfrm>
            <a:custGeom>
              <a:avLst/>
              <a:gdLst/>
              <a:ahLst/>
              <a:cxnLst/>
              <a:rect l="l" t="t" r="r" b="b"/>
              <a:pathLst>
                <a:path w="237" h="949" extrusionOk="0">
                  <a:moveTo>
                    <a:pt x="183" y="1"/>
                  </a:moveTo>
                  <a:lnTo>
                    <a:pt x="183" y="1"/>
                  </a:lnTo>
                  <a:cubicBezTo>
                    <a:pt x="44" y="322"/>
                    <a:pt x="1" y="622"/>
                    <a:pt x="11" y="943"/>
                  </a:cubicBezTo>
                  <a:cubicBezTo>
                    <a:pt x="19" y="947"/>
                    <a:pt x="26" y="949"/>
                    <a:pt x="33" y="949"/>
                  </a:cubicBezTo>
                  <a:cubicBezTo>
                    <a:pt x="59" y="949"/>
                    <a:pt x="71" y="917"/>
                    <a:pt x="97" y="900"/>
                  </a:cubicBezTo>
                  <a:cubicBezTo>
                    <a:pt x="118" y="707"/>
                    <a:pt x="151" y="515"/>
                    <a:pt x="183" y="322"/>
                  </a:cubicBezTo>
                  <a:cubicBezTo>
                    <a:pt x="161" y="226"/>
                    <a:pt x="237" y="140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63"/>
            <p:cNvSpPr/>
            <p:nvPr/>
          </p:nvSpPr>
          <p:spPr>
            <a:xfrm>
              <a:off x="3268753" y="1674231"/>
              <a:ext cx="15577" cy="69037"/>
            </a:xfrm>
            <a:custGeom>
              <a:avLst/>
              <a:gdLst/>
              <a:ahLst/>
              <a:cxnLst/>
              <a:rect l="l" t="t" r="r" b="b"/>
              <a:pathLst>
                <a:path w="162" h="718" extrusionOk="0">
                  <a:moveTo>
                    <a:pt x="86" y="1"/>
                  </a:moveTo>
                  <a:cubicBezTo>
                    <a:pt x="65" y="1"/>
                    <a:pt x="55" y="1"/>
                    <a:pt x="33" y="22"/>
                  </a:cubicBezTo>
                  <a:cubicBezTo>
                    <a:pt x="12" y="258"/>
                    <a:pt x="1" y="482"/>
                    <a:pt x="44" y="718"/>
                  </a:cubicBezTo>
                  <a:cubicBezTo>
                    <a:pt x="140" y="707"/>
                    <a:pt x="129" y="632"/>
                    <a:pt x="129" y="568"/>
                  </a:cubicBezTo>
                  <a:cubicBezTo>
                    <a:pt x="140" y="461"/>
                    <a:pt x="129" y="343"/>
                    <a:pt x="140" y="236"/>
                  </a:cubicBezTo>
                  <a:cubicBezTo>
                    <a:pt x="140" y="172"/>
                    <a:pt x="162" y="108"/>
                    <a:pt x="140" y="43"/>
                  </a:cubicBezTo>
                  <a:cubicBezTo>
                    <a:pt x="129" y="22"/>
                    <a:pt x="119" y="1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63"/>
            <p:cNvSpPr/>
            <p:nvPr/>
          </p:nvSpPr>
          <p:spPr>
            <a:xfrm>
              <a:off x="3272888" y="1692789"/>
              <a:ext cx="16538" cy="67980"/>
            </a:xfrm>
            <a:custGeom>
              <a:avLst/>
              <a:gdLst/>
              <a:ahLst/>
              <a:cxnLst/>
              <a:rect l="l" t="t" r="r" b="b"/>
              <a:pathLst>
                <a:path w="172" h="707" extrusionOk="0">
                  <a:moveTo>
                    <a:pt x="33" y="0"/>
                  </a:moveTo>
                  <a:lnTo>
                    <a:pt x="33" y="0"/>
                  </a:lnTo>
                  <a:cubicBezTo>
                    <a:pt x="12" y="172"/>
                    <a:pt x="76" y="353"/>
                    <a:pt x="1" y="525"/>
                  </a:cubicBezTo>
                  <a:lnTo>
                    <a:pt x="1" y="653"/>
                  </a:lnTo>
                  <a:cubicBezTo>
                    <a:pt x="12" y="664"/>
                    <a:pt x="22" y="686"/>
                    <a:pt x="33" y="696"/>
                  </a:cubicBezTo>
                  <a:lnTo>
                    <a:pt x="43" y="707"/>
                  </a:lnTo>
                  <a:lnTo>
                    <a:pt x="65" y="707"/>
                  </a:lnTo>
                  <a:cubicBezTo>
                    <a:pt x="65" y="653"/>
                    <a:pt x="76" y="610"/>
                    <a:pt x="76" y="567"/>
                  </a:cubicBezTo>
                  <a:cubicBezTo>
                    <a:pt x="162" y="471"/>
                    <a:pt x="140" y="343"/>
                    <a:pt x="140" y="236"/>
                  </a:cubicBezTo>
                  <a:cubicBezTo>
                    <a:pt x="129" y="150"/>
                    <a:pt x="172" y="32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63"/>
            <p:cNvSpPr/>
            <p:nvPr/>
          </p:nvSpPr>
          <p:spPr>
            <a:xfrm>
              <a:off x="3273946" y="1937786"/>
              <a:ext cx="17596" cy="61922"/>
            </a:xfrm>
            <a:custGeom>
              <a:avLst/>
              <a:gdLst/>
              <a:ahLst/>
              <a:cxnLst/>
              <a:rect l="l" t="t" r="r" b="b"/>
              <a:pathLst>
                <a:path w="183" h="644" extrusionOk="0">
                  <a:moveTo>
                    <a:pt x="54" y="1"/>
                  </a:moveTo>
                  <a:cubicBezTo>
                    <a:pt x="1" y="204"/>
                    <a:pt x="22" y="408"/>
                    <a:pt x="32" y="622"/>
                  </a:cubicBezTo>
                  <a:cubicBezTo>
                    <a:pt x="44" y="622"/>
                    <a:pt x="44" y="632"/>
                    <a:pt x="54" y="643"/>
                  </a:cubicBezTo>
                  <a:cubicBezTo>
                    <a:pt x="182" y="472"/>
                    <a:pt x="108" y="279"/>
                    <a:pt x="118" y="97"/>
                  </a:cubicBezTo>
                  <a:cubicBezTo>
                    <a:pt x="108" y="54"/>
                    <a:pt x="97" y="22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63"/>
            <p:cNvSpPr/>
            <p:nvPr/>
          </p:nvSpPr>
          <p:spPr>
            <a:xfrm>
              <a:off x="3249234" y="1656731"/>
              <a:ext cx="30961" cy="21730"/>
            </a:xfrm>
            <a:custGeom>
              <a:avLst/>
              <a:gdLst/>
              <a:ahLst/>
              <a:cxnLst/>
              <a:rect l="l" t="t" r="r" b="b"/>
              <a:pathLst>
                <a:path w="322" h="226" extrusionOk="0">
                  <a:moveTo>
                    <a:pt x="161" y="0"/>
                  </a:moveTo>
                  <a:cubicBezTo>
                    <a:pt x="129" y="11"/>
                    <a:pt x="108" y="22"/>
                    <a:pt x="75" y="43"/>
                  </a:cubicBezTo>
                  <a:cubicBezTo>
                    <a:pt x="1" y="225"/>
                    <a:pt x="193" y="140"/>
                    <a:pt x="236" y="204"/>
                  </a:cubicBezTo>
                  <a:lnTo>
                    <a:pt x="268" y="204"/>
                  </a:lnTo>
                  <a:cubicBezTo>
                    <a:pt x="322" y="171"/>
                    <a:pt x="311" y="129"/>
                    <a:pt x="279" y="86"/>
                  </a:cubicBezTo>
                  <a:cubicBezTo>
                    <a:pt x="225" y="75"/>
                    <a:pt x="161" y="75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63"/>
            <p:cNvSpPr/>
            <p:nvPr/>
          </p:nvSpPr>
          <p:spPr>
            <a:xfrm>
              <a:off x="3279042" y="1908940"/>
              <a:ext cx="15577" cy="37788"/>
            </a:xfrm>
            <a:custGeom>
              <a:avLst/>
              <a:gdLst/>
              <a:ahLst/>
              <a:cxnLst/>
              <a:rect l="l" t="t" r="r" b="b"/>
              <a:pathLst>
                <a:path w="162" h="393" extrusionOk="0">
                  <a:moveTo>
                    <a:pt x="76" y="1"/>
                  </a:moveTo>
                  <a:cubicBezTo>
                    <a:pt x="55" y="1"/>
                    <a:pt x="33" y="1"/>
                    <a:pt x="22" y="22"/>
                  </a:cubicBezTo>
                  <a:cubicBezTo>
                    <a:pt x="12" y="108"/>
                    <a:pt x="12" y="194"/>
                    <a:pt x="1" y="279"/>
                  </a:cubicBezTo>
                  <a:lnTo>
                    <a:pt x="1" y="301"/>
                  </a:lnTo>
                  <a:cubicBezTo>
                    <a:pt x="12" y="322"/>
                    <a:pt x="22" y="354"/>
                    <a:pt x="22" y="386"/>
                  </a:cubicBezTo>
                  <a:cubicBezTo>
                    <a:pt x="30" y="390"/>
                    <a:pt x="38" y="392"/>
                    <a:pt x="45" y="392"/>
                  </a:cubicBezTo>
                  <a:cubicBezTo>
                    <a:pt x="58" y="392"/>
                    <a:pt x="69" y="385"/>
                    <a:pt x="76" y="365"/>
                  </a:cubicBezTo>
                  <a:cubicBezTo>
                    <a:pt x="98" y="247"/>
                    <a:pt x="162" y="129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63"/>
            <p:cNvSpPr/>
            <p:nvPr/>
          </p:nvSpPr>
          <p:spPr>
            <a:xfrm>
              <a:off x="3264619" y="2107688"/>
              <a:ext cx="3269" cy="21730"/>
            </a:xfrm>
            <a:custGeom>
              <a:avLst/>
              <a:gdLst/>
              <a:ahLst/>
              <a:cxnLst/>
              <a:rect l="l" t="t" r="r" b="b"/>
              <a:pathLst>
                <a:path w="34" h="226" extrusionOk="0">
                  <a:moveTo>
                    <a:pt x="22" y="0"/>
                  </a:moveTo>
                  <a:cubicBezTo>
                    <a:pt x="12" y="0"/>
                    <a:pt x="1" y="0"/>
                    <a:pt x="1" y="11"/>
                  </a:cubicBezTo>
                  <a:lnTo>
                    <a:pt x="1" y="140"/>
                  </a:lnTo>
                  <a:cubicBezTo>
                    <a:pt x="1" y="171"/>
                    <a:pt x="1" y="204"/>
                    <a:pt x="33" y="225"/>
                  </a:cubicBezTo>
                  <a:lnTo>
                    <a:pt x="33" y="11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63"/>
            <p:cNvSpPr/>
            <p:nvPr/>
          </p:nvSpPr>
          <p:spPr>
            <a:xfrm>
              <a:off x="3264619" y="2089130"/>
              <a:ext cx="6346" cy="19711"/>
            </a:xfrm>
            <a:custGeom>
              <a:avLst/>
              <a:gdLst/>
              <a:ahLst/>
              <a:cxnLst/>
              <a:rect l="l" t="t" r="r" b="b"/>
              <a:pathLst>
                <a:path w="66" h="205" extrusionOk="0">
                  <a:moveTo>
                    <a:pt x="1" y="0"/>
                  </a:moveTo>
                  <a:lnTo>
                    <a:pt x="1" y="204"/>
                  </a:lnTo>
                  <a:lnTo>
                    <a:pt x="33" y="204"/>
                  </a:lnTo>
                  <a:cubicBezTo>
                    <a:pt x="33" y="140"/>
                    <a:pt x="65" y="6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63"/>
            <p:cNvSpPr/>
            <p:nvPr/>
          </p:nvSpPr>
          <p:spPr>
            <a:xfrm>
              <a:off x="3867977" y="2270282"/>
              <a:ext cx="35096" cy="74710"/>
            </a:xfrm>
            <a:custGeom>
              <a:avLst/>
              <a:gdLst/>
              <a:ahLst/>
              <a:cxnLst/>
              <a:rect l="l" t="t" r="r" b="b"/>
              <a:pathLst>
                <a:path w="365" h="777" extrusionOk="0">
                  <a:moveTo>
                    <a:pt x="144" y="182"/>
                  </a:moveTo>
                  <a:cubicBezTo>
                    <a:pt x="145" y="220"/>
                    <a:pt x="150" y="261"/>
                    <a:pt x="150" y="301"/>
                  </a:cubicBezTo>
                  <a:cubicBezTo>
                    <a:pt x="134" y="263"/>
                    <a:pt x="138" y="222"/>
                    <a:pt x="144" y="182"/>
                  </a:cubicBezTo>
                  <a:close/>
                  <a:moveTo>
                    <a:pt x="108" y="1"/>
                  </a:moveTo>
                  <a:cubicBezTo>
                    <a:pt x="86" y="12"/>
                    <a:pt x="65" y="22"/>
                    <a:pt x="55" y="44"/>
                  </a:cubicBezTo>
                  <a:cubicBezTo>
                    <a:pt x="1" y="248"/>
                    <a:pt x="12" y="451"/>
                    <a:pt x="43" y="643"/>
                  </a:cubicBezTo>
                  <a:cubicBezTo>
                    <a:pt x="65" y="708"/>
                    <a:pt x="108" y="740"/>
                    <a:pt x="162" y="772"/>
                  </a:cubicBezTo>
                  <a:cubicBezTo>
                    <a:pt x="170" y="775"/>
                    <a:pt x="177" y="776"/>
                    <a:pt x="183" y="776"/>
                  </a:cubicBezTo>
                  <a:cubicBezTo>
                    <a:pt x="200" y="776"/>
                    <a:pt x="210" y="766"/>
                    <a:pt x="226" y="750"/>
                  </a:cubicBezTo>
                  <a:cubicBezTo>
                    <a:pt x="290" y="643"/>
                    <a:pt x="247" y="526"/>
                    <a:pt x="279" y="419"/>
                  </a:cubicBezTo>
                  <a:cubicBezTo>
                    <a:pt x="290" y="365"/>
                    <a:pt x="300" y="301"/>
                    <a:pt x="290" y="248"/>
                  </a:cubicBezTo>
                  <a:lnTo>
                    <a:pt x="290" y="215"/>
                  </a:lnTo>
                  <a:cubicBezTo>
                    <a:pt x="290" y="162"/>
                    <a:pt x="322" y="151"/>
                    <a:pt x="365" y="140"/>
                  </a:cubicBezTo>
                  <a:cubicBezTo>
                    <a:pt x="343" y="87"/>
                    <a:pt x="312" y="44"/>
                    <a:pt x="247" y="22"/>
                  </a:cubicBezTo>
                  <a:cubicBezTo>
                    <a:pt x="190" y="44"/>
                    <a:pt x="164" y="77"/>
                    <a:pt x="152" y="115"/>
                  </a:cubicBezTo>
                  <a:lnTo>
                    <a:pt x="152" y="115"/>
                  </a:lnTo>
                  <a:cubicBezTo>
                    <a:pt x="154" y="74"/>
                    <a:pt x="146" y="35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63"/>
            <p:cNvSpPr/>
            <p:nvPr/>
          </p:nvSpPr>
          <p:spPr>
            <a:xfrm>
              <a:off x="3877304" y="2263167"/>
              <a:ext cx="14519" cy="39230"/>
            </a:xfrm>
            <a:custGeom>
              <a:avLst/>
              <a:gdLst/>
              <a:ahLst/>
              <a:cxnLst/>
              <a:rect l="l" t="t" r="r" b="b"/>
              <a:pathLst>
                <a:path w="151" h="408" extrusionOk="0">
                  <a:moveTo>
                    <a:pt x="75" y="0"/>
                  </a:moveTo>
                  <a:cubicBezTo>
                    <a:pt x="0" y="0"/>
                    <a:pt x="0" y="43"/>
                    <a:pt x="22" y="96"/>
                  </a:cubicBezTo>
                  <a:cubicBezTo>
                    <a:pt x="32" y="193"/>
                    <a:pt x="43" y="300"/>
                    <a:pt x="43" y="407"/>
                  </a:cubicBezTo>
                  <a:cubicBezTo>
                    <a:pt x="43" y="289"/>
                    <a:pt x="107" y="193"/>
                    <a:pt x="150" y="96"/>
                  </a:cubicBezTo>
                  <a:cubicBezTo>
                    <a:pt x="129" y="65"/>
                    <a:pt x="96" y="32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63"/>
            <p:cNvSpPr/>
            <p:nvPr/>
          </p:nvSpPr>
          <p:spPr>
            <a:xfrm>
              <a:off x="3861823" y="2247686"/>
              <a:ext cx="22692" cy="24807"/>
            </a:xfrm>
            <a:custGeom>
              <a:avLst/>
              <a:gdLst/>
              <a:ahLst/>
              <a:cxnLst/>
              <a:rect l="l" t="t" r="r" b="b"/>
              <a:pathLst>
                <a:path w="236" h="258" extrusionOk="0">
                  <a:moveTo>
                    <a:pt x="76" y="0"/>
                  </a:moveTo>
                  <a:cubicBezTo>
                    <a:pt x="33" y="22"/>
                    <a:pt x="22" y="54"/>
                    <a:pt x="22" y="97"/>
                  </a:cubicBezTo>
                  <a:cubicBezTo>
                    <a:pt x="0" y="193"/>
                    <a:pt x="54" y="247"/>
                    <a:pt x="150" y="257"/>
                  </a:cubicBezTo>
                  <a:lnTo>
                    <a:pt x="183" y="257"/>
                  </a:lnTo>
                  <a:cubicBezTo>
                    <a:pt x="183" y="214"/>
                    <a:pt x="204" y="183"/>
                    <a:pt x="236" y="161"/>
                  </a:cubicBezTo>
                  <a:cubicBezTo>
                    <a:pt x="204" y="86"/>
                    <a:pt x="140" y="43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63"/>
            <p:cNvSpPr/>
            <p:nvPr/>
          </p:nvSpPr>
          <p:spPr>
            <a:xfrm>
              <a:off x="3902977" y="2331724"/>
              <a:ext cx="42403" cy="234997"/>
            </a:xfrm>
            <a:custGeom>
              <a:avLst/>
              <a:gdLst/>
              <a:ahLst/>
              <a:cxnLst/>
              <a:rect l="l" t="t" r="r" b="b"/>
              <a:pathLst>
                <a:path w="441" h="2444" extrusionOk="0">
                  <a:moveTo>
                    <a:pt x="249" y="1"/>
                  </a:moveTo>
                  <a:cubicBezTo>
                    <a:pt x="242" y="1"/>
                    <a:pt x="234" y="2"/>
                    <a:pt x="226" y="4"/>
                  </a:cubicBezTo>
                  <a:cubicBezTo>
                    <a:pt x="151" y="26"/>
                    <a:pt x="172" y="111"/>
                    <a:pt x="162" y="165"/>
                  </a:cubicBezTo>
                  <a:cubicBezTo>
                    <a:pt x="162" y="315"/>
                    <a:pt x="86" y="454"/>
                    <a:pt x="76" y="594"/>
                  </a:cubicBezTo>
                  <a:cubicBezTo>
                    <a:pt x="86" y="904"/>
                    <a:pt x="12" y="1204"/>
                    <a:pt x="33" y="1515"/>
                  </a:cubicBezTo>
                  <a:cubicBezTo>
                    <a:pt x="43" y="1718"/>
                    <a:pt x="22" y="1910"/>
                    <a:pt x="1" y="2114"/>
                  </a:cubicBezTo>
                  <a:cubicBezTo>
                    <a:pt x="12" y="2157"/>
                    <a:pt x="33" y="2200"/>
                    <a:pt x="65" y="2231"/>
                  </a:cubicBezTo>
                  <a:cubicBezTo>
                    <a:pt x="119" y="2285"/>
                    <a:pt x="162" y="2339"/>
                    <a:pt x="193" y="2403"/>
                  </a:cubicBezTo>
                  <a:cubicBezTo>
                    <a:pt x="210" y="2432"/>
                    <a:pt x="225" y="2443"/>
                    <a:pt x="239" y="2443"/>
                  </a:cubicBezTo>
                  <a:cubicBezTo>
                    <a:pt x="261" y="2443"/>
                    <a:pt x="281" y="2415"/>
                    <a:pt x="300" y="2381"/>
                  </a:cubicBezTo>
                  <a:cubicBezTo>
                    <a:pt x="333" y="2210"/>
                    <a:pt x="312" y="2028"/>
                    <a:pt x="312" y="1846"/>
                  </a:cubicBezTo>
                  <a:cubicBezTo>
                    <a:pt x="312" y="1686"/>
                    <a:pt x="365" y="1525"/>
                    <a:pt x="300" y="1365"/>
                  </a:cubicBezTo>
                  <a:cubicBezTo>
                    <a:pt x="300" y="1246"/>
                    <a:pt x="300" y="1139"/>
                    <a:pt x="333" y="1022"/>
                  </a:cubicBezTo>
                  <a:cubicBezTo>
                    <a:pt x="386" y="968"/>
                    <a:pt x="343" y="882"/>
                    <a:pt x="376" y="818"/>
                  </a:cubicBezTo>
                  <a:cubicBezTo>
                    <a:pt x="376" y="701"/>
                    <a:pt x="386" y="583"/>
                    <a:pt x="408" y="475"/>
                  </a:cubicBezTo>
                  <a:cubicBezTo>
                    <a:pt x="440" y="347"/>
                    <a:pt x="440" y="230"/>
                    <a:pt x="376" y="111"/>
                  </a:cubicBezTo>
                  <a:cubicBezTo>
                    <a:pt x="338" y="73"/>
                    <a:pt x="308" y="1"/>
                    <a:pt x="2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63"/>
            <p:cNvSpPr/>
            <p:nvPr/>
          </p:nvSpPr>
          <p:spPr>
            <a:xfrm>
              <a:off x="3934900" y="2329993"/>
              <a:ext cx="17596" cy="85672"/>
            </a:xfrm>
            <a:custGeom>
              <a:avLst/>
              <a:gdLst/>
              <a:ahLst/>
              <a:cxnLst/>
              <a:rect l="l" t="t" r="r" b="b"/>
              <a:pathLst>
                <a:path w="183" h="891" extrusionOk="0">
                  <a:moveTo>
                    <a:pt x="54" y="1"/>
                  </a:moveTo>
                  <a:cubicBezTo>
                    <a:pt x="1" y="33"/>
                    <a:pt x="1" y="87"/>
                    <a:pt x="1" y="141"/>
                  </a:cubicBezTo>
                  <a:cubicBezTo>
                    <a:pt x="44" y="226"/>
                    <a:pt x="54" y="301"/>
                    <a:pt x="44" y="397"/>
                  </a:cubicBezTo>
                  <a:cubicBezTo>
                    <a:pt x="22" y="547"/>
                    <a:pt x="22" y="697"/>
                    <a:pt x="11" y="836"/>
                  </a:cubicBezTo>
                  <a:cubicBezTo>
                    <a:pt x="22" y="857"/>
                    <a:pt x="22" y="879"/>
                    <a:pt x="54" y="890"/>
                  </a:cubicBezTo>
                  <a:cubicBezTo>
                    <a:pt x="97" y="676"/>
                    <a:pt x="172" y="472"/>
                    <a:pt x="183" y="248"/>
                  </a:cubicBezTo>
                  <a:cubicBezTo>
                    <a:pt x="161" y="205"/>
                    <a:pt x="151" y="151"/>
                    <a:pt x="129" y="98"/>
                  </a:cubicBezTo>
                  <a:cubicBezTo>
                    <a:pt x="97" y="87"/>
                    <a:pt x="87" y="55"/>
                    <a:pt x="87" y="22"/>
                  </a:cubicBezTo>
                  <a:cubicBezTo>
                    <a:pt x="76" y="12"/>
                    <a:pt x="65" y="12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63"/>
            <p:cNvSpPr/>
            <p:nvPr/>
          </p:nvSpPr>
          <p:spPr>
            <a:xfrm>
              <a:off x="3928746" y="2462876"/>
              <a:ext cx="15481" cy="45672"/>
            </a:xfrm>
            <a:custGeom>
              <a:avLst/>
              <a:gdLst/>
              <a:ahLst/>
              <a:cxnLst/>
              <a:rect l="l" t="t" r="r" b="b"/>
              <a:pathLst>
                <a:path w="161" h="475" extrusionOk="0">
                  <a:moveTo>
                    <a:pt x="32" y="1"/>
                  </a:moveTo>
                  <a:lnTo>
                    <a:pt x="1" y="450"/>
                  </a:lnTo>
                  <a:cubicBezTo>
                    <a:pt x="17" y="466"/>
                    <a:pt x="35" y="474"/>
                    <a:pt x="55" y="474"/>
                  </a:cubicBezTo>
                  <a:cubicBezTo>
                    <a:pt x="75" y="474"/>
                    <a:pt x="97" y="466"/>
                    <a:pt x="118" y="450"/>
                  </a:cubicBezTo>
                  <a:cubicBezTo>
                    <a:pt x="129" y="375"/>
                    <a:pt x="140" y="289"/>
                    <a:pt x="118" y="215"/>
                  </a:cubicBezTo>
                  <a:cubicBezTo>
                    <a:pt x="54" y="151"/>
                    <a:pt x="161" y="32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63"/>
            <p:cNvSpPr/>
            <p:nvPr/>
          </p:nvSpPr>
          <p:spPr>
            <a:xfrm>
              <a:off x="3934900" y="2410377"/>
              <a:ext cx="8365" cy="24903"/>
            </a:xfrm>
            <a:custGeom>
              <a:avLst/>
              <a:gdLst/>
              <a:ahLst/>
              <a:cxnLst/>
              <a:rect l="l" t="t" r="r" b="b"/>
              <a:pathLst>
                <a:path w="87" h="259" extrusionOk="0">
                  <a:moveTo>
                    <a:pt x="11" y="0"/>
                  </a:moveTo>
                  <a:cubicBezTo>
                    <a:pt x="11" y="75"/>
                    <a:pt x="1" y="140"/>
                    <a:pt x="1" y="204"/>
                  </a:cubicBezTo>
                  <a:cubicBezTo>
                    <a:pt x="1" y="214"/>
                    <a:pt x="11" y="236"/>
                    <a:pt x="11" y="247"/>
                  </a:cubicBezTo>
                  <a:cubicBezTo>
                    <a:pt x="19" y="255"/>
                    <a:pt x="26" y="258"/>
                    <a:pt x="31" y="258"/>
                  </a:cubicBezTo>
                  <a:cubicBezTo>
                    <a:pt x="40" y="258"/>
                    <a:pt x="44" y="249"/>
                    <a:pt x="44" y="236"/>
                  </a:cubicBezTo>
                  <a:cubicBezTo>
                    <a:pt x="44" y="171"/>
                    <a:pt x="87" y="107"/>
                    <a:pt x="54" y="54"/>
                  </a:cubicBezTo>
                  <a:cubicBezTo>
                    <a:pt x="33" y="33"/>
                    <a:pt x="22" y="21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63"/>
            <p:cNvSpPr/>
            <p:nvPr/>
          </p:nvSpPr>
          <p:spPr>
            <a:xfrm>
              <a:off x="3617884" y="2029419"/>
              <a:ext cx="28846" cy="152882"/>
            </a:xfrm>
            <a:custGeom>
              <a:avLst/>
              <a:gdLst/>
              <a:ahLst/>
              <a:cxnLst/>
              <a:rect l="l" t="t" r="r" b="b"/>
              <a:pathLst>
                <a:path w="300" h="1590" extrusionOk="0">
                  <a:moveTo>
                    <a:pt x="129" y="0"/>
                  </a:moveTo>
                  <a:cubicBezTo>
                    <a:pt x="75" y="33"/>
                    <a:pt x="53" y="97"/>
                    <a:pt x="43" y="150"/>
                  </a:cubicBezTo>
                  <a:cubicBezTo>
                    <a:pt x="0" y="611"/>
                    <a:pt x="32" y="1061"/>
                    <a:pt x="117" y="1510"/>
                  </a:cubicBezTo>
                  <a:lnTo>
                    <a:pt x="150" y="1575"/>
                  </a:lnTo>
                  <a:cubicBezTo>
                    <a:pt x="165" y="1582"/>
                    <a:pt x="185" y="1590"/>
                    <a:pt x="203" y="1590"/>
                  </a:cubicBezTo>
                  <a:cubicBezTo>
                    <a:pt x="211" y="1590"/>
                    <a:pt x="218" y="1588"/>
                    <a:pt x="224" y="1585"/>
                  </a:cubicBezTo>
                  <a:cubicBezTo>
                    <a:pt x="278" y="1564"/>
                    <a:pt x="289" y="1521"/>
                    <a:pt x="300" y="1468"/>
                  </a:cubicBezTo>
                  <a:cubicBezTo>
                    <a:pt x="300" y="1157"/>
                    <a:pt x="257" y="847"/>
                    <a:pt x="246" y="547"/>
                  </a:cubicBezTo>
                  <a:cubicBezTo>
                    <a:pt x="224" y="461"/>
                    <a:pt x="224" y="375"/>
                    <a:pt x="224" y="290"/>
                  </a:cubicBezTo>
                  <a:cubicBezTo>
                    <a:pt x="214" y="193"/>
                    <a:pt x="246" y="86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63"/>
            <p:cNvSpPr/>
            <p:nvPr/>
          </p:nvSpPr>
          <p:spPr>
            <a:xfrm>
              <a:off x="3639422" y="2023746"/>
              <a:ext cx="30961" cy="55865"/>
            </a:xfrm>
            <a:custGeom>
              <a:avLst/>
              <a:gdLst/>
              <a:ahLst/>
              <a:cxnLst/>
              <a:rect l="l" t="t" r="r" b="b"/>
              <a:pathLst>
                <a:path w="322" h="581" extrusionOk="0">
                  <a:moveTo>
                    <a:pt x="73" y="1"/>
                  </a:moveTo>
                  <a:cubicBezTo>
                    <a:pt x="62" y="1"/>
                    <a:pt x="50" y="8"/>
                    <a:pt x="33" y="28"/>
                  </a:cubicBezTo>
                  <a:cubicBezTo>
                    <a:pt x="12" y="38"/>
                    <a:pt x="0" y="59"/>
                    <a:pt x="0" y="70"/>
                  </a:cubicBezTo>
                  <a:cubicBezTo>
                    <a:pt x="0" y="166"/>
                    <a:pt x="22" y="242"/>
                    <a:pt x="65" y="327"/>
                  </a:cubicBezTo>
                  <a:cubicBezTo>
                    <a:pt x="97" y="380"/>
                    <a:pt x="97" y="456"/>
                    <a:pt x="108" y="520"/>
                  </a:cubicBezTo>
                  <a:cubicBezTo>
                    <a:pt x="119" y="530"/>
                    <a:pt x="129" y="552"/>
                    <a:pt x="140" y="563"/>
                  </a:cubicBezTo>
                  <a:cubicBezTo>
                    <a:pt x="165" y="573"/>
                    <a:pt x="189" y="580"/>
                    <a:pt x="212" y="580"/>
                  </a:cubicBezTo>
                  <a:cubicBezTo>
                    <a:pt x="238" y="580"/>
                    <a:pt x="262" y="570"/>
                    <a:pt x="279" y="542"/>
                  </a:cubicBezTo>
                  <a:cubicBezTo>
                    <a:pt x="322" y="477"/>
                    <a:pt x="269" y="434"/>
                    <a:pt x="236" y="392"/>
                  </a:cubicBezTo>
                  <a:lnTo>
                    <a:pt x="140" y="70"/>
                  </a:lnTo>
                  <a:cubicBezTo>
                    <a:pt x="116" y="62"/>
                    <a:pt x="104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63"/>
            <p:cNvSpPr/>
            <p:nvPr/>
          </p:nvSpPr>
          <p:spPr>
            <a:xfrm>
              <a:off x="3613749" y="1966632"/>
              <a:ext cx="16538" cy="75191"/>
            </a:xfrm>
            <a:custGeom>
              <a:avLst/>
              <a:gdLst/>
              <a:ahLst/>
              <a:cxnLst/>
              <a:rect l="l" t="t" r="r" b="b"/>
              <a:pathLst>
                <a:path w="172" h="782" extrusionOk="0">
                  <a:moveTo>
                    <a:pt x="118" y="1"/>
                  </a:moveTo>
                  <a:cubicBezTo>
                    <a:pt x="53" y="54"/>
                    <a:pt x="107" y="139"/>
                    <a:pt x="75" y="215"/>
                  </a:cubicBezTo>
                  <a:cubicBezTo>
                    <a:pt x="0" y="407"/>
                    <a:pt x="0" y="600"/>
                    <a:pt x="118" y="782"/>
                  </a:cubicBezTo>
                  <a:cubicBezTo>
                    <a:pt x="172" y="750"/>
                    <a:pt x="160" y="696"/>
                    <a:pt x="172" y="653"/>
                  </a:cubicBezTo>
                  <a:cubicBezTo>
                    <a:pt x="160" y="429"/>
                    <a:pt x="139" y="215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63"/>
            <p:cNvSpPr/>
            <p:nvPr/>
          </p:nvSpPr>
          <p:spPr>
            <a:xfrm>
              <a:off x="3631153" y="2008843"/>
              <a:ext cx="19711" cy="73172"/>
            </a:xfrm>
            <a:custGeom>
              <a:avLst/>
              <a:gdLst/>
              <a:ahLst/>
              <a:cxnLst/>
              <a:rect l="l" t="t" r="r" b="b"/>
              <a:pathLst>
                <a:path w="205" h="761" extrusionOk="0">
                  <a:moveTo>
                    <a:pt x="22" y="0"/>
                  </a:moveTo>
                  <a:lnTo>
                    <a:pt x="22" y="214"/>
                  </a:lnTo>
                  <a:cubicBezTo>
                    <a:pt x="44" y="397"/>
                    <a:pt x="1" y="589"/>
                    <a:pt x="65" y="761"/>
                  </a:cubicBezTo>
                  <a:cubicBezTo>
                    <a:pt x="205" y="589"/>
                    <a:pt x="86" y="397"/>
                    <a:pt x="108" y="214"/>
                  </a:cubicBezTo>
                  <a:cubicBezTo>
                    <a:pt x="108" y="204"/>
                    <a:pt x="119" y="193"/>
                    <a:pt x="119" y="183"/>
                  </a:cubicBezTo>
                  <a:cubicBezTo>
                    <a:pt x="108" y="118"/>
                    <a:pt x="108" y="43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63"/>
            <p:cNvSpPr/>
            <p:nvPr/>
          </p:nvSpPr>
          <p:spPr>
            <a:xfrm>
              <a:off x="3523077" y="1675193"/>
              <a:ext cx="19615" cy="31634"/>
            </a:xfrm>
            <a:custGeom>
              <a:avLst/>
              <a:gdLst/>
              <a:ahLst/>
              <a:cxnLst/>
              <a:rect l="l" t="t" r="r" b="b"/>
              <a:pathLst>
                <a:path w="204" h="329" extrusionOk="0">
                  <a:moveTo>
                    <a:pt x="1" y="1"/>
                  </a:moveTo>
                  <a:lnTo>
                    <a:pt x="1" y="1"/>
                  </a:lnTo>
                  <a:cubicBezTo>
                    <a:pt x="11" y="76"/>
                    <a:pt x="22" y="151"/>
                    <a:pt x="33" y="215"/>
                  </a:cubicBezTo>
                  <a:cubicBezTo>
                    <a:pt x="47" y="293"/>
                    <a:pt x="75" y="329"/>
                    <a:pt x="120" y="329"/>
                  </a:cubicBezTo>
                  <a:cubicBezTo>
                    <a:pt x="143" y="329"/>
                    <a:pt x="171" y="319"/>
                    <a:pt x="204" y="301"/>
                  </a:cubicBezTo>
                  <a:cubicBezTo>
                    <a:pt x="194" y="162"/>
                    <a:pt x="65" y="9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63"/>
            <p:cNvSpPr/>
            <p:nvPr/>
          </p:nvSpPr>
          <p:spPr>
            <a:xfrm>
              <a:off x="3547308" y="1719519"/>
              <a:ext cx="16057" cy="34038"/>
            </a:xfrm>
            <a:custGeom>
              <a:avLst/>
              <a:gdLst/>
              <a:ahLst/>
              <a:cxnLst/>
              <a:rect l="l" t="t" r="r" b="b"/>
              <a:pathLst>
                <a:path w="167" h="354" extrusionOk="0">
                  <a:moveTo>
                    <a:pt x="38" y="1"/>
                  </a:moveTo>
                  <a:cubicBezTo>
                    <a:pt x="16" y="11"/>
                    <a:pt x="16" y="32"/>
                    <a:pt x="27" y="54"/>
                  </a:cubicBezTo>
                  <a:cubicBezTo>
                    <a:pt x="27" y="108"/>
                    <a:pt x="59" y="182"/>
                    <a:pt x="38" y="236"/>
                  </a:cubicBezTo>
                  <a:cubicBezTo>
                    <a:pt x="0" y="329"/>
                    <a:pt x="17" y="354"/>
                    <a:pt x="55" y="354"/>
                  </a:cubicBezTo>
                  <a:cubicBezTo>
                    <a:pt x="82" y="354"/>
                    <a:pt x="120" y="341"/>
                    <a:pt x="156" y="332"/>
                  </a:cubicBezTo>
                  <a:cubicBezTo>
                    <a:pt x="156" y="301"/>
                    <a:pt x="156" y="279"/>
                    <a:pt x="166" y="247"/>
                  </a:cubicBezTo>
                  <a:cubicBezTo>
                    <a:pt x="156" y="161"/>
                    <a:pt x="166" y="65"/>
                    <a:pt x="70" y="11"/>
                  </a:cubicBezTo>
                  <a:cubicBezTo>
                    <a:pt x="59" y="1"/>
                    <a:pt x="49" y="1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63"/>
            <p:cNvSpPr/>
            <p:nvPr/>
          </p:nvSpPr>
          <p:spPr>
            <a:xfrm>
              <a:off x="3554038" y="1707212"/>
              <a:ext cx="13365" cy="36057"/>
            </a:xfrm>
            <a:custGeom>
              <a:avLst/>
              <a:gdLst/>
              <a:ahLst/>
              <a:cxnLst/>
              <a:rect l="l" t="t" r="r" b="b"/>
              <a:pathLst>
                <a:path w="139" h="375" extrusionOk="0">
                  <a:moveTo>
                    <a:pt x="53" y="0"/>
                  </a:moveTo>
                  <a:cubicBezTo>
                    <a:pt x="0" y="32"/>
                    <a:pt x="10" y="86"/>
                    <a:pt x="0" y="139"/>
                  </a:cubicBezTo>
                  <a:cubicBezTo>
                    <a:pt x="32" y="214"/>
                    <a:pt x="64" y="300"/>
                    <a:pt x="96" y="375"/>
                  </a:cubicBezTo>
                  <a:cubicBezTo>
                    <a:pt x="139" y="343"/>
                    <a:pt x="118" y="289"/>
                    <a:pt x="129" y="246"/>
                  </a:cubicBezTo>
                  <a:cubicBezTo>
                    <a:pt x="129" y="160"/>
                    <a:pt x="96" y="75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63"/>
            <p:cNvSpPr/>
            <p:nvPr/>
          </p:nvSpPr>
          <p:spPr>
            <a:xfrm>
              <a:off x="3538558" y="1710192"/>
              <a:ext cx="12404" cy="15673"/>
            </a:xfrm>
            <a:custGeom>
              <a:avLst/>
              <a:gdLst/>
              <a:ahLst/>
              <a:cxnLst/>
              <a:rect l="l" t="t" r="r" b="b"/>
              <a:pathLst>
                <a:path w="129" h="163" extrusionOk="0">
                  <a:moveTo>
                    <a:pt x="86" y="1"/>
                  </a:moveTo>
                  <a:cubicBezTo>
                    <a:pt x="86" y="55"/>
                    <a:pt x="0" y="76"/>
                    <a:pt x="33" y="141"/>
                  </a:cubicBezTo>
                  <a:cubicBezTo>
                    <a:pt x="41" y="158"/>
                    <a:pt x="51" y="163"/>
                    <a:pt x="62" y="163"/>
                  </a:cubicBezTo>
                  <a:cubicBezTo>
                    <a:pt x="79" y="163"/>
                    <a:pt x="99" y="151"/>
                    <a:pt x="118" y="151"/>
                  </a:cubicBezTo>
                  <a:cubicBezTo>
                    <a:pt x="118" y="129"/>
                    <a:pt x="118" y="108"/>
                    <a:pt x="129" y="98"/>
                  </a:cubicBezTo>
                  <a:cubicBezTo>
                    <a:pt x="129" y="55"/>
                    <a:pt x="118" y="22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63"/>
            <p:cNvSpPr/>
            <p:nvPr/>
          </p:nvSpPr>
          <p:spPr>
            <a:xfrm>
              <a:off x="3542596" y="1751442"/>
              <a:ext cx="41346" cy="77307"/>
            </a:xfrm>
            <a:custGeom>
              <a:avLst/>
              <a:gdLst/>
              <a:ahLst/>
              <a:cxnLst/>
              <a:rect l="l" t="t" r="r" b="b"/>
              <a:pathLst>
                <a:path w="430" h="804" extrusionOk="0">
                  <a:moveTo>
                    <a:pt x="205" y="0"/>
                  </a:moveTo>
                  <a:cubicBezTo>
                    <a:pt x="183" y="107"/>
                    <a:pt x="119" y="161"/>
                    <a:pt x="1" y="204"/>
                  </a:cubicBezTo>
                  <a:cubicBezTo>
                    <a:pt x="1" y="247"/>
                    <a:pt x="12" y="268"/>
                    <a:pt x="44" y="290"/>
                  </a:cubicBezTo>
                  <a:cubicBezTo>
                    <a:pt x="129" y="300"/>
                    <a:pt x="119" y="375"/>
                    <a:pt x="119" y="440"/>
                  </a:cubicBezTo>
                  <a:cubicBezTo>
                    <a:pt x="119" y="536"/>
                    <a:pt x="141" y="632"/>
                    <a:pt x="65" y="707"/>
                  </a:cubicBezTo>
                  <a:cubicBezTo>
                    <a:pt x="36" y="737"/>
                    <a:pt x="79" y="794"/>
                    <a:pt x="94" y="794"/>
                  </a:cubicBezTo>
                  <a:cubicBezTo>
                    <a:pt x="96" y="794"/>
                    <a:pt x="97" y="793"/>
                    <a:pt x="98" y="793"/>
                  </a:cubicBezTo>
                  <a:cubicBezTo>
                    <a:pt x="121" y="738"/>
                    <a:pt x="146" y="721"/>
                    <a:pt x="171" y="721"/>
                  </a:cubicBezTo>
                  <a:cubicBezTo>
                    <a:pt x="218" y="721"/>
                    <a:pt x="266" y="786"/>
                    <a:pt x="307" y="786"/>
                  </a:cubicBezTo>
                  <a:cubicBezTo>
                    <a:pt x="312" y="786"/>
                    <a:pt x="317" y="785"/>
                    <a:pt x="322" y="782"/>
                  </a:cubicBezTo>
                  <a:cubicBezTo>
                    <a:pt x="344" y="804"/>
                    <a:pt x="355" y="804"/>
                    <a:pt x="376" y="804"/>
                  </a:cubicBezTo>
                  <a:cubicBezTo>
                    <a:pt x="408" y="771"/>
                    <a:pt x="429" y="750"/>
                    <a:pt x="419" y="707"/>
                  </a:cubicBezTo>
                  <a:cubicBezTo>
                    <a:pt x="365" y="461"/>
                    <a:pt x="301" y="225"/>
                    <a:pt x="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63"/>
            <p:cNvSpPr/>
            <p:nvPr/>
          </p:nvSpPr>
          <p:spPr>
            <a:xfrm>
              <a:off x="3573557" y="1819326"/>
              <a:ext cx="22692" cy="51634"/>
            </a:xfrm>
            <a:custGeom>
              <a:avLst/>
              <a:gdLst/>
              <a:ahLst/>
              <a:cxnLst/>
              <a:rect l="l" t="t" r="r" b="b"/>
              <a:pathLst>
                <a:path w="236" h="537" extrusionOk="0">
                  <a:moveTo>
                    <a:pt x="97" y="1"/>
                  </a:moveTo>
                  <a:cubicBezTo>
                    <a:pt x="76" y="22"/>
                    <a:pt x="64" y="55"/>
                    <a:pt x="43" y="76"/>
                  </a:cubicBezTo>
                  <a:cubicBezTo>
                    <a:pt x="0" y="205"/>
                    <a:pt x="43" y="312"/>
                    <a:pt x="64" y="429"/>
                  </a:cubicBezTo>
                  <a:cubicBezTo>
                    <a:pt x="64" y="472"/>
                    <a:pt x="86" y="515"/>
                    <a:pt x="129" y="536"/>
                  </a:cubicBezTo>
                  <a:cubicBezTo>
                    <a:pt x="236" y="365"/>
                    <a:pt x="118" y="172"/>
                    <a:pt x="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63"/>
            <p:cNvSpPr/>
            <p:nvPr/>
          </p:nvSpPr>
          <p:spPr>
            <a:xfrm>
              <a:off x="3955572" y="2430953"/>
              <a:ext cx="24807" cy="172113"/>
            </a:xfrm>
            <a:custGeom>
              <a:avLst/>
              <a:gdLst/>
              <a:ahLst/>
              <a:cxnLst/>
              <a:rect l="l" t="t" r="r" b="b"/>
              <a:pathLst>
                <a:path w="258" h="1790" extrusionOk="0">
                  <a:moveTo>
                    <a:pt x="160" y="0"/>
                  </a:moveTo>
                  <a:cubicBezTo>
                    <a:pt x="53" y="140"/>
                    <a:pt x="160" y="300"/>
                    <a:pt x="129" y="440"/>
                  </a:cubicBezTo>
                  <a:cubicBezTo>
                    <a:pt x="107" y="514"/>
                    <a:pt x="150" y="600"/>
                    <a:pt x="43" y="621"/>
                  </a:cubicBezTo>
                  <a:lnTo>
                    <a:pt x="43" y="707"/>
                  </a:lnTo>
                  <a:cubicBezTo>
                    <a:pt x="107" y="868"/>
                    <a:pt x="96" y="1039"/>
                    <a:pt x="32" y="1199"/>
                  </a:cubicBezTo>
                  <a:cubicBezTo>
                    <a:pt x="22" y="1361"/>
                    <a:pt x="10" y="1532"/>
                    <a:pt x="0" y="1692"/>
                  </a:cubicBezTo>
                  <a:cubicBezTo>
                    <a:pt x="40" y="1723"/>
                    <a:pt x="52" y="1790"/>
                    <a:pt x="115" y="1790"/>
                  </a:cubicBezTo>
                  <a:cubicBezTo>
                    <a:pt x="119" y="1790"/>
                    <a:pt x="124" y="1789"/>
                    <a:pt x="129" y="1789"/>
                  </a:cubicBezTo>
                  <a:cubicBezTo>
                    <a:pt x="139" y="1767"/>
                    <a:pt x="160" y="1746"/>
                    <a:pt x="160" y="1725"/>
                  </a:cubicBezTo>
                  <a:cubicBezTo>
                    <a:pt x="236" y="1328"/>
                    <a:pt x="225" y="911"/>
                    <a:pt x="214" y="504"/>
                  </a:cubicBezTo>
                  <a:cubicBezTo>
                    <a:pt x="214" y="407"/>
                    <a:pt x="203" y="311"/>
                    <a:pt x="236" y="226"/>
                  </a:cubicBezTo>
                  <a:cubicBezTo>
                    <a:pt x="257" y="140"/>
                    <a:pt x="225" y="54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63"/>
            <p:cNvSpPr/>
            <p:nvPr/>
          </p:nvSpPr>
          <p:spPr>
            <a:xfrm>
              <a:off x="3970957" y="2426819"/>
              <a:ext cx="18654" cy="41153"/>
            </a:xfrm>
            <a:custGeom>
              <a:avLst/>
              <a:gdLst/>
              <a:ahLst/>
              <a:cxnLst/>
              <a:rect l="l" t="t" r="r" b="b"/>
              <a:pathLst>
                <a:path w="194" h="428" extrusionOk="0">
                  <a:moveTo>
                    <a:pt x="86" y="0"/>
                  </a:moveTo>
                  <a:cubicBezTo>
                    <a:pt x="54" y="0"/>
                    <a:pt x="22" y="12"/>
                    <a:pt x="0" y="43"/>
                  </a:cubicBezTo>
                  <a:cubicBezTo>
                    <a:pt x="11" y="107"/>
                    <a:pt x="65" y="172"/>
                    <a:pt x="43" y="247"/>
                  </a:cubicBezTo>
                  <a:cubicBezTo>
                    <a:pt x="43" y="290"/>
                    <a:pt x="43" y="343"/>
                    <a:pt x="86" y="376"/>
                  </a:cubicBezTo>
                  <a:cubicBezTo>
                    <a:pt x="107" y="382"/>
                    <a:pt x="131" y="427"/>
                    <a:pt x="152" y="427"/>
                  </a:cubicBezTo>
                  <a:cubicBezTo>
                    <a:pt x="164" y="427"/>
                    <a:pt x="175" y="412"/>
                    <a:pt x="183" y="364"/>
                  </a:cubicBezTo>
                  <a:cubicBezTo>
                    <a:pt x="193" y="322"/>
                    <a:pt x="161" y="269"/>
                    <a:pt x="150" y="215"/>
                  </a:cubicBezTo>
                  <a:cubicBezTo>
                    <a:pt x="129" y="161"/>
                    <a:pt x="76" y="107"/>
                    <a:pt x="97" y="33"/>
                  </a:cubicBezTo>
                  <a:cubicBezTo>
                    <a:pt x="97" y="22"/>
                    <a:pt x="97" y="12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63"/>
            <p:cNvSpPr/>
            <p:nvPr/>
          </p:nvSpPr>
          <p:spPr>
            <a:xfrm>
              <a:off x="4018264" y="2558452"/>
              <a:ext cx="12500" cy="20480"/>
            </a:xfrm>
            <a:custGeom>
              <a:avLst/>
              <a:gdLst/>
              <a:ahLst/>
              <a:cxnLst/>
              <a:rect l="l" t="t" r="r" b="b"/>
              <a:pathLst>
                <a:path w="130" h="213" extrusionOk="0">
                  <a:moveTo>
                    <a:pt x="70" y="1"/>
                  </a:moveTo>
                  <a:cubicBezTo>
                    <a:pt x="4" y="1"/>
                    <a:pt x="21" y="59"/>
                    <a:pt x="1" y="99"/>
                  </a:cubicBezTo>
                  <a:cubicBezTo>
                    <a:pt x="12" y="130"/>
                    <a:pt x="12" y="163"/>
                    <a:pt x="33" y="195"/>
                  </a:cubicBezTo>
                  <a:cubicBezTo>
                    <a:pt x="40" y="207"/>
                    <a:pt x="49" y="213"/>
                    <a:pt x="61" y="213"/>
                  </a:cubicBezTo>
                  <a:cubicBezTo>
                    <a:pt x="69" y="213"/>
                    <a:pt x="78" y="210"/>
                    <a:pt x="87" y="206"/>
                  </a:cubicBezTo>
                  <a:cubicBezTo>
                    <a:pt x="98" y="173"/>
                    <a:pt x="119" y="152"/>
                    <a:pt x="129" y="120"/>
                  </a:cubicBezTo>
                  <a:lnTo>
                    <a:pt x="129" y="77"/>
                  </a:lnTo>
                  <a:cubicBezTo>
                    <a:pt x="119" y="56"/>
                    <a:pt x="98" y="23"/>
                    <a:pt x="87" y="2"/>
                  </a:cubicBezTo>
                  <a:cubicBezTo>
                    <a:pt x="80" y="1"/>
                    <a:pt x="75" y="1"/>
                    <a:pt x="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63"/>
            <p:cNvSpPr/>
            <p:nvPr/>
          </p:nvSpPr>
          <p:spPr>
            <a:xfrm>
              <a:off x="3988457" y="2477299"/>
              <a:ext cx="13461" cy="9327"/>
            </a:xfrm>
            <a:custGeom>
              <a:avLst/>
              <a:gdLst/>
              <a:ahLst/>
              <a:cxnLst/>
              <a:rect l="l" t="t" r="r" b="b"/>
              <a:pathLst>
                <a:path w="140" h="97" extrusionOk="0">
                  <a:moveTo>
                    <a:pt x="65" y="1"/>
                  </a:moveTo>
                  <a:cubicBezTo>
                    <a:pt x="1" y="1"/>
                    <a:pt x="32" y="54"/>
                    <a:pt x="32" y="86"/>
                  </a:cubicBezTo>
                  <a:cubicBezTo>
                    <a:pt x="65" y="86"/>
                    <a:pt x="86" y="86"/>
                    <a:pt x="108" y="96"/>
                  </a:cubicBezTo>
                  <a:cubicBezTo>
                    <a:pt x="140" y="43"/>
                    <a:pt x="129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63"/>
            <p:cNvSpPr/>
            <p:nvPr/>
          </p:nvSpPr>
          <p:spPr>
            <a:xfrm>
              <a:off x="3581730" y="1874998"/>
              <a:ext cx="22788" cy="151440"/>
            </a:xfrm>
            <a:custGeom>
              <a:avLst/>
              <a:gdLst/>
              <a:ahLst/>
              <a:cxnLst/>
              <a:rect l="l" t="t" r="r" b="b"/>
              <a:pathLst>
                <a:path w="237" h="1575" extrusionOk="0">
                  <a:moveTo>
                    <a:pt x="55" y="0"/>
                  </a:moveTo>
                  <a:cubicBezTo>
                    <a:pt x="1" y="43"/>
                    <a:pt x="1" y="97"/>
                    <a:pt x="1" y="150"/>
                  </a:cubicBezTo>
                  <a:cubicBezTo>
                    <a:pt x="44" y="461"/>
                    <a:pt x="12" y="782"/>
                    <a:pt x="44" y="1092"/>
                  </a:cubicBezTo>
                  <a:cubicBezTo>
                    <a:pt x="98" y="1232"/>
                    <a:pt x="44" y="1392"/>
                    <a:pt x="98" y="1532"/>
                  </a:cubicBezTo>
                  <a:cubicBezTo>
                    <a:pt x="108" y="1553"/>
                    <a:pt x="129" y="1575"/>
                    <a:pt x="151" y="1575"/>
                  </a:cubicBezTo>
                  <a:cubicBezTo>
                    <a:pt x="236" y="1425"/>
                    <a:pt x="172" y="1264"/>
                    <a:pt x="194" y="1103"/>
                  </a:cubicBezTo>
                  <a:cubicBezTo>
                    <a:pt x="183" y="911"/>
                    <a:pt x="215" y="728"/>
                    <a:pt x="172" y="535"/>
                  </a:cubicBezTo>
                  <a:cubicBezTo>
                    <a:pt x="162" y="354"/>
                    <a:pt x="140" y="171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63"/>
            <p:cNvSpPr/>
            <p:nvPr/>
          </p:nvSpPr>
          <p:spPr>
            <a:xfrm>
              <a:off x="3573557" y="1861633"/>
              <a:ext cx="19711" cy="134133"/>
            </a:xfrm>
            <a:custGeom>
              <a:avLst/>
              <a:gdLst/>
              <a:ahLst/>
              <a:cxnLst/>
              <a:rect l="l" t="t" r="r" b="b"/>
              <a:pathLst>
                <a:path w="205" h="1395" extrusionOk="0">
                  <a:moveTo>
                    <a:pt x="97" y="0"/>
                  </a:moveTo>
                  <a:cubicBezTo>
                    <a:pt x="0" y="139"/>
                    <a:pt x="86" y="289"/>
                    <a:pt x="86" y="429"/>
                  </a:cubicBezTo>
                  <a:lnTo>
                    <a:pt x="86" y="460"/>
                  </a:lnTo>
                  <a:cubicBezTo>
                    <a:pt x="76" y="750"/>
                    <a:pt x="64" y="1028"/>
                    <a:pt x="76" y="1317"/>
                  </a:cubicBezTo>
                  <a:cubicBezTo>
                    <a:pt x="76" y="1364"/>
                    <a:pt x="100" y="1394"/>
                    <a:pt x="142" y="1394"/>
                  </a:cubicBezTo>
                  <a:cubicBezTo>
                    <a:pt x="148" y="1394"/>
                    <a:pt x="154" y="1394"/>
                    <a:pt x="161" y="1392"/>
                  </a:cubicBezTo>
                  <a:cubicBezTo>
                    <a:pt x="204" y="1350"/>
                    <a:pt x="193" y="1296"/>
                    <a:pt x="183" y="1253"/>
                  </a:cubicBezTo>
                  <a:cubicBezTo>
                    <a:pt x="161" y="878"/>
                    <a:pt x="150" y="514"/>
                    <a:pt x="140" y="139"/>
                  </a:cubicBezTo>
                  <a:cubicBezTo>
                    <a:pt x="129" y="129"/>
                    <a:pt x="129" y="107"/>
                    <a:pt x="129" y="96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63"/>
            <p:cNvSpPr/>
            <p:nvPr/>
          </p:nvSpPr>
          <p:spPr>
            <a:xfrm>
              <a:off x="3592019" y="1837883"/>
              <a:ext cx="10481" cy="18654"/>
            </a:xfrm>
            <a:custGeom>
              <a:avLst/>
              <a:gdLst/>
              <a:ahLst/>
              <a:cxnLst/>
              <a:rect l="l" t="t" r="r" b="b"/>
              <a:pathLst>
                <a:path w="109" h="194" extrusionOk="0">
                  <a:moveTo>
                    <a:pt x="33" y="1"/>
                  </a:moveTo>
                  <a:cubicBezTo>
                    <a:pt x="1" y="76"/>
                    <a:pt x="76" y="119"/>
                    <a:pt x="87" y="193"/>
                  </a:cubicBezTo>
                  <a:cubicBezTo>
                    <a:pt x="108" y="108"/>
                    <a:pt x="87" y="55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63"/>
            <p:cNvSpPr/>
            <p:nvPr/>
          </p:nvSpPr>
          <p:spPr>
            <a:xfrm>
              <a:off x="3988457" y="2514318"/>
              <a:ext cx="22788" cy="218362"/>
            </a:xfrm>
            <a:custGeom>
              <a:avLst/>
              <a:gdLst/>
              <a:ahLst/>
              <a:cxnLst/>
              <a:rect l="l" t="t" r="r" b="b"/>
              <a:pathLst>
                <a:path w="237" h="2271" extrusionOk="0">
                  <a:moveTo>
                    <a:pt x="32" y="1"/>
                  </a:moveTo>
                  <a:cubicBezTo>
                    <a:pt x="22" y="451"/>
                    <a:pt x="1" y="900"/>
                    <a:pt x="22" y="1360"/>
                  </a:cubicBezTo>
                  <a:cubicBezTo>
                    <a:pt x="32" y="1660"/>
                    <a:pt x="11" y="1971"/>
                    <a:pt x="108" y="2271"/>
                  </a:cubicBezTo>
                  <a:cubicBezTo>
                    <a:pt x="236" y="2174"/>
                    <a:pt x="151" y="2046"/>
                    <a:pt x="161" y="1928"/>
                  </a:cubicBezTo>
                  <a:lnTo>
                    <a:pt x="161" y="1907"/>
                  </a:lnTo>
                  <a:cubicBezTo>
                    <a:pt x="129" y="1767"/>
                    <a:pt x="118" y="1617"/>
                    <a:pt x="140" y="1479"/>
                  </a:cubicBezTo>
                  <a:cubicBezTo>
                    <a:pt x="118" y="1179"/>
                    <a:pt x="129" y="879"/>
                    <a:pt x="129" y="579"/>
                  </a:cubicBezTo>
                  <a:cubicBezTo>
                    <a:pt x="118" y="451"/>
                    <a:pt x="172" y="311"/>
                    <a:pt x="75" y="204"/>
                  </a:cubicBezTo>
                  <a:cubicBezTo>
                    <a:pt x="65" y="129"/>
                    <a:pt x="97" y="54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63"/>
            <p:cNvSpPr/>
            <p:nvPr/>
          </p:nvSpPr>
          <p:spPr>
            <a:xfrm>
              <a:off x="3995668" y="2523548"/>
              <a:ext cx="15577" cy="48172"/>
            </a:xfrm>
            <a:custGeom>
              <a:avLst/>
              <a:gdLst/>
              <a:ahLst/>
              <a:cxnLst/>
              <a:rect l="l" t="t" r="r" b="b"/>
              <a:pathLst>
                <a:path w="162" h="501" extrusionOk="0">
                  <a:moveTo>
                    <a:pt x="97" y="1"/>
                  </a:moveTo>
                  <a:cubicBezTo>
                    <a:pt x="54" y="44"/>
                    <a:pt x="22" y="76"/>
                    <a:pt x="0" y="108"/>
                  </a:cubicBezTo>
                  <a:lnTo>
                    <a:pt x="0" y="483"/>
                  </a:lnTo>
                  <a:cubicBezTo>
                    <a:pt x="13" y="496"/>
                    <a:pt x="29" y="501"/>
                    <a:pt x="47" y="501"/>
                  </a:cubicBezTo>
                  <a:cubicBezTo>
                    <a:pt x="59" y="501"/>
                    <a:pt x="73" y="498"/>
                    <a:pt x="86" y="493"/>
                  </a:cubicBezTo>
                  <a:cubicBezTo>
                    <a:pt x="129" y="440"/>
                    <a:pt x="140" y="376"/>
                    <a:pt x="150" y="312"/>
                  </a:cubicBezTo>
                  <a:cubicBezTo>
                    <a:pt x="161" y="269"/>
                    <a:pt x="150" y="226"/>
                    <a:pt x="119" y="194"/>
                  </a:cubicBezTo>
                  <a:cubicBezTo>
                    <a:pt x="107" y="129"/>
                    <a:pt x="107" y="76"/>
                    <a:pt x="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63"/>
            <p:cNvSpPr/>
            <p:nvPr/>
          </p:nvSpPr>
          <p:spPr>
            <a:xfrm>
              <a:off x="4004995" y="2540664"/>
              <a:ext cx="18557" cy="34519"/>
            </a:xfrm>
            <a:custGeom>
              <a:avLst/>
              <a:gdLst/>
              <a:ahLst/>
              <a:cxnLst/>
              <a:rect l="l" t="t" r="r" b="b"/>
              <a:pathLst>
                <a:path w="193" h="359" extrusionOk="0">
                  <a:moveTo>
                    <a:pt x="76" y="0"/>
                  </a:moveTo>
                  <a:cubicBezTo>
                    <a:pt x="62" y="0"/>
                    <a:pt x="43" y="7"/>
                    <a:pt x="22" y="16"/>
                  </a:cubicBezTo>
                  <a:cubicBezTo>
                    <a:pt x="22" y="58"/>
                    <a:pt x="22" y="101"/>
                    <a:pt x="10" y="155"/>
                  </a:cubicBezTo>
                  <a:cubicBezTo>
                    <a:pt x="0" y="241"/>
                    <a:pt x="22" y="315"/>
                    <a:pt x="117" y="358"/>
                  </a:cubicBezTo>
                  <a:cubicBezTo>
                    <a:pt x="150" y="348"/>
                    <a:pt x="160" y="327"/>
                    <a:pt x="160" y="294"/>
                  </a:cubicBezTo>
                  <a:cubicBezTo>
                    <a:pt x="160" y="241"/>
                    <a:pt x="193" y="187"/>
                    <a:pt x="139" y="144"/>
                  </a:cubicBezTo>
                  <a:cubicBezTo>
                    <a:pt x="129" y="112"/>
                    <a:pt x="117" y="91"/>
                    <a:pt x="107" y="58"/>
                  </a:cubicBezTo>
                  <a:cubicBezTo>
                    <a:pt x="107" y="14"/>
                    <a:pt x="96" y="0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63"/>
            <p:cNvSpPr/>
            <p:nvPr/>
          </p:nvSpPr>
          <p:spPr>
            <a:xfrm>
              <a:off x="3650768" y="2061342"/>
              <a:ext cx="22788" cy="25769"/>
            </a:xfrm>
            <a:custGeom>
              <a:avLst/>
              <a:gdLst/>
              <a:ahLst/>
              <a:cxnLst/>
              <a:rect l="l" t="t" r="r" b="b"/>
              <a:pathLst>
                <a:path w="237" h="268" extrusionOk="0">
                  <a:moveTo>
                    <a:pt x="118" y="1"/>
                  </a:moveTo>
                  <a:cubicBezTo>
                    <a:pt x="129" y="75"/>
                    <a:pt x="161" y="161"/>
                    <a:pt x="32" y="161"/>
                  </a:cubicBezTo>
                  <a:cubicBezTo>
                    <a:pt x="11" y="193"/>
                    <a:pt x="1" y="215"/>
                    <a:pt x="22" y="246"/>
                  </a:cubicBezTo>
                  <a:cubicBezTo>
                    <a:pt x="41" y="261"/>
                    <a:pt x="59" y="267"/>
                    <a:pt x="78" y="267"/>
                  </a:cubicBezTo>
                  <a:cubicBezTo>
                    <a:pt x="113" y="267"/>
                    <a:pt x="148" y="246"/>
                    <a:pt x="182" y="225"/>
                  </a:cubicBezTo>
                  <a:cubicBezTo>
                    <a:pt x="204" y="215"/>
                    <a:pt x="215" y="193"/>
                    <a:pt x="215" y="182"/>
                  </a:cubicBezTo>
                  <a:cubicBezTo>
                    <a:pt x="236" y="108"/>
                    <a:pt x="225" y="43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63"/>
            <p:cNvSpPr/>
            <p:nvPr/>
          </p:nvSpPr>
          <p:spPr>
            <a:xfrm>
              <a:off x="3666153" y="2079900"/>
              <a:ext cx="19711" cy="21923"/>
            </a:xfrm>
            <a:custGeom>
              <a:avLst/>
              <a:gdLst/>
              <a:ahLst/>
              <a:cxnLst/>
              <a:rect l="l" t="t" r="r" b="b"/>
              <a:pathLst>
                <a:path w="205" h="228" extrusionOk="0">
                  <a:moveTo>
                    <a:pt x="65" y="0"/>
                  </a:moveTo>
                  <a:cubicBezTo>
                    <a:pt x="55" y="0"/>
                    <a:pt x="44" y="0"/>
                    <a:pt x="33" y="11"/>
                  </a:cubicBezTo>
                  <a:cubicBezTo>
                    <a:pt x="22" y="32"/>
                    <a:pt x="12" y="43"/>
                    <a:pt x="1" y="65"/>
                  </a:cubicBezTo>
                  <a:cubicBezTo>
                    <a:pt x="1" y="107"/>
                    <a:pt x="12" y="161"/>
                    <a:pt x="44" y="193"/>
                  </a:cubicBezTo>
                  <a:cubicBezTo>
                    <a:pt x="61" y="210"/>
                    <a:pt x="78" y="228"/>
                    <a:pt x="102" y="228"/>
                  </a:cubicBezTo>
                  <a:cubicBezTo>
                    <a:pt x="107" y="228"/>
                    <a:pt x="113" y="227"/>
                    <a:pt x="119" y="225"/>
                  </a:cubicBezTo>
                  <a:cubicBezTo>
                    <a:pt x="151" y="225"/>
                    <a:pt x="183" y="215"/>
                    <a:pt x="205" y="172"/>
                  </a:cubicBezTo>
                  <a:cubicBezTo>
                    <a:pt x="119" y="150"/>
                    <a:pt x="119" y="65"/>
                    <a:pt x="76" y="11"/>
                  </a:cubicBezTo>
                  <a:cubicBezTo>
                    <a:pt x="76" y="11"/>
                    <a:pt x="65" y="11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63"/>
            <p:cNvSpPr/>
            <p:nvPr/>
          </p:nvSpPr>
          <p:spPr>
            <a:xfrm>
              <a:off x="3665191" y="2061342"/>
              <a:ext cx="12500" cy="19615"/>
            </a:xfrm>
            <a:custGeom>
              <a:avLst/>
              <a:gdLst/>
              <a:ahLst/>
              <a:cxnLst/>
              <a:rect l="l" t="t" r="r" b="b"/>
              <a:pathLst>
                <a:path w="130" h="204" extrusionOk="0">
                  <a:moveTo>
                    <a:pt x="1" y="1"/>
                  </a:moveTo>
                  <a:lnTo>
                    <a:pt x="1" y="1"/>
                  </a:lnTo>
                  <a:cubicBezTo>
                    <a:pt x="43" y="65"/>
                    <a:pt x="54" y="129"/>
                    <a:pt x="43" y="204"/>
                  </a:cubicBezTo>
                  <a:lnTo>
                    <a:pt x="86" y="204"/>
                  </a:lnTo>
                  <a:cubicBezTo>
                    <a:pt x="129" y="86"/>
                    <a:pt x="108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63"/>
            <p:cNvSpPr/>
            <p:nvPr/>
          </p:nvSpPr>
          <p:spPr>
            <a:xfrm>
              <a:off x="3692979" y="2112207"/>
              <a:ext cx="12404" cy="13269"/>
            </a:xfrm>
            <a:custGeom>
              <a:avLst/>
              <a:gdLst/>
              <a:ahLst/>
              <a:cxnLst/>
              <a:rect l="l" t="t" r="r" b="b"/>
              <a:pathLst>
                <a:path w="129" h="138" extrusionOk="0">
                  <a:moveTo>
                    <a:pt x="54" y="0"/>
                  </a:moveTo>
                  <a:cubicBezTo>
                    <a:pt x="40" y="0"/>
                    <a:pt x="23" y="14"/>
                    <a:pt x="0" y="50"/>
                  </a:cubicBezTo>
                  <a:cubicBezTo>
                    <a:pt x="0" y="60"/>
                    <a:pt x="0" y="71"/>
                    <a:pt x="11" y="82"/>
                  </a:cubicBezTo>
                  <a:cubicBezTo>
                    <a:pt x="20" y="110"/>
                    <a:pt x="30" y="137"/>
                    <a:pt x="67" y="137"/>
                  </a:cubicBezTo>
                  <a:cubicBezTo>
                    <a:pt x="73" y="137"/>
                    <a:pt x="79" y="137"/>
                    <a:pt x="86" y="135"/>
                  </a:cubicBezTo>
                  <a:cubicBezTo>
                    <a:pt x="97" y="114"/>
                    <a:pt x="118" y="103"/>
                    <a:pt x="129" y="82"/>
                  </a:cubicBezTo>
                  <a:cubicBezTo>
                    <a:pt x="99" y="67"/>
                    <a:pt x="85" y="0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63"/>
            <p:cNvSpPr/>
            <p:nvPr/>
          </p:nvSpPr>
          <p:spPr>
            <a:xfrm>
              <a:off x="3684710" y="2111438"/>
              <a:ext cx="11442" cy="13846"/>
            </a:xfrm>
            <a:custGeom>
              <a:avLst/>
              <a:gdLst/>
              <a:ahLst/>
              <a:cxnLst/>
              <a:rect l="l" t="t" r="r" b="b"/>
              <a:pathLst>
                <a:path w="119" h="144" extrusionOk="0">
                  <a:moveTo>
                    <a:pt x="25" y="0"/>
                  </a:moveTo>
                  <a:cubicBezTo>
                    <a:pt x="16" y="0"/>
                    <a:pt x="7" y="15"/>
                    <a:pt x="1" y="58"/>
                  </a:cubicBezTo>
                  <a:cubicBezTo>
                    <a:pt x="22" y="90"/>
                    <a:pt x="33" y="111"/>
                    <a:pt x="55" y="143"/>
                  </a:cubicBezTo>
                  <a:cubicBezTo>
                    <a:pt x="119" y="143"/>
                    <a:pt x="119" y="101"/>
                    <a:pt x="86" y="58"/>
                  </a:cubicBezTo>
                  <a:lnTo>
                    <a:pt x="86" y="58"/>
                  </a:lnTo>
                  <a:cubicBezTo>
                    <a:pt x="85" y="59"/>
                    <a:pt x="83" y="60"/>
                    <a:pt x="82" y="60"/>
                  </a:cubicBezTo>
                  <a:cubicBezTo>
                    <a:pt x="67" y="60"/>
                    <a:pt x="44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63"/>
            <p:cNvSpPr/>
            <p:nvPr/>
          </p:nvSpPr>
          <p:spPr>
            <a:xfrm>
              <a:off x="3900958" y="2310474"/>
              <a:ext cx="39230" cy="77980"/>
            </a:xfrm>
            <a:custGeom>
              <a:avLst/>
              <a:gdLst/>
              <a:ahLst/>
              <a:cxnLst/>
              <a:rect l="l" t="t" r="r" b="b"/>
              <a:pathLst>
                <a:path w="408" h="811" extrusionOk="0">
                  <a:moveTo>
                    <a:pt x="247" y="1"/>
                  </a:moveTo>
                  <a:cubicBezTo>
                    <a:pt x="140" y="151"/>
                    <a:pt x="172" y="332"/>
                    <a:pt x="118" y="504"/>
                  </a:cubicBezTo>
                  <a:cubicBezTo>
                    <a:pt x="118" y="408"/>
                    <a:pt x="107" y="311"/>
                    <a:pt x="107" y="204"/>
                  </a:cubicBezTo>
                  <a:cubicBezTo>
                    <a:pt x="76" y="204"/>
                    <a:pt x="64" y="215"/>
                    <a:pt x="43" y="236"/>
                  </a:cubicBezTo>
                  <a:cubicBezTo>
                    <a:pt x="0" y="344"/>
                    <a:pt x="11" y="461"/>
                    <a:pt x="33" y="568"/>
                  </a:cubicBezTo>
                  <a:cubicBezTo>
                    <a:pt x="54" y="643"/>
                    <a:pt x="54" y="729"/>
                    <a:pt x="97" y="793"/>
                  </a:cubicBezTo>
                  <a:cubicBezTo>
                    <a:pt x="109" y="806"/>
                    <a:pt x="122" y="811"/>
                    <a:pt x="132" y="811"/>
                  </a:cubicBezTo>
                  <a:cubicBezTo>
                    <a:pt x="140" y="811"/>
                    <a:pt x="146" y="808"/>
                    <a:pt x="150" y="804"/>
                  </a:cubicBezTo>
                  <a:cubicBezTo>
                    <a:pt x="183" y="611"/>
                    <a:pt x="214" y="429"/>
                    <a:pt x="247" y="236"/>
                  </a:cubicBezTo>
                  <a:lnTo>
                    <a:pt x="354" y="344"/>
                  </a:lnTo>
                  <a:cubicBezTo>
                    <a:pt x="407" y="311"/>
                    <a:pt x="397" y="258"/>
                    <a:pt x="407" y="204"/>
                  </a:cubicBezTo>
                  <a:cubicBezTo>
                    <a:pt x="375" y="118"/>
                    <a:pt x="311" y="54"/>
                    <a:pt x="2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63"/>
            <p:cNvSpPr/>
            <p:nvPr/>
          </p:nvSpPr>
          <p:spPr>
            <a:xfrm>
              <a:off x="3893746" y="2290859"/>
              <a:ext cx="19615" cy="41346"/>
            </a:xfrm>
            <a:custGeom>
              <a:avLst/>
              <a:gdLst/>
              <a:ahLst/>
              <a:cxnLst/>
              <a:rect l="l" t="t" r="r" b="b"/>
              <a:pathLst>
                <a:path w="204" h="430" extrusionOk="0">
                  <a:moveTo>
                    <a:pt x="22" y="1"/>
                  </a:moveTo>
                  <a:lnTo>
                    <a:pt x="22" y="22"/>
                  </a:lnTo>
                  <a:cubicBezTo>
                    <a:pt x="1" y="183"/>
                    <a:pt x="54" y="312"/>
                    <a:pt x="151" y="429"/>
                  </a:cubicBezTo>
                  <a:cubicBezTo>
                    <a:pt x="161" y="419"/>
                    <a:pt x="172" y="419"/>
                    <a:pt x="182" y="408"/>
                  </a:cubicBezTo>
                  <a:cubicBezTo>
                    <a:pt x="204" y="248"/>
                    <a:pt x="139" y="108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63"/>
            <p:cNvSpPr/>
            <p:nvPr/>
          </p:nvSpPr>
          <p:spPr>
            <a:xfrm>
              <a:off x="3752690" y="2160668"/>
              <a:ext cx="12404" cy="12019"/>
            </a:xfrm>
            <a:custGeom>
              <a:avLst/>
              <a:gdLst/>
              <a:ahLst/>
              <a:cxnLst/>
              <a:rect l="l" t="t" r="r" b="b"/>
              <a:pathLst>
                <a:path w="129" h="125" extrusionOk="0">
                  <a:moveTo>
                    <a:pt x="72" y="1"/>
                  </a:moveTo>
                  <a:cubicBezTo>
                    <a:pt x="40" y="1"/>
                    <a:pt x="15" y="12"/>
                    <a:pt x="0" y="49"/>
                  </a:cubicBezTo>
                  <a:cubicBezTo>
                    <a:pt x="33" y="70"/>
                    <a:pt x="65" y="91"/>
                    <a:pt x="86" y="124"/>
                  </a:cubicBezTo>
                  <a:cubicBezTo>
                    <a:pt x="129" y="91"/>
                    <a:pt x="119" y="49"/>
                    <a:pt x="119" y="6"/>
                  </a:cubicBezTo>
                  <a:cubicBezTo>
                    <a:pt x="102" y="3"/>
                    <a:pt x="87" y="1"/>
                    <a:pt x="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63"/>
            <p:cNvSpPr/>
            <p:nvPr/>
          </p:nvSpPr>
          <p:spPr>
            <a:xfrm>
              <a:off x="4018264" y="2552106"/>
              <a:ext cx="8365" cy="19423"/>
            </a:xfrm>
            <a:custGeom>
              <a:avLst/>
              <a:gdLst/>
              <a:ahLst/>
              <a:cxnLst/>
              <a:rect l="l" t="t" r="r" b="b"/>
              <a:pathLst>
                <a:path w="87" h="202" extrusionOk="0">
                  <a:moveTo>
                    <a:pt x="44" y="1"/>
                  </a:moveTo>
                  <a:cubicBezTo>
                    <a:pt x="32" y="1"/>
                    <a:pt x="18" y="8"/>
                    <a:pt x="1" y="25"/>
                  </a:cubicBezTo>
                  <a:cubicBezTo>
                    <a:pt x="1" y="79"/>
                    <a:pt x="12" y="122"/>
                    <a:pt x="12" y="175"/>
                  </a:cubicBezTo>
                  <a:cubicBezTo>
                    <a:pt x="12" y="186"/>
                    <a:pt x="12" y="186"/>
                    <a:pt x="22" y="196"/>
                  </a:cubicBezTo>
                  <a:cubicBezTo>
                    <a:pt x="22" y="200"/>
                    <a:pt x="23" y="201"/>
                    <a:pt x="25" y="201"/>
                  </a:cubicBezTo>
                  <a:cubicBezTo>
                    <a:pt x="29" y="201"/>
                    <a:pt x="36" y="193"/>
                    <a:pt x="44" y="186"/>
                  </a:cubicBezTo>
                  <a:cubicBezTo>
                    <a:pt x="55" y="143"/>
                    <a:pt x="33" y="89"/>
                    <a:pt x="87" y="68"/>
                  </a:cubicBezTo>
                  <a:cubicBezTo>
                    <a:pt x="80" y="32"/>
                    <a:pt x="68" y="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63"/>
            <p:cNvSpPr/>
            <p:nvPr/>
          </p:nvSpPr>
          <p:spPr>
            <a:xfrm>
              <a:off x="3362502" y="3301713"/>
              <a:ext cx="15481" cy="245381"/>
            </a:xfrm>
            <a:custGeom>
              <a:avLst/>
              <a:gdLst/>
              <a:ahLst/>
              <a:cxnLst/>
              <a:rect l="l" t="t" r="r" b="b"/>
              <a:pathLst>
                <a:path w="161" h="2552" extrusionOk="0">
                  <a:moveTo>
                    <a:pt x="65" y="0"/>
                  </a:moveTo>
                  <a:cubicBezTo>
                    <a:pt x="59" y="0"/>
                    <a:pt x="52" y="1"/>
                    <a:pt x="43" y="3"/>
                  </a:cubicBezTo>
                  <a:lnTo>
                    <a:pt x="43" y="14"/>
                  </a:lnTo>
                  <a:cubicBezTo>
                    <a:pt x="22" y="196"/>
                    <a:pt x="22" y="367"/>
                    <a:pt x="54" y="549"/>
                  </a:cubicBezTo>
                  <a:cubicBezTo>
                    <a:pt x="43" y="817"/>
                    <a:pt x="1" y="1074"/>
                    <a:pt x="43" y="1331"/>
                  </a:cubicBezTo>
                  <a:cubicBezTo>
                    <a:pt x="11" y="1716"/>
                    <a:pt x="43" y="2102"/>
                    <a:pt x="32" y="2487"/>
                  </a:cubicBezTo>
                  <a:cubicBezTo>
                    <a:pt x="32" y="2530"/>
                    <a:pt x="43" y="2551"/>
                    <a:pt x="97" y="2551"/>
                  </a:cubicBezTo>
                  <a:cubicBezTo>
                    <a:pt x="97" y="2391"/>
                    <a:pt x="86" y="2241"/>
                    <a:pt x="97" y="2080"/>
                  </a:cubicBezTo>
                  <a:cubicBezTo>
                    <a:pt x="108" y="1866"/>
                    <a:pt x="54" y="1652"/>
                    <a:pt x="129" y="1438"/>
                  </a:cubicBezTo>
                  <a:cubicBezTo>
                    <a:pt x="150" y="999"/>
                    <a:pt x="161" y="549"/>
                    <a:pt x="129" y="110"/>
                  </a:cubicBezTo>
                  <a:cubicBezTo>
                    <a:pt x="59" y="110"/>
                    <a:pt x="137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63"/>
            <p:cNvSpPr/>
            <p:nvPr/>
          </p:nvSpPr>
          <p:spPr>
            <a:xfrm>
              <a:off x="3356348" y="3681708"/>
              <a:ext cx="18654" cy="100095"/>
            </a:xfrm>
            <a:custGeom>
              <a:avLst/>
              <a:gdLst/>
              <a:ahLst/>
              <a:cxnLst/>
              <a:rect l="l" t="t" r="r" b="b"/>
              <a:pathLst>
                <a:path w="194" h="1041" extrusionOk="0">
                  <a:moveTo>
                    <a:pt x="89" y="1"/>
                  </a:moveTo>
                  <a:cubicBezTo>
                    <a:pt x="74" y="1"/>
                    <a:pt x="57" y="46"/>
                    <a:pt x="36" y="46"/>
                  </a:cubicBezTo>
                  <a:cubicBezTo>
                    <a:pt x="35" y="46"/>
                    <a:pt x="34" y="46"/>
                    <a:pt x="32" y="45"/>
                  </a:cubicBezTo>
                  <a:lnTo>
                    <a:pt x="32" y="45"/>
                  </a:lnTo>
                  <a:cubicBezTo>
                    <a:pt x="0" y="302"/>
                    <a:pt x="32" y="570"/>
                    <a:pt x="43" y="826"/>
                  </a:cubicBezTo>
                  <a:cubicBezTo>
                    <a:pt x="86" y="891"/>
                    <a:pt x="53" y="976"/>
                    <a:pt x="118" y="1041"/>
                  </a:cubicBezTo>
                  <a:cubicBezTo>
                    <a:pt x="129" y="1019"/>
                    <a:pt x="150" y="1009"/>
                    <a:pt x="161" y="988"/>
                  </a:cubicBezTo>
                  <a:cubicBezTo>
                    <a:pt x="193" y="816"/>
                    <a:pt x="161" y="634"/>
                    <a:pt x="161" y="462"/>
                  </a:cubicBezTo>
                  <a:cubicBezTo>
                    <a:pt x="150" y="409"/>
                    <a:pt x="172" y="345"/>
                    <a:pt x="118" y="291"/>
                  </a:cubicBezTo>
                  <a:cubicBezTo>
                    <a:pt x="118" y="205"/>
                    <a:pt x="129" y="120"/>
                    <a:pt x="107" y="34"/>
                  </a:cubicBezTo>
                  <a:cubicBezTo>
                    <a:pt x="101" y="9"/>
                    <a:pt x="95" y="1"/>
                    <a:pt x="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63"/>
            <p:cNvSpPr/>
            <p:nvPr/>
          </p:nvSpPr>
          <p:spPr>
            <a:xfrm>
              <a:off x="3359425" y="3429596"/>
              <a:ext cx="12404" cy="146825"/>
            </a:xfrm>
            <a:custGeom>
              <a:avLst/>
              <a:gdLst/>
              <a:ahLst/>
              <a:cxnLst/>
              <a:rect l="l" t="t" r="r" b="b"/>
              <a:pathLst>
                <a:path w="129" h="1527" extrusionOk="0">
                  <a:moveTo>
                    <a:pt x="75" y="1"/>
                  </a:moveTo>
                  <a:cubicBezTo>
                    <a:pt x="0" y="504"/>
                    <a:pt x="64" y="1018"/>
                    <a:pt x="0" y="1511"/>
                  </a:cubicBezTo>
                  <a:cubicBezTo>
                    <a:pt x="19" y="1522"/>
                    <a:pt x="35" y="1526"/>
                    <a:pt x="49" y="1526"/>
                  </a:cubicBezTo>
                  <a:cubicBezTo>
                    <a:pt x="89" y="1526"/>
                    <a:pt x="107" y="1486"/>
                    <a:pt x="107" y="1447"/>
                  </a:cubicBezTo>
                  <a:cubicBezTo>
                    <a:pt x="118" y="1371"/>
                    <a:pt x="118" y="1297"/>
                    <a:pt x="129" y="1221"/>
                  </a:cubicBezTo>
                  <a:cubicBezTo>
                    <a:pt x="64" y="1168"/>
                    <a:pt x="86" y="1093"/>
                    <a:pt x="86" y="1029"/>
                  </a:cubicBezTo>
                  <a:cubicBezTo>
                    <a:pt x="86" y="686"/>
                    <a:pt x="86" y="343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63"/>
            <p:cNvSpPr/>
            <p:nvPr/>
          </p:nvSpPr>
          <p:spPr>
            <a:xfrm>
              <a:off x="3359425" y="3583056"/>
              <a:ext cx="11442" cy="63845"/>
            </a:xfrm>
            <a:custGeom>
              <a:avLst/>
              <a:gdLst/>
              <a:ahLst/>
              <a:cxnLst/>
              <a:rect l="l" t="t" r="r" b="b"/>
              <a:pathLst>
                <a:path w="119" h="664" extrusionOk="0">
                  <a:moveTo>
                    <a:pt x="75" y="1"/>
                  </a:moveTo>
                  <a:lnTo>
                    <a:pt x="75" y="1"/>
                  </a:lnTo>
                  <a:cubicBezTo>
                    <a:pt x="11" y="182"/>
                    <a:pt x="97" y="353"/>
                    <a:pt x="0" y="493"/>
                  </a:cubicBezTo>
                  <a:lnTo>
                    <a:pt x="0" y="622"/>
                  </a:lnTo>
                  <a:cubicBezTo>
                    <a:pt x="2" y="621"/>
                    <a:pt x="3" y="621"/>
                    <a:pt x="4" y="621"/>
                  </a:cubicBezTo>
                  <a:cubicBezTo>
                    <a:pt x="24" y="621"/>
                    <a:pt x="44" y="663"/>
                    <a:pt x="61" y="663"/>
                  </a:cubicBezTo>
                  <a:cubicBezTo>
                    <a:pt x="70" y="663"/>
                    <a:pt x="78" y="650"/>
                    <a:pt x="86" y="610"/>
                  </a:cubicBezTo>
                  <a:cubicBezTo>
                    <a:pt x="118" y="418"/>
                    <a:pt x="86" y="225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63"/>
            <p:cNvSpPr/>
            <p:nvPr/>
          </p:nvSpPr>
          <p:spPr>
            <a:xfrm>
              <a:off x="3366637" y="3709689"/>
              <a:ext cx="11346" cy="16538"/>
            </a:xfrm>
            <a:custGeom>
              <a:avLst/>
              <a:gdLst/>
              <a:ahLst/>
              <a:cxnLst/>
              <a:rect l="l" t="t" r="r" b="b"/>
              <a:pathLst>
                <a:path w="118" h="172" extrusionOk="0">
                  <a:moveTo>
                    <a:pt x="11" y="0"/>
                  </a:moveTo>
                  <a:cubicBezTo>
                    <a:pt x="11" y="64"/>
                    <a:pt x="0" y="118"/>
                    <a:pt x="54" y="171"/>
                  </a:cubicBezTo>
                  <a:cubicBezTo>
                    <a:pt x="118" y="43"/>
                    <a:pt x="118" y="11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63"/>
            <p:cNvSpPr/>
            <p:nvPr/>
          </p:nvSpPr>
          <p:spPr>
            <a:xfrm>
              <a:off x="3368656" y="3167099"/>
              <a:ext cx="1154" cy="121633"/>
            </a:xfrm>
            <a:custGeom>
              <a:avLst/>
              <a:gdLst/>
              <a:ahLst/>
              <a:cxnLst/>
              <a:rect l="l" t="t" r="r" b="b"/>
              <a:pathLst>
                <a:path w="12" h="1265" extrusionOk="0">
                  <a:moveTo>
                    <a:pt x="1" y="1"/>
                  </a:moveTo>
                  <a:lnTo>
                    <a:pt x="1" y="1253"/>
                  </a:lnTo>
                  <a:cubicBezTo>
                    <a:pt x="1" y="1253"/>
                    <a:pt x="11" y="1253"/>
                    <a:pt x="11" y="1264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63"/>
            <p:cNvSpPr/>
            <p:nvPr/>
          </p:nvSpPr>
          <p:spPr>
            <a:xfrm>
              <a:off x="3356348" y="2753257"/>
              <a:ext cx="50480" cy="16346"/>
            </a:xfrm>
            <a:custGeom>
              <a:avLst/>
              <a:gdLst/>
              <a:ahLst/>
              <a:cxnLst/>
              <a:rect l="l" t="t" r="r" b="b"/>
              <a:pathLst>
                <a:path w="525" h="170" extrusionOk="0">
                  <a:moveTo>
                    <a:pt x="32" y="0"/>
                  </a:moveTo>
                  <a:cubicBezTo>
                    <a:pt x="11" y="32"/>
                    <a:pt x="0" y="53"/>
                    <a:pt x="22" y="86"/>
                  </a:cubicBezTo>
                  <a:cubicBezTo>
                    <a:pt x="53" y="96"/>
                    <a:pt x="53" y="118"/>
                    <a:pt x="75" y="139"/>
                  </a:cubicBezTo>
                  <a:cubicBezTo>
                    <a:pt x="90" y="154"/>
                    <a:pt x="111" y="169"/>
                    <a:pt x="137" y="169"/>
                  </a:cubicBezTo>
                  <a:cubicBezTo>
                    <a:pt x="147" y="169"/>
                    <a:pt x="159" y="167"/>
                    <a:pt x="172" y="160"/>
                  </a:cubicBezTo>
                  <a:cubicBezTo>
                    <a:pt x="208" y="92"/>
                    <a:pt x="258" y="76"/>
                    <a:pt x="311" y="76"/>
                  </a:cubicBezTo>
                  <a:cubicBezTo>
                    <a:pt x="359" y="76"/>
                    <a:pt x="409" y="89"/>
                    <a:pt x="455" y="89"/>
                  </a:cubicBezTo>
                  <a:cubicBezTo>
                    <a:pt x="480" y="89"/>
                    <a:pt x="503" y="85"/>
                    <a:pt x="525" y="75"/>
                  </a:cubicBezTo>
                  <a:lnTo>
                    <a:pt x="5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63"/>
            <p:cNvSpPr/>
            <p:nvPr/>
          </p:nvSpPr>
          <p:spPr>
            <a:xfrm>
              <a:off x="3538558" y="2773834"/>
              <a:ext cx="24807" cy="248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76" y="0"/>
                  </a:moveTo>
                  <a:cubicBezTo>
                    <a:pt x="76" y="43"/>
                    <a:pt x="54" y="65"/>
                    <a:pt x="0" y="65"/>
                  </a:cubicBezTo>
                  <a:cubicBezTo>
                    <a:pt x="43" y="107"/>
                    <a:pt x="86" y="150"/>
                    <a:pt x="118" y="193"/>
                  </a:cubicBezTo>
                  <a:cubicBezTo>
                    <a:pt x="140" y="236"/>
                    <a:pt x="171" y="257"/>
                    <a:pt x="214" y="257"/>
                  </a:cubicBezTo>
                  <a:cubicBezTo>
                    <a:pt x="247" y="236"/>
                    <a:pt x="257" y="214"/>
                    <a:pt x="257" y="182"/>
                  </a:cubicBezTo>
                  <a:cubicBezTo>
                    <a:pt x="204" y="118"/>
                    <a:pt x="204" y="0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63"/>
            <p:cNvSpPr/>
            <p:nvPr/>
          </p:nvSpPr>
          <p:spPr>
            <a:xfrm>
              <a:off x="3546731" y="2792392"/>
              <a:ext cx="13558" cy="13365"/>
            </a:xfrm>
            <a:custGeom>
              <a:avLst/>
              <a:gdLst/>
              <a:ahLst/>
              <a:cxnLst/>
              <a:rect l="l" t="t" r="r" b="b"/>
              <a:pathLst>
                <a:path w="141" h="139" extrusionOk="0">
                  <a:moveTo>
                    <a:pt x="33" y="0"/>
                  </a:moveTo>
                  <a:cubicBezTo>
                    <a:pt x="1" y="10"/>
                    <a:pt x="1" y="43"/>
                    <a:pt x="1" y="75"/>
                  </a:cubicBezTo>
                  <a:cubicBezTo>
                    <a:pt x="22" y="96"/>
                    <a:pt x="55" y="117"/>
                    <a:pt x="76" y="139"/>
                  </a:cubicBezTo>
                  <a:lnTo>
                    <a:pt x="119" y="139"/>
                  </a:lnTo>
                  <a:cubicBezTo>
                    <a:pt x="129" y="129"/>
                    <a:pt x="140" y="107"/>
                    <a:pt x="140" y="96"/>
                  </a:cubicBezTo>
                  <a:cubicBezTo>
                    <a:pt x="140" y="75"/>
                    <a:pt x="129" y="64"/>
                    <a:pt x="119" y="53"/>
                  </a:cubicBezTo>
                  <a:cubicBezTo>
                    <a:pt x="86" y="32"/>
                    <a:pt x="65" y="21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63"/>
            <p:cNvSpPr/>
            <p:nvPr/>
          </p:nvSpPr>
          <p:spPr>
            <a:xfrm>
              <a:off x="3359425" y="2764507"/>
              <a:ext cx="21730" cy="126825"/>
            </a:xfrm>
            <a:custGeom>
              <a:avLst/>
              <a:gdLst/>
              <a:ahLst/>
              <a:cxnLst/>
              <a:rect l="l" t="t" r="r" b="b"/>
              <a:pathLst>
                <a:path w="226" h="1319" extrusionOk="0">
                  <a:moveTo>
                    <a:pt x="43" y="1"/>
                  </a:moveTo>
                  <a:cubicBezTo>
                    <a:pt x="11" y="76"/>
                    <a:pt x="21" y="140"/>
                    <a:pt x="43" y="215"/>
                  </a:cubicBezTo>
                  <a:cubicBezTo>
                    <a:pt x="64" y="322"/>
                    <a:pt x="0" y="440"/>
                    <a:pt x="75" y="536"/>
                  </a:cubicBezTo>
                  <a:cubicBezTo>
                    <a:pt x="129" y="643"/>
                    <a:pt x="118" y="761"/>
                    <a:pt x="86" y="868"/>
                  </a:cubicBezTo>
                  <a:cubicBezTo>
                    <a:pt x="75" y="975"/>
                    <a:pt x="64" y="1093"/>
                    <a:pt x="86" y="1200"/>
                  </a:cubicBezTo>
                  <a:cubicBezTo>
                    <a:pt x="137" y="1220"/>
                    <a:pt x="71" y="1319"/>
                    <a:pt x="149" y="1319"/>
                  </a:cubicBezTo>
                  <a:cubicBezTo>
                    <a:pt x="153" y="1319"/>
                    <a:pt x="157" y="1318"/>
                    <a:pt x="161" y="1318"/>
                  </a:cubicBezTo>
                  <a:cubicBezTo>
                    <a:pt x="171" y="1114"/>
                    <a:pt x="193" y="911"/>
                    <a:pt x="171" y="707"/>
                  </a:cubicBezTo>
                  <a:cubicBezTo>
                    <a:pt x="161" y="483"/>
                    <a:pt x="225" y="257"/>
                    <a:pt x="140" y="43"/>
                  </a:cubicBezTo>
                  <a:cubicBezTo>
                    <a:pt x="107" y="22"/>
                    <a:pt x="75" y="12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63"/>
            <p:cNvSpPr/>
            <p:nvPr/>
          </p:nvSpPr>
          <p:spPr>
            <a:xfrm>
              <a:off x="3366156" y="2899313"/>
              <a:ext cx="12884" cy="59903"/>
            </a:xfrm>
            <a:custGeom>
              <a:avLst/>
              <a:gdLst/>
              <a:ahLst/>
              <a:cxnLst/>
              <a:rect l="l" t="t" r="r" b="b"/>
              <a:pathLst>
                <a:path w="134" h="623" extrusionOk="0">
                  <a:moveTo>
                    <a:pt x="79" y="1"/>
                  </a:moveTo>
                  <a:cubicBezTo>
                    <a:pt x="1" y="1"/>
                    <a:pt x="67" y="110"/>
                    <a:pt x="16" y="130"/>
                  </a:cubicBezTo>
                  <a:lnTo>
                    <a:pt x="16" y="623"/>
                  </a:lnTo>
                  <a:cubicBezTo>
                    <a:pt x="37" y="612"/>
                    <a:pt x="70" y="590"/>
                    <a:pt x="101" y="580"/>
                  </a:cubicBezTo>
                  <a:cubicBezTo>
                    <a:pt x="134" y="387"/>
                    <a:pt x="101" y="194"/>
                    <a:pt x="91" y="2"/>
                  </a:cubicBezTo>
                  <a:cubicBezTo>
                    <a:pt x="87" y="1"/>
                    <a:pt x="83" y="1"/>
                    <a:pt x="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63"/>
            <p:cNvSpPr/>
            <p:nvPr/>
          </p:nvSpPr>
          <p:spPr>
            <a:xfrm>
              <a:off x="3365579" y="2879794"/>
              <a:ext cx="9423" cy="32115"/>
            </a:xfrm>
            <a:custGeom>
              <a:avLst/>
              <a:gdLst/>
              <a:ahLst/>
              <a:cxnLst/>
              <a:rect l="l" t="t" r="r" b="b"/>
              <a:pathLst>
                <a:path w="98" h="334" extrusionOk="0">
                  <a:moveTo>
                    <a:pt x="22" y="1"/>
                  </a:moveTo>
                  <a:cubicBezTo>
                    <a:pt x="0" y="108"/>
                    <a:pt x="0" y="215"/>
                    <a:pt x="22" y="333"/>
                  </a:cubicBezTo>
                  <a:cubicBezTo>
                    <a:pt x="43" y="290"/>
                    <a:pt x="76" y="247"/>
                    <a:pt x="97" y="205"/>
                  </a:cubicBezTo>
                  <a:lnTo>
                    <a:pt x="97" y="119"/>
                  </a:lnTo>
                  <a:cubicBezTo>
                    <a:pt x="76" y="86"/>
                    <a:pt x="43" y="44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63"/>
            <p:cNvSpPr/>
            <p:nvPr/>
          </p:nvSpPr>
          <p:spPr>
            <a:xfrm>
              <a:off x="3361445" y="2997197"/>
              <a:ext cx="6250" cy="62980"/>
            </a:xfrm>
            <a:custGeom>
              <a:avLst/>
              <a:gdLst/>
              <a:ahLst/>
              <a:cxnLst/>
              <a:rect l="l" t="t" r="r" b="b"/>
              <a:pathLst>
                <a:path w="65" h="655" extrusionOk="0">
                  <a:moveTo>
                    <a:pt x="65" y="0"/>
                  </a:moveTo>
                  <a:cubicBezTo>
                    <a:pt x="33" y="215"/>
                    <a:pt x="0" y="429"/>
                    <a:pt x="65" y="654"/>
                  </a:cubicBezTo>
                  <a:lnTo>
                    <a:pt x="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63"/>
            <p:cNvSpPr/>
            <p:nvPr/>
          </p:nvSpPr>
          <p:spPr>
            <a:xfrm>
              <a:off x="3360483" y="3761131"/>
              <a:ext cx="18557" cy="131921"/>
            </a:xfrm>
            <a:custGeom>
              <a:avLst/>
              <a:gdLst/>
              <a:ahLst/>
              <a:cxnLst/>
              <a:rect l="l" t="t" r="r" b="b"/>
              <a:pathLst>
                <a:path w="193" h="1372" extrusionOk="0">
                  <a:moveTo>
                    <a:pt x="0" y="0"/>
                  </a:moveTo>
                  <a:cubicBezTo>
                    <a:pt x="10" y="247"/>
                    <a:pt x="10" y="493"/>
                    <a:pt x="32" y="740"/>
                  </a:cubicBezTo>
                  <a:cubicBezTo>
                    <a:pt x="43" y="954"/>
                    <a:pt x="0" y="1168"/>
                    <a:pt x="75" y="1371"/>
                  </a:cubicBezTo>
                  <a:cubicBezTo>
                    <a:pt x="193" y="1243"/>
                    <a:pt x="75" y="1093"/>
                    <a:pt x="118" y="954"/>
                  </a:cubicBezTo>
                  <a:cubicBezTo>
                    <a:pt x="64" y="804"/>
                    <a:pt x="53" y="643"/>
                    <a:pt x="86" y="493"/>
                  </a:cubicBezTo>
                  <a:cubicBezTo>
                    <a:pt x="107" y="397"/>
                    <a:pt x="96" y="300"/>
                    <a:pt x="75" y="215"/>
                  </a:cubicBezTo>
                  <a:cubicBezTo>
                    <a:pt x="64" y="129"/>
                    <a:pt x="96" y="5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63"/>
            <p:cNvSpPr/>
            <p:nvPr/>
          </p:nvSpPr>
          <p:spPr>
            <a:xfrm>
              <a:off x="3362502" y="3852764"/>
              <a:ext cx="18654" cy="103075"/>
            </a:xfrm>
            <a:custGeom>
              <a:avLst/>
              <a:gdLst/>
              <a:ahLst/>
              <a:cxnLst/>
              <a:rect l="l" t="t" r="r" b="b"/>
              <a:pathLst>
                <a:path w="194" h="1072" extrusionOk="0">
                  <a:moveTo>
                    <a:pt x="97" y="1"/>
                  </a:moveTo>
                  <a:lnTo>
                    <a:pt x="97" y="1"/>
                  </a:lnTo>
                  <a:cubicBezTo>
                    <a:pt x="1" y="129"/>
                    <a:pt x="129" y="290"/>
                    <a:pt x="54" y="418"/>
                  </a:cubicBezTo>
                  <a:lnTo>
                    <a:pt x="54" y="836"/>
                  </a:lnTo>
                  <a:cubicBezTo>
                    <a:pt x="139" y="889"/>
                    <a:pt x="54" y="1007"/>
                    <a:pt x="129" y="1072"/>
                  </a:cubicBezTo>
                  <a:cubicBezTo>
                    <a:pt x="193" y="975"/>
                    <a:pt x="118" y="846"/>
                    <a:pt x="182" y="750"/>
                  </a:cubicBezTo>
                  <a:lnTo>
                    <a:pt x="182" y="696"/>
                  </a:lnTo>
                  <a:cubicBezTo>
                    <a:pt x="108" y="643"/>
                    <a:pt x="150" y="547"/>
                    <a:pt x="139" y="472"/>
                  </a:cubicBezTo>
                  <a:cubicBezTo>
                    <a:pt x="118" y="322"/>
                    <a:pt x="182" y="161"/>
                    <a:pt x="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63"/>
            <p:cNvSpPr/>
            <p:nvPr/>
          </p:nvSpPr>
          <p:spPr>
            <a:xfrm>
              <a:off x="3580769" y="2826141"/>
              <a:ext cx="41249" cy="45576"/>
            </a:xfrm>
            <a:custGeom>
              <a:avLst/>
              <a:gdLst/>
              <a:ahLst/>
              <a:cxnLst/>
              <a:rect l="l" t="t" r="r" b="b"/>
              <a:pathLst>
                <a:path w="429" h="474" extrusionOk="0">
                  <a:moveTo>
                    <a:pt x="68" y="0"/>
                  </a:moveTo>
                  <a:cubicBezTo>
                    <a:pt x="43" y="0"/>
                    <a:pt x="20" y="4"/>
                    <a:pt x="1" y="23"/>
                  </a:cubicBezTo>
                  <a:lnTo>
                    <a:pt x="353" y="473"/>
                  </a:lnTo>
                  <a:cubicBezTo>
                    <a:pt x="407" y="473"/>
                    <a:pt x="429" y="430"/>
                    <a:pt x="429" y="387"/>
                  </a:cubicBezTo>
                  <a:cubicBezTo>
                    <a:pt x="386" y="291"/>
                    <a:pt x="343" y="206"/>
                    <a:pt x="268" y="142"/>
                  </a:cubicBezTo>
                  <a:cubicBezTo>
                    <a:pt x="215" y="99"/>
                    <a:pt x="193" y="23"/>
                    <a:pt x="118" y="2"/>
                  </a:cubicBezTo>
                  <a:cubicBezTo>
                    <a:pt x="101" y="2"/>
                    <a:pt x="84" y="0"/>
                    <a:pt x="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63"/>
            <p:cNvSpPr/>
            <p:nvPr/>
          </p:nvSpPr>
          <p:spPr>
            <a:xfrm>
              <a:off x="3563269" y="2801526"/>
              <a:ext cx="27884" cy="28461"/>
            </a:xfrm>
            <a:custGeom>
              <a:avLst/>
              <a:gdLst/>
              <a:ahLst/>
              <a:cxnLst/>
              <a:rect l="l" t="t" r="r" b="b"/>
              <a:pathLst>
                <a:path w="290" h="296" extrusionOk="0">
                  <a:moveTo>
                    <a:pt x="107" y="1"/>
                  </a:moveTo>
                  <a:cubicBezTo>
                    <a:pt x="64" y="1"/>
                    <a:pt x="33" y="12"/>
                    <a:pt x="11" y="55"/>
                  </a:cubicBezTo>
                  <a:cubicBezTo>
                    <a:pt x="0" y="141"/>
                    <a:pt x="86" y="172"/>
                    <a:pt x="118" y="237"/>
                  </a:cubicBezTo>
                  <a:cubicBezTo>
                    <a:pt x="140" y="248"/>
                    <a:pt x="161" y="269"/>
                    <a:pt x="183" y="279"/>
                  </a:cubicBezTo>
                  <a:cubicBezTo>
                    <a:pt x="202" y="279"/>
                    <a:pt x="226" y="296"/>
                    <a:pt x="246" y="296"/>
                  </a:cubicBezTo>
                  <a:cubicBezTo>
                    <a:pt x="259" y="296"/>
                    <a:pt x="270" y="289"/>
                    <a:pt x="279" y="269"/>
                  </a:cubicBezTo>
                  <a:cubicBezTo>
                    <a:pt x="290" y="141"/>
                    <a:pt x="214" y="65"/>
                    <a:pt x="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63"/>
            <p:cNvSpPr/>
            <p:nvPr/>
          </p:nvSpPr>
          <p:spPr>
            <a:xfrm>
              <a:off x="3557019" y="2802776"/>
              <a:ext cx="17692" cy="21538"/>
            </a:xfrm>
            <a:custGeom>
              <a:avLst/>
              <a:gdLst/>
              <a:ahLst/>
              <a:cxnLst/>
              <a:rect l="l" t="t" r="r" b="b"/>
              <a:pathLst>
                <a:path w="184" h="224" extrusionOk="0">
                  <a:moveTo>
                    <a:pt x="42" y="1"/>
                  </a:moveTo>
                  <a:cubicBezTo>
                    <a:pt x="33" y="1"/>
                    <a:pt x="23" y="4"/>
                    <a:pt x="12" y="9"/>
                  </a:cubicBezTo>
                  <a:lnTo>
                    <a:pt x="1" y="21"/>
                  </a:lnTo>
                  <a:lnTo>
                    <a:pt x="12" y="31"/>
                  </a:lnTo>
                  <a:cubicBezTo>
                    <a:pt x="1" y="149"/>
                    <a:pt x="119" y="159"/>
                    <a:pt x="183" y="224"/>
                  </a:cubicBezTo>
                  <a:cubicBezTo>
                    <a:pt x="183" y="138"/>
                    <a:pt x="108" y="116"/>
                    <a:pt x="87" y="52"/>
                  </a:cubicBezTo>
                  <a:cubicBezTo>
                    <a:pt x="79" y="21"/>
                    <a:pt x="66" y="1"/>
                    <a:pt x="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63"/>
            <p:cNvSpPr/>
            <p:nvPr/>
          </p:nvSpPr>
          <p:spPr>
            <a:xfrm>
              <a:off x="3287311" y="3394019"/>
              <a:ext cx="25865" cy="246343"/>
            </a:xfrm>
            <a:custGeom>
              <a:avLst/>
              <a:gdLst/>
              <a:ahLst/>
              <a:cxnLst/>
              <a:rect l="l" t="t" r="r" b="b"/>
              <a:pathLst>
                <a:path w="269" h="2562" extrusionOk="0">
                  <a:moveTo>
                    <a:pt x="193" y="1174"/>
                  </a:moveTo>
                  <a:cubicBezTo>
                    <a:pt x="192" y="1192"/>
                    <a:pt x="190" y="1210"/>
                    <a:pt x="188" y="1227"/>
                  </a:cubicBezTo>
                  <a:lnTo>
                    <a:pt x="188" y="1227"/>
                  </a:lnTo>
                  <a:cubicBezTo>
                    <a:pt x="189" y="1210"/>
                    <a:pt x="191" y="1192"/>
                    <a:pt x="193" y="1174"/>
                  </a:cubicBezTo>
                  <a:close/>
                  <a:moveTo>
                    <a:pt x="55" y="0"/>
                  </a:moveTo>
                  <a:cubicBezTo>
                    <a:pt x="32" y="0"/>
                    <a:pt x="14" y="8"/>
                    <a:pt x="0" y="28"/>
                  </a:cubicBezTo>
                  <a:cubicBezTo>
                    <a:pt x="0" y="146"/>
                    <a:pt x="12" y="275"/>
                    <a:pt x="12" y="392"/>
                  </a:cubicBezTo>
                  <a:lnTo>
                    <a:pt x="12" y="2331"/>
                  </a:lnTo>
                  <a:cubicBezTo>
                    <a:pt x="65" y="2405"/>
                    <a:pt x="12" y="2512"/>
                    <a:pt x="108" y="2555"/>
                  </a:cubicBezTo>
                  <a:cubicBezTo>
                    <a:pt x="120" y="2559"/>
                    <a:pt x="131" y="2562"/>
                    <a:pt x="143" y="2562"/>
                  </a:cubicBezTo>
                  <a:cubicBezTo>
                    <a:pt x="162" y="2562"/>
                    <a:pt x="180" y="2554"/>
                    <a:pt x="193" y="2534"/>
                  </a:cubicBezTo>
                  <a:cubicBezTo>
                    <a:pt x="236" y="2469"/>
                    <a:pt x="226" y="2395"/>
                    <a:pt x="215" y="2319"/>
                  </a:cubicBezTo>
                  <a:cubicBezTo>
                    <a:pt x="183" y="2212"/>
                    <a:pt x="172" y="2116"/>
                    <a:pt x="204" y="2020"/>
                  </a:cubicBezTo>
                  <a:cubicBezTo>
                    <a:pt x="215" y="1998"/>
                    <a:pt x="215" y="1977"/>
                    <a:pt x="215" y="1955"/>
                  </a:cubicBezTo>
                  <a:cubicBezTo>
                    <a:pt x="229" y="1773"/>
                    <a:pt x="199" y="1595"/>
                    <a:pt x="189" y="1418"/>
                  </a:cubicBezTo>
                  <a:lnTo>
                    <a:pt x="189" y="1418"/>
                  </a:lnTo>
                  <a:cubicBezTo>
                    <a:pt x="199" y="1463"/>
                    <a:pt x="219" y="1506"/>
                    <a:pt x="257" y="1548"/>
                  </a:cubicBezTo>
                  <a:cubicBezTo>
                    <a:pt x="247" y="1345"/>
                    <a:pt x="269" y="1142"/>
                    <a:pt x="215" y="939"/>
                  </a:cubicBezTo>
                  <a:cubicBezTo>
                    <a:pt x="166" y="841"/>
                    <a:pt x="149" y="807"/>
                    <a:pt x="128" y="807"/>
                  </a:cubicBezTo>
                  <a:cubicBezTo>
                    <a:pt x="117" y="807"/>
                    <a:pt x="105" y="817"/>
                    <a:pt x="86" y="831"/>
                  </a:cubicBezTo>
                  <a:cubicBezTo>
                    <a:pt x="65" y="842"/>
                    <a:pt x="76" y="874"/>
                    <a:pt x="65" y="885"/>
                  </a:cubicBezTo>
                  <a:cubicBezTo>
                    <a:pt x="76" y="863"/>
                    <a:pt x="65" y="842"/>
                    <a:pt x="76" y="820"/>
                  </a:cubicBezTo>
                  <a:cubicBezTo>
                    <a:pt x="140" y="553"/>
                    <a:pt x="140" y="285"/>
                    <a:pt x="97" y="7"/>
                  </a:cubicBezTo>
                  <a:cubicBezTo>
                    <a:pt x="82" y="3"/>
                    <a:pt x="68" y="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63"/>
            <p:cNvSpPr/>
            <p:nvPr/>
          </p:nvSpPr>
          <p:spPr>
            <a:xfrm>
              <a:off x="3280099" y="3192195"/>
              <a:ext cx="22788" cy="204516"/>
            </a:xfrm>
            <a:custGeom>
              <a:avLst/>
              <a:gdLst/>
              <a:ahLst/>
              <a:cxnLst/>
              <a:rect l="l" t="t" r="r" b="b"/>
              <a:pathLst>
                <a:path w="237" h="2127" extrusionOk="0">
                  <a:moveTo>
                    <a:pt x="61" y="0"/>
                  </a:moveTo>
                  <a:cubicBezTo>
                    <a:pt x="54" y="0"/>
                    <a:pt x="48" y="3"/>
                    <a:pt x="44" y="7"/>
                  </a:cubicBezTo>
                  <a:cubicBezTo>
                    <a:pt x="33" y="275"/>
                    <a:pt x="22" y="542"/>
                    <a:pt x="11" y="799"/>
                  </a:cubicBezTo>
                  <a:cubicBezTo>
                    <a:pt x="1" y="1239"/>
                    <a:pt x="33" y="1688"/>
                    <a:pt x="75" y="2127"/>
                  </a:cubicBezTo>
                  <a:cubicBezTo>
                    <a:pt x="108" y="2127"/>
                    <a:pt x="140" y="2127"/>
                    <a:pt x="161" y="2117"/>
                  </a:cubicBezTo>
                  <a:cubicBezTo>
                    <a:pt x="168" y="2118"/>
                    <a:pt x="174" y="2118"/>
                    <a:pt x="179" y="2118"/>
                  </a:cubicBezTo>
                  <a:cubicBezTo>
                    <a:pt x="236" y="2118"/>
                    <a:pt x="235" y="2072"/>
                    <a:pt x="215" y="2052"/>
                  </a:cubicBezTo>
                  <a:cubicBezTo>
                    <a:pt x="97" y="1956"/>
                    <a:pt x="140" y="1870"/>
                    <a:pt x="215" y="1774"/>
                  </a:cubicBezTo>
                  <a:cubicBezTo>
                    <a:pt x="237" y="1753"/>
                    <a:pt x="237" y="1710"/>
                    <a:pt x="225" y="1677"/>
                  </a:cubicBezTo>
                  <a:cubicBezTo>
                    <a:pt x="215" y="1142"/>
                    <a:pt x="140" y="607"/>
                    <a:pt x="129" y="71"/>
                  </a:cubicBezTo>
                  <a:cubicBezTo>
                    <a:pt x="129" y="50"/>
                    <a:pt x="118" y="28"/>
                    <a:pt x="97" y="18"/>
                  </a:cubicBezTo>
                  <a:cubicBezTo>
                    <a:pt x="84" y="5"/>
                    <a:pt x="72" y="0"/>
                    <a:pt x="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63"/>
            <p:cNvSpPr/>
            <p:nvPr/>
          </p:nvSpPr>
          <p:spPr>
            <a:xfrm>
              <a:off x="3276061" y="3621132"/>
              <a:ext cx="38076" cy="217305"/>
            </a:xfrm>
            <a:custGeom>
              <a:avLst/>
              <a:gdLst/>
              <a:ahLst/>
              <a:cxnLst/>
              <a:rect l="l" t="t" r="r" b="b"/>
              <a:pathLst>
                <a:path w="396" h="2260" extrusionOk="0">
                  <a:moveTo>
                    <a:pt x="117" y="0"/>
                  </a:moveTo>
                  <a:cubicBezTo>
                    <a:pt x="64" y="321"/>
                    <a:pt x="86" y="654"/>
                    <a:pt x="75" y="985"/>
                  </a:cubicBezTo>
                  <a:cubicBezTo>
                    <a:pt x="64" y="1403"/>
                    <a:pt x="0" y="1832"/>
                    <a:pt x="75" y="2260"/>
                  </a:cubicBezTo>
                  <a:cubicBezTo>
                    <a:pt x="96" y="2249"/>
                    <a:pt x="107" y="2227"/>
                    <a:pt x="117" y="2206"/>
                  </a:cubicBezTo>
                  <a:cubicBezTo>
                    <a:pt x="129" y="2174"/>
                    <a:pt x="129" y="2132"/>
                    <a:pt x="139" y="2099"/>
                  </a:cubicBezTo>
                  <a:cubicBezTo>
                    <a:pt x="139" y="2046"/>
                    <a:pt x="150" y="2003"/>
                    <a:pt x="150" y="1949"/>
                  </a:cubicBezTo>
                  <a:cubicBezTo>
                    <a:pt x="150" y="1917"/>
                    <a:pt x="139" y="1875"/>
                    <a:pt x="139" y="1842"/>
                  </a:cubicBezTo>
                  <a:cubicBezTo>
                    <a:pt x="150" y="1671"/>
                    <a:pt x="96" y="1499"/>
                    <a:pt x="214" y="1349"/>
                  </a:cubicBezTo>
                  <a:cubicBezTo>
                    <a:pt x="225" y="1318"/>
                    <a:pt x="236" y="1285"/>
                    <a:pt x="203" y="1242"/>
                  </a:cubicBezTo>
                  <a:lnTo>
                    <a:pt x="203" y="1242"/>
                  </a:lnTo>
                  <a:cubicBezTo>
                    <a:pt x="257" y="1285"/>
                    <a:pt x="193" y="1371"/>
                    <a:pt x="279" y="1392"/>
                  </a:cubicBezTo>
                  <a:cubicBezTo>
                    <a:pt x="386" y="1382"/>
                    <a:pt x="396" y="1307"/>
                    <a:pt x="364" y="1221"/>
                  </a:cubicBezTo>
                  <a:cubicBezTo>
                    <a:pt x="353" y="1178"/>
                    <a:pt x="332" y="1146"/>
                    <a:pt x="300" y="1125"/>
                  </a:cubicBezTo>
                  <a:cubicBezTo>
                    <a:pt x="296" y="1119"/>
                    <a:pt x="291" y="1117"/>
                    <a:pt x="285" y="1117"/>
                  </a:cubicBezTo>
                  <a:cubicBezTo>
                    <a:pt x="270" y="1117"/>
                    <a:pt x="249" y="1132"/>
                    <a:pt x="234" y="1132"/>
                  </a:cubicBezTo>
                  <a:cubicBezTo>
                    <a:pt x="223" y="1132"/>
                    <a:pt x="214" y="1123"/>
                    <a:pt x="214" y="1092"/>
                  </a:cubicBezTo>
                  <a:cubicBezTo>
                    <a:pt x="129" y="900"/>
                    <a:pt x="214" y="707"/>
                    <a:pt x="214" y="514"/>
                  </a:cubicBezTo>
                  <a:cubicBezTo>
                    <a:pt x="139" y="343"/>
                    <a:pt x="225" y="150"/>
                    <a:pt x="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63"/>
            <p:cNvSpPr/>
            <p:nvPr/>
          </p:nvSpPr>
          <p:spPr>
            <a:xfrm>
              <a:off x="3283176" y="3832187"/>
              <a:ext cx="19711" cy="84903"/>
            </a:xfrm>
            <a:custGeom>
              <a:avLst/>
              <a:gdLst/>
              <a:ahLst/>
              <a:cxnLst/>
              <a:rect l="l" t="t" r="r" b="b"/>
              <a:pathLst>
                <a:path w="205" h="883" extrusionOk="0">
                  <a:moveTo>
                    <a:pt x="22" y="1"/>
                  </a:moveTo>
                  <a:cubicBezTo>
                    <a:pt x="12" y="22"/>
                    <a:pt x="12" y="44"/>
                    <a:pt x="1" y="65"/>
                  </a:cubicBezTo>
                  <a:cubicBezTo>
                    <a:pt x="12" y="151"/>
                    <a:pt x="12" y="236"/>
                    <a:pt x="22" y="332"/>
                  </a:cubicBezTo>
                  <a:cubicBezTo>
                    <a:pt x="97" y="504"/>
                    <a:pt x="12" y="707"/>
                    <a:pt x="86" y="879"/>
                  </a:cubicBezTo>
                  <a:cubicBezTo>
                    <a:pt x="94" y="881"/>
                    <a:pt x="102" y="883"/>
                    <a:pt x="110" y="883"/>
                  </a:cubicBezTo>
                  <a:cubicBezTo>
                    <a:pt x="133" y="883"/>
                    <a:pt x="151" y="871"/>
                    <a:pt x="151" y="846"/>
                  </a:cubicBezTo>
                  <a:cubicBezTo>
                    <a:pt x="151" y="589"/>
                    <a:pt x="205" y="343"/>
                    <a:pt x="140" y="86"/>
                  </a:cubicBezTo>
                  <a:cubicBezTo>
                    <a:pt x="108" y="44"/>
                    <a:pt x="86" y="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63"/>
            <p:cNvSpPr/>
            <p:nvPr/>
          </p:nvSpPr>
          <p:spPr>
            <a:xfrm>
              <a:off x="3286349" y="3618055"/>
              <a:ext cx="17500" cy="55672"/>
            </a:xfrm>
            <a:custGeom>
              <a:avLst/>
              <a:gdLst/>
              <a:ahLst/>
              <a:cxnLst/>
              <a:rect l="l" t="t" r="r" b="b"/>
              <a:pathLst>
                <a:path w="182" h="579" extrusionOk="0">
                  <a:moveTo>
                    <a:pt x="22" y="1"/>
                  </a:moveTo>
                  <a:lnTo>
                    <a:pt x="10" y="11"/>
                  </a:lnTo>
                  <a:lnTo>
                    <a:pt x="10" y="32"/>
                  </a:lnTo>
                  <a:cubicBezTo>
                    <a:pt x="10" y="161"/>
                    <a:pt x="10" y="300"/>
                    <a:pt x="22" y="429"/>
                  </a:cubicBezTo>
                  <a:cubicBezTo>
                    <a:pt x="22" y="493"/>
                    <a:pt x="0" y="568"/>
                    <a:pt x="96" y="579"/>
                  </a:cubicBezTo>
                  <a:cubicBezTo>
                    <a:pt x="129" y="579"/>
                    <a:pt x="160" y="557"/>
                    <a:pt x="172" y="525"/>
                  </a:cubicBezTo>
                  <a:cubicBezTo>
                    <a:pt x="182" y="493"/>
                    <a:pt x="182" y="450"/>
                    <a:pt x="172" y="407"/>
                  </a:cubicBezTo>
                  <a:cubicBezTo>
                    <a:pt x="150" y="343"/>
                    <a:pt x="160" y="279"/>
                    <a:pt x="107" y="225"/>
                  </a:cubicBezTo>
                  <a:cubicBezTo>
                    <a:pt x="96" y="139"/>
                    <a:pt x="118" y="43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63"/>
            <p:cNvSpPr/>
            <p:nvPr/>
          </p:nvSpPr>
          <p:spPr>
            <a:xfrm>
              <a:off x="3281157" y="2648162"/>
              <a:ext cx="47403" cy="387302"/>
            </a:xfrm>
            <a:custGeom>
              <a:avLst/>
              <a:gdLst/>
              <a:ahLst/>
              <a:cxnLst/>
              <a:rect l="l" t="t" r="r" b="b"/>
              <a:pathLst>
                <a:path w="493" h="4028" extrusionOk="0">
                  <a:moveTo>
                    <a:pt x="118" y="1"/>
                  </a:moveTo>
                  <a:cubicBezTo>
                    <a:pt x="86" y="22"/>
                    <a:pt x="107" y="75"/>
                    <a:pt x="76" y="97"/>
                  </a:cubicBezTo>
                  <a:lnTo>
                    <a:pt x="76" y="258"/>
                  </a:lnTo>
                  <a:cubicBezTo>
                    <a:pt x="107" y="601"/>
                    <a:pt x="107" y="954"/>
                    <a:pt x="76" y="1296"/>
                  </a:cubicBezTo>
                  <a:cubicBezTo>
                    <a:pt x="193" y="1393"/>
                    <a:pt x="118" y="1521"/>
                    <a:pt x="107" y="1629"/>
                  </a:cubicBezTo>
                  <a:cubicBezTo>
                    <a:pt x="76" y="2024"/>
                    <a:pt x="64" y="2421"/>
                    <a:pt x="33" y="2817"/>
                  </a:cubicBezTo>
                  <a:cubicBezTo>
                    <a:pt x="0" y="3224"/>
                    <a:pt x="33" y="3630"/>
                    <a:pt x="64" y="4027"/>
                  </a:cubicBezTo>
                  <a:cubicBezTo>
                    <a:pt x="129" y="3984"/>
                    <a:pt x="118" y="3909"/>
                    <a:pt x="140" y="3845"/>
                  </a:cubicBezTo>
                  <a:cubicBezTo>
                    <a:pt x="178" y="3825"/>
                    <a:pt x="121" y="3746"/>
                    <a:pt x="180" y="3746"/>
                  </a:cubicBezTo>
                  <a:cubicBezTo>
                    <a:pt x="187" y="3746"/>
                    <a:pt x="194" y="3747"/>
                    <a:pt x="204" y="3749"/>
                  </a:cubicBezTo>
                  <a:cubicBezTo>
                    <a:pt x="213" y="3751"/>
                    <a:pt x="220" y="3753"/>
                    <a:pt x="227" y="3753"/>
                  </a:cubicBezTo>
                  <a:cubicBezTo>
                    <a:pt x="247" y="3753"/>
                    <a:pt x="263" y="3743"/>
                    <a:pt x="279" y="3727"/>
                  </a:cubicBezTo>
                  <a:cubicBezTo>
                    <a:pt x="300" y="3256"/>
                    <a:pt x="311" y="2785"/>
                    <a:pt x="247" y="2314"/>
                  </a:cubicBezTo>
                  <a:cubicBezTo>
                    <a:pt x="226" y="2324"/>
                    <a:pt x="214" y="2346"/>
                    <a:pt x="204" y="2357"/>
                  </a:cubicBezTo>
                  <a:cubicBezTo>
                    <a:pt x="193" y="2335"/>
                    <a:pt x="204" y="2324"/>
                    <a:pt x="214" y="2303"/>
                  </a:cubicBezTo>
                  <a:cubicBezTo>
                    <a:pt x="224" y="2284"/>
                    <a:pt x="200" y="2248"/>
                    <a:pt x="232" y="2248"/>
                  </a:cubicBezTo>
                  <a:cubicBezTo>
                    <a:pt x="236" y="2248"/>
                    <a:pt x="241" y="2248"/>
                    <a:pt x="247" y="2250"/>
                  </a:cubicBezTo>
                  <a:cubicBezTo>
                    <a:pt x="290" y="1981"/>
                    <a:pt x="279" y="1714"/>
                    <a:pt x="279" y="1446"/>
                  </a:cubicBezTo>
                  <a:cubicBezTo>
                    <a:pt x="279" y="1286"/>
                    <a:pt x="343" y="1222"/>
                    <a:pt x="493" y="1211"/>
                  </a:cubicBezTo>
                  <a:cubicBezTo>
                    <a:pt x="493" y="1166"/>
                    <a:pt x="474" y="1152"/>
                    <a:pt x="450" y="1152"/>
                  </a:cubicBezTo>
                  <a:cubicBezTo>
                    <a:pt x="434" y="1152"/>
                    <a:pt x="414" y="1159"/>
                    <a:pt x="397" y="1168"/>
                  </a:cubicBezTo>
                  <a:lnTo>
                    <a:pt x="204" y="1200"/>
                  </a:lnTo>
                  <a:cubicBezTo>
                    <a:pt x="140" y="1146"/>
                    <a:pt x="183" y="1082"/>
                    <a:pt x="172" y="1018"/>
                  </a:cubicBezTo>
                  <a:cubicBezTo>
                    <a:pt x="161" y="815"/>
                    <a:pt x="193" y="611"/>
                    <a:pt x="161" y="418"/>
                  </a:cubicBezTo>
                  <a:lnTo>
                    <a:pt x="161" y="397"/>
                  </a:lnTo>
                  <a:cubicBezTo>
                    <a:pt x="183" y="311"/>
                    <a:pt x="183" y="215"/>
                    <a:pt x="161" y="129"/>
                  </a:cubicBezTo>
                  <a:cubicBezTo>
                    <a:pt x="161" y="87"/>
                    <a:pt x="172" y="33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63"/>
            <p:cNvSpPr/>
            <p:nvPr/>
          </p:nvSpPr>
          <p:spPr>
            <a:xfrm>
              <a:off x="3283176" y="3040754"/>
              <a:ext cx="21730" cy="156248"/>
            </a:xfrm>
            <a:custGeom>
              <a:avLst/>
              <a:gdLst/>
              <a:ahLst/>
              <a:cxnLst/>
              <a:rect l="l" t="t" r="r" b="b"/>
              <a:pathLst>
                <a:path w="226" h="1625" extrusionOk="0">
                  <a:moveTo>
                    <a:pt x="113" y="1"/>
                  </a:moveTo>
                  <a:cubicBezTo>
                    <a:pt x="101" y="1"/>
                    <a:pt x="88" y="6"/>
                    <a:pt x="76" y="19"/>
                  </a:cubicBezTo>
                  <a:cubicBezTo>
                    <a:pt x="72" y="17"/>
                    <a:pt x="69" y="16"/>
                    <a:pt x="66" y="16"/>
                  </a:cubicBezTo>
                  <a:cubicBezTo>
                    <a:pt x="51" y="16"/>
                    <a:pt x="43" y="34"/>
                    <a:pt x="43" y="51"/>
                  </a:cubicBezTo>
                  <a:cubicBezTo>
                    <a:pt x="22" y="126"/>
                    <a:pt x="33" y="201"/>
                    <a:pt x="33" y="276"/>
                  </a:cubicBezTo>
                  <a:cubicBezTo>
                    <a:pt x="22" y="501"/>
                    <a:pt x="55" y="736"/>
                    <a:pt x="12" y="972"/>
                  </a:cubicBezTo>
                  <a:lnTo>
                    <a:pt x="12" y="1089"/>
                  </a:lnTo>
                  <a:cubicBezTo>
                    <a:pt x="65" y="1261"/>
                    <a:pt x="1" y="1432"/>
                    <a:pt x="55" y="1593"/>
                  </a:cubicBezTo>
                  <a:lnTo>
                    <a:pt x="55" y="1625"/>
                  </a:lnTo>
                  <a:cubicBezTo>
                    <a:pt x="183" y="1603"/>
                    <a:pt x="129" y="1475"/>
                    <a:pt x="172" y="1411"/>
                  </a:cubicBezTo>
                  <a:cubicBezTo>
                    <a:pt x="226" y="1154"/>
                    <a:pt x="151" y="908"/>
                    <a:pt x="193" y="651"/>
                  </a:cubicBezTo>
                  <a:lnTo>
                    <a:pt x="193" y="586"/>
                  </a:lnTo>
                  <a:lnTo>
                    <a:pt x="193" y="244"/>
                  </a:lnTo>
                  <a:cubicBezTo>
                    <a:pt x="193" y="211"/>
                    <a:pt x="193" y="180"/>
                    <a:pt x="183" y="137"/>
                  </a:cubicBezTo>
                  <a:cubicBezTo>
                    <a:pt x="183" y="94"/>
                    <a:pt x="172" y="51"/>
                    <a:pt x="140" y="8"/>
                  </a:cubicBezTo>
                  <a:cubicBezTo>
                    <a:pt x="131" y="4"/>
                    <a:pt x="122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63"/>
            <p:cNvSpPr/>
            <p:nvPr/>
          </p:nvSpPr>
          <p:spPr>
            <a:xfrm>
              <a:off x="3292503" y="2482395"/>
              <a:ext cx="19615" cy="132979"/>
            </a:xfrm>
            <a:custGeom>
              <a:avLst/>
              <a:gdLst/>
              <a:ahLst/>
              <a:cxnLst/>
              <a:rect l="l" t="t" r="r" b="b"/>
              <a:pathLst>
                <a:path w="204" h="1383" extrusionOk="0">
                  <a:moveTo>
                    <a:pt x="108" y="1"/>
                  </a:moveTo>
                  <a:cubicBezTo>
                    <a:pt x="0" y="86"/>
                    <a:pt x="108" y="226"/>
                    <a:pt x="43" y="333"/>
                  </a:cubicBezTo>
                  <a:cubicBezTo>
                    <a:pt x="43" y="590"/>
                    <a:pt x="32" y="857"/>
                    <a:pt x="32" y="1114"/>
                  </a:cubicBezTo>
                  <a:lnTo>
                    <a:pt x="32" y="1243"/>
                  </a:lnTo>
                  <a:cubicBezTo>
                    <a:pt x="43" y="1286"/>
                    <a:pt x="54" y="1328"/>
                    <a:pt x="75" y="1382"/>
                  </a:cubicBezTo>
                  <a:cubicBezTo>
                    <a:pt x="118" y="1350"/>
                    <a:pt x="150" y="1307"/>
                    <a:pt x="161" y="1254"/>
                  </a:cubicBezTo>
                  <a:cubicBezTo>
                    <a:pt x="203" y="890"/>
                    <a:pt x="182" y="526"/>
                    <a:pt x="182" y="162"/>
                  </a:cubicBezTo>
                  <a:cubicBezTo>
                    <a:pt x="182" y="97"/>
                    <a:pt x="172" y="33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63"/>
            <p:cNvSpPr/>
            <p:nvPr/>
          </p:nvSpPr>
          <p:spPr>
            <a:xfrm>
              <a:off x="3288368" y="2672874"/>
              <a:ext cx="6250" cy="99999"/>
            </a:xfrm>
            <a:custGeom>
              <a:avLst/>
              <a:gdLst/>
              <a:ahLst/>
              <a:cxnLst/>
              <a:rect l="l" t="t" r="r" b="b"/>
              <a:pathLst>
                <a:path w="65" h="1040" extrusionOk="0">
                  <a:moveTo>
                    <a:pt x="1" y="1"/>
                  </a:moveTo>
                  <a:lnTo>
                    <a:pt x="1" y="1039"/>
                  </a:lnTo>
                  <a:cubicBezTo>
                    <a:pt x="65" y="697"/>
                    <a:pt x="65" y="34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63"/>
            <p:cNvSpPr/>
            <p:nvPr/>
          </p:nvSpPr>
          <p:spPr>
            <a:xfrm>
              <a:off x="3282215" y="3045658"/>
              <a:ext cx="10384" cy="88556"/>
            </a:xfrm>
            <a:custGeom>
              <a:avLst/>
              <a:gdLst/>
              <a:ahLst/>
              <a:cxnLst/>
              <a:rect l="l" t="t" r="r" b="b"/>
              <a:pathLst>
                <a:path w="108" h="921" extrusionOk="0">
                  <a:moveTo>
                    <a:pt x="53" y="0"/>
                  </a:moveTo>
                  <a:lnTo>
                    <a:pt x="53" y="0"/>
                  </a:lnTo>
                  <a:cubicBezTo>
                    <a:pt x="0" y="300"/>
                    <a:pt x="22" y="610"/>
                    <a:pt x="22" y="921"/>
                  </a:cubicBezTo>
                  <a:cubicBezTo>
                    <a:pt x="107" y="610"/>
                    <a:pt x="53" y="310"/>
                    <a:pt x="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63"/>
            <p:cNvSpPr/>
            <p:nvPr/>
          </p:nvSpPr>
          <p:spPr>
            <a:xfrm>
              <a:off x="3284234" y="2628163"/>
              <a:ext cx="34038" cy="29327"/>
            </a:xfrm>
            <a:custGeom>
              <a:avLst/>
              <a:gdLst/>
              <a:ahLst/>
              <a:cxnLst/>
              <a:rect l="l" t="t" r="r" b="b"/>
              <a:pathLst>
                <a:path w="354" h="305" extrusionOk="0">
                  <a:moveTo>
                    <a:pt x="199" y="1"/>
                  </a:moveTo>
                  <a:cubicBezTo>
                    <a:pt x="187" y="1"/>
                    <a:pt x="179" y="8"/>
                    <a:pt x="172" y="16"/>
                  </a:cubicBezTo>
                  <a:cubicBezTo>
                    <a:pt x="32" y="69"/>
                    <a:pt x="1" y="166"/>
                    <a:pt x="44" y="305"/>
                  </a:cubicBezTo>
                  <a:cubicBezTo>
                    <a:pt x="75" y="283"/>
                    <a:pt x="86" y="241"/>
                    <a:pt x="86" y="209"/>
                  </a:cubicBezTo>
                  <a:cubicBezTo>
                    <a:pt x="109" y="163"/>
                    <a:pt x="136" y="149"/>
                    <a:pt x="165" y="149"/>
                  </a:cubicBezTo>
                  <a:cubicBezTo>
                    <a:pt x="204" y="149"/>
                    <a:pt x="247" y="175"/>
                    <a:pt x="289" y="188"/>
                  </a:cubicBezTo>
                  <a:cubicBezTo>
                    <a:pt x="311" y="155"/>
                    <a:pt x="354" y="145"/>
                    <a:pt x="343" y="102"/>
                  </a:cubicBezTo>
                  <a:cubicBezTo>
                    <a:pt x="311" y="48"/>
                    <a:pt x="268" y="27"/>
                    <a:pt x="215" y="5"/>
                  </a:cubicBezTo>
                  <a:cubicBezTo>
                    <a:pt x="209" y="2"/>
                    <a:pt x="203" y="1"/>
                    <a:pt x="1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63"/>
            <p:cNvSpPr/>
            <p:nvPr/>
          </p:nvSpPr>
          <p:spPr>
            <a:xfrm>
              <a:off x="3286349" y="3014697"/>
              <a:ext cx="18557" cy="27884"/>
            </a:xfrm>
            <a:custGeom>
              <a:avLst/>
              <a:gdLst/>
              <a:ahLst/>
              <a:cxnLst/>
              <a:rect l="l" t="t" r="r" b="b"/>
              <a:pathLst>
                <a:path w="193" h="290" extrusionOk="0">
                  <a:moveTo>
                    <a:pt x="64" y="1"/>
                  </a:moveTo>
                  <a:cubicBezTo>
                    <a:pt x="0" y="65"/>
                    <a:pt x="43" y="151"/>
                    <a:pt x="10" y="215"/>
                  </a:cubicBezTo>
                  <a:cubicBezTo>
                    <a:pt x="22" y="236"/>
                    <a:pt x="32" y="258"/>
                    <a:pt x="43" y="290"/>
                  </a:cubicBezTo>
                  <a:lnTo>
                    <a:pt x="107" y="290"/>
                  </a:lnTo>
                  <a:cubicBezTo>
                    <a:pt x="139" y="290"/>
                    <a:pt x="172" y="279"/>
                    <a:pt x="193" y="247"/>
                  </a:cubicBezTo>
                  <a:cubicBezTo>
                    <a:pt x="193" y="204"/>
                    <a:pt x="182" y="161"/>
                    <a:pt x="160" y="118"/>
                  </a:cubicBezTo>
                  <a:cubicBezTo>
                    <a:pt x="139" y="87"/>
                    <a:pt x="107" y="54"/>
                    <a:pt x="86" y="22"/>
                  </a:cubicBezTo>
                  <a:cubicBezTo>
                    <a:pt x="75" y="11"/>
                    <a:pt x="64" y="1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63"/>
            <p:cNvSpPr/>
            <p:nvPr/>
          </p:nvSpPr>
          <p:spPr>
            <a:xfrm>
              <a:off x="3284234" y="3145464"/>
              <a:ext cx="8365" cy="48557"/>
            </a:xfrm>
            <a:custGeom>
              <a:avLst/>
              <a:gdLst/>
              <a:ahLst/>
              <a:cxnLst/>
              <a:rect l="l" t="t" r="r" b="b"/>
              <a:pathLst>
                <a:path w="87" h="505" extrusionOk="0">
                  <a:moveTo>
                    <a:pt x="1" y="0"/>
                  </a:moveTo>
                  <a:lnTo>
                    <a:pt x="1" y="493"/>
                  </a:lnTo>
                  <a:cubicBezTo>
                    <a:pt x="11" y="504"/>
                    <a:pt x="22" y="504"/>
                    <a:pt x="44" y="504"/>
                  </a:cubicBezTo>
                  <a:cubicBezTo>
                    <a:pt x="22" y="333"/>
                    <a:pt x="86" y="17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63"/>
            <p:cNvSpPr/>
            <p:nvPr/>
          </p:nvSpPr>
          <p:spPr>
            <a:xfrm>
              <a:off x="3299618" y="2605951"/>
              <a:ext cx="11538" cy="23846"/>
            </a:xfrm>
            <a:custGeom>
              <a:avLst/>
              <a:gdLst/>
              <a:ahLst/>
              <a:cxnLst/>
              <a:rect l="l" t="t" r="r" b="b"/>
              <a:pathLst>
                <a:path w="120" h="248" extrusionOk="0">
                  <a:moveTo>
                    <a:pt x="44" y="1"/>
                  </a:moveTo>
                  <a:cubicBezTo>
                    <a:pt x="22" y="33"/>
                    <a:pt x="12" y="65"/>
                    <a:pt x="1" y="97"/>
                  </a:cubicBezTo>
                  <a:cubicBezTo>
                    <a:pt x="1" y="140"/>
                    <a:pt x="1" y="193"/>
                    <a:pt x="12" y="247"/>
                  </a:cubicBezTo>
                  <a:lnTo>
                    <a:pt x="44" y="247"/>
                  </a:lnTo>
                  <a:cubicBezTo>
                    <a:pt x="108" y="162"/>
                    <a:pt x="119" y="76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63"/>
            <p:cNvSpPr/>
            <p:nvPr/>
          </p:nvSpPr>
          <p:spPr>
            <a:xfrm>
              <a:off x="3288368" y="3931032"/>
              <a:ext cx="29903" cy="335765"/>
            </a:xfrm>
            <a:custGeom>
              <a:avLst/>
              <a:gdLst/>
              <a:ahLst/>
              <a:cxnLst/>
              <a:rect l="l" t="t" r="r" b="b"/>
              <a:pathLst>
                <a:path w="311" h="3492" extrusionOk="0">
                  <a:moveTo>
                    <a:pt x="132" y="1569"/>
                  </a:moveTo>
                  <a:cubicBezTo>
                    <a:pt x="134" y="1578"/>
                    <a:pt x="137" y="1587"/>
                    <a:pt x="139" y="1596"/>
                  </a:cubicBezTo>
                  <a:cubicBezTo>
                    <a:pt x="147" y="1625"/>
                    <a:pt x="139" y="1650"/>
                    <a:pt x="134" y="1676"/>
                  </a:cubicBezTo>
                  <a:lnTo>
                    <a:pt x="134" y="1676"/>
                  </a:lnTo>
                  <a:cubicBezTo>
                    <a:pt x="138" y="1640"/>
                    <a:pt x="136" y="1605"/>
                    <a:pt x="132" y="1569"/>
                  </a:cubicBezTo>
                  <a:close/>
                  <a:moveTo>
                    <a:pt x="130" y="1699"/>
                  </a:moveTo>
                  <a:lnTo>
                    <a:pt x="130" y="1699"/>
                  </a:lnTo>
                  <a:cubicBezTo>
                    <a:pt x="129" y="1704"/>
                    <a:pt x="129" y="1709"/>
                    <a:pt x="129" y="1714"/>
                  </a:cubicBezTo>
                  <a:cubicBezTo>
                    <a:pt x="129" y="1725"/>
                    <a:pt x="129" y="1730"/>
                    <a:pt x="128" y="1730"/>
                  </a:cubicBezTo>
                  <a:cubicBezTo>
                    <a:pt x="126" y="1730"/>
                    <a:pt x="124" y="1725"/>
                    <a:pt x="118" y="1714"/>
                  </a:cubicBezTo>
                  <a:cubicBezTo>
                    <a:pt x="118" y="1704"/>
                    <a:pt x="118" y="1701"/>
                    <a:pt x="118" y="1701"/>
                  </a:cubicBezTo>
                  <a:cubicBezTo>
                    <a:pt x="119" y="1701"/>
                    <a:pt x="120" y="1709"/>
                    <a:pt x="123" y="1709"/>
                  </a:cubicBezTo>
                  <a:cubicBezTo>
                    <a:pt x="125" y="1709"/>
                    <a:pt x="127" y="1707"/>
                    <a:pt x="129" y="1703"/>
                  </a:cubicBezTo>
                  <a:cubicBezTo>
                    <a:pt x="129" y="1701"/>
                    <a:pt x="130" y="1700"/>
                    <a:pt x="130" y="1699"/>
                  </a:cubicBezTo>
                  <a:close/>
                  <a:moveTo>
                    <a:pt x="118" y="2335"/>
                  </a:moveTo>
                  <a:cubicBezTo>
                    <a:pt x="149" y="2413"/>
                    <a:pt x="162" y="2494"/>
                    <a:pt x="164" y="2577"/>
                  </a:cubicBezTo>
                  <a:lnTo>
                    <a:pt x="164" y="2577"/>
                  </a:lnTo>
                  <a:cubicBezTo>
                    <a:pt x="150" y="2487"/>
                    <a:pt x="69" y="2408"/>
                    <a:pt x="118" y="2335"/>
                  </a:cubicBezTo>
                  <a:close/>
                  <a:moveTo>
                    <a:pt x="236" y="1"/>
                  </a:moveTo>
                  <a:cubicBezTo>
                    <a:pt x="225" y="1"/>
                    <a:pt x="215" y="11"/>
                    <a:pt x="204" y="22"/>
                  </a:cubicBezTo>
                  <a:cubicBezTo>
                    <a:pt x="118" y="151"/>
                    <a:pt x="193" y="322"/>
                    <a:pt x="118" y="461"/>
                  </a:cubicBezTo>
                  <a:cubicBezTo>
                    <a:pt x="97" y="536"/>
                    <a:pt x="151" y="611"/>
                    <a:pt x="118" y="675"/>
                  </a:cubicBezTo>
                  <a:cubicBezTo>
                    <a:pt x="110" y="925"/>
                    <a:pt x="67" y="1168"/>
                    <a:pt x="100" y="1414"/>
                  </a:cubicBezTo>
                  <a:lnTo>
                    <a:pt x="100" y="1414"/>
                  </a:lnTo>
                  <a:cubicBezTo>
                    <a:pt x="79" y="1389"/>
                    <a:pt x="57" y="1373"/>
                    <a:pt x="33" y="1373"/>
                  </a:cubicBezTo>
                  <a:cubicBezTo>
                    <a:pt x="23" y="1373"/>
                    <a:pt x="12" y="1376"/>
                    <a:pt x="1" y="1382"/>
                  </a:cubicBezTo>
                  <a:lnTo>
                    <a:pt x="1" y="2656"/>
                  </a:lnTo>
                  <a:cubicBezTo>
                    <a:pt x="65" y="2785"/>
                    <a:pt x="1" y="2935"/>
                    <a:pt x="43" y="3073"/>
                  </a:cubicBezTo>
                  <a:cubicBezTo>
                    <a:pt x="118" y="3073"/>
                    <a:pt x="108" y="3009"/>
                    <a:pt x="118" y="2956"/>
                  </a:cubicBezTo>
                  <a:cubicBezTo>
                    <a:pt x="151" y="2859"/>
                    <a:pt x="108" y="2763"/>
                    <a:pt x="151" y="2666"/>
                  </a:cubicBezTo>
                  <a:cubicBezTo>
                    <a:pt x="158" y="2652"/>
                    <a:pt x="162" y="2639"/>
                    <a:pt x="164" y="2625"/>
                  </a:cubicBezTo>
                  <a:lnTo>
                    <a:pt x="164" y="2625"/>
                  </a:lnTo>
                  <a:cubicBezTo>
                    <a:pt x="161" y="2754"/>
                    <a:pt x="136" y="2887"/>
                    <a:pt x="118" y="3020"/>
                  </a:cubicBezTo>
                  <a:cubicBezTo>
                    <a:pt x="108" y="3170"/>
                    <a:pt x="75" y="3320"/>
                    <a:pt x="139" y="3470"/>
                  </a:cubicBezTo>
                  <a:cubicBezTo>
                    <a:pt x="151" y="3470"/>
                    <a:pt x="161" y="3480"/>
                    <a:pt x="172" y="3491"/>
                  </a:cubicBezTo>
                  <a:cubicBezTo>
                    <a:pt x="182" y="3459"/>
                    <a:pt x="204" y="3427"/>
                    <a:pt x="204" y="3395"/>
                  </a:cubicBezTo>
                  <a:cubicBezTo>
                    <a:pt x="236" y="2645"/>
                    <a:pt x="258" y="1885"/>
                    <a:pt x="279" y="1125"/>
                  </a:cubicBezTo>
                  <a:cubicBezTo>
                    <a:pt x="279" y="760"/>
                    <a:pt x="311" y="386"/>
                    <a:pt x="258" y="11"/>
                  </a:cubicBezTo>
                  <a:cubicBezTo>
                    <a:pt x="258" y="11"/>
                    <a:pt x="246" y="11"/>
                    <a:pt x="2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63"/>
            <p:cNvSpPr/>
            <p:nvPr/>
          </p:nvSpPr>
          <p:spPr>
            <a:xfrm>
              <a:off x="3285292" y="3919398"/>
              <a:ext cx="26827" cy="147690"/>
            </a:xfrm>
            <a:custGeom>
              <a:avLst/>
              <a:gdLst/>
              <a:ahLst/>
              <a:cxnLst/>
              <a:rect l="l" t="t" r="r" b="b"/>
              <a:pathLst>
                <a:path w="279" h="1536" extrusionOk="0">
                  <a:moveTo>
                    <a:pt x="84" y="1"/>
                  </a:moveTo>
                  <a:cubicBezTo>
                    <a:pt x="78" y="1"/>
                    <a:pt x="72" y="2"/>
                    <a:pt x="64" y="3"/>
                  </a:cubicBezTo>
                  <a:cubicBezTo>
                    <a:pt x="0" y="507"/>
                    <a:pt x="21" y="1000"/>
                    <a:pt x="33" y="1503"/>
                  </a:cubicBezTo>
                  <a:cubicBezTo>
                    <a:pt x="54" y="1514"/>
                    <a:pt x="86" y="1524"/>
                    <a:pt x="107" y="1535"/>
                  </a:cubicBezTo>
                  <a:cubicBezTo>
                    <a:pt x="161" y="1503"/>
                    <a:pt x="118" y="1449"/>
                    <a:pt x="129" y="1407"/>
                  </a:cubicBezTo>
                  <a:cubicBezTo>
                    <a:pt x="140" y="1192"/>
                    <a:pt x="64" y="957"/>
                    <a:pt x="193" y="753"/>
                  </a:cubicBezTo>
                  <a:cubicBezTo>
                    <a:pt x="278" y="678"/>
                    <a:pt x="161" y="646"/>
                    <a:pt x="161" y="593"/>
                  </a:cubicBezTo>
                  <a:cubicBezTo>
                    <a:pt x="150" y="582"/>
                    <a:pt x="150" y="571"/>
                    <a:pt x="150" y="560"/>
                  </a:cubicBezTo>
                  <a:cubicBezTo>
                    <a:pt x="97" y="389"/>
                    <a:pt x="140" y="218"/>
                    <a:pt x="140" y="46"/>
                  </a:cubicBezTo>
                  <a:cubicBezTo>
                    <a:pt x="122" y="20"/>
                    <a:pt x="111" y="1"/>
                    <a:pt x="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63"/>
            <p:cNvSpPr/>
            <p:nvPr/>
          </p:nvSpPr>
          <p:spPr>
            <a:xfrm>
              <a:off x="3291445" y="3821322"/>
              <a:ext cx="19711" cy="103941"/>
            </a:xfrm>
            <a:custGeom>
              <a:avLst/>
              <a:gdLst/>
              <a:ahLst/>
              <a:cxnLst/>
              <a:rect l="l" t="t" r="r" b="b"/>
              <a:pathLst>
                <a:path w="205" h="1081" extrusionOk="0">
                  <a:moveTo>
                    <a:pt x="82" y="0"/>
                  </a:moveTo>
                  <a:cubicBezTo>
                    <a:pt x="74" y="0"/>
                    <a:pt x="65" y="2"/>
                    <a:pt x="54" y="7"/>
                  </a:cubicBezTo>
                  <a:cubicBezTo>
                    <a:pt x="0" y="28"/>
                    <a:pt x="11" y="92"/>
                    <a:pt x="22" y="145"/>
                  </a:cubicBezTo>
                  <a:cubicBezTo>
                    <a:pt x="22" y="167"/>
                    <a:pt x="22" y="188"/>
                    <a:pt x="11" y="210"/>
                  </a:cubicBezTo>
                  <a:cubicBezTo>
                    <a:pt x="54" y="467"/>
                    <a:pt x="22" y="735"/>
                    <a:pt x="0" y="992"/>
                  </a:cubicBezTo>
                  <a:lnTo>
                    <a:pt x="0" y="1013"/>
                  </a:lnTo>
                  <a:lnTo>
                    <a:pt x="0" y="1023"/>
                  </a:lnTo>
                  <a:cubicBezTo>
                    <a:pt x="11" y="1045"/>
                    <a:pt x="33" y="1056"/>
                    <a:pt x="43" y="1077"/>
                  </a:cubicBezTo>
                  <a:cubicBezTo>
                    <a:pt x="51" y="1079"/>
                    <a:pt x="57" y="1080"/>
                    <a:pt x="63" y="1080"/>
                  </a:cubicBezTo>
                  <a:cubicBezTo>
                    <a:pt x="90" y="1080"/>
                    <a:pt x="101" y="1061"/>
                    <a:pt x="119" y="1035"/>
                  </a:cubicBezTo>
                  <a:cubicBezTo>
                    <a:pt x="172" y="906"/>
                    <a:pt x="161" y="766"/>
                    <a:pt x="150" y="628"/>
                  </a:cubicBezTo>
                  <a:cubicBezTo>
                    <a:pt x="150" y="510"/>
                    <a:pt x="129" y="392"/>
                    <a:pt x="172" y="274"/>
                  </a:cubicBezTo>
                  <a:cubicBezTo>
                    <a:pt x="193" y="221"/>
                    <a:pt x="204" y="167"/>
                    <a:pt x="172" y="103"/>
                  </a:cubicBezTo>
                  <a:cubicBezTo>
                    <a:pt x="144" y="75"/>
                    <a:pt x="132" y="0"/>
                    <a:pt x="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63"/>
            <p:cNvSpPr/>
            <p:nvPr/>
          </p:nvSpPr>
          <p:spPr>
            <a:xfrm>
              <a:off x="3372791" y="4008243"/>
              <a:ext cx="13461" cy="110287"/>
            </a:xfrm>
            <a:custGeom>
              <a:avLst/>
              <a:gdLst/>
              <a:ahLst/>
              <a:cxnLst/>
              <a:rect l="l" t="t" r="r" b="b"/>
              <a:pathLst>
                <a:path w="140" h="1147" extrusionOk="0">
                  <a:moveTo>
                    <a:pt x="43" y="0"/>
                  </a:moveTo>
                  <a:lnTo>
                    <a:pt x="43" y="0"/>
                  </a:lnTo>
                  <a:cubicBezTo>
                    <a:pt x="22" y="354"/>
                    <a:pt x="1" y="707"/>
                    <a:pt x="65" y="1071"/>
                  </a:cubicBezTo>
                  <a:cubicBezTo>
                    <a:pt x="75" y="1093"/>
                    <a:pt x="86" y="1125"/>
                    <a:pt x="97" y="1146"/>
                  </a:cubicBezTo>
                  <a:cubicBezTo>
                    <a:pt x="97" y="761"/>
                    <a:pt x="139" y="376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63"/>
            <p:cNvSpPr/>
            <p:nvPr/>
          </p:nvSpPr>
          <p:spPr>
            <a:xfrm>
              <a:off x="3362502" y="4190549"/>
              <a:ext cx="6250" cy="43269"/>
            </a:xfrm>
            <a:custGeom>
              <a:avLst/>
              <a:gdLst/>
              <a:ahLst/>
              <a:cxnLst/>
              <a:rect l="l" t="t" r="r" b="b"/>
              <a:pathLst>
                <a:path w="65" h="450" extrusionOk="0">
                  <a:moveTo>
                    <a:pt x="43" y="0"/>
                  </a:moveTo>
                  <a:cubicBezTo>
                    <a:pt x="11" y="150"/>
                    <a:pt x="1" y="300"/>
                    <a:pt x="11" y="450"/>
                  </a:cubicBezTo>
                  <a:cubicBezTo>
                    <a:pt x="32" y="439"/>
                    <a:pt x="43" y="417"/>
                    <a:pt x="65" y="407"/>
                  </a:cubicBezTo>
                  <a:lnTo>
                    <a:pt x="65" y="53"/>
                  </a:lnTo>
                  <a:cubicBezTo>
                    <a:pt x="65" y="32"/>
                    <a:pt x="54" y="1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63"/>
            <p:cNvSpPr/>
            <p:nvPr/>
          </p:nvSpPr>
          <p:spPr>
            <a:xfrm>
              <a:off x="3370771" y="3924879"/>
              <a:ext cx="11346" cy="30961"/>
            </a:xfrm>
            <a:custGeom>
              <a:avLst/>
              <a:gdLst/>
              <a:ahLst/>
              <a:cxnLst/>
              <a:rect l="l" t="t" r="r" b="b"/>
              <a:pathLst>
                <a:path w="118" h="322" extrusionOk="0">
                  <a:moveTo>
                    <a:pt x="96" y="0"/>
                  </a:moveTo>
                  <a:cubicBezTo>
                    <a:pt x="0" y="96"/>
                    <a:pt x="75" y="215"/>
                    <a:pt x="43" y="322"/>
                  </a:cubicBezTo>
                  <a:lnTo>
                    <a:pt x="96" y="322"/>
                  </a:lnTo>
                  <a:cubicBezTo>
                    <a:pt x="107" y="215"/>
                    <a:pt x="118" y="108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63"/>
            <p:cNvSpPr/>
            <p:nvPr/>
          </p:nvSpPr>
          <p:spPr>
            <a:xfrm>
              <a:off x="3286349" y="4266606"/>
              <a:ext cx="20673" cy="68172"/>
            </a:xfrm>
            <a:custGeom>
              <a:avLst/>
              <a:gdLst/>
              <a:ahLst/>
              <a:cxnLst/>
              <a:rect l="l" t="t" r="r" b="b"/>
              <a:pathLst>
                <a:path w="215" h="709" extrusionOk="0">
                  <a:moveTo>
                    <a:pt x="152" y="0"/>
                  </a:moveTo>
                  <a:cubicBezTo>
                    <a:pt x="123" y="0"/>
                    <a:pt x="109" y="41"/>
                    <a:pt x="79" y="41"/>
                  </a:cubicBezTo>
                  <a:cubicBezTo>
                    <a:pt x="71" y="41"/>
                    <a:pt x="63" y="39"/>
                    <a:pt x="53" y="33"/>
                  </a:cubicBezTo>
                  <a:cubicBezTo>
                    <a:pt x="10" y="237"/>
                    <a:pt x="0" y="440"/>
                    <a:pt x="43" y="708"/>
                  </a:cubicBezTo>
                  <a:cubicBezTo>
                    <a:pt x="118" y="590"/>
                    <a:pt x="129" y="504"/>
                    <a:pt x="214" y="473"/>
                  </a:cubicBezTo>
                  <a:cubicBezTo>
                    <a:pt x="203" y="323"/>
                    <a:pt x="203" y="162"/>
                    <a:pt x="193" y="1"/>
                  </a:cubicBezTo>
                  <a:lnTo>
                    <a:pt x="160" y="1"/>
                  </a:lnTo>
                  <a:cubicBezTo>
                    <a:pt x="157" y="1"/>
                    <a:pt x="155" y="0"/>
                    <a:pt x="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63"/>
            <p:cNvSpPr/>
            <p:nvPr/>
          </p:nvSpPr>
          <p:spPr>
            <a:xfrm>
              <a:off x="3291445" y="4185357"/>
              <a:ext cx="17596" cy="92691"/>
            </a:xfrm>
            <a:custGeom>
              <a:avLst/>
              <a:gdLst/>
              <a:ahLst/>
              <a:cxnLst/>
              <a:rect l="l" t="t" r="r" b="b"/>
              <a:pathLst>
                <a:path w="183" h="964" extrusionOk="0">
                  <a:moveTo>
                    <a:pt x="76" y="0"/>
                  </a:moveTo>
                  <a:cubicBezTo>
                    <a:pt x="76" y="0"/>
                    <a:pt x="65" y="0"/>
                    <a:pt x="65" y="11"/>
                  </a:cubicBezTo>
                  <a:cubicBezTo>
                    <a:pt x="11" y="140"/>
                    <a:pt x="97" y="300"/>
                    <a:pt x="11" y="428"/>
                  </a:cubicBezTo>
                  <a:lnTo>
                    <a:pt x="11" y="547"/>
                  </a:lnTo>
                  <a:cubicBezTo>
                    <a:pt x="43" y="654"/>
                    <a:pt x="43" y="771"/>
                    <a:pt x="0" y="878"/>
                  </a:cubicBezTo>
                  <a:cubicBezTo>
                    <a:pt x="11" y="911"/>
                    <a:pt x="22" y="932"/>
                    <a:pt x="22" y="964"/>
                  </a:cubicBezTo>
                  <a:cubicBezTo>
                    <a:pt x="54" y="921"/>
                    <a:pt x="86" y="889"/>
                    <a:pt x="107" y="846"/>
                  </a:cubicBezTo>
                  <a:cubicBezTo>
                    <a:pt x="119" y="675"/>
                    <a:pt x="119" y="514"/>
                    <a:pt x="129" y="354"/>
                  </a:cubicBezTo>
                  <a:cubicBezTo>
                    <a:pt x="86" y="236"/>
                    <a:pt x="183" y="118"/>
                    <a:pt x="97" y="11"/>
                  </a:cubicBezTo>
                  <a:cubicBezTo>
                    <a:pt x="86" y="11"/>
                    <a:pt x="86" y="0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63"/>
            <p:cNvSpPr/>
            <p:nvPr/>
          </p:nvSpPr>
          <p:spPr>
            <a:xfrm>
              <a:off x="3296638" y="4330547"/>
              <a:ext cx="28750" cy="19615"/>
            </a:xfrm>
            <a:custGeom>
              <a:avLst/>
              <a:gdLst/>
              <a:ahLst/>
              <a:cxnLst/>
              <a:rect l="l" t="t" r="r" b="b"/>
              <a:pathLst>
                <a:path w="299" h="204" extrusionOk="0">
                  <a:moveTo>
                    <a:pt x="75" y="0"/>
                  </a:moveTo>
                  <a:cubicBezTo>
                    <a:pt x="43" y="11"/>
                    <a:pt x="11" y="22"/>
                    <a:pt x="0" y="64"/>
                  </a:cubicBezTo>
                  <a:cubicBezTo>
                    <a:pt x="53" y="107"/>
                    <a:pt x="86" y="182"/>
                    <a:pt x="150" y="203"/>
                  </a:cubicBezTo>
                  <a:cubicBezTo>
                    <a:pt x="182" y="182"/>
                    <a:pt x="214" y="172"/>
                    <a:pt x="236" y="160"/>
                  </a:cubicBezTo>
                  <a:cubicBezTo>
                    <a:pt x="245" y="162"/>
                    <a:pt x="253" y="163"/>
                    <a:pt x="260" y="163"/>
                  </a:cubicBezTo>
                  <a:cubicBezTo>
                    <a:pt x="292" y="163"/>
                    <a:pt x="298" y="143"/>
                    <a:pt x="289" y="107"/>
                  </a:cubicBezTo>
                  <a:cubicBezTo>
                    <a:pt x="214" y="64"/>
                    <a:pt x="150" y="32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63"/>
            <p:cNvSpPr/>
            <p:nvPr/>
          </p:nvSpPr>
          <p:spPr>
            <a:xfrm>
              <a:off x="3289330" y="4237856"/>
              <a:ext cx="9423" cy="32019"/>
            </a:xfrm>
            <a:custGeom>
              <a:avLst/>
              <a:gdLst/>
              <a:ahLst/>
              <a:cxnLst/>
              <a:rect l="l" t="t" r="r" b="b"/>
              <a:pathLst>
                <a:path w="98" h="333" extrusionOk="0">
                  <a:moveTo>
                    <a:pt x="33" y="1"/>
                  </a:moveTo>
                  <a:lnTo>
                    <a:pt x="33" y="1"/>
                  </a:lnTo>
                  <a:cubicBezTo>
                    <a:pt x="12" y="108"/>
                    <a:pt x="1" y="225"/>
                    <a:pt x="22" y="332"/>
                  </a:cubicBezTo>
                  <a:cubicBezTo>
                    <a:pt x="98" y="225"/>
                    <a:pt x="87" y="108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63"/>
            <p:cNvSpPr/>
            <p:nvPr/>
          </p:nvSpPr>
          <p:spPr>
            <a:xfrm>
              <a:off x="3363464" y="4254298"/>
              <a:ext cx="7404" cy="43365"/>
            </a:xfrm>
            <a:custGeom>
              <a:avLst/>
              <a:gdLst/>
              <a:ahLst/>
              <a:cxnLst/>
              <a:rect l="l" t="t" r="r" b="b"/>
              <a:pathLst>
                <a:path w="77" h="451" extrusionOk="0">
                  <a:moveTo>
                    <a:pt x="1" y="1"/>
                  </a:moveTo>
                  <a:lnTo>
                    <a:pt x="1" y="451"/>
                  </a:lnTo>
                  <a:cubicBezTo>
                    <a:pt x="65" y="301"/>
                    <a:pt x="76" y="15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63"/>
            <p:cNvSpPr/>
            <p:nvPr/>
          </p:nvSpPr>
          <p:spPr>
            <a:xfrm>
              <a:off x="3319233" y="4340836"/>
              <a:ext cx="16634" cy="8558"/>
            </a:xfrm>
            <a:custGeom>
              <a:avLst/>
              <a:gdLst/>
              <a:ahLst/>
              <a:cxnLst/>
              <a:rect l="l" t="t" r="r" b="b"/>
              <a:pathLst>
                <a:path w="173" h="89" extrusionOk="0">
                  <a:moveTo>
                    <a:pt x="54" y="0"/>
                  </a:moveTo>
                  <a:cubicBezTo>
                    <a:pt x="33" y="11"/>
                    <a:pt x="22" y="32"/>
                    <a:pt x="1" y="53"/>
                  </a:cubicBezTo>
                  <a:cubicBezTo>
                    <a:pt x="32" y="79"/>
                    <a:pt x="67" y="89"/>
                    <a:pt x="101" y="89"/>
                  </a:cubicBezTo>
                  <a:cubicBezTo>
                    <a:pt x="126" y="89"/>
                    <a:pt x="150" y="84"/>
                    <a:pt x="172" y="75"/>
                  </a:cubicBezTo>
                  <a:cubicBezTo>
                    <a:pt x="161" y="53"/>
                    <a:pt x="151" y="32"/>
                    <a:pt x="129" y="11"/>
                  </a:cubicBezTo>
                  <a:cubicBezTo>
                    <a:pt x="108" y="11"/>
                    <a:pt x="75" y="0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63"/>
            <p:cNvSpPr/>
            <p:nvPr/>
          </p:nvSpPr>
          <p:spPr>
            <a:xfrm>
              <a:off x="4007014" y="3515076"/>
              <a:ext cx="28942" cy="107210"/>
            </a:xfrm>
            <a:custGeom>
              <a:avLst/>
              <a:gdLst/>
              <a:ahLst/>
              <a:cxnLst/>
              <a:rect l="l" t="t" r="r" b="b"/>
              <a:pathLst>
                <a:path w="301" h="1115" extrusionOk="0">
                  <a:moveTo>
                    <a:pt x="43" y="1"/>
                  </a:moveTo>
                  <a:cubicBezTo>
                    <a:pt x="32" y="1"/>
                    <a:pt x="22" y="11"/>
                    <a:pt x="11" y="11"/>
                  </a:cubicBezTo>
                  <a:cubicBezTo>
                    <a:pt x="11" y="22"/>
                    <a:pt x="11" y="32"/>
                    <a:pt x="1" y="44"/>
                  </a:cubicBezTo>
                  <a:cubicBezTo>
                    <a:pt x="11" y="247"/>
                    <a:pt x="32" y="461"/>
                    <a:pt x="43" y="665"/>
                  </a:cubicBezTo>
                  <a:cubicBezTo>
                    <a:pt x="108" y="815"/>
                    <a:pt x="118" y="975"/>
                    <a:pt x="204" y="1114"/>
                  </a:cubicBezTo>
                  <a:cubicBezTo>
                    <a:pt x="225" y="1103"/>
                    <a:pt x="236" y="1093"/>
                    <a:pt x="258" y="1072"/>
                  </a:cubicBezTo>
                  <a:cubicBezTo>
                    <a:pt x="300" y="868"/>
                    <a:pt x="172" y="675"/>
                    <a:pt x="182" y="472"/>
                  </a:cubicBezTo>
                  <a:cubicBezTo>
                    <a:pt x="172" y="365"/>
                    <a:pt x="215" y="247"/>
                    <a:pt x="118" y="161"/>
                  </a:cubicBezTo>
                  <a:cubicBezTo>
                    <a:pt x="54" y="215"/>
                    <a:pt x="118" y="311"/>
                    <a:pt x="43" y="386"/>
                  </a:cubicBezTo>
                  <a:lnTo>
                    <a:pt x="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63"/>
            <p:cNvSpPr/>
            <p:nvPr/>
          </p:nvSpPr>
          <p:spPr>
            <a:xfrm>
              <a:off x="4073936" y="3193925"/>
              <a:ext cx="25577" cy="47788"/>
            </a:xfrm>
            <a:custGeom>
              <a:avLst/>
              <a:gdLst/>
              <a:ahLst/>
              <a:cxnLst/>
              <a:rect l="l" t="t" r="r" b="b"/>
              <a:pathLst>
                <a:path w="266" h="497" extrusionOk="0">
                  <a:moveTo>
                    <a:pt x="54" y="0"/>
                  </a:moveTo>
                  <a:cubicBezTo>
                    <a:pt x="43" y="32"/>
                    <a:pt x="43" y="64"/>
                    <a:pt x="0" y="86"/>
                  </a:cubicBezTo>
                  <a:cubicBezTo>
                    <a:pt x="33" y="150"/>
                    <a:pt x="54" y="214"/>
                    <a:pt x="75" y="289"/>
                  </a:cubicBezTo>
                  <a:cubicBezTo>
                    <a:pt x="129" y="353"/>
                    <a:pt x="171" y="428"/>
                    <a:pt x="214" y="493"/>
                  </a:cubicBezTo>
                  <a:cubicBezTo>
                    <a:pt x="224" y="495"/>
                    <a:pt x="233" y="496"/>
                    <a:pt x="239" y="496"/>
                  </a:cubicBezTo>
                  <a:cubicBezTo>
                    <a:pt x="261" y="496"/>
                    <a:pt x="266" y="483"/>
                    <a:pt x="257" y="450"/>
                  </a:cubicBezTo>
                  <a:cubicBezTo>
                    <a:pt x="214" y="289"/>
                    <a:pt x="150" y="129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63"/>
            <p:cNvSpPr/>
            <p:nvPr/>
          </p:nvSpPr>
          <p:spPr>
            <a:xfrm>
              <a:off x="4019418" y="2629701"/>
              <a:ext cx="23654" cy="147209"/>
            </a:xfrm>
            <a:custGeom>
              <a:avLst/>
              <a:gdLst/>
              <a:ahLst/>
              <a:cxnLst/>
              <a:rect l="l" t="t" r="r" b="b"/>
              <a:pathLst>
                <a:path w="246" h="1531" extrusionOk="0">
                  <a:moveTo>
                    <a:pt x="64" y="0"/>
                  </a:moveTo>
                  <a:lnTo>
                    <a:pt x="64" y="0"/>
                  </a:lnTo>
                  <a:cubicBezTo>
                    <a:pt x="0" y="118"/>
                    <a:pt x="96" y="246"/>
                    <a:pt x="43" y="364"/>
                  </a:cubicBezTo>
                  <a:cubicBezTo>
                    <a:pt x="43" y="771"/>
                    <a:pt x="64" y="1167"/>
                    <a:pt x="236" y="1531"/>
                  </a:cubicBezTo>
                  <a:cubicBezTo>
                    <a:pt x="246" y="1424"/>
                    <a:pt x="224" y="1328"/>
                    <a:pt x="214" y="1221"/>
                  </a:cubicBezTo>
                  <a:cubicBezTo>
                    <a:pt x="193" y="910"/>
                    <a:pt x="107" y="600"/>
                    <a:pt x="203" y="289"/>
                  </a:cubicBezTo>
                  <a:cubicBezTo>
                    <a:pt x="236" y="160"/>
                    <a:pt x="224" y="43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63"/>
            <p:cNvSpPr/>
            <p:nvPr/>
          </p:nvSpPr>
          <p:spPr>
            <a:xfrm>
              <a:off x="3955572" y="2601817"/>
              <a:ext cx="16538" cy="93845"/>
            </a:xfrm>
            <a:custGeom>
              <a:avLst/>
              <a:gdLst/>
              <a:ahLst/>
              <a:cxnLst/>
              <a:rect l="l" t="t" r="r" b="b"/>
              <a:pathLst>
                <a:path w="172" h="976" extrusionOk="0">
                  <a:moveTo>
                    <a:pt x="86" y="1"/>
                  </a:moveTo>
                  <a:cubicBezTo>
                    <a:pt x="53" y="1"/>
                    <a:pt x="22" y="12"/>
                    <a:pt x="0" y="33"/>
                  </a:cubicBezTo>
                  <a:lnTo>
                    <a:pt x="0" y="536"/>
                  </a:lnTo>
                  <a:cubicBezTo>
                    <a:pt x="43" y="622"/>
                    <a:pt x="0" y="729"/>
                    <a:pt x="43" y="826"/>
                  </a:cubicBezTo>
                  <a:cubicBezTo>
                    <a:pt x="53" y="879"/>
                    <a:pt x="86" y="922"/>
                    <a:pt x="129" y="954"/>
                  </a:cubicBezTo>
                  <a:lnTo>
                    <a:pt x="129" y="964"/>
                  </a:lnTo>
                  <a:lnTo>
                    <a:pt x="129" y="976"/>
                  </a:lnTo>
                  <a:cubicBezTo>
                    <a:pt x="171" y="954"/>
                    <a:pt x="150" y="900"/>
                    <a:pt x="160" y="868"/>
                  </a:cubicBezTo>
                  <a:cubicBezTo>
                    <a:pt x="107" y="579"/>
                    <a:pt x="129" y="290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63"/>
            <p:cNvSpPr/>
            <p:nvPr/>
          </p:nvSpPr>
          <p:spPr>
            <a:xfrm>
              <a:off x="4061533" y="2715758"/>
              <a:ext cx="21730" cy="105479"/>
            </a:xfrm>
            <a:custGeom>
              <a:avLst/>
              <a:gdLst/>
              <a:ahLst/>
              <a:cxnLst/>
              <a:rect l="l" t="t" r="r" b="b"/>
              <a:pathLst>
                <a:path w="226" h="1097" extrusionOk="0">
                  <a:moveTo>
                    <a:pt x="76" y="0"/>
                  </a:moveTo>
                  <a:cubicBezTo>
                    <a:pt x="60" y="0"/>
                    <a:pt x="45" y="8"/>
                    <a:pt x="33" y="26"/>
                  </a:cubicBezTo>
                  <a:cubicBezTo>
                    <a:pt x="12" y="58"/>
                    <a:pt x="1" y="90"/>
                    <a:pt x="12" y="122"/>
                  </a:cubicBezTo>
                  <a:cubicBezTo>
                    <a:pt x="1" y="262"/>
                    <a:pt x="33" y="412"/>
                    <a:pt x="12" y="550"/>
                  </a:cubicBezTo>
                  <a:cubicBezTo>
                    <a:pt x="12" y="743"/>
                    <a:pt x="76" y="904"/>
                    <a:pt x="226" y="1097"/>
                  </a:cubicBezTo>
                  <a:cubicBezTo>
                    <a:pt x="193" y="947"/>
                    <a:pt x="162" y="850"/>
                    <a:pt x="162" y="754"/>
                  </a:cubicBezTo>
                  <a:cubicBezTo>
                    <a:pt x="151" y="529"/>
                    <a:pt x="55" y="315"/>
                    <a:pt x="140" y="90"/>
                  </a:cubicBezTo>
                  <a:cubicBezTo>
                    <a:pt x="151" y="79"/>
                    <a:pt x="151" y="58"/>
                    <a:pt x="140" y="36"/>
                  </a:cubicBezTo>
                  <a:cubicBezTo>
                    <a:pt x="129" y="26"/>
                    <a:pt x="119" y="26"/>
                    <a:pt x="119" y="15"/>
                  </a:cubicBezTo>
                  <a:cubicBezTo>
                    <a:pt x="104" y="5"/>
                    <a:pt x="90" y="0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63"/>
            <p:cNvSpPr/>
            <p:nvPr/>
          </p:nvSpPr>
          <p:spPr>
            <a:xfrm>
              <a:off x="3925669" y="2715854"/>
              <a:ext cx="49519" cy="73461"/>
            </a:xfrm>
            <a:custGeom>
              <a:avLst/>
              <a:gdLst/>
              <a:ahLst/>
              <a:cxnLst/>
              <a:rect l="l" t="t" r="r" b="b"/>
              <a:pathLst>
                <a:path w="515" h="764" extrusionOk="0">
                  <a:moveTo>
                    <a:pt x="54" y="1"/>
                  </a:moveTo>
                  <a:cubicBezTo>
                    <a:pt x="25" y="1"/>
                    <a:pt x="9" y="18"/>
                    <a:pt x="0" y="35"/>
                  </a:cubicBezTo>
                  <a:cubicBezTo>
                    <a:pt x="0" y="57"/>
                    <a:pt x="11" y="78"/>
                    <a:pt x="22" y="89"/>
                  </a:cubicBezTo>
                  <a:cubicBezTo>
                    <a:pt x="54" y="100"/>
                    <a:pt x="54" y="111"/>
                    <a:pt x="54" y="132"/>
                  </a:cubicBezTo>
                  <a:cubicBezTo>
                    <a:pt x="33" y="228"/>
                    <a:pt x="107" y="282"/>
                    <a:pt x="140" y="368"/>
                  </a:cubicBezTo>
                  <a:cubicBezTo>
                    <a:pt x="161" y="411"/>
                    <a:pt x="193" y="453"/>
                    <a:pt x="225" y="496"/>
                  </a:cubicBezTo>
                  <a:cubicBezTo>
                    <a:pt x="279" y="560"/>
                    <a:pt x="311" y="614"/>
                    <a:pt x="354" y="678"/>
                  </a:cubicBezTo>
                  <a:cubicBezTo>
                    <a:pt x="375" y="710"/>
                    <a:pt x="407" y="732"/>
                    <a:pt x="440" y="753"/>
                  </a:cubicBezTo>
                  <a:cubicBezTo>
                    <a:pt x="450" y="753"/>
                    <a:pt x="461" y="763"/>
                    <a:pt x="471" y="763"/>
                  </a:cubicBezTo>
                  <a:cubicBezTo>
                    <a:pt x="493" y="763"/>
                    <a:pt x="514" y="742"/>
                    <a:pt x="514" y="710"/>
                  </a:cubicBezTo>
                  <a:cubicBezTo>
                    <a:pt x="429" y="485"/>
                    <a:pt x="257" y="314"/>
                    <a:pt x="140" y="100"/>
                  </a:cubicBezTo>
                  <a:lnTo>
                    <a:pt x="76" y="4"/>
                  </a:lnTo>
                  <a:cubicBezTo>
                    <a:pt x="67" y="2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63"/>
            <p:cNvSpPr/>
            <p:nvPr/>
          </p:nvSpPr>
          <p:spPr>
            <a:xfrm>
              <a:off x="4092398" y="2903544"/>
              <a:ext cx="61922" cy="37788"/>
            </a:xfrm>
            <a:custGeom>
              <a:avLst/>
              <a:gdLst/>
              <a:ahLst/>
              <a:cxnLst/>
              <a:rect l="l" t="t" r="r" b="b"/>
              <a:pathLst>
                <a:path w="644" h="393" extrusionOk="0">
                  <a:moveTo>
                    <a:pt x="65" y="0"/>
                  </a:moveTo>
                  <a:cubicBezTo>
                    <a:pt x="33" y="11"/>
                    <a:pt x="12" y="22"/>
                    <a:pt x="1" y="54"/>
                  </a:cubicBezTo>
                  <a:cubicBezTo>
                    <a:pt x="76" y="118"/>
                    <a:pt x="183" y="161"/>
                    <a:pt x="140" y="289"/>
                  </a:cubicBezTo>
                  <a:cubicBezTo>
                    <a:pt x="151" y="322"/>
                    <a:pt x="151" y="365"/>
                    <a:pt x="194" y="375"/>
                  </a:cubicBezTo>
                  <a:cubicBezTo>
                    <a:pt x="198" y="376"/>
                    <a:pt x="203" y="377"/>
                    <a:pt x="207" y="377"/>
                  </a:cubicBezTo>
                  <a:cubicBezTo>
                    <a:pt x="239" y="377"/>
                    <a:pt x="248" y="340"/>
                    <a:pt x="248" y="311"/>
                  </a:cubicBezTo>
                  <a:cubicBezTo>
                    <a:pt x="256" y="284"/>
                    <a:pt x="250" y="241"/>
                    <a:pt x="286" y="241"/>
                  </a:cubicBezTo>
                  <a:cubicBezTo>
                    <a:pt x="293" y="241"/>
                    <a:pt x="302" y="243"/>
                    <a:pt x="312" y="246"/>
                  </a:cubicBezTo>
                  <a:cubicBezTo>
                    <a:pt x="365" y="279"/>
                    <a:pt x="419" y="311"/>
                    <a:pt x="472" y="332"/>
                  </a:cubicBezTo>
                  <a:cubicBezTo>
                    <a:pt x="510" y="362"/>
                    <a:pt x="543" y="393"/>
                    <a:pt x="585" y="393"/>
                  </a:cubicBezTo>
                  <a:cubicBezTo>
                    <a:pt x="602" y="393"/>
                    <a:pt x="621" y="387"/>
                    <a:pt x="643" y="375"/>
                  </a:cubicBezTo>
                  <a:lnTo>
                    <a:pt x="643" y="332"/>
                  </a:lnTo>
                  <a:cubicBezTo>
                    <a:pt x="451" y="225"/>
                    <a:pt x="258" y="108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63"/>
            <p:cNvSpPr/>
            <p:nvPr/>
          </p:nvSpPr>
          <p:spPr>
            <a:xfrm>
              <a:off x="3988457" y="2814987"/>
              <a:ext cx="50576" cy="54615"/>
            </a:xfrm>
            <a:custGeom>
              <a:avLst/>
              <a:gdLst/>
              <a:ahLst/>
              <a:cxnLst/>
              <a:rect l="l" t="t" r="r" b="b"/>
              <a:pathLst>
                <a:path w="526" h="568" extrusionOk="0">
                  <a:moveTo>
                    <a:pt x="75" y="1"/>
                  </a:moveTo>
                  <a:cubicBezTo>
                    <a:pt x="44" y="1"/>
                    <a:pt x="32" y="22"/>
                    <a:pt x="11" y="54"/>
                  </a:cubicBezTo>
                  <a:cubicBezTo>
                    <a:pt x="1" y="139"/>
                    <a:pt x="54" y="193"/>
                    <a:pt x="108" y="246"/>
                  </a:cubicBezTo>
                  <a:cubicBezTo>
                    <a:pt x="161" y="300"/>
                    <a:pt x="204" y="365"/>
                    <a:pt x="279" y="386"/>
                  </a:cubicBezTo>
                  <a:cubicBezTo>
                    <a:pt x="343" y="439"/>
                    <a:pt x="408" y="503"/>
                    <a:pt x="472" y="568"/>
                  </a:cubicBezTo>
                  <a:cubicBezTo>
                    <a:pt x="504" y="557"/>
                    <a:pt x="525" y="536"/>
                    <a:pt x="525" y="503"/>
                  </a:cubicBezTo>
                  <a:cubicBezTo>
                    <a:pt x="375" y="332"/>
                    <a:pt x="225" y="172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63"/>
            <p:cNvSpPr/>
            <p:nvPr/>
          </p:nvSpPr>
          <p:spPr>
            <a:xfrm>
              <a:off x="4050283" y="2678835"/>
              <a:ext cx="35096" cy="43846"/>
            </a:xfrm>
            <a:custGeom>
              <a:avLst/>
              <a:gdLst/>
              <a:ahLst/>
              <a:cxnLst/>
              <a:rect l="l" t="t" r="r" b="b"/>
              <a:pathLst>
                <a:path w="365" h="456" extrusionOk="0">
                  <a:moveTo>
                    <a:pt x="59" y="0"/>
                  </a:moveTo>
                  <a:cubicBezTo>
                    <a:pt x="40" y="0"/>
                    <a:pt x="22" y="8"/>
                    <a:pt x="0" y="25"/>
                  </a:cubicBezTo>
                  <a:cubicBezTo>
                    <a:pt x="22" y="110"/>
                    <a:pt x="32" y="185"/>
                    <a:pt x="43" y="270"/>
                  </a:cubicBezTo>
                  <a:cubicBezTo>
                    <a:pt x="75" y="303"/>
                    <a:pt x="107" y="324"/>
                    <a:pt x="150" y="346"/>
                  </a:cubicBezTo>
                  <a:cubicBezTo>
                    <a:pt x="193" y="356"/>
                    <a:pt x="225" y="399"/>
                    <a:pt x="257" y="432"/>
                  </a:cubicBezTo>
                  <a:cubicBezTo>
                    <a:pt x="273" y="447"/>
                    <a:pt x="289" y="455"/>
                    <a:pt x="304" y="455"/>
                  </a:cubicBezTo>
                  <a:cubicBezTo>
                    <a:pt x="319" y="455"/>
                    <a:pt x="332" y="447"/>
                    <a:pt x="343" y="432"/>
                  </a:cubicBezTo>
                  <a:cubicBezTo>
                    <a:pt x="364" y="410"/>
                    <a:pt x="353" y="378"/>
                    <a:pt x="332" y="356"/>
                  </a:cubicBezTo>
                  <a:cubicBezTo>
                    <a:pt x="257" y="249"/>
                    <a:pt x="193" y="132"/>
                    <a:pt x="118" y="25"/>
                  </a:cubicBezTo>
                  <a:cubicBezTo>
                    <a:pt x="96" y="8"/>
                    <a:pt x="78" y="0"/>
                    <a:pt x="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63"/>
            <p:cNvSpPr/>
            <p:nvPr/>
          </p:nvSpPr>
          <p:spPr>
            <a:xfrm>
              <a:off x="3994707" y="2555567"/>
              <a:ext cx="21634" cy="106056"/>
            </a:xfrm>
            <a:custGeom>
              <a:avLst/>
              <a:gdLst/>
              <a:ahLst/>
              <a:cxnLst/>
              <a:rect l="l" t="t" r="r" b="b"/>
              <a:pathLst>
                <a:path w="225" h="1103" extrusionOk="0">
                  <a:moveTo>
                    <a:pt x="117" y="0"/>
                  </a:moveTo>
                  <a:cubicBezTo>
                    <a:pt x="75" y="32"/>
                    <a:pt x="96" y="96"/>
                    <a:pt x="86" y="150"/>
                  </a:cubicBezTo>
                  <a:cubicBezTo>
                    <a:pt x="43" y="203"/>
                    <a:pt x="53" y="268"/>
                    <a:pt x="43" y="332"/>
                  </a:cubicBezTo>
                  <a:cubicBezTo>
                    <a:pt x="75" y="589"/>
                    <a:pt x="0" y="846"/>
                    <a:pt x="96" y="1103"/>
                  </a:cubicBezTo>
                  <a:cubicBezTo>
                    <a:pt x="171" y="889"/>
                    <a:pt x="107" y="664"/>
                    <a:pt x="129" y="439"/>
                  </a:cubicBezTo>
                  <a:cubicBezTo>
                    <a:pt x="139" y="364"/>
                    <a:pt x="86" y="268"/>
                    <a:pt x="203" y="236"/>
                  </a:cubicBezTo>
                  <a:cubicBezTo>
                    <a:pt x="224" y="225"/>
                    <a:pt x="224" y="214"/>
                    <a:pt x="214" y="193"/>
                  </a:cubicBezTo>
                  <a:lnTo>
                    <a:pt x="1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63"/>
            <p:cNvSpPr/>
            <p:nvPr/>
          </p:nvSpPr>
          <p:spPr>
            <a:xfrm>
              <a:off x="4023456" y="2612394"/>
              <a:ext cx="25865" cy="49134"/>
            </a:xfrm>
            <a:custGeom>
              <a:avLst/>
              <a:gdLst/>
              <a:ahLst/>
              <a:cxnLst/>
              <a:rect l="l" t="t" r="r" b="b"/>
              <a:pathLst>
                <a:path w="269" h="511" extrusionOk="0">
                  <a:moveTo>
                    <a:pt x="92" y="1"/>
                  </a:moveTo>
                  <a:cubicBezTo>
                    <a:pt x="84" y="1"/>
                    <a:pt x="76" y="3"/>
                    <a:pt x="65" y="9"/>
                  </a:cubicBezTo>
                  <a:cubicBezTo>
                    <a:pt x="33" y="19"/>
                    <a:pt x="22" y="41"/>
                    <a:pt x="11" y="73"/>
                  </a:cubicBezTo>
                  <a:cubicBezTo>
                    <a:pt x="1" y="116"/>
                    <a:pt x="1" y="159"/>
                    <a:pt x="44" y="180"/>
                  </a:cubicBezTo>
                  <a:cubicBezTo>
                    <a:pt x="75" y="276"/>
                    <a:pt x="118" y="373"/>
                    <a:pt x="161" y="469"/>
                  </a:cubicBezTo>
                  <a:cubicBezTo>
                    <a:pt x="176" y="492"/>
                    <a:pt x="192" y="510"/>
                    <a:pt x="212" y="510"/>
                  </a:cubicBezTo>
                  <a:cubicBezTo>
                    <a:pt x="219" y="510"/>
                    <a:pt x="227" y="507"/>
                    <a:pt x="236" y="501"/>
                  </a:cubicBezTo>
                  <a:cubicBezTo>
                    <a:pt x="268" y="490"/>
                    <a:pt x="268" y="447"/>
                    <a:pt x="247" y="416"/>
                  </a:cubicBezTo>
                  <a:cubicBezTo>
                    <a:pt x="204" y="276"/>
                    <a:pt x="161" y="148"/>
                    <a:pt x="118" y="9"/>
                  </a:cubicBezTo>
                  <a:cubicBezTo>
                    <a:pt x="107" y="3"/>
                    <a:pt x="100" y="1"/>
                    <a:pt x="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63"/>
            <p:cNvSpPr/>
            <p:nvPr/>
          </p:nvSpPr>
          <p:spPr>
            <a:xfrm>
              <a:off x="3995668" y="2585375"/>
              <a:ext cx="8269" cy="112306"/>
            </a:xfrm>
            <a:custGeom>
              <a:avLst/>
              <a:gdLst/>
              <a:ahLst/>
              <a:cxnLst/>
              <a:rect l="l" t="t" r="r" b="b"/>
              <a:pathLst>
                <a:path w="86" h="1168" extrusionOk="0">
                  <a:moveTo>
                    <a:pt x="76" y="0"/>
                  </a:moveTo>
                  <a:cubicBezTo>
                    <a:pt x="43" y="0"/>
                    <a:pt x="22" y="22"/>
                    <a:pt x="22" y="54"/>
                  </a:cubicBezTo>
                  <a:cubicBezTo>
                    <a:pt x="22" y="279"/>
                    <a:pt x="0" y="514"/>
                    <a:pt x="33" y="750"/>
                  </a:cubicBezTo>
                  <a:cubicBezTo>
                    <a:pt x="54" y="890"/>
                    <a:pt x="0" y="1039"/>
                    <a:pt x="86" y="1168"/>
                  </a:cubicBezTo>
                  <a:lnTo>
                    <a:pt x="86" y="793"/>
                  </a:lnTo>
                  <a:cubicBezTo>
                    <a:pt x="76" y="525"/>
                    <a:pt x="76" y="268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63"/>
            <p:cNvSpPr/>
            <p:nvPr/>
          </p:nvSpPr>
          <p:spPr>
            <a:xfrm>
              <a:off x="3968841" y="2784122"/>
              <a:ext cx="26923" cy="41346"/>
            </a:xfrm>
            <a:custGeom>
              <a:avLst/>
              <a:gdLst/>
              <a:ahLst/>
              <a:cxnLst/>
              <a:rect l="l" t="t" r="r" b="b"/>
              <a:pathLst>
                <a:path w="280" h="430" extrusionOk="0">
                  <a:moveTo>
                    <a:pt x="65" y="0"/>
                  </a:moveTo>
                  <a:cubicBezTo>
                    <a:pt x="55" y="22"/>
                    <a:pt x="33" y="43"/>
                    <a:pt x="22" y="53"/>
                  </a:cubicBezTo>
                  <a:cubicBezTo>
                    <a:pt x="1" y="150"/>
                    <a:pt x="194" y="215"/>
                    <a:pt x="65" y="332"/>
                  </a:cubicBezTo>
                  <a:cubicBezTo>
                    <a:pt x="65" y="364"/>
                    <a:pt x="76" y="396"/>
                    <a:pt x="108" y="429"/>
                  </a:cubicBezTo>
                  <a:cubicBezTo>
                    <a:pt x="111" y="430"/>
                    <a:pt x="114" y="430"/>
                    <a:pt x="116" y="430"/>
                  </a:cubicBezTo>
                  <a:cubicBezTo>
                    <a:pt x="143" y="430"/>
                    <a:pt x="154" y="386"/>
                    <a:pt x="183" y="386"/>
                  </a:cubicBezTo>
                  <a:cubicBezTo>
                    <a:pt x="187" y="389"/>
                    <a:pt x="191" y="390"/>
                    <a:pt x="197" y="390"/>
                  </a:cubicBezTo>
                  <a:cubicBezTo>
                    <a:pt x="207" y="390"/>
                    <a:pt x="219" y="386"/>
                    <a:pt x="226" y="386"/>
                  </a:cubicBezTo>
                  <a:cubicBezTo>
                    <a:pt x="248" y="364"/>
                    <a:pt x="269" y="343"/>
                    <a:pt x="279" y="322"/>
                  </a:cubicBezTo>
                  <a:cubicBezTo>
                    <a:pt x="215" y="215"/>
                    <a:pt x="141" y="107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63"/>
            <p:cNvSpPr/>
            <p:nvPr/>
          </p:nvSpPr>
          <p:spPr>
            <a:xfrm>
              <a:off x="4057398" y="2882967"/>
              <a:ext cx="41346" cy="25769"/>
            </a:xfrm>
            <a:custGeom>
              <a:avLst/>
              <a:gdLst/>
              <a:ahLst/>
              <a:cxnLst/>
              <a:rect l="l" t="t" r="r" b="b"/>
              <a:pathLst>
                <a:path w="430" h="268" extrusionOk="0">
                  <a:moveTo>
                    <a:pt x="55" y="0"/>
                  </a:moveTo>
                  <a:cubicBezTo>
                    <a:pt x="22" y="11"/>
                    <a:pt x="12" y="22"/>
                    <a:pt x="1" y="53"/>
                  </a:cubicBezTo>
                  <a:cubicBezTo>
                    <a:pt x="33" y="96"/>
                    <a:pt x="65" y="129"/>
                    <a:pt x="108" y="172"/>
                  </a:cubicBezTo>
                  <a:cubicBezTo>
                    <a:pt x="113" y="246"/>
                    <a:pt x="141" y="265"/>
                    <a:pt x="178" y="265"/>
                  </a:cubicBezTo>
                  <a:cubicBezTo>
                    <a:pt x="215" y="265"/>
                    <a:pt x="261" y="245"/>
                    <a:pt x="299" y="245"/>
                  </a:cubicBezTo>
                  <a:cubicBezTo>
                    <a:pt x="304" y="245"/>
                    <a:pt x="308" y="246"/>
                    <a:pt x="312" y="246"/>
                  </a:cubicBezTo>
                  <a:cubicBezTo>
                    <a:pt x="322" y="246"/>
                    <a:pt x="343" y="257"/>
                    <a:pt x="365" y="268"/>
                  </a:cubicBezTo>
                  <a:cubicBezTo>
                    <a:pt x="386" y="246"/>
                    <a:pt x="408" y="236"/>
                    <a:pt x="429" y="214"/>
                  </a:cubicBezTo>
                  <a:cubicBezTo>
                    <a:pt x="322" y="118"/>
                    <a:pt x="183" y="65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63"/>
            <p:cNvSpPr/>
            <p:nvPr/>
          </p:nvSpPr>
          <p:spPr>
            <a:xfrm>
              <a:off x="4077975" y="2727873"/>
              <a:ext cx="20769" cy="44999"/>
            </a:xfrm>
            <a:custGeom>
              <a:avLst/>
              <a:gdLst/>
              <a:ahLst/>
              <a:cxnLst/>
              <a:rect l="l" t="t" r="r" b="b"/>
              <a:pathLst>
                <a:path w="216" h="468" extrusionOk="0">
                  <a:moveTo>
                    <a:pt x="52" y="0"/>
                  </a:moveTo>
                  <a:cubicBezTo>
                    <a:pt x="35" y="0"/>
                    <a:pt x="17" y="4"/>
                    <a:pt x="1" y="17"/>
                  </a:cubicBezTo>
                  <a:cubicBezTo>
                    <a:pt x="33" y="189"/>
                    <a:pt x="141" y="317"/>
                    <a:pt x="215" y="467"/>
                  </a:cubicBezTo>
                  <a:cubicBezTo>
                    <a:pt x="205" y="317"/>
                    <a:pt x="183" y="157"/>
                    <a:pt x="172" y="7"/>
                  </a:cubicBezTo>
                  <a:cubicBezTo>
                    <a:pt x="163" y="11"/>
                    <a:pt x="153" y="12"/>
                    <a:pt x="143" y="12"/>
                  </a:cubicBezTo>
                  <a:cubicBezTo>
                    <a:pt x="114" y="12"/>
                    <a:pt x="82" y="0"/>
                    <a:pt x="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63"/>
            <p:cNvSpPr/>
            <p:nvPr/>
          </p:nvSpPr>
          <p:spPr>
            <a:xfrm>
              <a:off x="4032687" y="2863352"/>
              <a:ext cx="30000" cy="24807"/>
            </a:xfrm>
            <a:custGeom>
              <a:avLst/>
              <a:gdLst/>
              <a:ahLst/>
              <a:cxnLst/>
              <a:rect l="l" t="t" r="r" b="b"/>
              <a:pathLst>
                <a:path w="312" h="258" extrusionOk="0">
                  <a:moveTo>
                    <a:pt x="65" y="0"/>
                  </a:moveTo>
                  <a:cubicBezTo>
                    <a:pt x="44" y="22"/>
                    <a:pt x="33" y="43"/>
                    <a:pt x="12" y="65"/>
                  </a:cubicBezTo>
                  <a:cubicBezTo>
                    <a:pt x="12" y="86"/>
                    <a:pt x="12" y="108"/>
                    <a:pt x="22" y="129"/>
                  </a:cubicBezTo>
                  <a:cubicBezTo>
                    <a:pt x="1" y="150"/>
                    <a:pt x="1" y="172"/>
                    <a:pt x="12" y="204"/>
                  </a:cubicBezTo>
                  <a:cubicBezTo>
                    <a:pt x="22" y="215"/>
                    <a:pt x="33" y="226"/>
                    <a:pt x="55" y="236"/>
                  </a:cubicBezTo>
                  <a:cubicBezTo>
                    <a:pt x="78" y="230"/>
                    <a:pt x="105" y="221"/>
                    <a:pt x="131" y="221"/>
                  </a:cubicBezTo>
                  <a:cubicBezTo>
                    <a:pt x="152" y="221"/>
                    <a:pt x="174" y="228"/>
                    <a:pt x="194" y="247"/>
                  </a:cubicBezTo>
                  <a:cubicBezTo>
                    <a:pt x="215" y="247"/>
                    <a:pt x="236" y="257"/>
                    <a:pt x="258" y="257"/>
                  </a:cubicBezTo>
                  <a:cubicBezTo>
                    <a:pt x="279" y="247"/>
                    <a:pt x="290" y="226"/>
                    <a:pt x="312" y="204"/>
                  </a:cubicBezTo>
                  <a:cubicBezTo>
                    <a:pt x="247" y="119"/>
                    <a:pt x="151" y="65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63"/>
            <p:cNvSpPr/>
            <p:nvPr/>
          </p:nvSpPr>
          <p:spPr>
            <a:xfrm>
              <a:off x="4017302" y="2612874"/>
              <a:ext cx="14519" cy="51922"/>
            </a:xfrm>
            <a:custGeom>
              <a:avLst/>
              <a:gdLst/>
              <a:ahLst/>
              <a:cxnLst/>
              <a:rect l="l" t="t" r="r" b="b"/>
              <a:pathLst>
                <a:path w="151" h="540" extrusionOk="0">
                  <a:moveTo>
                    <a:pt x="44" y="1"/>
                  </a:moveTo>
                  <a:cubicBezTo>
                    <a:pt x="37" y="1"/>
                    <a:pt x="30" y="2"/>
                    <a:pt x="22" y="4"/>
                  </a:cubicBezTo>
                  <a:cubicBezTo>
                    <a:pt x="1" y="186"/>
                    <a:pt x="32" y="368"/>
                    <a:pt x="65" y="539"/>
                  </a:cubicBezTo>
                  <a:cubicBezTo>
                    <a:pt x="151" y="432"/>
                    <a:pt x="86" y="304"/>
                    <a:pt x="108" y="175"/>
                  </a:cubicBezTo>
                  <a:cubicBezTo>
                    <a:pt x="97" y="143"/>
                    <a:pt x="97" y="100"/>
                    <a:pt x="97" y="57"/>
                  </a:cubicBezTo>
                  <a:cubicBezTo>
                    <a:pt x="97" y="22"/>
                    <a:pt x="75" y="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63"/>
            <p:cNvSpPr/>
            <p:nvPr/>
          </p:nvSpPr>
          <p:spPr>
            <a:xfrm>
              <a:off x="4038937" y="2652297"/>
              <a:ext cx="22692" cy="28942"/>
            </a:xfrm>
            <a:custGeom>
              <a:avLst/>
              <a:gdLst/>
              <a:ahLst/>
              <a:cxnLst/>
              <a:rect l="l" t="t" r="r" b="b"/>
              <a:pathLst>
                <a:path w="236" h="301" extrusionOk="0">
                  <a:moveTo>
                    <a:pt x="86" y="1"/>
                  </a:moveTo>
                  <a:cubicBezTo>
                    <a:pt x="86" y="45"/>
                    <a:pt x="76" y="69"/>
                    <a:pt x="48" y="69"/>
                  </a:cubicBezTo>
                  <a:cubicBezTo>
                    <a:pt x="36" y="69"/>
                    <a:pt x="20" y="64"/>
                    <a:pt x="0" y="54"/>
                  </a:cubicBezTo>
                  <a:lnTo>
                    <a:pt x="0" y="54"/>
                  </a:lnTo>
                  <a:cubicBezTo>
                    <a:pt x="11" y="151"/>
                    <a:pt x="64" y="225"/>
                    <a:pt x="118" y="301"/>
                  </a:cubicBezTo>
                  <a:lnTo>
                    <a:pt x="236" y="301"/>
                  </a:lnTo>
                  <a:cubicBezTo>
                    <a:pt x="182" y="204"/>
                    <a:pt x="140" y="97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63"/>
            <p:cNvSpPr/>
            <p:nvPr/>
          </p:nvSpPr>
          <p:spPr>
            <a:xfrm>
              <a:off x="4052302" y="2704700"/>
              <a:ext cx="17596" cy="32211"/>
            </a:xfrm>
            <a:custGeom>
              <a:avLst/>
              <a:gdLst/>
              <a:ahLst/>
              <a:cxnLst/>
              <a:rect l="l" t="t" r="r" b="b"/>
              <a:pathLst>
                <a:path w="183" h="335" extrusionOk="0">
                  <a:moveTo>
                    <a:pt x="71" y="0"/>
                  </a:moveTo>
                  <a:cubicBezTo>
                    <a:pt x="55" y="0"/>
                    <a:pt x="39" y="1"/>
                    <a:pt x="22" y="1"/>
                  </a:cubicBezTo>
                  <a:cubicBezTo>
                    <a:pt x="1" y="120"/>
                    <a:pt x="43" y="227"/>
                    <a:pt x="65" y="334"/>
                  </a:cubicBezTo>
                  <a:cubicBezTo>
                    <a:pt x="70" y="334"/>
                    <a:pt x="75" y="335"/>
                    <a:pt x="80" y="335"/>
                  </a:cubicBezTo>
                  <a:cubicBezTo>
                    <a:pt x="175" y="335"/>
                    <a:pt x="99" y="236"/>
                    <a:pt x="139" y="205"/>
                  </a:cubicBezTo>
                  <a:cubicBezTo>
                    <a:pt x="151" y="184"/>
                    <a:pt x="151" y="151"/>
                    <a:pt x="151" y="130"/>
                  </a:cubicBezTo>
                  <a:cubicBezTo>
                    <a:pt x="182" y="98"/>
                    <a:pt x="151" y="66"/>
                    <a:pt x="151" y="34"/>
                  </a:cubicBezTo>
                  <a:cubicBezTo>
                    <a:pt x="129" y="5"/>
                    <a:pt x="102" y="0"/>
                    <a:pt x="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63"/>
            <p:cNvSpPr/>
            <p:nvPr/>
          </p:nvSpPr>
          <p:spPr>
            <a:xfrm>
              <a:off x="4057398" y="2724412"/>
              <a:ext cx="14519" cy="44326"/>
            </a:xfrm>
            <a:custGeom>
              <a:avLst/>
              <a:gdLst/>
              <a:ahLst/>
              <a:cxnLst/>
              <a:rect l="l" t="t" r="r" b="b"/>
              <a:pathLst>
                <a:path w="151" h="461" extrusionOk="0">
                  <a:moveTo>
                    <a:pt x="86" y="0"/>
                  </a:moveTo>
                  <a:lnTo>
                    <a:pt x="86" y="0"/>
                  </a:lnTo>
                  <a:cubicBezTo>
                    <a:pt x="65" y="43"/>
                    <a:pt x="44" y="86"/>
                    <a:pt x="12" y="129"/>
                  </a:cubicBezTo>
                  <a:cubicBezTo>
                    <a:pt x="1" y="246"/>
                    <a:pt x="22" y="353"/>
                    <a:pt x="55" y="460"/>
                  </a:cubicBezTo>
                  <a:cubicBezTo>
                    <a:pt x="151" y="310"/>
                    <a:pt x="76" y="150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63"/>
            <p:cNvSpPr/>
            <p:nvPr/>
          </p:nvSpPr>
          <p:spPr>
            <a:xfrm>
              <a:off x="4074994" y="2713066"/>
              <a:ext cx="19615" cy="22404"/>
            </a:xfrm>
            <a:custGeom>
              <a:avLst/>
              <a:gdLst/>
              <a:ahLst/>
              <a:cxnLst/>
              <a:rect l="l" t="t" r="r" b="b"/>
              <a:pathLst>
                <a:path w="204" h="233" extrusionOk="0">
                  <a:moveTo>
                    <a:pt x="75" y="0"/>
                  </a:moveTo>
                  <a:cubicBezTo>
                    <a:pt x="75" y="47"/>
                    <a:pt x="67" y="77"/>
                    <a:pt x="22" y="77"/>
                  </a:cubicBezTo>
                  <a:cubicBezTo>
                    <a:pt x="16" y="77"/>
                    <a:pt x="8" y="77"/>
                    <a:pt x="0" y="76"/>
                  </a:cubicBezTo>
                  <a:lnTo>
                    <a:pt x="0" y="118"/>
                  </a:lnTo>
                  <a:cubicBezTo>
                    <a:pt x="11" y="140"/>
                    <a:pt x="22" y="161"/>
                    <a:pt x="32" y="171"/>
                  </a:cubicBezTo>
                  <a:cubicBezTo>
                    <a:pt x="70" y="197"/>
                    <a:pt x="104" y="233"/>
                    <a:pt x="136" y="233"/>
                  </a:cubicBezTo>
                  <a:cubicBezTo>
                    <a:pt x="159" y="233"/>
                    <a:pt x="181" y="214"/>
                    <a:pt x="203" y="161"/>
                  </a:cubicBezTo>
                  <a:lnTo>
                    <a:pt x="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63"/>
            <p:cNvSpPr/>
            <p:nvPr/>
          </p:nvSpPr>
          <p:spPr>
            <a:xfrm>
              <a:off x="4014226" y="2568933"/>
              <a:ext cx="16538" cy="38557"/>
            </a:xfrm>
            <a:custGeom>
              <a:avLst/>
              <a:gdLst/>
              <a:ahLst/>
              <a:cxnLst/>
              <a:rect l="l" t="t" r="r" b="b"/>
              <a:pathLst>
                <a:path w="172" h="401" extrusionOk="0">
                  <a:moveTo>
                    <a:pt x="54" y="0"/>
                  </a:moveTo>
                  <a:cubicBezTo>
                    <a:pt x="43" y="21"/>
                    <a:pt x="33" y="33"/>
                    <a:pt x="11" y="54"/>
                  </a:cubicBezTo>
                  <a:cubicBezTo>
                    <a:pt x="11" y="64"/>
                    <a:pt x="0" y="86"/>
                    <a:pt x="0" y="97"/>
                  </a:cubicBezTo>
                  <a:cubicBezTo>
                    <a:pt x="0" y="107"/>
                    <a:pt x="0" y="118"/>
                    <a:pt x="11" y="129"/>
                  </a:cubicBezTo>
                  <a:cubicBezTo>
                    <a:pt x="64" y="214"/>
                    <a:pt x="0" y="311"/>
                    <a:pt x="43" y="386"/>
                  </a:cubicBezTo>
                  <a:lnTo>
                    <a:pt x="54" y="386"/>
                  </a:lnTo>
                  <a:cubicBezTo>
                    <a:pt x="68" y="395"/>
                    <a:pt x="83" y="400"/>
                    <a:pt x="96" y="400"/>
                  </a:cubicBezTo>
                  <a:cubicBezTo>
                    <a:pt x="113" y="400"/>
                    <a:pt x="128" y="393"/>
                    <a:pt x="140" y="375"/>
                  </a:cubicBezTo>
                  <a:cubicBezTo>
                    <a:pt x="171" y="278"/>
                    <a:pt x="97" y="183"/>
                    <a:pt x="97" y="86"/>
                  </a:cubicBezTo>
                  <a:cubicBezTo>
                    <a:pt x="97" y="64"/>
                    <a:pt x="86" y="33"/>
                    <a:pt x="86" y="11"/>
                  </a:cubicBezTo>
                  <a:cubicBezTo>
                    <a:pt x="75" y="11"/>
                    <a:pt x="64" y="11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63"/>
            <p:cNvSpPr/>
            <p:nvPr/>
          </p:nvSpPr>
          <p:spPr>
            <a:xfrm>
              <a:off x="3998745" y="2699700"/>
              <a:ext cx="11154" cy="41442"/>
            </a:xfrm>
            <a:custGeom>
              <a:avLst/>
              <a:gdLst/>
              <a:ahLst/>
              <a:cxnLst/>
              <a:rect l="l" t="t" r="r" b="b"/>
              <a:pathLst>
                <a:path w="116" h="431" extrusionOk="0">
                  <a:moveTo>
                    <a:pt x="54" y="0"/>
                  </a:moveTo>
                  <a:lnTo>
                    <a:pt x="54" y="0"/>
                  </a:lnTo>
                  <a:cubicBezTo>
                    <a:pt x="11" y="118"/>
                    <a:pt x="97" y="246"/>
                    <a:pt x="1" y="343"/>
                  </a:cubicBezTo>
                  <a:lnTo>
                    <a:pt x="1" y="429"/>
                  </a:lnTo>
                  <a:lnTo>
                    <a:pt x="33" y="429"/>
                  </a:lnTo>
                  <a:cubicBezTo>
                    <a:pt x="40" y="430"/>
                    <a:pt x="47" y="430"/>
                    <a:pt x="53" y="430"/>
                  </a:cubicBezTo>
                  <a:cubicBezTo>
                    <a:pt x="110" y="430"/>
                    <a:pt x="115" y="391"/>
                    <a:pt x="87" y="343"/>
                  </a:cubicBezTo>
                  <a:cubicBezTo>
                    <a:pt x="75" y="225"/>
                    <a:pt x="97" y="107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63"/>
            <p:cNvSpPr/>
            <p:nvPr/>
          </p:nvSpPr>
          <p:spPr>
            <a:xfrm>
              <a:off x="4020379" y="2577106"/>
              <a:ext cx="14519" cy="36153"/>
            </a:xfrm>
            <a:custGeom>
              <a:avLst/>
              <a:gdLst/>
              <a:ahLst/>
              <a:cxnLst/>
              <a:rect l="l" t="t" r="r" b="b"/>
              <a:pathLst>
                <a:path w="151" h="376" extrusionOk="0">
                  <a:moveTo>
                    <a:pt x="33" y="1"/>
                  </a:moveTo>
                  <a:cubicBezTo>
                    <a:pt x="0" y="108"/>
                    <a:pt x="76" y="193"/>
                    <a:pt x="65" y="301"/>
                  </a:cubicBezTo>
                  <a:cubicBezTo>
                    <a:pt x="54" y="343"/>
                    <a:pt x="76" y="365"/>
                    <a:pt x="107" y="376"/>
                  </a:cubicBezTo>
                  <a:lnTo>
                    <a:pt x="150" y="376"/>
                  </a:lnTo>
                  <a:cubicBezTo>
                    <a:pt x="119" y="258"/>
                    <a:pt x="97" y="129"/>
                    <a:pt x="65" y="1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63"/>
            <p:cNvSpPr/>
            <p:nvPr/>
          </p:nvSpPr>
          <p:spPr>
            <a:xfrm>
              <a:off x="3952399" y="2653355"/>
              <a:ext cx="10384" cy="27884"/>
            </a:xfrm>
            <a:custGeom>
              <a:avLst/>
              <a:gdLst/>
              <a:ahLst/>
              <a:cxnLst/>
              <a:rect l="l" t="t" r="r" b="b"/>
              <a:pathLst>
                <a:path w="108" h="290" extrusionOk="0">
                  <a:moveTo>
                    <a:pt x="33" y="0"/>
                  </a:moveTo>
                  <a:lnTo>
                    <a:pt x="33" y="118"/>
                  </a:lnTo>
                  <a:cubicBezTo>
                    <a:pt x="43" y="183"/>
                    <a:pt x="1" y="278"/>
                    <a:pt x="108" y="290"/>
                  </a:cubicBezTo>
                  <a:cubicBezTo>
                    <a:pt x="108" y="183"/>
                    <a:pt x="76" y="86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63"/>
            <p:cNvSpPr/>
            <p:nvPr/>
          </p:nvSpPr>
          <p:spPr>
            <a:xfrm>
              <a:off x="4001822" y="2732585"/>
              <a:ext cx="9423" cy="24807"/>
            </a:xfrm>
            <a:custGeom>
              <a:avLst/>
              <a:gdLst/>
              <a:ahLst/>
              <a:cxnLst/>
              <a:rect l="l" t="t" r="r" b="b"/>
              <a:pathLst>
                <a:path w="98" h="258" extrusionOk="0">
                  <a:moveTo>
                    <a:pt x="55" y="1"/>
                  </a:moveTo>
                  <a:cubicBezTo>
                    <a:pt x="55" y="44"/>
                    <a:pt x="43" y="76"/>
                    <a:pt x="1" y="87"/>
                  </a:cubicBezTo>
                  <a:cubicBezTo>
                    <a:pt x="22" y="151"/>
                    <a:pt x="12" y="225"/>
                    <a:pt x="97" y="258"/>
                  </a:cubicBezTo>
                  <a:cubicBezTo>
                    <a:pt x="97" y="161"/>
                    <a:pt x="97" y="76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63"/>
            <p:cNvSpPr/>
            <p:nvPr/>
          </p:nvSpPr>
          <p:spPr>
            <a:xfrm>
              <a:off x="4019418" y="2605951"/>
              <a:ext cx="11346" cy="12500"/>
            </a:xfrm>
            <a:custGeom>
              <a:avLst/>
              <a:gdLst/>
              <a:ahLst/>
              <a:cxnLst/>
              <a:rect l="l" t="t" r="r" b="b"/>
              <a:pathLst>
                <a:path w="118" h="130" extrusionOk="0">
                  <a:moveTo>
                    <a:pt x="0" y="1"/>
                  </a:moveTo>
                  <a:lnTo>
                    <a:pt x="0" y="76"/>
                  </a:lnTo>
                  <a:cubicBezTo>
                    <a:pt x="21" y="97"/>
                    <a:pt x="53" y="119"/>
                    <a:pt x="75" y="129"/>
                  </a:cubicBezTo>
                  <a:cubicBezTo>
                    <a:pt x="96" y="119"/>
                    <a:pt x="107" y="97"/>
                    <a:pt x="117" y="76"/>
                  </a:cubicBezTo>
                  <a:cubicBezTo>
                    <a:pt x="107" y="54"/>
                    <a:pt x="86" y="33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63"/>
            <p:cNvSpPr/>
            <p:nvPr/>
          </p:nvSpPr>
          <p:spPr>
            <a:xfrm>
              <a:off x="4011149" y="2581240"/>
              <a:ext cx="11346" cy="24807"/>
            </a:xfrm>
            <a:custGeom>
              <a:avLst/>
              <a:gdLst/>
              <a:ahLst/>
              <a:cxnLst/>
              <a:rect l="l" t="t" r="r" b="b"/>
              <a:pathLst>
                <a:path w="118" h="258" extrusionOk="0">
                  <a:moveTo>
                    <a:pt x="43" y="1"/>
                  </a:moveTo>
                  <a:cubicBezTo>
                    <a:pt x="43" y="86"/>
                    <a:pt x="0" y="183"/>
                    <a:pt x="75" y="258"/>
                  </a:cubicBezTo>
                  <a:cubicBezTo>
                    <a:pt x="75" y="172"/>
                    <a:pt x="118" y="76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63"/>
            <p:cNvSpPr/>
            <p:nvPr/>
          </p:nvSpPr>
          <p:spPr>
            <a:xfrm>
              <a:off x="4167589" y="3129599"/>
              <a:ext cx="16634" cy="83941"/>
            </a:xfrm>
            <a:custGeom>
              <a:avLst/>
              <a:gdLst/>
              <a:ahLst/>
              <a:cxnLst/>
              <a:rect l="l" t="t" r="r" b="b"/>
              <a:pathLst>
                <a:path w="173" h="873" extrusionOk="0">
                  <a:moveTo>
                    <a:pt x="139" y="1"/>
                  </a:moveTo>
                  <a:cubicBezTo>
                    <a:pt x="113" y="1"/>
                    <a:pt x="122" y="73"/>
                    <a:pt x="102" y="73"/>
                  </a:cubicBezTo>
                  <a:cubicBezTo>
                    <a:pt x="95" y="73"/>
                    <a:pt x="83" y="63"/>
                    <a:pt x="65" y="37"/>
                  </a:cubicBezTo>
                  <a:cubicBezTo>
                    <a:pt x="1" y="284"/>
                    <a:pt x="33" y="529"/>
                    <a:pt x="22" y="786"/>
                  </a:cubicBezTo>
                  <a:cubicBezTo>
                    <a:pt x="1" y="819"/>
                    <a:pt x="1" y="862"/>
                    <a:pt x="33" y="872"/>
                  </a:cubicBezTo>
                  <a:cubicBezTo>
                    <a:pt x="118" y="872"/>
                    <a:pt x="65" y="776"/>
                    <a:pt x="108" y="744"/>
                  </a:cubicBezTo>
                  <a:lnTo>
                    <a:pt x="172" y="5"/>
                  </a:lnTo>
                  <a:lnTo>
                    <a:pt x="151" y="5"/>
                  </a:lnTo>
                  <a:cubicBezTo>
                    <a:pt x="146" y="2"/>
                    <a:pt x="142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63"/>
            <p:cNvSpPr/>
            <p:nvPr/>
          </p:nvSpPr>
          <p:spPr>
            <a:xfrm>
              <a:off x="4173839" y="3100946"/>
              <a:ext cx="8269" cy="41538"/>
            </a:xfrm>
            <a:custGeom>
              <a:avLst/>
              <a:gdLst/>
              <a:ahLst/>
              <a:cxnLst/>
              <a:rect l="l" t="t" r="r" b="b"/>
              <a:pathLst>
                <a:path w="86" h="432" extrusionOk="0">
                  <a:moveTo>
                    <a:pt x="52" y="1"/>
                  </a:moveTo>
                  <a:cubicBezTo>
                    <a:pt x="40" y="1"/>
                    <a:pt x="26" y="6"/>
                    <a:pt x="10" y="14"/>
                  </a:cubicBezTo>
                  <a:cubicBezTo>
                    <a:pt x="0" y="121"/>
                    <a:pt x="0" y="228"/>
                    <a:pt x="0" y="335"/>
                  </a:cubicBezTo>
                  <a:cubicBezTo>
                    <a:pt x="0" y="367"/>
                    <a:pt x="10" y="399"/>
                    <a:pt x="10" y="432"/>
                  </a:cubicBezTo>
                  <a:cubicBezTo>
                    <a:pt x="75" y="410"/>
                    <a:pt x="75" y="356"/>
                    <a:pt x="86" y="303"/>
                  </a:cubicBezTo>
                  <a:lnTo>
                    <a:pt x="86" y="56"/>
                  </a:lnTo>
                  <a:cubicBezTo>
                    <a:pt x="86" y="16"/>
                    <a:pt x="73" y="1"/>
                    <a:pt x="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63"/>
            <p:cNvSpPr/>
            <p:nvPr/>
          </p:nvSpPr>
          <p:spPr>
            <a:xfrm>
              <a:off x="4131532" y="2935371"/>
              <a:ext cx="22788" cy="194420"/>
            </a:xfrm>
            <a:custGeom>
              <a:avLst/>
              <a:gdLst/>
              <a:ahLst/>
              <a:cxnLst/>
              <a:rect l="l" t="t" r="r" b="b"/>
              <a:pathLst>
                <a:path w="237" h="2022" extrusionOk="0">
                  <a:moveTo>
                    <a:pt x="65" y="1"/>
                  </a:moveTo>
                  <a:cubicBezTo>
                    <a:pt x="86" y="87"/>
                    <a:pt x="76" y="162"/>
                    <a:pt x="65" y="248"/>
                  </a:cubicBezTo>
                  <a:cubicBezTo>
                    <a:pt x="44" y="494"/>
                    <a:pt x="12" y="729"/>
                    <a:pt x="65" y="976"/>
                  </a:cubicBezTo>
                  <a:cubicBezTo>
                    <a:pt x="22" y="1254"/>
                    <a:pt x="76" y="1543"/>
                    <a:pt x="33" y="1821"/>
                  </a:cubicBezTo>
                  <a:cubicBezTo>
                    <a:pt x="33" y="1854"/>
                    <a:pt x="22" y="1897"/>
                    <a:pt x="22" y="1928"/>
                  </a:cubicBezTo>
                  <a:cubicBezTo>
                    <a:pt x="12" y="1961"/>
                    <a:pt x="1" y="2004"/>
                    <a:pt x="33" y="2014"/>
                  </a:cubicBezTo>
                  <a:cubicBezTo>
                    <a:pt x="43" y="2019"/>
                    <a:pt x="51" y="2021"/>
                    <a:pt x="58" y="2021"/>
                  </a:cubicBezTo>
                  <a:cubicBezTo>
                    <a:pt x="92" y="2021"/>
                    <a:pt x="83" y="1958"/>
                    <a:pt x="119" y="1939"/>
                  </a:cubicBezTo>
                  <a:lnTo>
                    <a:pt x="119" y="1950"/>
                  </a:lnTo>
                  <a:cubicBezTo>
                    <a:pt x="162" y="1811"/>
                    <a:pt x="98" y="1661"/>
                    <a:pt x="151" y="1533"/>
                  </a:cubicBezTo>
                  <a:lnTo>
                    <a:pt x="151" y="1361"/>
                  </a:lnTo>
                  <a:cubicBezTo>
                    <a:pt x="193" y="1115"/>
                    <a:pt x="140" y="869"/>
                    <a:pt x="193" y="622"/>
                  </a:cubicBezTo>
                  <a:cubicBezTo>
                    <a:pt x="183" y="472"/>
                    <a:pt x="183" y="322"/>
                    <a:pt x="172" y="172"/>
                  </a:cubicBezTo>
                  <a:cubicBezTo>
                    <a:pt x="172" y="119"/>
                    <a:pt x="162" y="87"/>
                    <a:pt x="236" y="76"/>
                  </a:cubicBezTo>
                  <a:lnTo>
                    <a:pt x="236" y="44"/>
                  </a:lnTo>
                  <a:cubicBezTo>
                    <a:pt x="183" y="34"/>
                    <a:pt x="119" y="22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63"/>
            <p:cNvSpPr/>
            <p:nvPr/>
          </p:nvSpPr>
          <p:spPr>
            <a:xfrm>
              <a:off x="3684710" y="2933544"/>
              <a:ext cx="24807" cy="53461"/>
            </a:xfrm>
            <a:custGeom>
              <a:avLst/>
              <a:gdLst/>
              <a:ahLst/>
              <a:cxnLst/>
              <a:rect l="l" t="t" r="r" b="b"/>
              <a:pathLst>
                <a:path w="258" h="556" extrusionOk="0">
                  <a:moveTo>
                    <a:pt x="100" y="0"/>
                  </a:moveTo>
                  <a:cubicBezTo>
                    <a:pt x="87" y="0"/>
                    <a:pt x="72" y="6"/>
                    <a:pt x="55" y="20"/>
                  </a:cubicBezTo>
                  <a:cubicBezTo>
                    <a:pt x="22" y="106"/>
                    <a:pt x="86" y="181"/>
                    <a:pt x="86" y="256"/>
                  </a:cubicBezTo>
                  <a:cubicBezTo>
                    <a:pt x="86" y="302"/>
                    <a:pt x="79" y="316"/>
                    <a:pt x="69" y="316"/>
                  </a:cubicBezTo>
                  <a:cubicBezTo>
                    <a:pt x="52" y="316"/>
                    <a:pt x="25" y="276"/>
                    <a:pt x="5" y="276"/>
                  </a:cubicBezTo>
                  <a:cubicBezTo>
                    <a:pt x="3" y="276"/>
                    <a:pt x="2" y="277"/>
                    <a:pt x="1" y="277"/>
                  </a:cubicBezTo>
                  <a:cubicBezTo>
                    <a:pt x="9" y="325"/>
                    <a:pt x="5" y="385"/>
                    <a:pt x="56" y="385"/>
                  </a:cubicBezTo>
                  <a:cubicBezTo>
                    <a:pt x="74" y="385"/>
                    <a:pt x="97" y="379"/>
                    <a:pt x="129" y="363"/>
                  </a:cubicBezTo>
                  <a:cubicBezTo>
                    <a:pt x="142" y="358"/>
                    <a:pt x="152" y="356"/>
                    <a:pt x="158" y="356"/>
                  </a:cubicBezTo>
                  <a:cubicBezTo>
                    <a:pt x="194" y="356"/>
                    <a:pt x="144" y="420"/>
                    <a:pt x="162" y="438"/>
                  </a:cubicBezTo>
                  <a:cubicBezTo>
                    <a:pt x="183" y="481"/>
                    <a:pt x="204" y="534"/>
                    <a:pt x="258" y="555"/>
                  </a:cubicBezTo>
                  <a:cubicBezTo>
                    <a:pt x="236" y="384"/>
                    <a:pt x="226" y="224"/>
                    <a:pt x="172" y="63"/>
                  </a:cubicBezTo>
                  <a:cubicBezTo>
                    <a:pt x="150" y="27"/>
                    <a:pt x="129" y="0"/>
                    <a:pt x="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63"/>
            <p:cNvSpPr/>
            <p:nvPr/>
          </p:nvSpPr>
          <p:spPr>
            <a:xfrm>
              <a:off x="3628172" y="2854891"/>
              <a:ext cx="25769" cy="49711"/>
            </a:xfrm>
            <a:custGeom>
              <a:avLst/>
              <a:gdLst/>
              <a:ahLst/>
              <a:cxnLst/>
              <a:rect l="l" t="t" r="r" b="b"/>
              <a:pathLst>
                <a:path w="268" h="517" extrusionOk="0">
                  <a:moveTo>
                    <a:pt x="120" y="0"/>
                  </a:moveTo>
                  <a:cubicBezTo>
                    <a:pt x="97" y="0"/>
                    <a:pt x="81" y="33"/>
                    <a:pt x="75" y="100"/>
                  </a:cubicBezTo>
                  <a:cubicBezTo>
                    <a:pt x="75" y="131"/>
                    <a:pt x="64" y="174"/>
                    <a:pt x="10" y="185"/>
                  </a:cubicBezTo>
                  <a:cubicBezTo>
                    <a:pt x="0" y="292"/>
                    <a:pt x="160" y="314"/>
                    <a:pt x="150" y="421"/>
                  </a:cubicBezTo>
                  <a:lnTo>
                    <a:pt x="214" y="517"/>
                  </a:lnTo>
                  <a:cubicBezTo>
                    <a:pt x="236" y="506"/>
                    <a:pt x="246" y="485"/>
                    <a:pt x="257" y="464"/>
                  </a:cubicBezTo>
                  <a:cubicBezTo>
                    <a:pt x="246" y="335"/>
                    <a:pt x="267" y="185"/>
                    <a:pt x="182" y="57"/>
                  </a:cubicBezTo>
                  <a:cubicBezTo>
                    <a:pt x="159" y="20"/>
                    <a:pt x="138" y="0"/>
                    <a:pt x="1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63"/>
            <p:cNvSpPr/>
            <p:nvPr/>
          </p:nvSpPr>
          <p:spPr>
            <a:xfrm>
              <a:off x="3647210" y="2885948"/>
              <a:ext cx="21154" cy="33557"/>
            </a:xfrm>
            <a:custGeom>
              <a:avLst/>
              <a:gdLst/>
              <a:ahLst/>
              <a:cxnLst/>
              <a:rect l="l" t="t" r="r" b="b"/>
              <a:pathLst>
                <a:path w="220" h="349" extrusionOk="0">
                  <a:moveTo>
                    <a:pt x="110" y="0"/>
                  </a:moveTo>
                  <a:cubicBezTo>
                    <a:pt x="0" y="0"/>
                    <a:pt x="68" y="121"/>
                    <a:pt x="38" y="172"/>
                  </a:cubicBezTo>
                  <a:cubicBezTo>
                    <a:pt x="27" y="172"/>
                    <a:pt x="27" y="183"/>
                    <a:pt x="16" y="194"/>
                  </a:cubicBezTo>
                  <a:cubicBezTo>
                    <a:pt x="66" y="219"/>
                    <a:pt x="38" y="348"/>
                    <a:pt x="105" y="348"/>
                  </a:cubicBezTo>
                  <a:cubicBezTo>
                    <a:pt x="124" y="348"/>
                    <a:pt x="150" y="338"/>
                    <a:pt x="188" y="312"/>
                  </a:cubicBezTo>
                  <a:cubicBezTo>
                    <a:pt x="188" y="301"/>
                    <a:pt x="198" y="291"/>
                    <a:pt x="198" y="291"/>
                  </a:cubicBezTo>
                  <a:cubicBezTo>
                    <a:pt x="198" y="248"/>
                    <a:pt x="209" y="215"/>
                    <a:pt x="209" y="183"/>
                  </a:cubicBezTo>
                  <a:cubicBezTo>
                    <a:pt x="209" y="108"/>
                    <a:pt x="219" y="12"/>
                    <a:pt x="123" y="1"/>
                  </a:cubicBezTo>
                  <a:cubicBezTo>
                    <a:pt x="118" y="1"/>
                    <a:pt x="114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63"/>
            <p:cNvSpPr/>
            <p:nvPr/>
          </p:nvSpPr>
          <p:spPr>
            <a:xfrm>
              <a:off x="3662114" y="2913833"/>
              <a:ext cx="11442" cy="25769"/>
            </a:xfrm>
            <a:custGeom>
              <a:avLst/>
              <a:gdLst/>
              <a:ahLst/>
              <a:cxnLst/>
              <a:rect l="l" t="t" r="r" b="b"/>
              <a:pathLst>
                <a:path w="119" h="268" extrusionOk="0">
                  <a:moveTo>
                    <a:pt x="43" y="1"/>
                  </a:moveTo>
                  <a:cubicBezTo>
                    <a:pt x="43" y="11"/>
                    <a:pt x="33" y="11"/>
                    <a:pt x="33" y="22"/>
                  </a:cubicBezTo>
                  <a:cubicBezTo>
                    <a:pt x="54" y="108"/>
                    <a:pt x="0" y="215"/>
                    <a:pt x="118" y="268"/>
                  </a:cubicBezTo>
                  <a:lnTo>
                    <a:pt x="86" y="11"/>
                  </a:lnTo>
                  <a:cubicBezTo>
                    <a:pt x="75" y="1"/>
                    <a:pt x="64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63"/>
            <p:cNvSpPr/>
            <p:nvPr/>
          </p:nvSpPr>
          <p:spPr>
            <a:xfrm>
              <a:off x="4023456" y="3632478"/>
              <a:ext cx="11442" cy="17596"/>
            </a:xfrm>
            <a:custGeom>
              <a:avLst/>
              <a:gdLst/>
              <a:ahLst/>
              <a:cxnLst/>
              <a:rect l="l" t="t" r="r" b="b"/>
              <a:pathLst>
                <a:path w="119" h="183" extrusionOk="0">
                  <a:moveTo>
                    <a:pt x="1" y="0"/>
                  </a:moveTo>
                  <a:lnTo>
                    <a:pt x="1" y="65"/>
                  </a:lnTo>
                  <a:cubicBezTo>
                    <a:pt x="33" y="108"/>
                    <a:pt x="75" y="139"/>
                    <a:pt x="118" y="182"/>
                  </a:cubicBezTo>
                  <a:cubicBezTo>
                    <a:pt x="108" y="108"/>
                    <a:pt x="87" y="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63"/>
            <p:cNvSpPr/>
            <p:nvPr/>
          </p:nvSpPr>
          <p:spPr>
            <a:xfrm>
              <a:off x="3477789" y="2299513"/>
              <a:ext cx="39230" cy="231439"/>
            </a:xfrm>
            <a:custGeom>
              <a:avLst/>
              <a:gdLst/>
              <a:ahLst/>
              <a:cxnLst/>
              <a:rect l="l" t="t" r="r" b="b"/>
              <a:pathLst>
                <a:path w="408" h="2407" extrusionOk="0">
                  <a:moveTo>
                    <a:pt x="124" y="1"/>
                  </a:moveTo>
                  <a:cubicBezTo>
                    <a:pt x="113" y="1"/>
                    <a:pt x="101" y="3"/>
                    <a:pt x="86" y="8"/>
                  </a:cubicBezTo>
                  <a:cubicBezTo>
                    <a:pt x="11" y="39"/>
                    <a:pt x="1" y="115"/>
                    <a:pt x="33" y="189"/>
                  </a:cubicBezTo>
                  <a:cubicBezTo>
                    <a:pt x="44" y="222"/>
                    <a:pt x="75" y="254"/>
                    <a:pt x="97" y="296"/>
                  </a:cubicBezTo>
                  <a:cubicBezTo>
                    <a:pt x="108" y="308"/>
                    <a:pt x="118" y="329"/>
                    <a:pt x="118" y="350"/>
                  </a:cubicBezTo>
                  <a:cubicBezTo>
                    <a:pt x="268" y="960"/>
                    <a:pt x="258" y="1593"/>
                    <a:pt x="247" y="2224"/>
                  </a:cubicBezTo>
                  <a:cubicBezTo>
                    <a:pt x="258" y="2278"/>
                    <a:pt x="182" y="2374"/>
                    <a:pt x="301" y="2406"/>
                  </a:cubicBezTo>
                  <a:cubicBezTo>
                    <a:pt x="408" y="2106"/>
                    <a:pt x="354" y="1807"/>
                    <a:pt x="354" y="1507"/>
                  </a:cubicBezTo>
                  <a:cubicBezTo>
                    <a:pt x="354" y="1046"/>
                    <a:pt x="322" y="586"/>
                    <a:pt x="204" y="136"/>
                  </a:cubicBezTo>
                  <a:cubicBezTo>
                    <a:pt x="195" y="72"/>
                    <a:pt x="186" y="1"/>
                    <a:pt x="1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63"/>
            <p:cNvSpPr/>
            <p:nvPr/>
          </p:nvSpPr>
          <p:spPr>
            <a:xfrm>
              <a:off x="3619903" y="2790276"/>
              <a:ext cx="51538" cy="124614"/>
            </a:xfrm>
            <a:custGeom>
              <a:avLst/>
              <a:gdLst/>
              <a:ahLst/>
              <a:cxnLst/>
              <a:rect l="l" t="t" r="r" b="b"/>
              <a:pathLst>
                <a:path w="536" h="1296" extrusionOk="0">
                  <a:moveTo>
                    <a:pt x="215" y="1"/>
                  </a:moveTo>
                  <a:cubicBezTo>
                    <a:pt x="215" y="118"/>
                    <a:pt x="225" y="236"/>
                    <a:pt x="225" y="354"/>
                  </a:cubicBezTo>
                  <a:lnTo>
                    <a:pt x="193" y="354"/>
                  </a:lnTo>
                  <a:cubicBezTo>
                    <a:pt x="161" y="246"/>
                    <a:pt x="129" y="139"/>
                    <a:pt x="96" y="22"/>
                  </a:cubicBezTo>
                  <a:cubicBezTo>
                    <a:pt x="0" y="75"/>
                    <a:pt x="43" y="161"/>
                    <a:pt x="65" y="225"/>
                  </a:cubicBezTo>
                  <a:lnTo>
                    <a:pt x="161" y="772"/>
                  </a:lnTo>
                  <a:cubicBezTo>
                    <a:pt x="175" y="772"/>
                    <a:pt x="180" y="716"/>
                    <a:pt x="199" y="716"/>
                  </a:cubicBezTo>
                  <a:cubicBezTo>
                    <a:pt x="208" y="716"/>
                    <a:pt x="219" y="727"/>
                    <a:pt x="236" y="760"/>
                  </a:cubicBezTo>
                  <a:cubicBezTo>
                    <a:pt x="289" y="889"/>
                    <a:pt x="268" y="1029"/>
                    <a:pt x="322" y="1167"/>
                  </a:cubicBezTo>
                  <a:cubicBezTo>
                    <a:pt x="372" y="1137"/>
                    <a:pt x="326" y="1028"/>
                    <a:pt x="397" y="1028"/>
                  </a:cubicBezTo>
                  <a:cubicBezTo>
                    <a:pt x="400" y="1028"/>
                    <a:pt x="404" y="1028"/>
                    <a:pt x="407" y="1029"/>
                  </a:cubicBezTo>
                  <a:cubicBezTo>
                    <a:pt x="493" y="1050"/>
                    <a:pt x="493" y="1136"/>
                    <a:pt x="460" y="1200"/>
                  </a:cubicBezTo>
                  <a:cubicBezTo>
                    <a:pt x="450" y="1243"/>
                    <a:pt x="460" y="1264"/>
                    <a:pt x="482" y="1286"/>
                  </a:cubicBezTo>
                  <a:cubicBezTo>
                    <a:pt x="493" y="1296"/>
                    <a:pt x="503" y="1296"/>
                    <a:pt x="525" y="1296"/>
                  </a:cubicBezTo>
                  <a:cubicBezTo>
                    <a:pt x="514" y="1167"/>
                    <a:pt x="536" y="1039"/>
                    <a:pt x="439" y="932"/>
                  </a:cubicBezTo>
                  <a:cubicBezTo>
                    <a:pt x="375" y="879"/>
                    <a:pt x="396" y="825"/>
                    <a:pt x="429" y="772"/>
                  </a:cubicBezTo>
                  <a:cubicBezTo>
                    <a:pt x="407" y="493"/>
                    <a:pt x="332" y="246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63"/>
            <p:cNvSpPr/>
            <p:nvPr/>
          </p:nvSpPr>
          <p:spPr>
            <a:xfrm>
              <a:off x="3684037" y="2141149"/>
              <a:ext cx="32692" cy="139517"/>
            </a:xfrm>
            <a:custGeom>
              <a:avLst/>
              <a:gdLst/>
              <a:ahLst/>
              <a:cxnLst/>
              <a:rect l="l" t="t" r="r" b="b"/>
              <a:pathLst>
                <a:path w="340" h="1451" extrusionOk="0">
                  <a:moveTo>
                    <a:pt x="44" y="1"/>
                  </a:moveTo>
                  <a:cubicBezTo>
                    <a:pt x="15" y="1"/>
                    <a:pt x="1" y="26"/>
                    <a:pt x="19" y="102"/>
                  </a:cubicBezTo>
                  <a:cubicBezTo>
                    <a:pt x="93" y="541"/>
                    <a:pt x="179" y="970"/>
                    <a:pt x="254" y="1408"/>
                  </a:cubicBezTo>
                  <a:cubicBezTo>
                    <a:pt x="279" y="1417"/>
                    <a:pt x="291" y="1451"/>
                    <a:pt x="315" y="1451"/>
                  </a:cubicBezTo>
                  <a:cubicBezTo>
                    <a:pt x="322" y="1451"/>
                    <a:pt x="330" y="1448"/>
                    <a:pt x="340" y="1441"/>
                  </a:cubicBezTo>
                  <a:cubicBezTo>
                    <a:pt x="329" y="1334"/>
                    <a:pt x="329" y="1215"/>
                    <a:pt x="319" y="1098"/>
                  </a:cubicBezTo>
                  <a:cubicBezTo>
                    <a:pt x="286" y="798"/>
                    <a:pt x="179" y="520"/>
                    <a:pt x="179" y="209"/>
                  </a:cubicBezTo>
                  <a:cubicBezTo>
                    <a:pt x="147" y="166"/>
                    <a:pt x="190" y="102"/>
                    <a:pt x="158" y="59"/>
                  </a:cubicBezTo>
                  <a:cubicBezTo>
                    <a:pt x="158" y="49"/>
                    <a:pt x="147" y="49"/>
                    <a:pt x="136" y="38"/>
                  </a:cubicBezTo>
                  <a:cubicBezTo>
                    <a:pt x="102" y="18"/>
                    <a:pt x="68" y="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63"/>
            <p:cNvSpPr/>
            <p:nvPr/>
          </p:nvSpPr>
          <p:spPr>
            <a:xfrm>
              <a:off x="4063648" y="2899410"/>
              <a:ext cx="23750" cy="147979"/>
            </a:xfrm>
            <a:custGeom>
              <a:avLst/>
              <a:gdLst/>
              <a:ahLst/>
              <a:cxnLst/>
              <a:rect l="l" t="t" r="r" b="b"/>
              <a:pathLst>
                <a:path w="247" h="1539" extrusionOk="0">
                  <a:moveTo>
                    <a:pt x="43" y="1"/>
                  </a:moveTo>
                  <a:cubicBezTo>
                    <a:pt x="43" y="182"/>
                    <a:pt x="11" y="365"/>
                    <a:pt x="64" y="557"/>
                  </a:cubicBezTo>
                  <a:cubicBezTo>
                    <a:pt x="75" y="546"/>
                    <a:pt x="86" y="546"/>
                    <a:pt x="86" y="546"/>
                  </a:cubicBezTo>
                  <a:cubicBezTo>
                    <a:pt x="81" y="533"/>
                    <a:pt x="81" y="527"/>
                    <a:pt x="82" y="527"/>
                  </a:cubicBezTo>
                  <a:cubicBezTo>
                    <a:pt x="84" y="527"/>
                    <a:pt x="90" y="539"/>
                    <a:pt x="97" y="557"/>
                  </a:cubicBezTo>
                  <a:cubicBezTo>
                    <a:pt x="107" y="600"/>
                    <a:pt x="75" y="643"/>
                    <a:pt x="118" y="707"/>
                  </a:cubicBezTo>
                  <a:cubicBezTo>
                    <a:pt x="75" y="665"/>
                    <a:pt x="97" y="611"/>
                    <a:pt x="64" y="600"/>
                  </a:cubicBezTo>
                  <a:cubicBezTo>
                    <a:pt x="11" y="696"/>
                    <a:pt x="43" y="803"/>
                    <a:pt x="33" y="900"/>
                  </a:cubicBezTo>
                  <a:cubicBezTo>
                    <a:pt x="0" y="996"/>
                    <a:pt x="21" y="1093"/>
                    <a:pt x="11" y="1178"/>
                  </a:cubicBezTo>
                  <a:cubicBezTo>
                    <a:pt x="54" y="1286"/>
                    <a:pt x="11" y="1403"/>
                    <a:pt x="54" y="1521"/>
                  </a:cubicBezTo>
                  <a:cubicBezTo>
                    <a:pt x="60" y="1534"/>
                    <a:pt x="70" y="1539"/>
                    <a:pt x="83" y="1539"/>
                  </a:cubicBezTo>
                  <a:cubicBezTo>
                    <a:pt x="93" y="1539"/>
                    <a:pt x="105" y="1536"/>
                    <a:pt x="118" y="1531"/>
                  </a:cubicBezTo>
                  <a:cubicBezTo>
                    <a:pt x="129" y="1264"/>
                    <a:pt x="118" y="996"/>
                    <a:pt x="161" y="729"/>
                  </a:cubicBezTo>
                  <a:cubicBezTo>
                    <a:pt x="204" y="515"/>
                    <a:pt x="140" y="279"/>
                    <a:pt x="247" y="75"/>
                  </a:cubicBezTo>
                  <a:cubicBezTo>
                    <a:pt x="228" y="49"/>
                    <a:pt x="202" y="44"/>
                    <a:pt x="174" y="44"/>
                  </a:cubicBezTo>
                  <a:cubicBezTo>
                    <a:pt x="154" y="44"/>
                    <a:pt x="133" y="47"/>
                    <a:pt x="114" y="47"/>
                  </a:cubicBezTo>
                  <a:cubicBezTo>
                    <a:pt x="83" y="47"/>
                    <a:pt x="56" y="39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63"/>
            <p:cNvSpPr/>
            <p:nvPr/>
          </p:nvSpPr>
          <p:spPr>
            <a:xfrm>
              <a:off x="3713556" y="2895852"/>
              <a:ext cx="30961" cy="131344"/>
            </a:xfrm>
            <a:custGeom>
              <a:avLst/>
              <a:gdLst/>
              <a:ahLst/>
              <a:cxnLst/>
              <a:rect l="l" t="t" r="r" b="b"/>
              <a:pathLst>
                <a:path w="322" h="1366" extrusionOk="0">
                  <a:moveTo>
                    <a:pt x="46" y="0"/>
                  </a:moveTo>
                  <a:cubicBezTo>
                    <a:pt x="0" y="0"/>
                    <a:pt x="0" y="44"/>
                    <a:pt x="0" y="80"/>
                  </a:cubicBezTo>
                  <a:cubicBezTo>
                    <a:pt x="54" y="326"/>
                    <a:pt x="12" y="594"/>
                    <a:pt x="108" y="830"/>
                  </a:cubicBezTo>
                  <a:cubicBezTo>
                    <a:pt x="193" y="862"/>
                    <a:pt x="150" y="937"/>
                    <a:pt x="161" y="990"/>
                  </a:cubicBezTo>
                  <a:cubicBezTo>
                    <a:pt x="172" y="1066"/>
                    <a:pt x="172" y="1140"/>
                    <a:pt x="236" y="1194"/>
                  </a:cubicBezTo>
                  <a:cubicBezTo>
                    <a:pt x="290" y="1247"/>
                    <a:pt x="257" y="1323"/>
                    <a:pt x="322" y="1365"/>
                  </a:cubicBezTo>
                  <a:cubicBezTo>
                    <a:pt x="247" y="905"/>
                    <a:pt x="215" y="445"/>
                    <a:pt x="76" y="5"/>
                  </a:cubicBezTo>
                  <a:cubicBezTo>
                    <a:pt x="64" y="2"/>
                    <a:pt x="54" y="0"/>
                    <a:pt x="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63"/>
            <p:cNvSpPr/>
            <p:nvPr/>
          </p:nvSpPr>
          <p:spPr>
            <a:xfrm>
              <a:off x="3745479" y="2867487"/>
              <a:ext cx="23750" cy="127787"/>
            </a:xfrm>
            <a:custGeom>
              <a:avLst/>
              <a:gdLst/>
              <a:ahLst/>
              <a:cxnLst/>
              <a:rect l="l" t="t" r="r" b="b"/>
              <a:pathLst>
                <a:path w="247" h="1329" extrusionOk="0">
                  <a:moveTo>
                    <a:pt x="65" y="0"/>
                  </a:moveTo>
                  <a:lnTo>
                    <a:pt x="65" y="0"/>
                  </a:lnTo>
                  <a:cubicBezTo>
                    <a:pt x="32" y="397"/>
                    <a:pt x="1" y="782"/>
                    <a:pt x="118" y="1168"/>
                  </a:cubicBezTo>
                  <a:cubicBezTo>
                    <a:pt x="182" y="1200"/>
                    <a:pt x="129" y="1328"/>
                    <a:pt x="247" y="1328"/>
                  </a:cubicBezTo>
                  <a:cubicBezTo>
                    <a:pt x="225" y="878"/>
                    <a:pt x="97" y="45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63"/>
            <p:cNvSpPr/>
            <p:nvPr/>
          </p:nvSpPr>
          <p:spPr>
            <a:xfrm>
              <a:off x="3990572" y="2871141"/>
              <a:ext cx="21634" cy="114902"/>
            </a:xfrm>
            <a:custGeom>
              <a:avLst/>
              <a:gdLst/>
              <a:ahLst/>
              <a:cxnLst/>
              <a:rect l="l" t="t" r="r" b="b"/>
              <a:pathLst>
                <a:path w="225" h="1195" extrusionOk="0">
                  <a:moveTo>
                    <a:pt x="188" y="1"/>
                  </a:moveTo>
                  <a:cubicBezTo>
                    <a:pt x="141" y="1"/>
                    <a:pt x="147" y="54"/>
                    <a:pt x="129" y="91"/>
                  </a:cubicBezTo>
                  <a:cubicBezTo>
                    <a:pt x="96" y="176"/>
                    <a:pt x="139" y="283"/>
                    <a:pt x="86" y="380"/>
                  </a:cubicBezTo>
                  <a:cubicBezTo>
                    <a:pt x="75" y="433"/>
                    <a:pt x="96" y="498"/>
                    <a:pt x="53" y="552"/>
                  </a:cubicBezTo>
                  <a:lnTo>
                    <a:pt x="53" y="562"/>
                  </a:lnTo>
                  <a:lnTo>
                    <a:pt x="53" y="583"/>
                  </a:lnTo>
                  <a:cubicBezTo>
                    <a:pt x="0" y="669"/>
                    <a:pt x="53" y="755"/>
                    <a:pt x="53" y="830"/>
                  </a:cubicBezTo>
                  <a:cubicBezTo>
                    <a:pt x="107" y="947"/>
                    <a:pt x="64" y="1108"/>
                    <a:pt x="225" y="1194"/>
                  </a:cubicBezTo>
                  <a:cubicBezTo>
                    <a:pt x="182" y="787"/>
                    <a:pt x="225" y="402"/>
                    <a:pt x="214" y="5"/>
                  </a:cubicBezTo>
                  <a:cubicBezTo>
                    <a:pt x="204" y="2"/>
                    <a:pt x="195" y="1"/>
                    <a:pt x="1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63"/>
            <p:cNvSpPr/>
            <p:nvPr/>
          </p:nvSpPr>
          <p:spPr>
            <a:xfrm>
              <a:off x="3729998" y="2189033"/>
              <a:ext cx="44422" cy="118652"/>
            </a:xfrm>
            <a:custGeom>
              <a:avLst/>
              <a:gdLst/>
              <a:ahLst/>
              <a:cxnLst/>
              <a:rect l="l" t="t" r="r" b="b"/>
              <a:pathLst>
                <a:path w="462" h="1234" extrusionOk="0">
                  <a:moveTo>
                    <a:pt x="33" y="0"/>
                  </a:moveTo>
                  <a:cubicBezTo>
                    <a:pt x="1" y="107"/>
                    <a:pt x="22" y="225"/>
                    <a:pt x="1" y="332"/>
                  </a:cubicBezTo>
                  <a:cubicBezTo>
                    <a:pt x="12" y="386"/>
                    <a:pt x="12" y="439"/>
                    <a:pt x="12" y="493"/>
                  </a:cubicBezTo>
                  <a:cubicBezTo>
                    <a:pt x="22" y="717"/>
                    <a:pt x="98" y="932"/>
                    <a:pt x="119" y="1157"/>
                  </a:cubicBezTo>
                  <a:cubicBezTo>
                    <a:pt x="119" y="1195"/>
                    <a:pt x="136" y="1233"/>
                    <a:pt x="177" y="1233"/>
                  </a:cubicBezTo>
                  <a:cubicBezTo>
                    <a:pt x="182" y="1233"/>
                    <a:pt x="188" y="1233"/>
                    <a:pt x="193" y="1231"/>
                  </a:cubicBezTo>
                  <a:cubicBezTo>
                    <a:pt x="226" y="943"/>
                    <a:pt x="55" y="664"/>
                    <a:pt x="129" y="322"/>
                  </a:cubicBezTo>
                  <a:lnTo>
                    <a:pt x="129" y="322"/>
                  </a:lnTo>
                  <a:cubicBezTo>
                    <a:pt x="205" y="503"/>
                    <a:pt x="365" y="600"/>
                    <a:pt x="365" y="782"/>
                  </a:cubicBezTo>
                  <a:cubicBezTo>
                    <a:pt x="462" y="782"/>
                    <a:pt x="408" y="696"/>
                    <a:pt x="440" y="664"/>
                  </a:cubicBezTo>
                  <a:cubicBezTo>
                    <a:pt x="343" y="503"/>
                    <a:pt x="269" y="343"/>
                    <a:pt x="162" y="193"/>
                  </a:cubicBezTo>
                  <a:cubicBezTo>
                    <a:pt x="119" y="129"/>
                    <a:pt x="162" y="0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63"/>
            <p:cNvSpPr/>
            <p:nvPr/>
          </p:nvSpPr>
          <p:spPr>
            <a:xfrm>
              <a:off x="3406732" y="2199321"/>
              <a:ext cx="68076" cy="111248"/>
            </a:xfrm>
            <a:custGeom>
              <a:avLst/>
              <a:gdLst/>
              <a:ahLst/>
              <a:cxnLst/>
              <a:rect l="l" t="t" r="r" b="b"/>
              <a:pathLst>
                <a:path w="708" h="1157" extrusionOk="0">
                  <a:moveTo>
                    <a:pt x="97" y="0"/>
                  </a:moveTo>
                  <a:cubicBezTo>
                    <a:pt x="55" y="11"/>
                    <a:pt x="12" y="22"/>
                    <a:pt x="1" y="65"/>
                  </a:cubicBezTo>
                  <a:cubicBezTo>
                    <a:pt x="183" y="268"/>
                    <a:pt x="322" y="514"/>
                    <a:pt x="419" y="782"/>
                  </a:cubicBezTo>
                  <a:cubicBezTo>
                    <a:pt x="429" y="814"/>
                    <a:pt x="450" y="836"/>
                    <a:pt x="483" y="846"/>
                  </a:cubicBezTo>
                  <a:cubicBezTo>
                    <a:pt x="492" y="841"/>
                    <a:pt x="500" y="837"/>
                    <a:pt x="506" y="837"/>
                  </a:cubicBezTo>
                  <a:cubicBezTo>
                    <a:pt x="514" y="837"/>
                    <a:pt x="520" y="844"/>
                    <a:pt x="526" y="867"/>
                  </a:cubicBezTo>
                  <a:cubicBezTo>
                    <a:pt x="557" y="974"/>
                    <a:pt x="515" y="1124"/>
                    <a:pt x="686" y="1157"/>
                  </a:cubicBezTo>
                  <a:cubicBezTo>
                    <a:pt x="707" y="1114"/>
                    <a:pt x="697" y="1081"/>
                    <a:pt x="664" y="1050"/>
                  </a:cubicBezTo>
                  <a:cubicBezTo>
                    <a:pt x="654" y="996"/>
                    <a:pt x="643" y="953"/>
                    <a:pt x="622" y="910"/>
                  </a:cubicBezTo>
                  <a:cubicBezTo>
                    <a:pt x="504" y="579"/>
                    <a:pt x="450" y="203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63"/>
            <p:cNvSpPr/>
            <p:nvPr/>
          </p:nvSpPr>
          <p:spPr>
            <a:xfrm>
              <a:off x="3409905" y="2493741"/>
              <a:ext cx="69037" cy="124710"/>
            </a:xfrm>
            <a:custGeom>
              <a:avLst/>
              <a:gdLst/>
              <a:ahLst/>
              <a:cxnLst/>
              <a:rect l="l" t="t" r="r" b="b"/>
              <a:pathLst>
                <a:path w="718" h="1297" extrusionOk="0">
                  <a:moveTo>
                    <a:pt x="631" y="1"/>
                  </a:moveTo>
                  <a:cubicBezTo>
                    <a:pt x="482" y="97"/>
                    <a:pt x="503" y="258"/>
                    <a:pt x="471" y="397"/>
                  </a:cubicBezTo>
                  <a:cubicBezTo>
                    <a:pt x="396" y="654"/>
                    <a:pt x="321" y="900"/>
                    <a:pt x="96" y="1072"/>
                  </a:cubicBezTo>
                  <a:cubicBezTo>
                    <a:pt x="53" y="1114"/>
                    <a:pt x="10" y="1157"/>
                    <a:pt x="0" y="1221"/>
                  </a:cubicBezTo>
                  <a:cubicBezTo>
                    <a:pt x="0" y="1264"/>
                    <a:pt x="22" y="1286"/>
                    <a:pt x="53" y="1296"/>
                  </a:cubicBezTo>
                  <a:cubicBezTo>
                    <a:pt x="86" y="1275"/>
                    <a:pt x="107" y="1264"/>
                    <a:pt x="129" y="1243"/>
                  </a:cubicBezTo>
                  <a:cubicBezTo>
                    <a:pt x="267" y="1103"/>
                    <a:pt x="428" y="986"/>
                    <a:pt x="482" y="782"/>
                  </a:cubicBezTo>
                  <a:cubicBezTo>
                    <a:pt x="514" y="665"/>
                    <a:pt x="578" y="558"/>
                    <a:pt x="631" y="451"/>
                  </a:cubicBezTo>
                  <a:cubicBezTo>
                    <a:pt x="610" y="375"/>
                    <a:pt x="621" y="311"/>
                    <a:pt x="664" y="258"/>
                  </a:cubicBezTo>
                  <a:cubicBezTo>
                    <a:pt x="717" y="194"/>
                    <a:pt x="685" y="129"/>
                    <a:pt x="696" y="65"/>
                  </a:cubicBezTo>
                  <a:cubicBezTo>
                    <a:pt x="685" y="33"/>
                    <a:pt x="664" y="11"/>
                    <a:pt x="6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63"/>
            <p:cNvSpPr/>
            <p:nvPr/>
          </p:nvSpPr>
          <p:spPr>
            <a:xfrm>
              <a:off x="3450001" y="2276244"/>
              <a:ext cx="34134" cy="142402"/>
            </a:xfrm>
            <a:custGeom>
              <a:avLst/>
              <a:gdLst/>
              <a:ahLst/>
              <a:cxnLst/>
              <a:rect l="l" t="t" r="r" b="b"/>
              <a:pathLst>
                <a:path w="355" h="1481" extrusionOk="0">
                  <a:moveTo>
                    <a:pt x="68" y="1"/>
                  </a:moveTo>
                  <a:cubicBezTo>
                    <a:pt x="57" y="1"/>
                    <a:pt x="59" y="46"/>
                    <a:pt x="43" y="46"/>
                  </a:cubicBezTo>
                  <a:cubicBezTo>
                    <a:pt x="0" y="100"/>
                    <a:pt x="0" y="164"/>
                    <a:pt x="22" y="228"/>
                  </a:cubicBezTo>
                  <a:cubicBezTo>
                    <a:pt x="107" y="528"/>
                    <a:pt x="118" y="828"/>
                    <a:pt x="118" y="1138"/>
                  </a:cubicBezTo>
                  <a:cubicBezTo>
                    <a:pt x="118" y="1213"/>
                    <a:pt x="107" y="1299"/>
                    <a:pt x="183" y="1363"/>
                  </a:cubicBezTo>
                  <a:cubicBezTo>
                    <a:pt x="191" y="1366"/>
                    <a:pt x="197" y="1367"/>
                    <a:pt x="203" y="1367"/>
                  </a:cubicBezTo>
                  <a:cubicBezTo>
                    <a:pt x="220" y="1367"/>
                    <a:pt x="228" y="1355"/>
                    <a:pt x="236" y="1331"/>
                  </a:cubicBezTo>
                  <a:cubicBezTo>
                    <a:pt x="239" y="1276"/>
                    <a:pt x="241" y="1221"/>
                    <a:pt x="241" y="1166"/>
                  </a:cubicBezTo>
                  <a:lnTo>
                    <a:pt x="241" y="1166"/>
                  </a:lnTo>
                  <a:cubicBezTo>
                    <a:pt x="241" y="1228"/>
                    <a:pt x="240" y="1289"/>
                    <a:pt x="236" y="1352"/>
                  </a:cubicBezTo>
                  <a:cubicBezTo>
                    <a:pt x="226" y="1406"/>
                    <a:pt x="204" y="1470"/>
                    <a:pt x="290" y="1481"/>
                  </a:cubicBezTo>
                  <a:lnTo>
                    <a:pt x="290" y="678"/>
                  </a:lnTo>
                  <a:cubicBezTo>
                    <a:pt x="236" y="581"/>
                    <a:pt x="354" y="443"/>
                    <a:pt x="226" y="367"/>
                  </a:cubicBezTo>
                  <a:cubicBezTo>
                    <a:pt x="183" y="250"/>
                    <a:pt x="150" y="132"/>
                    <a:pt x="86" y="25"/>
                  </a:cubicBezTo>
                  <a:cubicBezTo>
                    <a:pt x="77" y="7"/>
                    <a:pt x="72" y="1"/>
                    <a:pt x="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63"/>
            <p:cNvSpPr/>
            <p:nvPr/>
          </p:nvSpPr>
          <p:spPr>
            <a:xfrm>
              <a:off x="4100667" y="2924794"/>
              <a:ext cx="21730" cy="98268"/>
            </a:xfrm>
            <a:custGeom>
              <a:avLst/>
              <a:gdLst/>
              <a:ahLst/>
              <a:cxnLst/>
              <a:rect l="l" t="t" r="r" b="b"/>
              <a:pathLst>
                <a:path w="226" h="1022" extrusionOk="0">
                  <a:moveTo>
                    <a:pt x="178" y="1"/>
                  </a:moveTo>
                  <a:cubicBezTo>
                    <a:pt x="154" y="1"/>
                    <a:pt x="147" y="32"/>
                    <a:pt x="140" y="68"/>
                  </a:cubicBezTo>
                  <a:cubicBezTo>
                    <a:pt x="134" y="104"/>
                    <a:pt x="126" y="116"/>
                    <a:pt x="118" y="116"/>
                  </a:cubicBezTo>
                  <a:cubicBezTo>
                    <a:pt x="101" y="116"/>
                    <a:pt x="81" y="66"/>
                    <a:pt x="61" y="66"/>
                  </a:cubicBezTo>
                  <a:cubicBezTo>
                    <a:pt x="59" y="66"/>
                    <a:pt x="57" y="67"/>
                    <a:pt x="54" y="68"/>
                  </a:cubicBezTo>
                  <a:cubicBezTo>
                    <a:pt x="0" y="315"/>
                    <a:pt x="22" y="561"/>
                    <a:pt x="22" y="807"/>
                  </a:cubicBezTo>
                  <a:cubicBezTo>
                    <a:pt x="86" y="861"/>
                    <a:pt x="33" y="968"/>
                    <a:pt x="108" y="1022"/>
                  </a:cubicBezTo>
                  <a:cubicBezTo>
                    <a:pt x="162" y="936"/>
                    <a:pt x="129" y="850"/>
                    <a:pt x="129" y="765"/>
                  </a:cubicBezTo>
                  <a:cubicBezTo>
                    <a:pt x="162" y="518"/>
                    <a:pt x="129" y="261"/>
                    <a:pt x="226" y="25"/>
                  </a:cubicBezTo>
                  <a:cubicBezTo>
                    <a:pt x="205" y="8"/>
                    <a:pt x="190" y="1"/>
                    <a:pt x="1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63"/>
            <p:cNvSpPr/>
            <p:nvPr/>
          </p:nvSpPr>
          <p:spPr>
            <a:xfrm>
              <a:off x="4019418" y="3523441"/>
              <a:ext cx="27788" cy="96056"/>
            </a:xfrm>
            <a:custGeom>
              <a:avLst/>
              <a:gdLst/>
              <a:ahLst/>
              <a:cxnLst/>
              <a:rect l="l" t="t" r="r" b="b"/>
              <a:pathLst>
                <a:path w="289" h="999" extrusionOk="0">
                  <a:moveTo>
                    <a:pt x="103" y="1"/>
                  </a:moveTo>
                  <a:cubicBezTo>
                    <a:pt x="87" y="1"/>
                    <a:pt x="64" y="14"/>
                    <a:pt x="32" y="42"/>
                  </a:cubicBezTo>
                  <a:cubicBezTo>
                    <a:pt x="43" y="160"/>
                    <a:pt x="43" y="288"/>
                    <a:pt x="0" y="406"/>
                  </a:cubicBezTo>
                  <a:cubicBezTo>
                    <a:pt x="0" y="609"/>
                    <a:pt x="64" y="802"/>
                    <a:pt x="129" y="985"/>
                  </a:cubicBezTo>
                  <a:cubicBezTo>
                    <a:pt x="139" y="985"/>
                    <a:pt x="150" y="995"/>
                    <a:pt x="160" y="995"/>
                  </a:cubicBezTo>
                  <a:cubicBezTo>
                    <a:pt x="167" y="993"/>
                    <a:pt x="174" y="992"/>
                    <a:pt x="181" y="992"/>
                  </a:cubicBezTo>
                  <a:cubicBezTo>
                    <a:pt x="202" y="992"/>
                    <a:pt x="225" y="998"/>
                    <a:pt x="245" y="998"/>
                  </a:cubicBezTo>
                  <a:cubicBezTo>
                    <a:pt x="253" y="998"/>
                    <a:pt x="260" y="997"/>
                    <a:pt x="267" y="995"/>
                  </a:cubicBezTo>
                  <a:cubicBezTo>
                    <a:pt x="278" y="995"/>
                    <a:pt x="278" y="985"/>
                    <a:pt x="289" y="985"/>
                  </a:cubicBezTo>
                  <a:cubicBezTo>
                    <a:pt x="160" y="695"/>
                    <a:pt x="107" y="406"/>
                    <a:pt x="129" y="95"/>
                  </a:cubicBezTo>
                  <a:cubicBezTo>
                    <a:pt x="135" y="36"/>
                    <a:pt x="129" y="1"/>
                    <a:pt x="1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63"/>
            <p:cNvSpPr/>
            <p:nvPr/>
          </p:nvSpPr>
          <p:spPr>
            <a:xfrm>
              <a:off x="4029706" y="2880275"/>
              <a:ext cx="21634" cy="139613"/>
            </a:xfrm>
            <a:custGeom>
              <a:avLst/>
              <a:gdLst/>
              <a:ahLst/>
              <a:cxnLst/>
              <a:rect l="l" t="t" r="r" b="b"/>
              <a:pathLst>
                <a:path w="225" h="1452" extrusionOk="0">
                  <a:moveTo>
                    <a:pt x="164" y="1"/>
                  </a:moveTo>
                  <a:cubicBezTo>
                    <a:pt x="145" y="1"/>
                    <a:pt x="122" y="13"/>
                    <a:pt x="96" y="39"/>
                  </a:cubicBezTo>
                  <a:cubicBezTo>
                    <a:pt x="32" y="103"/>
                    <a:pt x="64" y="178"/>
                    <a:pt x="53" y="242"/>
                  </a:cubicBezTo>
                  <a:cubicBezTo>
                    <a:pt x="32" y="457"/>
                    <a:pt x="86" y="660"/>
                    <a:pt x="10" y="864"/>
                  </a:cubicBezTo>
                  <a:lnTo>
                    <a:pt x="10" y="981"/>
                  </a:lnTo>
                  <a:cubicBezTo>
                    <a:pt x="53" y="1013"/>
                    <a:pt x="53" y="1045"/>
                    <a:pt x="10" y="1067"/>
                  </a:cubicBezTo>
                  <a:cubicBezTo>
                    <a:pt x="0" y="1206"/>
                    <a:pt x="22" y="1335"/>
                    <a:pt x="117" y="1452"/>
                  </a:cubicBezTo>
                  <a:cubicBezTo>
                    <a:pt x="150" y="1045"/>
                    <a:pt x="150" y="649"/>
                    <a:pt x="150" y="253"/>
                  </a:cubicBezTo>
                  <a:cubicBezTo>
                    <a:pt x="150" y="188"/>
                    <a:pt x="107" y="93"/>
                    <a:pt x="225" y="71"/>
                  </a:cubicBezTo>
                  <a:cubicBezTo>
                    <a:pt x="212" y="26"/>
                    <a:pt x="191" y="1"/>
                    <a:pt x="1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63"/>
            <p:cNvSpPr/>
            <p:nvPr/>
          </p:nvSpPr>
          <p:spPr>
            <a:xfrm>
              <a:off x="3945284" y="2779988"/>
              <a:ext cx="22692" cy="91729"/>
            </a:xfrm>
            <a:custGeom>
              <a:avLst/>
              <a:gdLst/>
              <a:ahLst/>
              <a:cxnLst/>
              <a:rect l="l" t="t" r="r" b="b"/>
              <a:pathLst>
                <a:path w="236" h="954" extrusionOk="0">
                  <a:moveTo>
                    <a:pt x="193" y="1"/>
                  </a:moveTo>
                  <a:lnTo>
                    <a:pt x="150" y="43"/>
                  </a:lnTo>
                  <a:cubicBezTo>
                    <a:pt x="113" y="62"/>
                    <a:pt x="140" y="135"/>
                    <a:pt x="93" y="135"/>
                  </a:cubicBezTo>
                  <a:cubicBezTo>
                    <a:pt x="86" y="135"/>
                    <a:pt x="76" y="133"/>
                    <a:pt x="64" y="129"/>
                  </a:cubicBezTo>
                  <a:cubicBezTo>
                    <a:pt x="0" y="353"/>
                    <a:pt x="0" y="589"/>
                    <a:pt x="10" y="814"/>
                  </a:cubicBezTo>
                  <a:cubicBezTo>
                    <a:pt x="21" y="879"/>
                    <a:pt x="10" y="943"/>
                    <a:pt x="107" y="953"/>
                  </a:cubicBezTo>
                  <a:cubicBezTo>
                    <a:pt x="86" y="653"/>
                    <a:pt x="150" y="365"/>
                    <a:pt x="236" y="86"/>
                  </a:cubicBezTo>
                  <a:cubicBezTo>
                    <a:pt x="236" y="43"/>
                    <a:pt x="225" y="22"/>
                    <a:pt x="1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63"/>
            <p:cNvSpPr/>
            <p:nvPr/>
          </p:nvSpPr>
          <p:spPr>
            <a:xfrm>
              <a:off x="4081436" y="3660555"/>
              <a:ext cx="91441" cy="28365"/>
            </a:xfrm>
            <a:custGeom>
              <a:avLst/>
              <a:gdLst/>
              <a:ahLst/>
              <a:cxnLst/>
              <a:rect l="l" t="t" r="r" b="b"/>
              <a:pathLst>
                <a:path w="951" h="295" extrusionOk="0">
                  <a:moveTo>
                    <a:pt x="53" y="1"/>
                  </a:moveTo>
                  <a:cubicBezTo>
                    <a:pt x="22" y="1"/>
                    <a:pt x="1" y="15"/>
                    <a:pt x="8" y="73"/>
                  </a:cubicBezTo>
                  <a:cubicBezTo>
                    <a:pt x="199" y="200"/>
                    <a:pt x="399" y="294"/>
                    <a:pt x="612" y="294"/>
                  </a:cubicBezTo>
                  <a:cubicBezTo>
                    <a:pt x="721" y="294"/>
                    <a:pt x="834" y="269"/>
                    <a:pt x="950" y="211"/>
                  </a:cubicBezTo>
                  <a:cubicBezTo>
                    <a:pt x="946" y="170"/>
                    <a:pt x="931" y="159"/>
                    <a:pt x="913" y="159"/>
                  </a:cubicBezTo>
                  <a:cubicBezTo>
                    <a:pt x="889" y="159"/>
                    <a:pt x="857" y="180"/>
                    <a:pt x="833" y="180"/>
                  </a:cubicBezTo>
                  <a:cubicBezTo>
                    <a:pt x="787" y="189"/>
                    <a:pt x="742" y="193"/>
                    <a:pt x="698" y="193"/>
                  </a:cubicBezTo>
                  <a:cubicBezTo>
                    <a:pt x="487" y="193"/>
                    <a:pt x="300" y="97"/>
                    <a:pt x="105" y="8"/>
                  </a:cubicBezTo>
                  <a:cubicBezTo>
                    <a:pt x="87" y="5"/>
                    <a:pt x="69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63"/>
            <p:cNvSpPr/>
            <p:nvPr/>
          </p:nvSpPr>
          <p:spPr>
            <a:xfrm>
              <a:off x="4094513" y="3013639"/>
              <a:ext cx="17596" cy="144229"/>
            </a:xfrm>
            <a:custGeom>
              <a:avLst/>
              <a:gdLst/>
              <a:ahLst/>
              <a:cxnLst/>
              <a:rect l="l" t="t" r="r" b="b"/>
              <a:pathLst>
                <a:path w="183" h="1500" extrusionOk="0">
                  <a:moveTo>
                    <a:pt x="76" y="1"/>
                  </a:moveTo>
                  <a:cubicBezTo>
                    <a:pt x="11" y="322"/>
                    <a:pt x="0" y="643"/>
                    <a:pt x="43" y="964"/>
                  </a:cubicBezTo>
                  <a:cubicBezTo>
                    <a:pt x="54" y="1061"/>
                    <a:pt x="76" y="1147"/>
                    <a:pt x="43" y="1243"/>
                  </a:cubicBezTo>
                  <a:cubicBezTo>
                    <a:pt x="43" y="1328"/>
                    <a:pt x="64" y="1393"/>
                    <a:pt x="129" y="1500"/>
                  </a:cubicBezTo>
                  <a:lnTo>
                    <a:pt x="129" y="515"/>
                  </a:lnTo>
                  <a:cubicBezTo>
                    <a:pt x="97" y="343"/>
                    <a:pt x="183" y="162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63"/>
            <p:cNvSpPr/>
            <p:nvPr/>
          </p:nvSpPr>
          <p:spPr>
            <a:xfrm>
              <a:off x="3823747" y="2972486"/>
              <a:ext cx="20673" cy="94806"/>
            </a:xfrm>
            <a:custGeom>
              <a:avLst/>
              <a:gdLst/>
              <a:ahLst/>
              <a:cxnLst/>
              <a:rect l="l" t="t" r="r" b="b"/>
              <a:pathLst>
                <a:path w="215" h="986" extrusionOk="0">
                  <a:moveTo>
                    <a:pt x="75" y="0"/>
                  </a:moveTo>
                  <a:cubicBezTo>
                    <a:pt x="54" y="12"/>
                    <a:pt x="32" y="12"/>
                    <a:pt x="11" y="12"/>
                  </a:cubicBezTo>
                  <a:cubicBezTo>
                    <a:pt x="75" y="333"/>
                    <a:pt x="1" y="664"/>
                    <a:pt x="129" y="986"/>
                  </a:cubicBezTo>
                  <a:cubicBezTo>
                    <a:pt x="146" y="960"/>
                    <a:pt x="116" y="881"/>
                    <a:pt x="161" y="881"/>
                  </a:cubicBezTo>
                  <a:cubicBezTo>
                    <a:pt x="173" y="881"/>
                    <a:pt x="190" y="887"/>
                    <a:pt x="215" y="900"/>
                  </a:cubicBezTo>
                  <a:cubicBezTo>
                    <a:pt x="161" y="600"/>
                    <a:pt x="118" y="300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63"/>
            <p:cNvSpPr/>
            <p:nvPr/>
          </p:nvSpPr>
          <p:spPr>
            <a:xfrm>
              <a:off x="3767113" y="2255859"/>
              <a:ext cx="46442" cy="61057"/>
            </a:xfrm>
            <a:custGeom>
              <a:avLst/>
              <a:gdLst/>
              <a:ahLst/>
              <a:cxnLst/>
              <a:rect l="l" t="t" r="r" b="b"/>
              <a:pathLst>
                <a:path w="483" h="635" extrusionOk="0">
                  <a:moveTo>
                    <a:pt x="64" y="1"/>
                  </a:moveTo>
                  <a:cubicBezTo>
                    <a:pt x="0" y="76"/>
                    <a:pt x="54" y="162"/>
                    <a:pt x="22" y="248"/>
                  </a:cubicBezTo>
                  <a:cubicBezTo>
                    <a:pt x="43" y="376"/>
                    <a:pt x="76" y="493"/>
                    <a:pt x="97" y="622"/>
                  </a:cubicBezTo>
                  <a:cubicBezTo>
                    <a:pt x="106" y="631"/>
                    <a:pt x="113" y="634"/>
                    <a:pt x="120" y="634"/>
                  </a:cubicBezTo>
                  <a:cubicBezTo>
                    <a:pt x="129" y="634"/>
                    <a:pt x="138" y="628"/>
                    <a:pt x="150" y="622"/>
                  </a:cubicBezTo>
                  <a:cubicBezTo>
                    <a:pt x="236" y="505"/>
                    <a:pt x="54" y="376"/>
                    <a:pt x="183" y="248"/>
                  </a:cubicBezTo>
                  <a:lnTo>
                    <a:pt x="183" y="248"/>
                  </a:lnTo>
                  <a:cubicBezTo>
                    <a:pt x="257" y="365"/>
                    <a:pt x="386" y="419"/>
                    <a:pt x="429" y="547"/>
                  </a:cubicBezTo>
                  <a:lnTo>
                    <a:pt x="429" y="536"/>
                  </a:lnTo>
                  <a:cubicBezTo>
                    <a:pt x="450" y="515"/>
                    <a:pt x="482" y="493"/>
                    <a:pt x="450" y="462"/>
                  </a:cubicBezTo>
                  <a:cubicBezTo>
                    <a:pt x="321" y="301"/>
                    <a:pt x="193" y="15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63"/>
            <p:cNvSpPr/>
            <p:nvPr/>
          </p:nvSpPr>
          <p:spPr>
            <a:xfrm>
              <a:off x="3535481" y="2759411"/>
              <a:ext cx="71057" cy="80383"/>
            </a:xfrm>
            <a:custGeom>
              <a:avLst/>
              <a:gdLst/>
              <a:ahLst/>
              <a:cxnLst/>
              <a:rect l="l" t="t" r="r" b="b"/>
              <a:pathLst>
                <a:path w="739" h="836" extrusionOk="0">
                  <a:moveTo>
                    <a:pt x="86" y="0"/>
                  </a:moveTo>
                  <a:cubicBezTo>
                    <a:pt x="11" y="0"/>
                    <a:pt x="0" y="22"/>
                    <a:pt x="32" y="86"/>
                  </a:cubicBezTo>
                  <a:cubicBezTo>
                    <a:pt x="65" y="107"/>
                    <a:pt x="86" y="129"/>
                    <a:pt x="108" y="150"/>
                  </a:cubicBezTo>
                  <a:lnTo>
                    <a:pt x="268" y="343"/>
                  </a:lnTo>
                  <a:cubicBezTo>
                    <a:pt x="300" y="396"/>
                    <a:pt x="322" y="460"/>
                    <a:pt x="396" y="460"/>
                  </a:cubicBezTo>
                  <a:cubicBezTo>
                    <a:pt x="482" y="525"/>
                    <a:pt x="514" y="621"/>
                    <a:pt x="568" y="707"/>
                  </a:cubicBezTo>
                  <a:cubicBezTo>
                    <a:pt x="621" y="750"/>
                    <a:pt x="686" y="793"/>
                    <a:pt x="739" y="836"/>
                  </a:cubicBezTo>
                  <a:cubicBezTo>
                    <a:pt x="557" y="525"/>
                    <a:pt x="353" y="236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63"/>
            <p:cNvSpPr/>
            <p:nvPr/>
          </p:nvSpPr>
          <p:spPr>
            <a:xfrm>
              <a:off x="3729036" y="2235283"/>
              <a:ext cx="27884" cy="112402"/>
            </a:xfrm>
            <a:custGeom>
              <a:avLst/>
              <a:gdLst/>
              <a:ahLst/>
              <a:cxnLst/>
              <a:rect l="l" t="t" r="r" b="b"/>
              <a:pathLst>
                <a:path w="290" h="1169" extrusionOk="0">
                  <a:moveTo>
                    <a:pt x="22" y="1"/>
                  </a:moveTo>
                  <a:cubicBezTo>
                    <a:pt x="11" y="1"/>
                    <a:pt x="0" y="1"/>
                    <a:pt x="0" y="12"/>
                  </a:cubicBezTo>
                  <a:cubicBezTo>
                    <a:pt x="32" y="397"/>
                    <a:pt x="96" y="783"/>
                    <a:pt x="172" y="1168"/>
                  </a:cubicBezTo>
                  <a:cubicBezTo>
                    <a:pt x="289" y="1061"/>
                    <a:pt x="215" y="943"/>
                    <a:pt x="215" y="826"/>
                  </a:cubicBezTo>
                  <a:cubicBezTo>
                    <a:pt x="215" y="804"/>
                    <a:pt x="203" y="783"/>
                    <a:pt x="203" y="750"/>
                  </a:cubicBezTo>
                  <a:cubicBezTo>
                    <a:pt x="108" y="515"/>
                    <a:pt x="118" y="247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63"/>
            <p:cNvSpPr/>
            <p:nvPr/>
          </p:nvSpPr>
          <p:spPr>
            <a:xfrm>
              <a:off x="4042014" y="3618055"/>
              <a:ext cx="49519" cy="49519"/>
            </a:xfrm>
            <a:custGeom>
              <a:avLst/>
              <a:gdLst/>
              <a:ahLst/>
              <a:cxnLst/>
              <a:rect l="l" t="t" r="r" b="b"/>
              <a:pathLst>
                <a:path w="515" h="515" extrusionOk="0">
                  <a:moveTo>
                    <a:pt x="54" y="1"/>
                  </a:moveTo>
                  <a:cubicBezTo>
                    <a:pt x="54" y="11"/>
                    <a:pt x="43" y="11"/>
                    <a:pt x="43" y="22"/>
                  </a:cubicBezTo>
                  <a:cubicBezTo>
                    <a:pt x="1" y="65"/>
                    <a:pt x="32" y="118"/>
                    <a:pt x="22" y="172"/>
                  </a:cubicBezTo>
                  <a:cubicBezTo>
                    <a:pt x="86" y="353"/>
                    <a:pt x="236" y="450"/>
                    <a:pt x="418" y="515"/>
                  </a:cubicBezTo>
                  <a:cubicBezTo>
                    <a:pt x="439" y="472"/>
                    <a:pt x="472" y="461"/>
                    <a:pt x="515" y="450"/>
                  </a:cubicBezTo>
                  <a:cubicBezTo>
                    <a:pt x="311" y="353"/>
                    <a:pt x="182" y="182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63"/>
            <p:cNvSpPr/>
            <p:nvPr/>
          </p:nvSpPr>
          <p:spPr>
            <a:xfrm>
              <a:off x="4127397" y="3120753"/>
              <a:ext cx="16634" cy="76249"/>
            </a:xfrm>
            <a:custGeom>
              <a:avLst/>
              <a:gdLst/>
              <a:ahLst/>
              <a:cxnLst/>
              <a:rect l="l" t="t" r="r" b="b"/>
              <a:pathLst>
                <a:path w="173" h="793" extrusionOk="0">
                  <a:moveTo>
                    <a:pt x="65" y="0"/>
                  </a:moveTo>
                  <a:cubicBezTo>
                    <a:pt x="12" y="214"/>
                    <a:pt x="44" y="418"/>
                    <a:pt x="33" y="633"/>
                  </a:cubicBezTo>
                  <a:cubicBezTo>
                    <a:pt x="87" y="675"/>
                    <a:pt x="1" y="782"/>
                    <a:pt x="108" y="793"/>
                  </a:cubicBezTo>
                  <a:cubicBezTo>
                    <a:pt x="129" y="536"/>
                    <a:pt x="172" y="279"/>
                    <a:pt x="162" y="11"/>
                  </a:cubicBezTo>
                  <a:cubicBezTo>
                    <a:pt x="141" y="11"/>
                    <a:pt x="116" y="60"/>
                    <a:pt x="95" y="60"/>
                  </a:cubicBezTo>
                  <a:cubicBezTo>
                    <a:pt x="83" y="60"/>
                    <a:pt x="73" y="46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63"/>
            <p:cNvSpPr/>
            <p:nvPr/>
          </p:nvSpPr>
          <p:spPr>
            <a:xfrm>
              <a:off x="3776440" y="2315570"/>
              <a:ext cx="23654" cy="79422"/>
            </a:xfrm>
            <a:custGeom>
              <a:avLst/>
              <a:gdLst/>
              <a:ahLst/>
              <a:cxnLst/>
              <a:rect l="l" t="t" r="r" b="b"/>
              <a:pathLst>
                <a:path w="246" h="826" extrusionOk="0">
                  <a:moveTo>
                    <a:pt x="0" y="1"/>
                  </a:moveTo>
                  <a:cubicBezTo>
                    <a:pt x="10" y="65"/>
                    <a:pt x="21" y="119"/>
                    <a:pt x="32" y="183"/>
                  </a:cubicBezTo>
                  <a:cubicBezTo>
                    <a:pt x="96" y="226"/>
                    <a:pt x="64" y="279"/>
                    <a:pt x="53" y="333"/>
                  </a:cubicBezTo>
                  <a:cubicBezTo>
                    <a:pt x="75" y="494"/>
                    <a:pt x="107" y="655"/>
                    <a:pt x="129" y="826"/>
                  </a:cubicBezTo>
                  <a:cubicBezTo>
                    <a:pt x="224" y="826"/>
                    <a:pt x="246" y="783"/>
                    <a:pt x="203" y="708"/>
                  </a:cubicBezTo>
                  <a:cubicBezTo>
                    <a:pt x="182" y="526"/>
                    <a:pt x="150" y="344"/>
                    <a:pt x="117" y="162"/>
                  </a:cubicBezTo>
                  <a:cubicBezTo>
                    <a:pt x="107" y="108"/>
                    <a:pt x="160" y="22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63"/>
            <p:cNvSpPr/>
            <p:nvPr/>
          </p:nvSpPr>
          <p:spPr>
            <a:xfrm>
              <a:off x="3970957" y="2819507"/>
              <a:ext cx="16538" cy="64614"/>
            </a:xfrm>
            <a:custGeom>
              <a:avLst/>
              <a:gdLst/>
              <a:ahLst/>
              <a:cxnLst/>
              <a:rect l="l" t="t" r="r" b="b"/>
              <a:pathLst>
                <a:path w="172" h="672" extrusionOk="0">
                  <a:moveTo>
                    <a:pt x="30" y="0"/>
                  </a:moveTo>
                  <a:cubicBezTo>
                    <a:pt x="25" y="0"/>
                    <a:pt x="19" y="2"/>
                    <a:pt x="11" y="7"/>
                  </a:cubicBezTo>
                  <a:cubicBezTo>
                    <a:pt x="11" y="199"/>
                    <a:pt x="11" y="392"/>
                    <a:pt x="0" y="585"/>
                  </a:cubicBezTo>
                  <a:cubicBezTo>
                    <a:pt x="51" y="595"/>
                    <a:pt x="25" y="672"/>
                    <a:pt x="67" y="672"/>
                  </a:cubicBezTo>
                  <a:cubicBezTo>
                    <a:pt x="69" y="672"/>
                    <a:pt x="72" y="671"/>
                    <a:pt x="76" y="671"/>
                  </a:cubicBezTo>
                  <a:cubicBezTo>
                    <a:pt x="107" y="456"/>
                    <a:pt x="140" y="232"/>
                    <a:pt x="172" y="18"/>
                  </a:cubicBezTo>
                  <a:cubicBezTo>
                    <a:pt x="158" y="6"/>
                    <a:pt x="148" y="1"/>
                    <a:pt x="140" y="1"/>
                  </a:cubicBezTo>
                  <a:cubicBezTo>
                    <a:pt x="114" y="1"/>
                    <a:pt x="122" y="61"/>
                    <a:pt x="97" y="61"/>
                  </a:cubicBezTo>
                  <a:cubicBezTo>
                    <a:pt x="94" y="61"/>
                    <a:pt x="92" y="61"/>
                    <a:pt x="89" y="61"/>
                  </a:cubicBezTo>
                  <a:cubicBezTo>
                    <a:pt x="52" y="61"/>
                    <a:pt x="58" y="0"/>
                    <a:pt x="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63"/>
            <p:cNvSpPr/>
            <p:nvPr/>
          </p:nvSpPr>
          <p:spPr>
            <a:xfrm>
              <a:off x="4162397" y="3200464"/>
              <a:ext cx="15577" cy="76826"/>
            </a:xfrm>
            <a:custGeom>
              <a:avLst/>
              <a:gdLst/>
              <a:ahLst/>
              <a:cxnLst/>
              <a:rect l="l" t="t" r="r" b="b"/>
              <a:pathLst>
                <a:path w="162" h="799" extrusionOk="0">
                  <a:moveTo>
                    <a:pt x="149" y="1"/>
                  </a:moveTo>
                  <a:cubicBezTo>
                    <a:pt x="125" y="1"/>
                    <a:pt x="139" y="91"/>
                    <a:pt x="117" y="91"/>
                  </a:cubicBezTo>
                  <a:cubicBezTo>
                    <a:pt x="109" y="91"/>
                    <a:pt x="97" y="80"/>
                    <a:pt x="76" y="49"/>
                  </a:cubicBezTo>
                  <a:lnTo>
                    <a:pt x="76" y="49"/>
                  </a:lnTo>
                  <a:cubicBezTo>
                    <a:pt x="1" y="306"/>
                    <a:pt x="98" y="553"/>
                    <a:pt x="162" y="799"/>
                  </a:cubicBezTo>
                  <a:lnTo>
                    <a:pt x="162" y="7"/>
                  </a:lnTo>
                  <a:cubicBezTo>
                    <a:pt x="157" y="3"/>
                    <a:pt x="153" y="1"/>
                    <a:pt x="1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63"/>
            <p:cNvSpPr/>
            <p:nvPr/>
          </p:nvSpPr>
          <p:spPr>
            <a:xfrm>
              <a:off x="3689902" y="2116918"/>
              <a:ext cx="37211" cy="71153"/>
            </a:xfrm>
            <a:custGeom>
              <a:avLst/>
              <a:gdLst/>
              <a:ahLst/>
              <a:cxnLst/>
              <a:rect l="l" t="t" r="r" b="b"/>
              <a:pathLst>
                <a:path w="387" h="740" extrusionOk="0">
                  <a:moveTo>
                    <a:pt x="32" y="1"/>
                  </a:moveTo>
                  <a:cubicBezTo>
                    <a:pt x="32" y="33"/>
                    <a:pt x="32" y="65"/>
                    <a:pt x="1" y="86"/>
                  </a:cubicBezTo>
                  <a:cubicBezTo>
                    <a:pt x="22" y="151"/>
                    <a:pt x="54" y="225"/>
                    <a:pt x="75" y="290"/>
                  </a:cubicBezTo>
                  <a:cubicBezTo>
                    <a:pt x="108" y="332"/>
                    <a:pt x="97" y="386"/>
                    <a:pt x="150" y="418"/>
                  </a:cubicBezTo>
                  <a:cubicBezTo>
                    <a:pt x="225" y="525"/>
                    <a:pt x="246" y="654"/>
                    <a:pt x="354" y="739"/>
                  </a:cubicBezTo>
                  <a:cubicBezTo>
                    <a:pt x="365" y="739"/>
                    <a:pt x="386" y="739"/>
                    <a:pt x="386" y="718"/>
                  </a:cubicBezTo>
                  <a:cubicBezTo>
                    <a:pt x="386" y="654"/>
                    <a:pt x="332" y="622"/>
                    <a:pt x="332" y="558"/>
                  </a:cubicBezTo>
                  <a:cubicBezTo>
                    <a:pt x="258" y="408"/>
                    <a:pt x="182" y="247"/>
                    <a:pt x="118" y="86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63"/>
            <p:cNvSpPr/>
            <p:nvPr/>
          </p:nvSpPr>
          <p:spPr>
            <a:xfrm>
              <a:off x="3753748" y="2979697"/>
              <a:ext cx="18654" cy="52595"/>
            </a:xfrm>
            <a:custGeom>
              <a:avLst/>
              <a:gdLst/>
              <a:ahLst/>
              <a:cxnLst/>
              <a:rect l="l" t="t" r="r" b="b"/>
              <a:pathLst>
                <a:path w="194" h="547" extrusionOk="0">
                  <a:moveTo>
                    <a:pt x="32" y="1"/>
                  </a:moveTo>
                  <a:cubicBezTo>
                    <a:pt x="22" y="182"/>
                    <a:pt x="0" y="375"/>
                    <a:pt x="108" y="546"/>
                  </a:cubicBezTo>
                  <a:cubicBezTo>
                    <a:pt x="115" y="544"/>
                    <a:pt x="123" y="543"/>
                    <a:pt x="130" y="543"/>
                  </a:cubicBezTo>
                  <a:cubicBezTo>
                    <a:pt x="139" y="543"/>
                    <a:pt x="147" y="544"/>
                    <a:pt x="154" y="544"/>
                  </a:cubicBezTo>
                  <a:cubicBezTo>
                    <a:pt x="169" y="544"/>
                    <a:pt x="182" y="541"/>
                    <a:pt x="193" y="525"/>
                  </a:cubicBezTo>
                  <a:cubicBezTo>
                    <a:pt x="193" y="408"/>
                    <a:pt x="193" y="279"/>
                    <a:pt x="161" y="161"/>
                  </a:cubicBezTo>
                  <a:cubicBezTo>
                    <a:pt x="86" y="129"/>
                    <a:pt x="150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63"/>
            <p:cNvSpPr/>
            <p:nvPr/>
          </p:nvSpPr>
          <p:spPr>
            <a:xfrm>
              <a:off x="3702306" y="2844795"/>
              <a:ext cx="18557" cy="58845"/>
            </a:xfrm>
            <a:custGeom>
              <a:avLst/>
              <a:gdLst/>
              <a:ahLst/>
              <a:cxnLst/>
              <a:rect l="l" t="t" r="r" b="b"/>
              <a:pathLst>
                <a:path w="193" h="612" extrusionOk="0">
                  <a:moveTo>
                    <a:pt x="21" y="1"/>
                  </a:moveTo>
                  <a:cubicBezTo>
                    <a:pt x="43" y="226"/>
                    <a:pt x="0" y="429"/>
                    <a:pt x="117" y="611"/>
                  </a:cubicBezTo>
                  <a:cubicBezTo>
                    <a:pt x="139" y="590"/>
                    <a:pt x="160" y="557"/>
                    <a:pt x="193" y="536"/>
                  </a:cubicBezTo>
                  <a:cubicBezTo>
                    <a:pt x="139" y="365"/>
                    <a:pt x="193" y="172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63"/>
            <p:cNvSpPr/>
            <p:nvPr/>
          </p:nvSpPr>
          <p:spPr>
            <a:xfrm>
              <a:off x="4057398" y="2985947"/>
              <a:ext cx="21827" cy="92691"/>
            </a:xfrm>
            <a:custGeom>
              <a:avLst/>
              <a:gdLst/>
              <a:ahLst/>
              <a:cxnLst/>
              <a:rect l="l" t="t" r="r" b="b"/>
              <a:pathLst>
                <a:path w="227" h="964" extrusionOk="0">
                  <a:moveTo>
                    <a:pt x="98" y="0"/>
                  </a:moveTo>
                  <a:cubicBezTo>
                    <a:pt x="44" y="332"/>
                    <a:pt x="1" y="653"/>
                    <a:pt x="162" y="964"/>
                  </a:cubicBezTo>
                  <a:cubicBezTo>
                    <a:pt x="151" y="846"/>
                    <a:pt x="226" y="738"/>
                    <a:pt x="183" y="631"/>
                  </a:cubicBezTo>
                  <a:lnTo>
                    <a:pt x="140" y="631"/>
                  </a:lnTo>
                  <a:cubicBezTo>
                    <a:pt x="86" y="524"/>
                    <a:pt x="140" y="417"/>
                    <a:pt x="108" y="310"/>
                  </a:cubicBezTo>
                  <a:cubicBezTo>
                    <a:pt x="98" y="203"/>
                    <a:pt x="98" y="107"/>
                    <a:pt x="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63"/>
            <p:cNvSpPr/>
            <p:nvPr/>
          </p:nvSpPr>
          <p:spPr>
            <a:xfrm>
              <a:off x="3709421" y="2282686"/>
              <a:ext cx="23942" cy="72211"/>
            </a:xfrm>
            <a:custGeom>
              <a:avLst/>
              <a:gdLst/>
              <a:ahLst/>
              <a:cxnLst/>
              <a:rect l="l" t="t" r="r" b="b"/>
              <a:pathLst>
                <a:path w="249" h="751" extrusionOk="0">
                  <a:moveTo>
                    <a:pt x="86" y="0"/>
                  </a:moveTo>
                  <a:cubicBezTo>
                    <a:pt x="1" y="97"/>
                    <a:pt x="65" y="204"/>
                    <a:pt x="43" y="300"/>
                  </a:cubicBezTo>
                  <a:cubicBezTo>
                    <a:pt x="22" y="461"/>
                    <a:pt x="76" y="600"/>
                    <a:pt x="86" y="750"/>
                  </a:cubicBezTo>
                  <a:cubicBezTo>
                    <a:pt x="95" y="750"/>
                    <a:pt x="102" y="751"/>
                    <a:pt x="109" y="751"/>
                  </a:cubicBezTo>
                  <a:cubicBezTo>
                    <a:pt x="249" y="751"/>
                    <a:pt x="162" y="650"/>
                    <a:pt x="172" y="579"/>
                  </a:cubicBezTo>
                  <a:cubicBezTo>
                    <a:pt x="151" y="386"/>
                    <a:pt x="140" y="193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63"/>
            <p:cNvSpPr/>
            <p:nvPr/>
          </p:nvSpPr>
          <p:spPr>
            <a:xfrm>
              <a:off x="3784613" y="2939505"/>
              <a:ext cx="15481" cy="63941"/>
            </a:xfrm>
            <a:custGeom>
              <a:avLst/>
              <a:gdLst/>
              <a:ahLst/>
              <a:cxnLst/>
              <a:rect l="l" t="t" r="r" b="b"/>
              <a:pathLst>
                <a:path w="161" h="665" extrusionOk="0">
                  <a:moveTo>
                    <a:pt x="11" y="1"/>
                  </a:moveTo>
                  <a:lnTo>
                    <a:pt x="11" y="1"/>
                  </a:lnTo>
                  <a:cubicBezTo>
                    <a:pt x="1" y="258"/>
                    <a:pt x="32" y="462"/>
                    <a:pt x="75" y="665"/>
                  </a:cubicBezTo>
                  <a:cubicBezTo>
                    <a:pt x="108" y="622"/>
                    <a:pt x="129" y="579"/>
                    <a:pt x="161" y="536"/>
                  </a:cubicBezTo>
                  <a:cubicBezTo>
                    <a:pt x="108" y="376"/>
                    <a:pt x="129" y="194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63"/>
            <p:cNvSpPr/>
            <p:nvPr/>
          </p:nvSpPr>
          <p:spPr>
            <a:xfrm>
              <a:off x="3749613" y="2358839"/>
              <a:ext cx="22788" cy="60865"/>
            </a:xfrm>
            <a:custGeom>
              <a:avLst/>
              <a:gdLst/>
              <a:ahLst/>
              <a:cxnLst/>
              <a:rect l="l" t="t" r="r" b="b"/>
              <a:pathLst>
                <a:path w="237" h="633" extrusionOk="0">
                  <a:moveTo>
                    <a:pt x="75" y="1"/>
                  </a:moveTo>
                  <a:cubicBezTo>
                    <a:pt x="22" y="22"/>
                    <a:pt x="43" y="86"/>
                    <a:pt x="1" y="129"/>
                  </a:cubicBezTo>
                  <a:cubicBezTo>
                    <a:pt x="65" y="301"/>
                    <a:pt x="75" y="504"/>
                    <a:pt x="236" y="633"/>
                  </a:cubicBezTo>
                  <a:cubicBezTo>
                    <a:pt x="182" y="419"/>
                    <a:pt x="129" y="215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63"/>
            <p:cNvSpPr/>
            <p:nvPr/>
          </p:nvSpPr>
          <p:spPr>
            <a:xfrm>
              <a:off x="4028552" y="2875660"/>
              <a:ext cx="11442" cy="88460"/>
            </a:xfrm>
            <a:custGeom>
              <a:avLst/>
              <a:gdLst/>
              <a:ahLst/>
              <a:cxnLst/>
              <a:rect l="l" t="t" r="r" b="b"/>
              <a:pathLst>
                <a:path w="119" h="920" extrusionOk="0">
                  <a:moveTo>
                    <a:pt x="65" y="1"/>
                  </a:moveTo>
                  <a:cubicBezTo>
                    <a:pt x="1" y="301"/>
                    <a:pt x="22" y="601"/>
                    <a:pt x="22" y="912"/>
                  </a:cubicBezTo>
                  <a:cubicBezTo>
                    <a:pt x="40" y="917"/>
                    <a:pt x="55" y="920"/>
                    <a:pt x="67" y="920"/>
                  </a:cubicBezTo>
                  <a:cubicBezTo>
                    <a:pt x="119" y="920"/>
                    <a:pt x="117" y="869"/>
                    <a:pt x="108" y="826"/>
                  </a:cubicBezTo>
                  <a:cubicBezTo>
                    <a:pt x="55" y="665"/>
                    <a:pt x="108" y="493"/>
                    <a:pt x="108" y="333"/>
                  </a:cubicBezTo>
                  <a:cubicBezTo>
                    <a:pt x="55" y="248"/>
                    <a:pt x="108" y="162"/>
                    <a:pt x="76" y="76"/>
                  </a:cubicBezTo>
                  <a:cubicBezTo>
                    <a:pt x="65" y="55"/>
                    <a:pt x="65" y="22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63"/>
            <p:cNvSpPr/>
            <p:nvPr/>
          </p:nvSpPr>
          <p:spPr>
            <a:xfrm>
              <a:off x="3998745" y="2836622"/>
              <a:ext cx="16634" cy="72499"/>
            </a:xfrm>
            <a:custGeom>
              <a:avLst/>
              <a:gdLst/>
              <a:ahLst/>
              <a:cxnLst/>
              <a:rect l="l" t="t" r="r" b="b"/>
              <a:pathLst>
                <a:path w="173" h="754" extrusionOk="0">
                  <a:moveTo>
                    <a:pt x="33" y="0"/>
                  </a:moveTo>
                  <a:lnTo>
                    <a:pt x="33" y="0"/>
                  </a:lnTo>
                  <a:cubicBezTo>
                    <a:pt x="65" y="43"/>
                    <a:pt x="11" y="75"/>
                    <a:pt x="11" y="118"/>
                  </a:cubicBezTo>
                  <a:cubicBezTo>
                    <a:pt x="22" y="171"/>
                    <a:pt x="65" y="236"/>
                    <a:pt x="1" y="290"/>
                  </a:cubicBezTo>
                  <a:lnTo>
                    <a:pt x="1" y="739"/>
                  </a:lnTo>
                  <a:cubicBezTo>
                    <a:pt x="21" y="744"/>
                    <a:pt x="41" y="754"/>
                    <a:pt x="55" y="754"/>
                  </a:cubicBezTo>
                  <a:cubicBezTo>
                    <a:pt x="70" y="754"/>
                    <a:pt x="76" y="742"/>
                    <a:pt x="65" y="696"/>
                  </a:cubicBezTo>
                  <a:cubicBezTo>
                    <a:pt x="33" y="578"/>
                    <a:pt x="75" y="471"/>
                    <a:pt x="129" y="364"/>
                  </a:cubicBezTo>
                  <a:cubicBezTo>
                    <a:pt x="161" y="300"/>
                    <a:pt x="97" y="214"/>
                    <a:pt x="172" y="161"/>
                  </a:cubicBezTo>
                  <a:cubicBezTo>
                    <a:pt x="129" y="97"/>
                    <a:pt x="108" y="33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63"/>
            <p:cNvSpPr/>
            <p:nvPr/>
          </p:nvSpPr>
          <p:spPr>
            <a:xfrm>
              <a:off x="3347022" y="2693162"/>
              <a:ext cx="27980" cy="35576"/>
            </a:xfrm>
            <a:custGeom>
              <a:avLst/>
              <a:gdLst/>
              <a:ahLst/>
              <a:cxnLst/>
              <a:rect l="l" t="t" r="r" b="b"/>
              <a:pathLst>
                <a:path w="291" h="370" extrusionOk="0">
                  <a:moveTo>
                    <a:pt x="152" y="1"/>
                  </a:moveTo>
                  <a:cubicBezTo>
                    <a:pt x="132" y="1"/>
                    <a:pt x="110" y="8"/>
                    <a:pt x="86" y="26"/>
                  </a:cubicBezTo>
                  <a:cubicBezTo>
                    <a:pt x="1" y="79"/>
                    <a:pt x="43" y="186"/>
                    <a:pt x="43" y="261"/>
                  </a:cubicBezTo>
                  <a:cubicBezTo>
                    <a:pt x="43" y="304"/>
                    <a:pt x="65" y="357"/>
                    <a:pt x="119" y="368"/>
                  </a:cubicBezTo>
                  <a:cubicBezTo>
                    <a:pt x="123" y="369"/>
                    <a:pt x="127" y="369"/>
                    <a:pt x="130" y="369"/>
                  </a:cubicBezTo>
                  <a:cubicBezTo>
                    <a:pt x="190" y="369"/>
                    <a:pt x="164" y="292"/>
                    <a:pt x="204" y="283"/>
                  </a:cubicBezTo>
                  <a:cubicBezTo>
                    <a:pt x="204" y="207"/>
                    <a:pt x="290" y="154"/>
                    <a:pt x="258" y="79"/>
                  </a:cubicBezTo>
                  <a:cubicBezTo>
                    <a:pt x="228" y="35"/>
                    <a:pt x="194" y="1"/>
                    <a:pt x="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63"/>
            <p:cNvSpPr/>
            <p:nvPr/>
          </p:nvSpPr>
          <p:spPr>
            <a:xfrm>
              <a:off x="3917400" y="2728546"/>
              <a:ext cx="25865" cy="32788"/>
            </a:xfrm>
            <a:custGeom>
              <a:avLst/>
              <a:gdLst/>
              <a:ahLst/>
              <a:cxnLst/>
              <a:rect l="l" t="t" r="r" b="b"/>
              <a:pathLst>
                <a:path w="269" h="341" extrusionOk="0">
                  <a:moveTo>
                    <a:pt x="140" y="0"/>
                  </a:moveTo>
                  <a:cubicBezTo>
                    <a:pt x="97" y="10"/>
                    <a:pt x="12" y="22"/>
                    <a:pt x="43" y="53"/>
                  </a:cubicBezTo>
                  <a:cubicBezTo>
                    <a:pt x="129" y="139"/>
                    <a:pt x="1" y="321"/>
                    <a:pt x="193" y="332"/>
                  </a:cubicBezTo>
                  <a:cubicBezTo>
                    <a:pt x="199" y="337"/>
                    <a:pt x="207" y="340"/>
                    <a:pt x="216" y="340"/>
                  </a:cubicBezTo>
                  <a:cubicBezTo>
                    <a:pt x="226" y="340"/>
                    <a:pt x="237" y="337"/>
                    <a:pt x="247" y="332"/>
                  </a:cubicBezTo>
                  <a:cubicBezTo>
                    <a:pt x="269" y="289"/>
                    <a:pt x="236" y="246"/>
                    <a:pt x="258" y="203"/>
                  </a:cubicBezTo>
                  <a:cubicBezTo>
                    <a:pt x="226" y="139"/>
                    <a:pt x="183" y="64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63"/>
            <p:cNvSpPr/>
            <p:nvPr/>
          </p:nvSpPr>
          <p:spPr>
            <a:xfrm>
              <a:off x="3723844" y="2379416"/>
              <a:ext cx="18654" cy="56826"/>
            </a:xfrm>
            <a:custGeom>
              <a:avLst/>
              <a:gdLst/>
              <a:ahLst/>
              <a:cxnLst/>
              <a:rect l="l" t="t" r="r" b="b"/>
              <a:pathLst>
                <a:path w="194" h="591" extrusionOk="0">
                  <a:moveTo>
                    <a:pt x="86" y="1"/>
                  </a:moveTo>
                  <a:cubicBezTo>
                    <a:pt x="1" y="1"/>
                    <a:pt x="22" y="76"/>
                    <a:pt x="12" y="119"/>
                  </a:cubicBezTo>
                  <a:cubicBezTo>
                    <a:pt x="43" y="279"/>
                    <a:pt x="65" y="429"/>
                    <a:pt x="183" y="590"/>
                  </a:cubicBezTo>
                  <a:cubicBezTo>
                    <a:pt x="193" y="365"/>
                    <a:pt x="97" y="183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63"/>
            <p:cNvSpPr/>
            <p:nvPr/>
          </p:nvSpPr>
          <p:spPr>
            <a:xfrm>
              <a:off x="3374906" y="2179514"/>
              <a:ext cx="41249" cy="25096"/>
            </a:xfrm>
            <a:custGeom>
              <a:avLst/>
              <a:gdLst/>
              <a:ahLst/>
              <a:cxnLst/>
              <a:rect l="l" t="t" r="r" b="b"/>
              <a:pathLst>
                <a:path w="429" h="261" extrusionOk="0">
                  <a:moveTo>
                    <a:pt x="58" y="0"/>
                  </a:moveTo>
                  <a:cubicBezTo>
                    <a:pt x="31" y="0"/>
                    <a:pt x="15" y="26"/>
                    <a:pt x="0" y="57"/>
                  </a:cubicBezTo>
                  <a:cubicBezTo>
                    <a:pt x="82" y="158"/>
                    <a:pt x="172" y="260"/>
                    <a:pt x="320" y="260"/>
                  </a:cubicBezTo>
                  <a:cubicBezTo>
                    <a:pt x="327" y="260"/>
                    <a:pt x="335" y="260"/>
                    <a:pt x="343" y="260"/>
                  </a:cubicBezTo>
                  <a:cubicBezTo>
                    <a:pt x="374" y="260"/>
                    <a:pt x="407" y="249"/>
                    <a:pt x="428" y="206"/>
                  </a:cubicBezTo>
                  <a:cubicBezTo>
                    <a:pt x="428" y="195"/>
                    <a:pt x="417" y="185"/>
                    <a:pt x="417" y="174"/>
                  </a:cubicBezTo>
                  <a:cubicBezTo>
                    <a:pt x="386" y="110"/>
                    <a:pt x="321" y="78"/>
                    <a:pt x="257" y="57"/>
                  </a:cubicBezTo>
                  <a:cubicBezTo>
                    <a:pt x="224" y="35"/>
                    <a:pt x="203" y="24"/>
                    <a:pt x="171" y="14"/>
                  </a:cubicBezTo>
                  <a:lnTo>
                    <a:pt x="96" y="14"/>
                  </a:lnTo>
                  <a:cubicBezTo>
                    <a:pt x="81" y="4"/>
                    <a:pt x="68" y="0"/>
                    <a:pt x="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63"/>
            <p:cNvSpPr/>
            <p:nvPr/>
          </p:nvSpPr>
          <p:spPr>
            <a:xfrm>
              <a:off x="3369714" y="2613163"/>
              <a:ext cx="45384" cy="32019"/>
            </a:xfrm>
            <a:custGeom>
              <a:avLst/>
              <a:gdLst/>
              <a:ahLst/>
              <a:cxnLst/>
              <a:rect l="l" t="t" r="r" b="b"/>
              <a:pathLst>
                <a:path w="472" h="333" extrusionOk="0">
                  <a:moveTo>
                    <a:pt x="440" y="1"/>
                  </a:moveTo>
                  <a:cubicBezTo>
                    <a:pt x="268" y="22"/>
                    <a:pt x="150" y="151"/>
                    <a:pt x="22" y="236"/>
                  </a:cubicBezTo>
                  <a:cubicBezTo>
                    <a:pt x="0" y="279"/>
                    <a:pt x="22" y="311"/>
                    <a:pt x="54" y="332"/>
                  </a:cubicBezTo>
                  <a:cubicBezTo>
                    <a:pt x="225" y="268"/>
                    <a:pt x="375" y="194"/>
                    <a:pt x="471" y="54"/>
                  </a:cubicBezTo>
                  <a:cubicBezTo>
                    <a:pt x="461" y="33"/>
                    <a:pt x="450" y="22"/>
                    <a:pt x="4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63"/>
            <p:cNvSpPr/>
            <p:nvPr/>
          </p:nvSpPr>
          <p:spPr>
            <a:xfrm>
              <a:off x="3544712" y="2199321"/>
              <a:ext cx="20673" cy="61826"/>
            </a:xfrm>
            <a:custGeom>
              <a:avLst/>
              <a:gdLst/>
              <a:ahLst/>
              <a:cxnLst/>
              <a:rect l="l" t="t" r="r" b="b"/>
              <a:pathLst>
                <a:path w="215" h="643" extrusionOk="0">
                  <a:moveTo>
                    <a:pt x="86" y="0"/>
                  </a:moveTo>
                  <a:cubicBezTo>
                    <a:pt x="0" y="22"/>
                    <a:pt x="65" y="96"/>
                    <a:pt x="22" y="139"/>
                  </a:cubicBezTo>
                  <a:lnTo>
                    <a:pt x="22" y="257"/>
                  </a:lnTo>
                  <a:cubicBezTo>
                    <a:pt x="76" y="375"/>
                    <a:pt x="54" y="525"/>
                    <a:pt x="140" y="643"/>
                  </a:cubicBezTo>
                  <a:cubicBezTo>
                    <a:pt x="183" y="621"/>
                    <a:pt x="204" y="579"/>
                    <a:pt x="215" y="536"/>
                  </a:cubicBezTo>
                  <a:cubicBezTo>
                    <a:pt x="193" y="353"/>
                    <a:pt x="204" y="161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63"/>
            <p:cNvSpPr/>
            <p:nvPr/>
          </p:nvSpPr>
          <p:spPr>
            <a:xfrm>
              <a:off x="3788747" y="2383550"/>
              <a:ext cx="18654" cy="52692"/>
            </a:xfrm>
            <a:custGeom>
              <a:avLst/>
              <a:gdLst/>
              <a:ahLst/>
              <a:cxnLst/>
              <a:rect l="l" t="t" r="r" b="b"/>
              <a:pathLst>
                <a:path w="194" h="548" extrusionOk="0">
                  <a:moveTo>
                    <a:pt x="75" y="1"/>
                  </a:moveTo>
                  <a:cubicBezTo>
                    <a:pt x="75" y="55"/>
                    <a:pt x="65" y="97"/>
                    <a:pt x="1" y="119"/>
                  </a:cubicBezTo>
                  <a:cubicBezTo>
                    <a:pt x="32" y="269"/>
                    <a:pt x="86" y="419"/>
                    <a:pt x="193" y="547"/>
                  </a:cubicBezTo>
                  <a:cubicBezTo>
                    <a:pt x="161" y="365"/>
                    <a:pt x="118" y="183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63"/>
            <p:cNvSpPr/>
            <p:nvPr/>
          </p:nvSpPr>
          <p:spPr>
            <a:xfrm>
              <a:off x="3717690" y="2338262"/>
              <a:ext cx="14519" cy="52692"/>
            </a:xfrm>
            <a:custGeom>
              <a:avLst/>
              <a:gdLst/>
              <a:ahLst/>
              <a:cxnLst/>
              <a:rect l="l" t="t" r="r" b="b"/>
              <a:pathLst>
                <a:path w="151" h="548" extrusionOk="0">
                  <a:moveTo>
                    <a:pt x="86" y="1"/>
                  </a:moveTo>
                  <a:lnTo>
                    <a:pt x="86" y="1"/>
                  </a:lnTo>
                  <a:cubicBezTo>
                    <a:pt x="54" y="65"/>
                    <a:pt x="107" y="162"/>
                    <a:pt x="0" y="172"/>
                  </a:cubicBezTo>
                  <a:cubicBezTo>
                    <a:pt x="11" y="290"/>
                    <a:pt x="22" y="397"/>
                    <a:pt x="33" y="504"/>
                  </a:cubicBezTo>
                  <a:lnTo>
                    <a:pt x="76" y="547"/>
                  </a:lnTo>
                  <a:cubicBezTo>
                    <a:pt x="97" y="515"/>
                    <a:pt x="129" y="472"/>
                    <a:pt x="150" y="429"/>
                  </a:cubicBezTo>
                  <a:cubicBezTo>
                    <a:pt x="107" y="290"/>
                    <a:pt x="140" y="140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63"/>
            <p:cNvSpPr/>
            <p:nvPr/>
          </p:nvSpPr>
          <p:spPr>
            <a:xfrm>
              <a:off x="3812401" y="2358839"/>
              <a:ext cx="16057" cy="51730"/>
            </a:xfrm>
            <a:custGeom>
              <a:avLst/>
              <a:gdLst/>
              <a:ahLst/>
              <a:cxnLst/>
              <a:rect l="l" t="t" r="r" b="b"/>
              <a:pathLst>
                <a:path w="167" h="538" extrusionOk="0">
                  <a:moveTo>
                    <a:pt x="43" y="1"/>
                  </a:moveTo>
                  <a:cubicBezTo>
                    <a:pt x="11" y="12"/>
                    <a:pt x="0" y="55"/>
                    <a:pt x="0" y="86"/>
                  </a:cubicBezTo>
                  <a:cubicBezTo>
                    <a:pt x="0" y="247"/>
                    <a:pt x="22" y="397"/>
                    <a:pt x="86" y="536"/>
                  </a:cubicBezTo>
                  <a:cubicBezTo>
                    <a:pt x="94" y="537"/>
                    <a:pt x="101" y="538"/>
                    <a:pt x="106" y="538"/>
                  </a:cubicBezTo>
                  <a:cubicBezTo>
                    <a:pt x="166" y="538"/>
                    <a:pt x="139" y="489"/>
                    <a:pt x="129" y="450"/>
                  </a:cubicBezTo>
                  <a:cubicBezTo>
                    <a:pt x="119" y="343"/>
                    <a:pt x="97" y="236"/>
                    <a:pt x="86" y="129"/>
                  </a:cubicBezTo>
                  <a:cubicBezTo>
                    <a:pt x="107" y="119"/>
                    <a:pt x="107" y="97"/>
                    <a:pt x="86" y="86"/>
                  </a:cubicBezTo>
                  <a:cubicBezTo>
                    <a:pt x="76" y="55"/>
                    <a:pt x="54" y="33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63"/>
            <p:cNvSpPr/>
            <p:nvPr/>
          </p:nvSpPr>
          <p:spPr>
            <a:xfrm>
              <a:off x="3675479" y="2883929"/>
              <a:ext cx="25769" cy="55672"/>
            </a:xfrm>
            <a:custGeom>
              <a:avLst/>
              <a:gdLst/>
              <a:ahLst/>
              <a:cxnLst/>
              <a:rect l="l" t="t" r="r" b="b"/>
              <a:pathLst>
                <a:path w="268" h="579" extrusionOk="0">
                  <a:moveTo>
                    <a:pt x="172" y="1"/>
                  </a:moveTo>
                  <a:cubicBezTo>
                    <a:pt x="1" y="12"/>
                    <a:pt x="118" y="140"/>
                    <a:pt x="97" y="215"/>
                  </a:cubicBezTo>
                  <a:cubicBezTo>
                    <a:pt x="108" y="322"/>
                    <a:pt x="108" y="429"/>
                    <a:pt x="151" y="536"/>
                  </a:cubicBezTo>
                  <a:cubicBezTo>
                    <a:pt x="182" y="547"/>
                    <a:pt x="225" y="557"/>
                    <a:pt x="268" y="579"/>
                  </a:cubicBezTo>
                  <a:cubicBezTo>
                    <a:pt x="268" y="536"/>
                    <a:pt x="258" y="493"/>
                    <a:pt x="258" y="461"/>
                  </a:cubicBezTo>
                  <a:cubicBezTo>
                    <a:pt x="193" y="343"/>
                    <a:pt x="193" y="204"/>
                    <a:pt x="193" y="76"/>
                  </a:cubicBezTo>
                  <a:cubicBezTo>
                    <a:pt x="182" y="55"/>
                    <a:pt x="182" y="33"/>
                    <a:pt x="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63"/>
            <p:cNvSpPr/>
            <p:nvPr/>
          </p:nvSpPr>
          <p:spPr>
            <a:xfrm>
              <a:off x="3612692" y="2360954"/>
              <a:ext cx="20673" cy="50576"/>
            </a:xfrm>
            <a:custGeom>
              <a:avLst/>
              <a:gdLst/>
              <a:ahLst/>
              <a:cxnLst/>
              <a:rect l="l" t="t" r="r" b="b"/>
              <a:pathLst>
                <a:path w="215" h="526" extrusionOk="0">
                  <a:moveTo>
                    <a:pt x="54" y="0"/>
                  </a:moveTo>
                  <a:cubicBezTo>
                    <a:pt x="0" y="214"/>
                    <a:pt x="107" y="364"/>
                    <a:pt x="214" y="525"/>
                  </a:cubicBezTo>
                  <a:cubicBezTo>
                    <a:pt x="204" y="332"/>
                    <a:pt x="161" y="161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63"/>
            <p:cNvSpPr/>
            <p:nvPr/>
          </p:nvSpPr>
          <p:spPr>
            <a:xfrm>
              <a:off x="3582788" y="2294032"/>
              <a:ext cx="26538" cy="41442"/>
            </a:xfrm>
            <a:custGeom>
              <a:avLst/>
              <a:gdLst/>
              <a:ahLst/>
              <a:cxnLst/>
              <a:rect l="l" t="t" r="r" b="b"/>
              <a:pathLst>
                <a:path w="276" h="431" extrusionOk="0">
                  <a:moveTo>
                    <a:pt x="44" y="1"/>
                  </a:moveTo>
                  <a:cubicBezTo>
                    <a:pt x="11" y="11"/>
                    <a:pt x="11" y="43"/>
                    <a:pt x="1" y="54"/>
                  </a:cubicBezTo>
                  <a:cubicBezTo>
                    <a:pt x="65" y="182"/>
                    <a:pt x="129" y="311"/>
                    <a:pt x="194" y="429"/>
                  </a:cubicBezTo>
                  <a:cubicBezTo>
                    <a:pt x="201" y="430"/>
                    <a:pt x="207" y="430"/>
                    <a:pt x="213" y="430"/>
                  </a:cubicBezTo>
                  <a:cubicBezTo>
                    <a:pt x="276" y="430"/>
                    <a:pt x="257" y="381"/>
                    <a:pt x="247" y="332"/>
                  </a:cubicBezTo>
                  <a:cubicBezTo>
                    <a:pt x="225" y="204"/>
                    <a:pt x="118" y="108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63"/>
            <p:cNvSpPr/>
            <p:nvPr/>
          </p:nvSpPr>
          <p:spPr>
            <a:xfrm>
              <a:off x="3319233" y="2753161"/>
              <a:ext cx="40288" cy="12019"/>
            </a:xfrm>
            <a:custGeom>
              <a:avLst/>
              <a:gdLst/>
              <a:ahLst/>
              <a:cxnLst/>
              <a:rect l="l" t="t" r="r" b="b"/>
              <a:pathLst>
                <a:path w="419" h="125" extrusionOk="0">
                  <a:moveTo>
                    <a:pt x="331" y="1"/>
                  </a:moveTo>
                  <a:cubicBezTo>
                    <a:pt x="218" y="1"/>
                    <a:pt x="103" y="8"/>
                    <a:pt x="1" y="76"/>
                  </a:cubicBezTo>
                  <a:cubicBezTo>
                    <a:pt x="33" y="76"/>
                    <a:pt x="75" y="76"/>
                    <a:pt x="97" y="119"/>
                  </a:cubicBezTo>
                  <a:cubicBezTo>
                    <a:pt x="133" y="122"/>
                    <a:pt x="169" y="125"/>
                    <a:pt x="205" y="125"/>
                  </a:cubicBezTo>
                  <a:cubicBezTo>
                    <a:pt x="275" y="125"/>
                    <a:pt x="344" y="115"/>
                    <a:pt x="408" y="87"/>
                  </a:cubicBezTo>
                  <a:cubicBezTo>
                    <a:pt x="418" y="65"/>
                    <a:pt x="418" y="33"/>
                    <a:pt x="418" y="1"/>
                  </a:cubicBezTo>
                  <a:cubicBezTo>
                    <a:pt x="389" y="1"/>
                    <a:pt x="360" y="1"/>
                    <a:pt x="3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63"/>
            <p:cNvSpPr/>
            <p:nvPr/>
          </p:nvSpPr>
          <p:spPr>
            <a:xfrm>
              <a:off x="3745479" y="2314609"/>
              <a:ext cx="12500" cy="56730"/>
            </a:xfrm>
            <a:custGeom>
              <a:avLst/>
              <a:gdLst/>
              <a:ahLst/>
              <a:cxnLst/>
              <a:rect l="l" t="t" r="r" b="b"/>
              <a:pathLst>
                <a:path w="130" h="590" extrusionOk="0">
                  <a:moveTo>
                    <a:pt x="44" y="1"/>
                  </a:moveTo>
                  <a:lnTo>
                    <a:pt x="44" y="1"/>
                  </a:lnTo>
                  <a:cubicBezTo>
                    <a:pt x="11" y="118"/>
                    <a:pt x="75" y="236"/>
                    <a:pt x="1" y="343"/>
                  </a:cubicBezTo>
                  <a:cubicBezTo>
                    <a:pt x="11" y="418"/>
                    <a:pt x="32" y="504"/>
                    <a:pt x="44" y="589"/>
                  </a:cubicBezTo>
                  <a:cubicBezTo>
                    <a:pt x="129" y="579"/>
                    <a:pt x="108" y="515"/>
                    <a:pt x="118" y="461"/>
                  </a:cubicBezTo>
                  <a:cubicBezTo>
                    <a:pt x="97" y="311"/>
                    <a:pt x="65" y="16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63"/>
            <p:cNvSpPr/>
            <p:nvPr/>
          </p:nvSpPr>
          <p:spPr>
            <a:xfrm>
              <a:off x="3723844" y="2187206"/>
              <a:ext cx="14519" cy="35192"/>
            </a:xfrm>
            <a:custGeom>
              <a:avLst/>
              <a:gdLst/>
              <a:ahLst/>
              <a:cxnLst/>
              <a:rect l="l" t="t" r="r" b="b"/>
              <a:pathLst>
                <a:path w="151" h="366" extrusionOk="0">
                  <a:moveTo>
                    <a:pt x="1" y="8"/>
                  </a:moveTo>
                  <a:lnTo>
                    <a:pt x="1" y="30"/>
                  </a:lnTo>
                  <a:lnTo>
                    <a:pt x="8" y="30"/>
                  </a:lnTo>
                  <a:cubicBezTo>
                    <a:pt x="6" y="22"/>
                    <a:pt x="3" y="15"/>
                    <a:pt x="1" y="8"/>
                  </a:cubicBezTo>
                  <a:close/>
                  <a:moveTo>
                    <a:pt x="55" y="0"/>
                  </a:moveTo>
                  <a:cubicBezTo>
                    <a:pt x="43" y="0"/>
                    <a:pt x="33" y="8"/>
                    <a:pt x="22" y="30"/>
                  </a:cubicBezTo>
                  <a:lnTo>
                    <a:pt x="8" y="30"/>
                  </a:lnTo>
                  <a:cubicBezTo>
                    <a:pt x="39" y="131"/>
                    <a:pt x="12" y="241"/>
                    <a:pt x="22" y="341"/>
                  </a:cubicBezTo>
                  <a:cubicBezTo>
                    <a:pt x="34" y="358"/>
                    <a:pt x="45" y="366"/>
                    <a:pt x="59" y="366"/>
                  </a:cubicBezTo>
                  <a:cubicBezTo>
                    <a:pt x="70" y="366"/>
                    <a:pt x="83" y="361"/>
                    <a:pt x="97" y="351"/>
                  </a:cubicBezTo>
                  <a:cubicBezTo>
                    <a:pt x="150" y="234"/>
                    <a:pt x="150" y="126"/>
                    <a:pt x="97" y="19"/>
                  </a:cubicBezTo>
                  <a:cubicBezTo>
                    <a:pt x="81" y="9"/>
                    <a:pt x="67" y="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63"/>
            <p:cNvSpPr/>
            <p:nvPr/>
          </p:nvSpPr>
          <p:spPr>
            <a:xfrm>
              <a:off x="3463366" y="2453165"/>
              <a:ext cx="18654" cy="46249"/>
            </a:xfrm>
            <a:custGeom>
              <a:avLst/>
              <a:gdLst/>
              <a:ahLst/>
              <a:cxnLst/>
              <a:rect l="l" t="t" r="r" b="b"/>
              <a:pathLst>
                <a:path w="194" h="481" extrusionOk="0">
                  <a:moveTo>
                    <a:pt x="118" y="1"/>
                  </a:moveTo>
                  <a:cubicBezTo>
                    <a:pt x="100" y="1"/>
                    <a:pt x="83" y="9"/>
                    <a:pt x="65" y="26"/>
                  </a:cubicBezTo>
                  <a:cubicBezTo>
                    <a:pt x="1" y="155"/>
                    <a:pt x="1" y="283"/>
                    <a:pt x="65" y="412"/>
                  </a:cubicBezTo>
                  <a:cubicBezTo>
                    <a:pt x="87" y="433"/>
                    <a:pt x="108" y="455"/>
                    <a:pt x="118" y="476"/>
                  </a:cubicBezTo>
                  <a:cubicBezTo>
                    <a:pt x="124" y="479"/>
                    <a:pt x="129" y="480"/>
                    <a:pt x="133" y="480"/>
                  </a:cubicBezTo>
                  <a:cubicBezTo>
                    <a:pt x="145" y="480"/>
                    <a:pt x="151" y="470"/>
                    <a:pt x="151" y="455"/>
                  </a:cubicBezTo>
                  <a:cubicBezTo>
                    <a:pt x="140" y="305"/>
                    <a:pt x="194" y="166"/>
                    <a:pt x="161" y="16"/>
                  </a:cubicBezTo>
                  <a:cubicBezTo>
                    <a:pt x="147" y="6"/>
                    <a:pt x="132" y="1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63"/>
            <p:cNvSpPr/>
            <p:nvPr/>
          </p:nvSpPr>
          <p:spPr>
            <a:xfrm>
              <a:off x="3461347" y="2406242"/>
              <a:ext cx="17596" cy="48461"/>
            </a:xfrm>
            <a:custGeom>
              <a:avLst/>
              <a:gdLst/>
              <a:ahLst/>
              <a:cxnLst/>
              <a:rect l="l" t="t" r="r" b="b"/>
              <a:pathLst>
                <a:path w="183" h="504" extrusionOk="0">
                  <a:moveTo>
                    <a:pt x="108" y="0"/>
                  </a:moveTo>
                  <a:cubicBezTo>
                    <a:pt x="108" y="11"/>
                    <a:pt x="96" y="11"/>
                    <a:pt x="86" y="11"/>
                  </a:cubicBezTo>
                  <a:cubicBezTo>
                    <a:pt x="11" y="183"/>
                    <a:pt x="0" y="343"/>
                    <a:pt x="108" y="504"/>
                  </a:cubicBezTo>
                  <a:lnTo>
                    <a:pt x="182" y="504"/>
                  </a:lnTo>
                  <a:cubicBezTo>
                    <a:pt x="182" y="375"/>
                    <a:pt x="182" y="257"/>
                    <a:pt x="172" y="129"/>
                  </a:cubicBezTo>
                  <a:cubicBezTo>
                    <a:pt x="129" y="97"/>
                    <a:pt x="139" y="43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63"/>
            <p:cNvSpPr/>
            <p:nvPr/>
          </p:nvSpPr>
          <p:spPr>
            <a:xfrm>
              <a:off x="4218069" y="3641709"/>
              <a:ext cx="20673" cy="20865"/>
            </a:xfrm>
            <a:custGeom>
              <a:avLst/>
              <a:gdLst/>
              <a:ahLst/>
              <a:cxnLst/>
              <a:rect l="l" t="t" r="r" b="b"/>
              <a:pathLst>
                <a:path w="215" h="217" extrusionOk="0">
                  <a:moveTo>
                    <a:pt x="86" y="0"/>
                  </a:moveTo>
                  <a:cubicBezTo>
                    <a:pt x="33" y="0"/>
                    <a:pt x="0" y="12"/>
                    <a:pt x="0" y="76"/>
                  </a:cubicBezTo>
                  <a:cubicBezTo>
                    <a:pt x="11" y="140"/>
                    <a:pt x="43" y="204"/>
                    <a:pt x="129" y="215"/>
                  </a:cubicBezTo>
                  <a:cubicBezTo>
                    <a:pt x="134" y="216"/>
                    <a:pt x="138" y="216"/>
                    <a:pt x="143" y="216"/>
                  </a:cubicBezTo>
                  <a:cubicBezTo>
                    <a:pt x="188" y="216"/>
                    <a:pt x="214" y="168"/>
                    <a:pt x="214" y="129"/>
                  </a:cubicBezTo>
                  <a:cubicBezTo>
                    <a:pt x="204" y="54"/>
                    <a:pt x="183" y="0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63"/>
            <p:cNvSpPr/>
            <p:nvPr/>
          </p:nvSpPr>
          <p:spPr>
            <a:xfrm>
              <a:off x="4104801" y="3546037"/>
              <a:ext cx="13461" cy="49422"/>
            </a:xfrm>
            <a:custGeom>
              <a:avLst/>
              <a:gdLst/>
              <a:ahLst/>
              <a:cxnLst/>
              <a:rect l="l" t="t" r="r" b="b"/>
              <a:pathLst>
                <a:path w="140" h="514" extrusionOk="0">
                  <a:moveTo>
                    <a:pt x="86" y="0"/>
                  </a:moveTo>
                  <a:cubicBezTo>
                    <a:pt x="33" y="117"/>
                    <a:pt x="0" y="246"/>
                    <a:pt x="11" y="386"/>
                  </a:cubicBezTo>
                  <a:cubicBezTo>
                    <a:pt x="65" y="417"/>
                    <a:pt x="11" y="481"/>
                    <a:pt x="65" y="514"/>
                  </a:cubicBezTo>
                  <a:cubicBezTo>
                    <a:pt x="86" y="428"/>
                    <a:pt x="119" y="343"/>
                    <a:pt x="140" y="257"/>
                  </a:cubicBezTo>
                  <a:lnTo>
                    <a:pt x="140" y="96"/>
                  </a:lnTo>
                  <a:cubicBezTo>
                    <a:pt x="97" y="75"/>
                    <a:pt x="97" y="32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63"/>
            <p:cNvSpPr/>
            <p:nvPr/>
          </p:nvSpPr>
          <p:spPr>
            <a:xfrm>
              <a:off x="4097590" y="3002389"/>
              <a:ext cx="17596" cy="60768"/>
            </a:xfrm>
            <a:custGeom>
              <a:avLst/>
              <a:gdLst/>
              <a:ahLst/>
              <a:cxnLst/>
              <a:rect l="l" t="t" r="r" b="b"/>
              <a:pathLst>
                <a:path w="183" h="632" extrusionOk="0">
                  <a:moveTo>
                    <a:pt x="54" y="0"/>
                  </a:moveTo>
                  <a:cubicBezTo>
                    <a:pt x="44" y="43"/>
                    <a:pt x="44" y="75"/>
                    <a:pt x="44" y="118"/>
                  </a:cubicBezTo>
                  <a:cubicBezTo>
                    <a:pt x="75" y="289"/>
                    <a:pt x="1" y="472"/>
                    <a:pt x="97" y="632"/>
                  </a:cubicBezTo>
                  <a:cubicBezTo>
                    <a:pt x="140" y="493"/>
                    <a:pt x="75" y="343"/>
                    <a:pt x="140" y="215"/>
                  </a:cubicBezTo>
                  <a:cubicBezTo>
                    <a:pt x="108" y="139"/>
                    <a:pt x="182" y="32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63"/>
            <p:cNvSpPr/>
            <p:nvPr/>
          </p:nvSpPr>
          <p:spPr>
            <a:xfrm>
              <a:off x="4132590" y="3029120"/>
              <a:ext cx="9327" cy="81441"/>
            </a:xfrm>
            <a:custGeom>
              <a:avLst/>
              <a:gdLst/>
              <a:ahLst/>
              <a:cxnLst/>
              <a:rect l="l" t="t" r="r" b="b"/>
              <a:pathLst>
                <a:path w="97" h="847" extrusionOk="0">
                  <a:moveTo>
                    <a:pt x="54" y="1"/>
                  </a:moveTo>
                  <a:cubicBezTo>
                    <a:pt x="1" y="279"/>
                    <a:pt x="22" y="558"/>
                    <a:pt x="22" y="846"/>
                  </a:cubicBezTo>
                  <a:cubicBezTo>
                    <a:pt x="97" y="568"/>
                    <a:pt x="44" y="279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63"/>
            <p:cNvSpPr/>
            <p:nvPr/>
          </p:nvSpPr>
          <p:spPr>
            <a:xfrm>
              <a:off x="3678556" y="2859218"/>
              <a:ext cx="13461" cy="45384"/>
            </a:xfrm>
            <a:custGeom>
              <a:avLst/>
              <a:gdLst/>
              <a:ahLst/>
              <a:cxnLst/>
              <a:rect l="l" t="t" r="r" b="b"/>
              <a:pathLst>
                <a:path w="140" h="472" extrusionOk="0">
                  <a:moveTo>
                    <a:pt x="76" y="1"/>
                  </a:moveTo>
                  <a:cubicBezTo>
                    <a:pt x="43" y="22"/>
                    <a:pt x="33" y="43"/>
                    <a:pt x="0" y="55"/>
                  </a:cubicBezTo>
                  <a:cubicBezTo>
                    <a:pt x="0" y="193"/>
                    <a:pt x="22" y="333"/>
                    <a:pt x="65" y="472"/>
                  </a:cubicBezTo>
                  <a:cubicBezTo>
                    <a:pt x="97" y="407"/>
                    <a:pt x="22" y="290"/>
                    <a:pt x="140" y="258"/>
                  </a:cubicBezTo>
                  <a:cubicBezTo>
                    <a:pt x="129" y="172"/>
                    <a:pt x="119" y="86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63"/>
            <p:cNvSpPr/>
            <p:nvPr/>
          </p:nvSpPr>
          <p:spPr>
            <a:xfrm>
              <a:off x="4142878" y="2995178"/>
              <a:ext cx="10481" cy="71153"/>
            </a:xfrm>
            <a:custGeom>
              <a:avLst/>
              <a:gdLst/>
              <a:ahLst/>
              <a:cxnLst/>
              <a:rect l="l" t="t" r="r" b="b"/>
              <a:pathLst>
                <a:path w="109" h="740" extrusionOk="0">
                  <a:moveTo>
                    <a:pt x="75" y="0"/>
                  </a:moveTo>
                  <a:lnTo>
                    <a:pt x="75" y="0"/>
                  </a:lnTo>
                  <a:cubicBezTo>
                    <a:pt x="1" y="247"/>
                    <a:pt x="33" y="493"/>
                    <a:pt x="33" y="739"/>
                  </a:cubicBezTo>
                  <a:cubicBezTo>
                    <a:pt x="108" y="493"/>
                    <a:pt x="65" y="247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63"/>
            <p:cNvSpPr/>
            <p:nvPr/>
          </p:nvSpPr>
          <p:spPr>
            <a:xfrm>
              <a:off x="3486058" y="2713066"/>
              <a:ext cx="36057" cy="29711"/>
            </a:xfrm>
            <a:custGeom>
              <a:avLst/>
              <a:gdLst/>
              <a:ahLst/>
              <a:cxnLst/>
              <a:rect l="l" t="t" r="r" b="b"/>
              <a:pathLst>
                <a:path w="375" h="309" extrusionOk="0">
                  <a:moveTo>
                    <a:pt x="0" y="0"/>
                  </a:moveTo>
                  <a:lnTo>
                    <a:pt x="0" y="0"/>
                  </a:lnTo>
                  <a:cubicBezTo>
                    <a:pt x="65" y="129"/>
                    <a:pt x="139" y="225"/>
                    <a:pt x="257" y="290"/>
                  </a:cubicBezTo>
                  <a:cubicBezTo>
                    <a:pt x="279" y="290"/>
                    <a:pt x="305" y="309"/>
                    <a:pt x="332" y="309"/>
                  </a:cubicBezTo>
                  <a:cubicBezTo>
                    <a:pt x="346" y="309"/>
                    <a:pt x="361" y="304"/>
                    <a:pt x="375" y="290"/>
                  </a:cubicBezTo>
                  <a:cubicBezTo>
                    <a:pt x="353" y="225"/>
                    <a:pt x="279" y="214"/>
                    <a:pt x="257" y="16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63"/>
            <p:cNvSpPr/>
            <p:nvPr/>
          </p:nvSpPr>
          <p:spPr>
            <a:xfrm>
              <a:off x="3291445" y="2688354"/>
              <a:ext cx="11442" cy="75287"/>
            </a:xfrm>
            <a:custGeom>
              <a:avLst/>
              <a:gdLst/>
              <a:ahLst/>
              <a:cxnLst/>
              <a:rect l="l" t="t" r="r" b="b"/>
              <a:pathLst>
                <a:path w="119" h="783" extrusionOk="0">
                  <a:moveTo>
                    <a:pt x="54" y="0"/>
                  </a:moveTo>
                  <a:cubicBezTo>
                    <a:pt x="54" y="193"/>
                    <a:pt x="43" y="397"/>
                    <a:pt x="43" y="589"/>
                  </a:cubicBezTo>
                  <a:cubicBezTo>
                    <a:pt x="43" y="654"/>
                    <a:pt x="0" y="739"/>
                    <a:pt x="97" y="782"/>
                  </a:cubicBezTo>
                  <a:cubicBezTo>
                    <a:pt x="43" y="525"/>
                    <a:pt x="119" y="257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63"/>
            <p:cNvSpPr/>
            <p:nvPr/>
          </p:nvSpPr>
          <p:spPr>
            <a:xfrm>
              <a:off x="3794324" y="2307397"/>
              <a:ext cx="18173" cy="33173"/>
            </a:xfrm>
            <a:custGeom>
              <a:avLst/>
              <a:gdLst/>
              <a:ahLst/>
              <a:cxnLst/>
              <a:rect l="l" t="t" r="r" b="b"/>
              <a:pathLst>
                <a:path w="189" h="345" extrusionOk="0">
                  <a:moveTo>
                    <a:pt x="146" y="0"/>
                  </a:moveTo>
                  <a:lnTo>
                    <a:pt x="146" y="11"/>
                  </a:lnTo>
                  <a:cubicBezTo>
                    <a:pt x="125" y="8"/>
                    <a:pt x="103" y="5"/>
                    <a:pt x="84" y="5"/>
                  </a:cubicBezTo>
                  <a:cubicBezTo>
                    <a:pt x="34" y="5"/>
                    <a:pt x="0" y="26"/>
                    <a:pt x="38" y="119"/>
                  </a:cubicBezTo>
                  <a:cubicBezTo>
                    <a:pt x="60" y="172"/>
                    <a:pt x="81" y="236"/>
                    <a:pt x="103" y="300"/>
                  </a:cubicBezTo>
                  <a:cubicBezTo>
                    <a:pt x="108" y="297"/>
                    <a:pt x="113" y="296"/>
                    <a:pt x="117" y="296"/>
                  </a:cubicBezTo>
                  <a:cubicBezTo>
                    <a:pt x="141" y="296"/>
                    <a:pt x="140" y="344"/>
                    <a:pt x="161" y="344"/>
                  </a:cubicBezTo>
                  <a:cubicBezTo>
                    <a:pt x="163" y="344"/>
                    <a:pt x="165" y="344"/>
                    <a:pt x="167" y="343"/>
                  </a:cubicBezTo>
                  <a:cubicBezTo>
                    <a:pt x="178" y="343"/>
                    <a:pt x="188" y="333"/>
                    <a:pt x="188" y="333"/>
                  </a:cubicBezTo>
                  <a:cubicBezTo>
                    <a:pt x="178" y="226"/>
                    <a:pt x="157" y="119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63"/>
            <p:cNvSpPr/>
            <p:nvPr/>
          </p:nvSpPr>
          <p:spPr>
            <a:xfrm>
              <a:off x="3558173" y="2251821"/>
              <a:ext cx="21634" cy="36153"/>
            </a:xfrm>
            <a:custGeom>
              <a:avLst/>
              <a:gdLst/>
              <a:ahLst/>
              <a:cxnLst/>
              <a:rect l="l" t="t" r="r" b="b"/>
              <a:pathLst>
                <a:path w="225" h="376" extrusionOk="0">
                  <a:moveTo>
                    <a:pt x="43" y="0"/>
                  </a:moveTo>
                  <a:cubicBezTo>
                    <a:pt x="21" y="33"/>
                    <a:pt x="10" y="64"/>
                    <a:pt x="0" y="97"/>
                  </a:cubicBezTo>
                  <a:cubicBezTo>
                    <a:pt x="21" y="204"/>
                    <a:pt x="86" y="300"/>
                    <a:pt x="171" y="375"/>
                  </a:cubicBezTo>
                  <a:cubicBezTo>
                    <a:pt x="203" y="354"/>
                    <a:pt x="224" y="321"/>
                    <a:pt x="224" y="279"/>
                  </a:cubicBezTo>
                  <a:cubicBezTo>
                    <a:pt x="182" y="171"/>
                    <a:pt x="150" y="64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63"/>
            <p:cNvSpPr/>
            <p:nvPr/>
          </p:nvSpPr>
          <p:spPr>
            <a:xfrm>
              <a:off x="3615769" y="2756238"/>
              <a:ext cx="13461" cy="55768"/>
            </a:xfrm>
            <a:custGeom>
              <a:avLst/>
              <a:gdLst/>
              <a:ahLst/>
              <a:cxnLst/>
              <a:rect l="l" t="t" r="r" b="b"/>
              <a:pathLst>
                <a:path w="140" h="580" extrusionOk="0">
                  <a:moveTo>
                    <a:pt x="22" y="1"/>
                  </a:moveTo>
                  <a:cubicBezTo>
                    <a:pt x="1" y="12"/>
                    <a:pt x="1" y="33"/>
                    <a:pt x="22" y="55"/>
                  </a:cubicBezTo>
                  <a:cubicBezTo>
                    <a:pt x="43" y="236"/>
                    <a:pt x="43" y="408"/>
                    <a:pt x="108" y="579"/>
                  </a:cubicBezTo>
                  <a:cubicBezTo>
                    <a:pt x="118" y="515"/>
                    <a:pt x="75" y="440"/>
                    <a:pt x="139" y="376"/>
                  </a:cubicBezTo>
                  <a:cubicBezTo>
                    <a:pt x="108" y="248"/>
                    <a:pt x="65" y="129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63"/>
            <p:cNvSpPr/>
            <p:nvPr/>
          </p:nvSpPr>
          <p:spPr>
            <a:xfrm>
              <a:off x="3667306" y="2807776"/>
              <a:ext cx="15481" cy="40288"/>
            </a:xfrm>
            <a:custGeom>
              <a:avLst/>
              <a:gdLst/>
              <a:ahLst/>
              <a:cxnLst/>
              <a:rect l="l" t="t" r="r" b="b"/>
              <a:pathLst>
                <a:path w="161" h="419" extrusionOk="0">
                  <a:moveTo>
                    <a:pt x="43" y="0"/>
                  </a:moveTo>
                  <a:lnTo>
                    <a:pt x="43" y="0"/>
                  </a:lnTo>
                  <a:cubicBezTo>
                    <a:pt x="0" y="183"/>
                    <a:pt x="53" y="300"/>
                    <a:pt x="96" y="418"/>
                  </a:cubicBezTo>
                  <a:cubicBezTo>
                    <a:pt x="129" y="418"/>
                    <a:pt x="129" y="397"/>
                    <a:pt x="150" y="375"/>
                  </a:cubicBezTo>
                  <a:cubicBezTo>
                    <a:pt x="160" y="247"/>
                    <a:pt x="107" y="15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63"/>
            <p:cNvSpPr/>
            <p:nvPr/>
          </p:nvSpPr>
          <p:spPr>
            <a:xfrm>
              <a:off x="3723844" y="2972390"/>
              <a:ext cx="12404" cy="40192"/>
            </a:xfrm>
            <a:custGeom>
              <a:avLst/>
              <a:gdLst/>
              <a:ahLst/>
              <a:cxnLst/>
              <a:rect l="l" t="t" r="r" b="b"/>
              <a:pathLst>
                <a:path w="129" h="418" extrusionOk="0">
                  <a:moveTo>
                    <a:pt x="59" y="0"/>
                  </a:moveTo>
                  <a:cubicBezTo>
                    <a:pt x="44" y="0"/>
                    <a:pt x="23" y="12"/>
                    <a:pt x="1" y="34"/>
                  </a:cubicBezTo>
                  <a:cubicBezTo>
                    <a:pt x="12" y="98"/>
                    <a:pt x="12" y="162"/>
                    <a:pt x="22" y="227"/>
                  </a:cubicBezTo>
                  <a:cubicBezTo>
                    <a:pt x="54" y="280"/>
                    <a:pt x="1" y="344"/>
                    <a:pt x="54" y="387"/>
                  </a:cubicBezTo>
                  <a:cubicBezTo>
                    <a:pt x="64" y="410"/>
                    <a:pt x="75" y="417"/>
                    <a:pt x="86" y="417"/>
                  </a:cubicBezTo>
                  <a:cubicBezTo>
                    <a:pt x="101" y="417"/>
                    <a:pt x="117" y="404"/>
                    <a:pt x="129" y="398"/>
                  </a:cubicBezTo>
                  <a:cubicBezTo>
                    <a:pt x="119" y="291"/>
                    <a:pt x="65" y="184"/>
                    <a:pt x="86" y="66"/>
                  </a:cubicBezTo>
                  <a:cubicBezTo>
                    <a:pt x="93" y="22"/>
                    <a:pt x="81" y="0"/>
                    <a:pt x="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63"/>
            <p:cNvSpPr/>
            <p:nvPr/>
          </p:nvSpPr>
          <p:spPr>
            <a:xfrm>
              <a:off x="3487020" y="2548067"/>
              <a:ext cx="16634" cy="33269"/>
            </a:xfrm>
            <a:custGeom>
              <a:avLst/>
              <a:gdLst/>
              <a:ahLst/>
              <a:cxnLst/>
              <a:rect l="l" t="t" r="r" b="b"/>
              <a:pathLst>
                <a:path w="173" h="346" extrusionOk="0">
                  <a:moveTo>
                    <a:pt x="119" y="1"/>
                  </a:moveTo>
                  <a:cubicBezTo>
                    <a:pt x="105" y="1"/>
                    <a:pt x="92" y="8"/>
                    <a:pt x="76" y="24"/>
                  </a:cubicBezTo>
                  <a:cubicBezTo>
                    <a:pt x="33" y="121"/>
                    <a:pt x="1" y="238"/>
                    <a:pt x="12" y="346"/>
                  </a:cubicBezTo>
                  <a:cubicBezTo>
                    <a:pt x="98" y="250"/>
                    <a:pt x="172" y="153"/>
                    <a:pt x="162" y="24"/>
                  </a:cubicBezTo>
                  <a:cubicBezTo>
                    <a:pt x="146" y="8"/>
                    <a:pt x="132" y="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63"/>
            <p:cNvSpPr/>
            <p:nvPr/>
          </p:nvSpPr>
          <p:spPr>
            <a:xfrm>
              <a:off x="3494328" y="2513260"/>
              <a:ext cx="12404" cy="37211"/>
            </a:xfrm>
            <a:custGeom>
              <a:avLst/>
              <a:gdLst/>
              <a:ahLst/>
              <a:cxnLst/>
              <a:rect l="l" t="t" r="r" b="b"/>
              <a:pathLst>
                <a:path w="129" h="387" extrusionOk="0">
                  <a:moveTo>
                    <a:pt x="75" y="1"/>
                  </a:moveTo>
                  <a:cubicBezTo>
                    <a:pt x="53" y="129"/>
                    <a:pt x="32" y="258"/>
                    <a:pt x="0" y="386"/>
                  </a:cubicBezTo>
                  <a:lnTo>
                    <a:pt x="86" y="386"/>
                  </a:lnTo>
                  <a:cubicBezTo>
                    <a:pt x="96" y="312"/>
                    <a:pt x="117" y="248"/>
                    <a:pt x="129" y="183"/>
                  </a:cubicBezTo>
                  <a:cubicBezTo>
                    <a:pt x="64" y="129"/>
                    <a:pt x="96" y="55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63"/>
            <p:cNvSpPr/>
            <p:nvPr/>
          </p:nvSpPr>
          <p:spPr>
            <a:xfrm>
              <a:off x="3707402" y="2276532"/>
              <a:ext cx="13461" cy="35096"/>
            </a:xfrm>
            <a:custGeom>
              <a:avLst/>
              <a:gdLst/>
              <a:ahLst/>
              <a:cxnLst/>
              <a:rect l="l" t="t" r="r" b="b"/>
              <a:pathLst>
                <a:path w="140" h="365" extrusionOk="0">
                  <a:moveTo>
                    <a:pt x="11" y="0"/>
                  </a:moveTo>
                  <a:cubicBezTo>
                    <a:pt x="22" y="118"/>
                    <a:pt x="0" y="247"/>
                    <a:pt x="64" y="364"/>
                  </a:cubicBezTo>
                  <a:cubicBezTo>
                    <a:pt x="140" y="278"/>
                    <a:pt x="76" y="161"/>
                    <a:pt x="107" y="64"/>
                  </a:cubicBezTo>
                  <a:cubicBezTo>
                    <a:pt x="107" y="54"/>
                    <a:pt x="107" y="43"/>
                    <a:pt x="97" y="33"/>
                  </a:cubicBezTo>
                  <a:cubicBezTo>
                    <a:pt x="64" y="22"/>
                    <a:pt x="43" y="11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63"/>
            <p:cNvSpPr/>
            <p:nvPr/>
          </p:nvSpPr>
          <p:spPr>
            <a:xfrm>
              <a:off x="4211819" y="3057965"/>
              <a:ext cx="10384" cy="64903"/>
            </a:xfrm>
            <a:custGeom>
              <a:avLst/>
              <a:gdLst/>
              <a:ahLst/>
              <a:cxnLst/>
              <a:rect l="l" t="t" r="r" b="b"/>
              <a:pathLst>
                <a:path w="108" h="675" extrusionOk="0">
                  <a:moveTo>
                    <a:pt x="22" y="1"/>
                  </a:moveTo>
                  <a:lnTo>
                    <a:pt x="22" y="1"/>
                  </a:lnTo>
                  <a:cubicBezTo>
                    <a:pt x="33" y="225"/>
                    <a:pt x="1" y="450"/>
                    <a:pt x="55" y="675"/>
                  </a:cubicBezTo>
                  <a:cubicBezTo>
                    <a:pt x="55" y="450"/>
                    <a:pt x="108" y="225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63"/>
            <p:cNvSpPr/>
            <p:nvPr/>
          </p:nvSpPr>
          <p:spPr>
            <a:xfrm>
              <a:off x="3685768" y="2891140"/>
              <a:ext cx="14519" cy="37403"/>
            </a:xfrm>
            <a:custGeom>
              <a:avLst/>
              <a:gdLst/>
              <a:ahLst/>
              <a:cxnLst/>
              <a:rect l="l" t="t" r="r" b="b"/>
              <a:pathLst>
                <a:path w="151" h="389" extrusionOk="0">
                  <a:moveTo>
                    <a:pt x="86" y="1"/>
                  </a:moveTo>
                  <a:lnTo>
                    <a:pt x="86" y="1"/>
                  </a:lnTo>
                  <a:cubicBezTo>
                    <a:pt x="1" y="129"/>
                    <a:pt x="108" y="247"/>
                    <a:pt x="86" y="375"/>
                  </a:cubicBezTo>
                  <a:cubicBezTo>
                    <a:pt x="86" y="386"/>
                    <a:pt x="98" y="389"/>
                    <a:pt x="111" y="389"/>
                  </a:cubicBezTo>
                  <a:cubicBezTo>
                    <a:pt x="125" y="389"/>
                    <a:pt x="140" y="386"/>
                    <a:pt x="151" y="386"/>
                  </a:cubicBezTo>
                  <a:cubicBezTo>
                    <a:pt x="129" y="258"/>
                    <a:pt x="140" y="118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63"/>
            <p:cNvSpPr/>
            <p:nvPr/>
          </p:nvSpPr>
          <p:spPr>
            <a:xfrm>
              <a:off x="3932880" y="2760373"/>
              <a:ext cx="11346" cy="42403"/>
            </a:xfrm>
            <a:custGeom>
              <a:avLst/>
              <a:gdLst/>
              <a:ahLst/>
              <a:cxnLst/>
              <a:rect l="l" t="t" r="r" b="b"/>
              <a:pathLst>
                <a:path w="118" h="441" extrusionOk="0">
                  <a:moveTo>
                    <a:pt x="32" y="1"/>
                  </a:moveTo>
                  <a:cubicBezTo>
                    <a:pt x="32" y="33"/>
                    <a:pt x="22" y="55"/>
                    <a:pt x="22" y="86"/>
                  </a:cubicBezTo>
                  <a:cubicBezTo>
                    <a:pt x="1" y="119"/>
                    <a:pt x="1" y="162"/>
                    <a:pt x="22" y="205"/>
                  </a:cubicBezTo>
                  <a:cubicBezTo>
                    <a:pt x="22" y="279"/>
                    <a:pt x="32" y="343"/>
                    <a:pt x="32" y="440"/>
                  </a:cubicBezTo>
                  <a:cubicBezTo>
                    <a:pt x="108" y="322"/>
                    <a:pt x="118" y="226"/>
                    <a:pt x="108" y="129"/>
                  </a:cubicBezTo>
                  <a:cubicBezTo>
                    <a:pt x="65" y="97"/>
                    <a:pt x="118" y="22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63"/>
            <p:cNvSpPr/>
            <p:nvPr/>
          </p:nvSpPr>
          <p:spPr>
            <a:xfrm>
              <a:off x="3865958" y="3024697"/>
              <a:ext cx="13461" cy="34326"/>
            </a:xfrm>
            <a:custGeom>
              <a:avLst/>
              <a:gdLst/>
              <a:ahLst/>
              <a:cxnLst/>
              <a:rect l="l" t="t" r="r" b="b"/>
              <a:pathLst>
                <a:path w="140" h="357" extrusionOk="0">
                  <a:moveTo>
                    <a:pt x="63" y="1"/>
                  </a:moveTo>
                  <a:cubicBezTo>
                    <a:pt x="51" y="1"/>
                    <a:pt x="38" y="9"/>
                    <a:pt x="22" y="25"/>
                  </a:cubicBezTo>
                  <a:cubicBezTo>
                    <a:pt x="22" y="132"/>
                    <a:pt x="0" y="250"/>
                    <a:pt x="54" y="357"/>
                  </a:cubicBezTo>
                  <a:cubicBezTo>
                    <a:pt x="64" y="314"/>
                    <a:pt x="86" y="271"/>
                    <a:pt x="140" y="271"/>
                  </a:cubicBezTo>
                  <a:cubicBezTo>
                    <a:pt x="129" y="186"/>
                    <a:pt x="118" y="111"/>
                    <a:pt x="97" y="25"/>
                  </a:cubicBezTo>
                  <a:cubicBezTo>
                    <a:pt x="86" y="9"/>
                    <a:pt x="76" y="1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63"/>
            <p:cNvSpPr/>
            <p:nvPr/>
          </p:nvSpPr>
          <p:spPr>
            <a:xfrm>
              <a:off x="4127397" y="3181522"/>
              <a:ext cx="10384" cy="45384"/>
            </a:xfrm>
            <a:custGeom>
              <a:avLst/>
              <a:gdLst/>
              <a:ahLst/>
              <a:cxnLst/>
              <a:rect l="l" t="t" r="r" b="b"/>
              <a:pathLst>
                <a:path w="108" h="472" extrusionOk="0">
                  <a:moveTo>
                    <a:pt x="33" y="1"/>
                  </a:moveTo>
                  <a:cubicBezTo>
                    <a:pt x="33" y="139"/>
                    <a:pt x="1" y="289"/>
                    <a:pt x="108" y="472"/>
                  </a:cubicBezTo>
                  <a:lnTo>
                    <a:pt x="108" y="161"/>
                  </a:lnTo>
                  <a:cubicBezTo>
                    <a:pt x="33" y="129"/>
                    <a:pt x="87" y="43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63"/>
            <p:cNvSpPr/>
            <p:nvPr/>
          </p:nvSpPr>
          <p:spPr>
            <a:xfrm>
              <a:off x="4018264" y="3527479"/>
              <a:ext cx="13558" cy="35096"/>
            </a:xfrm>
            <a:custGeom>
              <a:avLst/>
              <a:gdLst/>
              <a:ahLst/>
              <a:cxnLst/>
              <a:rect l="l" t="t" r="r" b="b"/>
              <a:pathLst>
                <a:path w="141" h="365" extrusionOk="0">
                  <a:moveTo>
                    <a:pt x="44" y="0"/>
                  </a:moveTo>
                  <a:cubicBezTo>
                    <a:pt x="33" y="11"/>
                    <a:pt x="12" y="22"/>
                    <a:pt x="1" y="32"/>
                  </a:cubicBezTo>
                  <a:cubicBezTo>
                    <a:pt x="1" y="150"/>
                    <a:pt x="12" y="257"/>
                    <a:pt x="12" y="364"/>
                  </a:cubicBezTo>
                  <a:cubicBezTo>
                    <a:pt x="76" y="246"/>
                    <a:pt x="141" y="129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63"/>
            <p:cNvSpPr/>
            <p:nvPr/>
          </p:nvSpPr>
          <p:spPr>
            <a:xfrm>
              <a:off x="3461732" y="2604413"/>
              <a:ext cx="20288" cy="17307"/>
            </a:xfrm>
            <a:custGeom>
              <a:avLst/>
              <a:gdLst/>
              <a:ahLst/>
              <a:cxnLst/>
              <a:rect l="l" t="t" r="r" b="b"/>
              <a:pathLst>
                <a:path w="211" h="180" extrusionOk="0">
                  <a:moveTo>
                    <a:pt x="96" y="1"/>
                  </a:moveTo>
                  <a:cubicBezTo>
                    <a:pt x="11" y="1"/>
                    <a:pt x="1" y="76"/>
                    <a:pt x="18" y="178"/>
                  </a:cubicBezTo>
                  <a:cubicBezTo>
                    <a:pt x="26" y="179"/>
                    <a:pt x="35" y="180"/>
                    <a:pt x="43" y="180"/>
                  </a:cubicBezTo>
                  <a:cubicBezTo>
                    <a:pt x="94" y="180"/>
                    <a:pt x="132" y="153"/>
                    <a:pt x="178" y="135"/>
                  </a:cubicBezTo>
                  <a:cubicBezTo>
                    <a:pt x="211" y="92"/>
                    <a:pt x="211" y="59"/>
                    <a:pt x="178" y="17"/>
                  </a:cubicBezTo>
                  <a:cubicBezTo>
                    <a:pt x="145" y="6"/>
                    <a:pt x="118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63"/>
            <p:cNvSpPr/>
            <p:nvPr/>
          </p:nvSpPr>
          <p:spPr>
            <a:xfrm>
              <a:off x="3510770" y="2738738"/>
              <a:ext cx="25769" cy="18654"/>
            </a:xfrm>
            <a:custGeom>
              <a:avLst/>
              <a:gdLst/>
              <a:ahLst/>
              <a:cxnLst/>
              <a:rect l="l" t="t" r="r" b="b"/>
              <a:pathLst>
                <a:path w="268" h="194" extrusionOk="0">
                  <a:moveTo>
                    <a:pt x="32" y="1"/>
                  </a:moveTo>
                  <a:cubicBezTo>
                    <a:pt x="21" y="1"/>
                    <a:pt x="10" y="6"/>
                    <a:pt x="0" y="23"/>
                  </a:cubicBezTo>
                  <a:cubicBezTo>
                    <a:pt x="43" y="108"/>
                    <a:pt x="129" y="140"/>
                    <a:pt x="193" y="194"/>
                  </a:cubicBezTo>
                  <a:cubicBezTo>
                    <a:pt x="246" y="194"/>
                    <a:pt x="268" y="173"/>
                    <a:pt x="257" y="130"/>
                  </a:cubicBezTo>
                  <a:cubicBezTo>
                    <a:pt x="203" y="97"/>
                    <a:pt x="161" y="54"/>
                    <a:pt x="118" y="23"/>
                  </a:cubicBezTo>
                  <a:cubicBezTo>
                    <a:pt x="115" y="23"/>
                    <a:pt x="111" y="24"/>
                    <a:pt x="108" y="24"/>
                  </a:cubicBezTo>
                  <a:cubicBezTo>
                    <a:pt x="81" y="24"/>
                    <a:pt x="55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63"/>
            <p:cNvSpPr/>
            <p:nvPr/>
          </p:nvSpPr>
          <p:spPr>
            <a:xfrm>
              <a:off x="3601346" y="2325955"/>
              <a:ext cx="17596" cy="34038"/>
            </a:xfrm>
            <a:custGeom>
              <a:avLst/>
              <a:gdLst/>
              <a:ahLst/>
              <a:cxnLst/>
              <a:rect l="l" t="t" r="r" b="b"/>
              <a:pathLst>
                <a:path w="183" h="354" extrusionOk="0">
                  <a:moveTo>
                    <a:pt x="54" y="0"/>
                  </a:moveTo>
                  <a:cubicBezTo>
                    <a:pt x="44" y="43"/>
                    <a:pt x="54" y="86"/>
                    <a:pt x="1" y="97"/>
                  </a:cubicBezTo>
                  <a:cubicBezTo>
                    <a:pt x="65" y="183"/>
                    <a:pt x="22" y="321"/>
                    <a:pt x="151" y="354"/>
                  </a:cubicBezTo>
                  <a:cubicBezTo>
                    <a:pt x="182" y="214"/>
                    <a:pt x="97" y="118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63"/>
            <p:cNvSpPr/>
            <p:nvPr/>
          </p:nvSpPr>
          <p:spPr>
            <a:xfrm>
              <a:off x="3817593" y="2402108"/>
              <a:ext cx="12404" cy="32019"/>
            </a:xfrm>
            <a:custGeom>
              <a:avLst/>
              <a:gdLst/>
              <a:ahLst/>
              <a:cxnLst/>
              <a:rect l="l" t="t" r="r" b="b"/>
              <a:pathLst>
                <a:path w="129" h="333" extrusionOk="0">
                  <a:moveTo>
                    <a:pt x="75" y="0"/>
                  </a:moveTo>
                  <a:cubicBezTo>
                    <a:pt x="65" y="33"/>
                    <a:pt x="43" y="65"/>
                    <a:pt x="32" y="86"/>
                  </a:cubicBezTo>
                  <a:cubicBezTo>
                    <a:pt x="32" y="161"/>
                    <a:pt x="0" y="247"/>
                    <a:pt x="96" y="333"/>
                  </a:cubicBezTo>
                  <a:cubicBezTo>
                    <a:pt x="129" y="204"/>
                    <a:pt x="129" y="107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63"/>
            <p:cNvSpPr/>
            <p:nvPr/>
          </p:nvSpPr>
          <p:spPr>
            <a:xfrm>
              <a:off x="4161435" y="3666420"/>
              <a:ext cx="38173" cy="14519"/>
            </a:xfrm>
            <a:custGeom>
              <a:avLst/>
              <a:gdLst/>
              <a:ahLst/>
              <a:cxnLst/>
              <a:rect l="l" t="t" r="r" b="b"/>
              <a:pathLst>
                <a:path w="397" h="151" extrusionOk="0">
                  <a:moveTo>
                    <a:pt x="375" y="0"/>
                  </a:moveTo>
                  <a:cubicBezTo>
                    <a:pt x="247" y="33"/>
                    <a:pt x="129" y="76"/>
                    <a:pt x="1" y="119"/>
                  </a:cubicBezTo>
                  <a:cubicBezTo>
                    <a:pt x="13" y="122"/>
                    <a:pt x="26" y="122"/>
                    <a:pt x="39" y="122"/>
                  </a:cubicBezTo>
                  <a:cubicBezTo>
                    <a:pt x="43" y="122"/>
                    <a:pt x="47" y="122"/>
                    <a:pt x="51" y="122"/>
                  </a:cubicBezTo>
                  <a:cubicBezTo>
                    <a:pt x="79" y="122"/>
                    <a:pt x="105" y="124"/>
                    <a:pt x="118" y="150"/>
                  </a:cubicBezTo>
                  <a:cubicBezTo>
                    <a:pt x="215" y="140"/>
                    <a:pt x="289" y="86"/>
                    <a:pt x="375" y="33"/>
                  </a:cubicBezTo>
                  <a:cubicBezTo>
                    <a:pt x="396" y="22"/>
                    <a:pt x="396" y="12"/>
                    <a:pt x="3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63"/>
            <p:cNvSpPr/>
            <p:nvPr/>
          </p:nvSpPr>
          <p:spPr>
            <a:xfrm>
              <a:off x="3312022" y="2634220"/>
              <a:ext cx="35096" cy="15096"/>
            </a:xfrm>
            <a:custGeom>
              <a:avLst/>
              <a:gdLst/>
              <a:ahLst/>
              <a:cxnLst/>
              <a:rect l="l" t="t" r="r" b="b"/>
              <a:pathLst>
                <a:path w="365" h="157" extrusionOk="0">
                  <a:moveTo>
                    <a:pt x="148" y="1"/>
                  </a:moveTo>
                  <a:cubicBezTo>
                    <a:pt x="114" y="1"/>
                    <a:pt x="79" y="11"/>
                    <a:pt x="43" y="39"/>
                  </a:cubicBezTo>
                  <a:cubicBezTo>
                    <a:pt x="22" y="60"/>
                    <a:pt x="12" y="92"/>
                    <a:pt x="0" y="125"/>
                  </a:cubicBezTo>
                  <a:lnTo>
                    <a:pt x="290" y="156"/>
                  </a:lnTo>
                  <a:cubicBezTo>
                    <a:pt x="322" y="135"/>
                    <a:pt x="365" y="103"/>
                    <a:pt x="322" y="49"/>
                  </a:cubicBezTo>
                  <a:cubicBezTo>
                    <a:pt x="262" y="29"/>
                    <a:pt x="205" y="1"/>
                    <a:pt x="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63"/>
            <p:cNvSpPr/>
            <p:nvPr/>
          </p:nvSpPr>
          <p:spPr>
            <a:xfrm>
              <a:off x="4034802" y="3612286"/>
              <a:ext cx="19711" cy="22307"/>
            </a:xfrm>
            <a:custGeom>
              <a:avLst/>
              <a:gdLst/>
              <a:ahLst/>
              <a:cxnLst/>
              <a:rect l="l" t="t" r="r" b="b"/>
              <a:pathLst>
                <a:path w="205" h="232" extrusionOk="0">
                  <a:moveTo>
                    <a:pt x="45" y="0"/>
                  </a:moveTo>
                  <a:cubicBezTo>
                    <a:pt x="32" y="0"/>
                    <a:pt x="18" y="18"/>
                    <a:pt x="0" y="71"/>
                  </a:cubicBezTo>
                  <a:lnTo>
                    <a:pt x="97" y="232"/>
                  </a:lnTo>
                  <a:cubicBezTo>
                    <a:pt x="204" y="189"/>
                    <a:pt x="97" y="125"/>
                    <a:pt x="118" y="82"/>
                  </a:cubicBezTo>
                  <a:cubicBezTo>
                    <a:pt x="90" y="75"/>
                    <a:pt x="71" y="0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63"/>
            <p:cNvSpPr/>
            <p:nvPr/>
          </p:nvSpPr>
          <p:spPr>
            <a:xfrm>
              <a:off x="3986437" y="2927198"/>
              <a:ext cx="13461" cy="23846"/>
            </a:xfrm>
            <a:custGeom>
              <a:avLst/>
              <a:gdLst/>
              <a:ahLst/>
              <a:cxnLst/>
              <a:rect l="l" t="t" r="r" b="b"/>
              <a:pathLst>
                <a:path w="140" h="248" extrusionOk="0">
                  <a:moveTo>
                    <a:pt x="96" y="0"/>
                  </a:moveTo>
                  <a:cubicBezTo>
                    <a:pt x="0" y="86"/>
                    <a:pt x="22" y="172"/>
                    <a:pt x="96" y="247"/>
                  </a:cubicBezTo>
                  <a:cubicBezTo>
                    <a:pt x="139" y="172"/>
                    <a:pt x="107" y="86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63"/>
            <p:cNvSpPr/>
            <p:nvPr/>
          </p:nvSpPr>
          <p:spPr>
            <a:xfrm>
              <a:off x="3346060" y="2631720"/>
              <a:ext cx="28942" cy="16057"/>
            </a:xfrm>
            <a:custGeom>
              <a:avLst/>
              <a:gdLst/>
              <a:ahLst/>
              <a:cxnLst/>
              <a:rect l="l" t="t" r="r" b="b"/>
              <a:pathLst>
                <a:path w="301" h="167" extrusionOk="0">
                  <a:moveTo>
                    <a:pt x="203" y="1"/>
                  </a:moveTo>
                  <a:cubicBezTo>
                    <a:pt x="182" y="1"/>
                    <a:pt x="172" y="1"/>
                    <a:pt x="150" y="11"/>
                  </a:cubicBezTo>
                  <a:cubicBezTo>
                    <a:pt x="96" y="54"/>
                    <a:pt x="0" y="43"/>
                    <a:pt x="22" y="151"/>
                  </a:cubicBezTo>
                  <a:cubicBezTo>
                    <a:pt x="64" y="161"/>
                    <a:pt x="107" y="167"/>
                    <a:pt x="150" y="167"/>
                  </a:cubicBezTo>
                  <a:cubicBezTo>
                    <a:pt x="193" y="167"/>
                    <a:pt x="236" y="161"/>
                    <a:pt x="279" y="151"/>
                  </a:cubicBezTo>
                  <a:cubicBezTo>
                    <a:pt x="289" y="151"/>
                    <a:pt x="300" y="151"/>
                    <a:pt x="300" y="139"/>
                  </a:cubicBezTo>
                  <a:cubicBezTo>
                    <a:pt x="289" y="108"/>
                    <a:pt x="279" y="86"/>
                    <a:pt x="268" y="54"/>
                  </a:cubicBezTo>
                  <a:cubicBezTo>
                    <a:pt x="268" y="43"/>
                    <a:pt x="257" y="32"/>
                    <a:pt x="257" y="32"/>
                  </a:cubicBezTo>
                  <a:cubicBezTo>
                    <a:pt x="246" y="11"/>
                    <a:pt x="225" y="1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63"/>
            <p:cNvSpPr/>
            <p:nvPr/>
          </p:nvSpPr>
          <p:spPr>
            <a:xfrm>
              <a:off x="3676441" y="2843833"/>
              <a:ext cx="9423" cy="24807"/>
            </a:xfrm>
            <a:custGeom>
              <a:avLst/>
              <a:gdLst/>
              <a:ahLst/>
              <a:cxnLst/>
              <a:rect l="l" t="t" r="r" b="b"/>
              <a:pathLst>
                <a:path w="98" h="258" extrusionOk="0">
                  <a:moveTo>
                    <a:pt x="55" y="0"/>
                  </a:moveTo>
                  <a:cubicBezTo>
                    <a:pt x="34" y="22"/>
                    <a:pt x="22" y="32"/>
                    <a:pt x="1" y="43"/>
                  </a:cubicBezTo>
                  <a:cubicBezTo>
                    <a:pt x="12" y="107"/>
                    <a:pt x="12" y="161"/>
                    <a:pt x="22" y="215"/>
                  </a:cubicBezTo>
                  <a:cubicBezTo>
                    <a:pt x="44" y="225"/>
                    <a:pt x="65" y="236"/>
                    <a:pt x="76" y="257"/>
                  </a:cubicBezTo>
                  <a:cubicBezTo>
                    <a:pt x="87" y="225"/>
                    <a:pt x="87" y="193"/>
                    <a:pt x="98" y="161"/>
                  </a:cubicBezTo>
                  <a:cubicBezTo>
                    <a:pt x="98" y="107"/>
                    <a:pt x="87" y="54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63"/>
            <p:cNvSpPr/>
            <p:nvPr/>
          </p:nvSpPr>
          <p:spPr>
            <a:xfrm>
              <a:off x="3860862" y="3007485"/>
              <a:ext cx="14423" cy="19711"/>
            </a:xfrm>
            <a:custGeom>
              <a:avLst/>
              <a:gdLst/>
              <a:ahLst/>
              <a:cxnLst/>
              <a:rect l="l" t="t" r="r" b="b"/>
              <a:pathLst>
                <a:path w="150" h="205" extrusionOk="0">
                  <a:moveTo>
                    <a:pt x="75" y="1"/>
                  </a:moveTo>
                  <a:cubicBezTo>
                    <a:pt x="0" y="76"/>
                    <a:pt x="53" y="140"/>
                    <a:pt x="75" y="204"/>
                  </a:cubicBezTo>
                  <a:lnTo>
                    <a:pt x="150" y="204"/>
                  </a:lnTo>
                  <a:cubicBezTo>
                    <a:pt x="150" y="129"/>
                    <a:pt x="129" y="65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63"/>
            <p:cNvSpPr/>
            <p:nvPr/>
          </p:nvSpPr>
          <p:spPr>
            <a:xfrm>
              <a:off x="3807305" y="2339320"/>
              <a:ext cx="10384" cy="27884"/>
            </a:xfrm>
            <a:custGeom>
              <a:avLst/>
              <a:gdLst/>
              <a:ahLst/>
              <a:cxnLst/>
              <a:rect l="l" t="t" r="r" b="b"/>
              <a:pathLst>
                <a:path w="108" h="290" extrusionOk="0">
                  <a:moveTo>
                    <a:pt x="53" y="1"/>
                  </a:moveTo>
                  <a:cubicBezTo>
                    <a:pt x="11" y="44"/>
                    <a:pt x="11" y="86"/>
                    <a:pt x="0" y="129"/>
                  </a:cubicBezTo>
                  <a:cubicBezTo>
                    <a:pt x="22" y="182"/>
                    <a:pt x="32" y="236"/>
                    <a:pt x="53" y="289"/>
                  </a:cubicBezTo>
                  <a:cubicBezTo>
                    <a:pt x="86" y="279"/>
                    <a:pt x="96" y="236"/>
                    <a:pt x="96" y="204"/>
                  </a:cubicBezTo>
                  <a:cubicBezTo>
                    <a:pt x="86" y="129"/>
                    <a:pt x="107" y="65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63"/>
            <p:cNvSpPr/>
            <p:nvPr/>
          </p:nvSpPr>
          <p:spPr>
            <a:xfrm>
              <a:off x="3354233" y="2700662"/>
              <a:ext cx="23750" cy="19711"/>
            </a:xfrm>
            <a:custGeom>
              <a:avLst/>
              <a:gdLst/>
              <a:ahLst/>
              <a:cxnLst/>
              <a:rect l="l" t="t" r="r" b="b"/>
              <a:pathLst>
                <a:path w="247" h="205" extrusionOk="0">
                  <a:moveTo>
                    <a:pt x="183" y="1"/>
                  </a:moveTo>
                  <a:lnTo>
                    <a:pt x="183" y="1"/>
                  </a:lnTo>
                  <a:cubicBezTo>
                    <a:pt x="204" y="76"/>
                    <a:pt x="1" y="97"/>
                    <a:pt x="129" y="205"/>
                  </a:cubicBezTo>
                  <a:cubicBezTo>
                    <a:pt x="215" y="151"/>
                    <a:pt x="247" y="86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63"/>
            <p:cNvSpPr/>
            <p:nvPr/>
          </p:nvSpPr>
          <p:spPr>
            <a:xfrm>
              <a:off x="3756825" y="3028927"/>
              <a:ext cx="18557" cy="14711"/>
            </a:xfrm>
            <a:custGeom>
              <a:avLst/>
              <a:gdLst/>
              <a:ahLst/>
              <a:cxnLst/>
              <a:rect l="l" t="t" r="r" b="b"/>
              <a:pathLst>
                <a:path w="193" h="153" extrusionOk="0">
                  <a:moveTo>
                    <a:pt x="114" y="0"/>
                  </a:moveTo>
                  <a:cubicBezTo>
                    <a:pt x="100" y="0"/>
                    <a:pt x="86" y="8"/>
                    <a:pt x="76" y="34"/>
                  </a:cubicBezTo>
                  <a:cubicBezTo>
                    <a:pt x="76" y="72"/>
                    <a:pt x="59" y="101"/>
                    <a:pt x="20" y="101"/>
                  </a:cubicBezTo>
                  <a:cubicBezTo>
                    <a:pt x="14" y="101"/>
                    <a:pt x="7" y="100"/>
                    <a:pt x="0" y="99"/>
                  </a:cubicBezTo>
                  <a:lnTo>
                    <a:pt x="0" y="142"/>
                  </a:lnTo>
                  <a:cubicBezTo>
                    <a:pt x="64" y="142"/>
                    <a:pt x="129" y="142"/>
                    <a:pt x="193" y="153"/>
                  </a:cubicBezTo>
                  <a:cubicBezTo>
                    <a:pt x="183" y="99"/>
                    <a:pt x="171" y="56"/>
                    <a:pt x="161" y="13"/>
                  </a:cubicBezTo>
                  <a:cubicBezTo>
                    <a:pt x="145" y="8"/>
                    <a:pt x="129" y="0"/>
                    <a:pt x="1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63"/>
            <p:cNvSpPr/>
            <p:nvPr/>
          </p:nvSpPr>
          <p:spPr>
            <a:xfrm>
              <a:off x="4262396" y="3592094"/>
              <a:ext cx="10384" cy="13750"/>
            </a:xfrm>
            <a:custGeom>
              <a:avLst/>
              <a:gdLst/>
              <a:ahLst/>
              <a:cxnLst/>
              <a:rect l="l" t="t" r="r" b="b"/>
              <a:pathLst>
                <a:path w="108" h="143" extrusionOk="0">
                  <a:moveTo>
                    <a:pt x="76" y="0"/>
                  </a:moveTo>
                  <a:cubicBezTo>
                    <a:pt x="72" y="0"/>
                    <a:pt x="68" y="1"/>
                    <a:pt x="64" y="2"/>
                  </a:cubicBezTo>
                  <a:cubicBezTo>
                    <a:pt x="21" y="24"/>
                    <a:pt x="0" y="67"/>
                    <a:pt x="10" y="110"/>
                  </a:cubicBezTo>
                  <a:cubicBezTo>
                    <a:pt x="10" y="121"/>
                    <a:pt x="32" y="142"/>
                    <a:pt x="43" y="142"/>
                  </a:cubicBezTo>
                  <a:cubicBezTo>
                    <a:pt x="107" y="142"/>
                    <a:pt x="107" y="99"/>
                    <a:pt x="107" y="56"/>
                  </a:cubicBezTo>
                  <a:cubicBezTo>
                    <a:pt x="107" y="28"/>
                    <a:pt x="99" y="0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63"/>
            <p:cNvSpPr/>
            <p:nvPr/>
          </p:nvSpPr>
          <p:spPr>
            <a:xfrm>
              <a:off x="4102686" y="3022966"/>
              <a:ext cx="9423" cy="40192"/>
            </a:xfrm>
            <a:custGeom>
              <a:avLst/>
              <a:gdLst/>
              <a:ahLst/>
              <a:cxnLst/>
              <a:rect l="l" t="t" r="r" b="b"/>
              <a:pathLst>
                <a:path w="98" h="418" extrusionOk="0">
                  <a:moveTo>
                    <a:pt x="87" y="1"/>
                  </a:moveTo>
                  <a:lnTo>
                    <a:pt x="87" y="1"/>
                  </a:lnTo>
                  <a:cubicBezTo>
                    <a:pt x="1" y="129"/>
                    <a:pt x="44" y="279"/>
                    <a:pt x="44" y="418"/>
                  </a:cubicBezTo>
                  <a:cubicBezTo>
                    <a:pt x="87" y="279"/>
                    <a:pt x="98" y="139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63"/>
            <p:cNvSpPr/>
            <p:nvPr/>
          </p:nvSpPr>
          <p:spPr>
            <a:xfrm>
              <a:off x="4137686" y="3082677"/>
              <a:ext cx="9423" cy="40192"/>
            </a:xfrm>
            <a:custGeom>
              <a:avLst/>
              <a:gdLst/>
              <a:ahLst/>
              <a:cxnLst/>
              <a:rect l="l" t="t" r="r" b="b"/>
              <a:pathLst>
                <a:path w="98" h="418" extrusionOk="0">
                  <a:moveTo>
                    <a:pt x="87" y="1"/>
                  </a:moveTo>
                  <a:lnTo>
                    <a:pt x="87" y="1"/>
                  </a:lnTo>
                  <a:cubicBezTo>
                    <a:pt x="1" y="129"/>
                    <a:pt x="65" y="279"/>
                    <a:pt x="55" y="418"/>
                  </a:cubicBezTo>
                  <a:cubicBezTo>
                    <a:pt x="98" y="279"/>
                    <a:pt x="87" y="139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63"/>
            <p:cNvSpPr/>
            <p:nvPr/>
          </p:nvSpPr>
          <p:spPr>
            <a:xfrm>
              <a:off x="3803170" y="2331339"/>
              <a:ext cx="9327" cy="20480"/>
            </a:xfrm>
            <a:custGeom>
              <a:avLst/>
              <a:gdLst/>
              <a:ahLst/>
              <a:cxnLst/>
              <a:rect l="l" t="t" r="r" b="b"/>
              <a:pathLst>
                <a:path w="97" h="213" extrusionOk="0">
                  <a:moveTo>
                    <a:pt x="25" y="0"/>
                  </a:moveTo>
                  <a:cubicBezTo>
                    <a:pt x="9" y="0"/>
                    <a:pt x="19" y="44"/>
                    <a:pt x="11" y="51"/>
                  </a:cubicBezTo>
                  <a:cubicBezTo>
                    <a:pt x="22" y="105"/>
                    <a:pt x="0" y="169"/>
                    <a:pt x="43" y="212"/>
                  </a:cubicBezTo>
                  <a:cubicBezTo>
                    <a:pt x="96" y="191"/>
                    <a:pt x="96" y="137"/>
                    <a:pt x="96" y="84"/>
                  </a:cubicBezTo>
                  <a:cubicBezTo>
                    <a:pt x="75" y="62"/>
                    <a:pt x="75" y="41"/>
                    <a:pt x="54" y="19"/>
                  </a:cubicBezTo>
                  <a:cubicBezTo>
                    <a:pt x="40" y="5"/>
                    <a:pt x="31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63"/>
            <p:cNvSpPr/>
            <p:nvPr/>
          </p:nvSpPr>
          <p:spPr>
            <a:xfrm>
              <a:off x="3764998" y="2252878"/>
              <a:ext cx="11538" cy="26827"/>
            </a:xfrm>
            <a:custGeom>
              <a:avLst/>
              <a:gdLst/>
              <a:ahLst/>
              <a:cxnLst/>
              <a:rect l="l" t="t" r="r" b="b"/>
              <a:pathLst>
                <a:path w="120" h="279" extrusionOk="0">
                  <a:moveTo>
                    <a:pt x="76" y="0"/>
                  </a:moveTo>
                  <a:cubicBezTo>
                    <a:pt x="55" y="32"/>
                    <a:pt x="22" y="75"/>
                    <a:pt x="1" y="118"/>
                  </a:cubicBezTo>
                  <a:cubicBezTo>
                    <a:pt x="22" y="172"/>
                    <a:pt x="33" y="225"/>
                    <a:pt x="44" y="279"/>
                  </a:cubicBezTo>
                  <a:cubicBezTo>
                    <a:pt x="119" y="203"/>
                    <a:pt x="76" y="107"/>
                    <a:pt x="86" y="32"/>
                  </a:cubicBezTo>
                  <a:cubicBezTo>
                    <a:pt x="86" y="11"/>
                    <a:pt x="86" y="0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201;p63"/>
            <p:cNvSpPr/>
            <p:nvPr/>
          </p:nvSpPr>
          <p:spPr>
            <a:xfrm>
              <a:off x="3339810" y="2640951"/>
              <a:ext cx="33076" cy="9134"/>
            </a:xfrm>
            <a:custGeom>
              <a:avLst/>
              <a:gdLst/>
              <a:ahLst/>
              <a:cxnLst/>
              <a:rect l="l" t="t" r="r" b="b"/>
              <a:pathLst>
                <a:path w="344" h="95" extrusionOk="0">
                  <a:moveTo>
                    <a:pt x="65" y="1"/>
                  </a:moveTo>
                  <a:cubicBezTo>
                    <a:pt x="54" y="1"/>
                    <a:pt x="54" y="1"/>
                    <a:pt x="44" y="12"/>
                  </a:cubicBezTo>
                  <a:cubicBezTo>
                    <a:pt x="22" y="33"/>
                    <a:pt x="11" y="65"/>
                    <a:pt x="1" y="86"/>
                  </a:cubicBezTo>
                  <a:cubicBezTo>
                    <a:pt x="60" y="86"/>
                    <a:pt x="119" y="94"/>
                    <a:pt x="177" y="94"/>
                  </a:cubicBezTo>
                  <a:cubicBezTo>
                    <a:pt x="235" y="94"/>
                    <a:pt x="290" y="86"/>
                    <a:pt x="344" y="55"/>
                  </a:cubicBezTo>
                  <a:cubicBezTo>
                    <a:pt x="323" y="47"/>
                    <a:pt x="303" y="45"/>
                    <a:pt x="282" y="45"/>
                  </a:cubicBezTo>
                  <a:cubicBezTo>
                    <a:pt x="250" y="45"/>
                    <a:pt x="219" y="50"/>
                    <a:pt x="188" y="50"/>
                  </a:cubicBezTo>
                  <a:cubicBezTo>
                    <a:pt x="152" y="50"/>
                    <a:pt x="118" y="43"/>
                    <a:pt x="87" y="12"/>
                  </a:cubicBezTo>
                  <a:cubicBezTo>
                    <a:pt x="87" y="1"/>
                    <a:pt x="76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202;p63"/>
            <p:cNvSpPr/>
            <p:nvPr/>
          </p:nvSpPr>
          <p:spPr>
            <a:xfrm>
              <a:off x="4094513" y="3106330"/>
              <a:ext cx="10384" cy="26827"/>
            </a:xfrm>
            <a:custGeom>
              <a:avLst/>
              <a:gdLst/>
              <a:ahLst/>
              <a:cxnLst/>
              <a:rect l="l" t="t" r="r" b="b"/>
              <a:pathLst>
                <a:path w="108" h="279" extrusionOk="0">
                  <a:moveTo>
                    <a:pt x="43" y="0"/>
                  </a:moveTo>
                  <a:cubicBezTo>
                    <a:pt x="0" y="97"/>
                    <a:pt x="22" y="193"/>
                    <a:pt x="43" y="279"/>
                  </a:cubicBezTo>
                  <a:cubicBezTo>
                    <a:pt x="97" y="183"/>
                    <a:pt x="107" y="86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63"/>
            <p:cNvSpPr/>
            <p:nvPr/>
          </p:nvSpPr>
          <p:spPr>
            <a:xfrm>
              <a:off x="4094513" y="3237098"/>
              <a:ext cx="13461" cy="25288"/>
            </a:xfrm>
            <a:custGeom>
              <a:avLst/>
              <a:gdLst/>
              <a:ahLst/>
              <a:cxnLst/>
              <a:rect l="l" t="t" r="r" b="b"/>
              <a:pathLst>
                <a:path w="140" h="263" extrusionOk="0">
                  <a:moveTo>
                    <a:pt x="43" y="1"/>
                  </a:moveTo>
                  <a:lnTo>
                    <a:pt x="0" y="44"/>
                  </a:lnTo>
                  <a:cubicBezTo>
                    <a:pt x="22" y="108"/>
                    <a:pt x="54" y="182"/>
                    <a:pt x="76" y="247"/>
                  </a:cubicBezTo>
                  <a:cubicBezTo>
                    <a:pt x="86" y="257"/>
                    <a:pt x="97" y="263"/>
                    <a:pt x="108" y="263"/>
                  </a:cubicBezTo>
                  <a:cubicBezTo>
                    <a:pt x="118" y="263"/>
                    <a:pt x="129" y="257"/>
                    <a:pt x="140" y="247"/>
                  </a:cubicBezTo>
                  <a:cubicBezTo>
                    <a:pt x="129" y="151"/>
                    <a:pt x="86" y="75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63"/>
            <p:cNvSpPr/>
            <p:nvPr/>
          </p:nvSpPr>
          <p:spPr>
            <a:xfrm>
              <a:off x="4101725" y="3260752"/>
              <a:ext cx="11346" cy="18654"/>
            </a:xfrm>
            <a:custGeom>
              <a:avLst/>
              <a:gdLst/>
              <a:ahLst/>
              <a:cxnLst/>
              <a:rect l="l" t="t" r="r" b="b"/>
              <a:pathLst>
                <a:path w="118" h="194" extrusionOk="0">
                  <a:moveTo>
                    <a:pt x="1" y="1"/>
                  </a:moveTo>
                  <a:cubicBezTo>
                    <a:pt x="22" y="76"/>
                    <a:pt x="43" y="140"/>
                    <a:pt x="118" y="193"/>
                  </a:cubicBezTo>
                  <a:cubicBezTo>
                    <a:pt x="108" y="108"/>
                    <a:pt x="108" y="55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63"/>
            <p:cNvSpPr/>
            <p:nvPr/>
          </p:nvSpPr>
          <p:spPr>
            <a:xfrm>
              <a:off x="4069802" y="2947582"/>
              <a:ext cx="7308" cy="22980"/>
            </a:xfrm>
            <a:custGeom>
              <a:avLst/>
              <a:gdLst/>
              <a:ahLst/>
              <a:cxnLst/>
              <a:rect l="l" t="t" r="r" b="b"/>
              <a:pathLst>
                <a:path w="76" h="239" extrusionOk="0">
                  <a:moveTo>
                    <a:pt x="25" y="0"/>
                  </a:moveTo>
                  <a:cubicBezTo>
                    <a:pt x="15" y="0"/>
                    <a:pt x="16" y="48"/>
                    <a:pt x="0" y="56"/>
                  </a:cubicBezTo>
                  <a:lnTo>
                    <a:pt x="0" y="99"/>
                  </a:lnTo>
                  <a:cubicBezTo>
                    <a:pt x="11" y="152"/>
                    <a:pt x="11" y="195"/>
                    <a:pt x="22" y="238"/>
                  </a:cubicBezTo>
                  <a:cubicBezTo>
                    <a:pt x="54" y="164"/>
                    <a:pt x="76" y="78"/>
                    <a:pt x="43" y="24"/>
                  </a:cubicBezTo>
                  <a:cubicBezTo>
                    <a:pt x="35" y="7"/>
                    <a:pt x="29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63"/>
            <p:cNvSpPr/>
            <p:nvPr/>
          </p:nvSpPr>
          <p:spPr>
            <a:xfrm>
              <a:off x="3574615" y="2279609"/>
              <a:ext cx="12404" cy="19615"/>
            </a:xfrm>
            <a:custGeom>
              <a:avLst/>
              <a:gdLst/>
              <a:ahLst/>
              <a:cxnLst/>
              <a:rect l="l" t="t" r="r" b="b"/>
              <a:pathLst>
                <a:path w="129" h="204" extrusionOk="0">
                  <a:moveTo>
                    <a:pt x="32" y="1"/>
                  </a:moveTo>
                  <a:cubicBezTo>
                    <a:pt x="22" y="32"/>
                    <a:pt x="11" y="54"/>
                    <a:pt x="0" y="86"/>
                  </a:cubicBezTo>
                  <a:cubicBezTo>
                    <a:pt x="0" y="139"/>
                    <a:pt x="96" y="139"/>
                    <a:pt x="86" y="204"/>
                  </a:cubicBezTo>
                  <a:cubicBezTo>
                    <a:pt x="96" y="193"/>
                    <a:pt x="118" y="172"/>
                    <a:pt x="129" y="151"/>
                  </a:cubicBezTo>
                  <a:cubicBezTo>
                    <a:pt x="129" y="129"/>
                    <a:pt x="118" y="108"/>
                    <a:pt x="118" y="86"/>
                  </a:cubicBezTo>
                  <a:cubicBezTo>
                    <a:pt x="107" y="43"/>
                    <a:pt x="86" y="1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63"/>
            <p:cNvSpPr/>
            <p:nvPr/>
          </p:nvSpPr>
          <p:spPr>
            <a:xfrm>
              <a:off x="4325087" y="3526422"/>
              <a:ext cx="9423" cy="20673"/>
            </a:xfrm>
            <a:custGeom>
              <a:avLst/>
              <a:gdLst/>
              <a:ahLst/>
              <a:cxnLst/>
              <a:rect l="l" t="t" r="r" b="b"/>
              <a:pathLst>
                <a:path w="98" h="215" extrusionOk="0">
                  <a:moveTo>
                    <a:pt x="55" y="0"/>
                  </a:moveTo>
                  <a:cubicBezTo>
                    <a:pt x="33" y="76"/>
                    <a:pt x="12" y="150"/>
                    <a:pt x="1" y="214"/>
                  </a:cubicBezTo>
                  <a:lnTo>
                    <a:pt x="76" y="214"/>
                  </a:lnTo>
                  <a:cubicBezTo>
                    <a:pt x="76" y="204"/>
                    <a:pt x="76" y="183"/>
                    <a:pt x="86" y="171"/>
                  </a:cubicBezTo>
                  <a:cubicBezTo>
                    <a:pt x="76" y="118"/>
                    <a:pt x="98" y="64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63"/>
            <p:cNvSpPr/>
            <p:nvPr/>
          </p:nvSpPr>
          <p:spPr>
            <a:xfrm>
              <a:off x="3921534" y="2766430"/>
              <a:ext cx="13461" cy="13654"/>
            </a:xfrm>
            <a:custGeom>
              <a:avLst/>
              <a:gdLst/>
              <a:ahLst/>
              <a:cxnLst/>
              <a:rect l="l" t="t" r="r" b="b"/>
              <a:pathLst>
                <a:path w="140" h="142" extrusionOk="0">
                  <a:moveTo>
                    <a:pt x="84" y="1"/>
                  </a:moveTo>
                  <a:cubicBezTo>
                    <a:pt x="68" y="1"/>
                    <a:pt x="53" y="9"/>
                    <a:pt x="43" y="34"/>
                  </a:cubicBezTo>
                  <a:cubicBezTo>
                    <a:pt x="0" y="109"/>
                    <a:pt x="140" y="77"/>
                    <a:pt x="107" y="142"/>
                  </a:cubicBezTo>
                  <a:lnTo>
                    <a:pt x="140" y="142"/>
                  </a:lnTo>
                  <a:lnTo>
                    <a:pt x="140" y="23"/>
                  </a:lnTo>
                  <a:cubicBezTo>
                    <a:pt x="123" y="12"/>
                    <a:pt x="102" y="1"/>
                    <a:pt x="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63"/>
            <p:cNvSpPr/>
            <p:nvPr/>
          </p:nvSpPr>
          <p:spPr>
            <a:xfrm>
              <a:off x="3646634" y="2864410"/>
              <a:ext cx="15577" cy="15481"/>
            </a:xfrm>
            <a:custGeom>
              <a:avLst/>
              <a:gdLst/>
              <a:ahLst/>
              <a:cxnLst/>
              <a:rect l="l" t="t" r="r" b="b"/>
              <a:pathLst>
                <a:path w="162" h="161" extrusionOk="0">
                  <a:moveTo>
                    <a:pt x="151" y="1"/>
                  </a:moveTo>
                  <a:lnTo>
                    <a:pt x="151" y="1"/>
                  </a:lnTo>
                  <a:cubicBezTo>
                    <a:pt x="65" y="54"/>
                    <a:pt x="1" y="108"/>
                    <a:pt x="161" y="161"/>
                  </a:cubicBezTo>
                  <a:cubicBezTo>
                    <a:pt x="161" y="108"/>
                    <a:pt x="151" y="54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63"/>
            <p:cNvSpPr/>
            <p:nvPr/>
          </p:nvSpPr>
          <p:spPr>
            <a:xfrm>
              <a:off x="3529327" y="2751142"/>
              <a:ext cx="14519" cy="16634"/>
            </a:xfrm>
            <a:custGeom>
              <a:avLst/>
              <a:gdLst/>
              <a:ahLst/>
              <a:cxnLst/>
              <a:rect l="l" t="t" r="r" b="b"/>
              <a:pathLst>
                <a:path w="151" h="173" extrusionOk="0">
                  <a:moveTo>
                    <a:pt x="64" y="1"/>
                  </a:moveTo>
                  <a:lnTo>
                    <a:pt x="0" y="65"/>
                  </a:lnTo>
                  <a:cubicBezTo>
                    <a:pt x="32" y="97"/>
                    <a:pt x="64" y="129"/>
                    <a:pt x="96" y="172"/>
                  </a:cubicBezTo>
                  <a:cubicBezTo>
                    <a:pt x="107" y="140"/>
                    <a:pt x="118" y="108"/>
                    <a:pt x="150" y="86"/>
                  </a:cubicBezTo>
                  <a:cubicBezTo>
                    <a:pt x="139" y="44"/>
                    <a:pt x="107" y="1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63"/>
            <p:cNvSpPr/>
            <p:nvPr/>
          </p:nvSpPr>
          <p:spPr>
            <a:xfrm>
              <a:off x="4103840" y="3583056"/>
              <a:ext cx="8269" cy="24807"/>
            </a:xfrm>
            <a:custGeom>
              <a:avLst/>
              <a:gdLst/>
              <a:ahLst/>
              <a:cxnLst/>
              <a:rect l="l" t="t" r="r" b="b"/>
              <a:pathLst>
                <a:path w="86" h="258" extrusionOk="0">
                  <a:moveTo>
                    <a:pt x="21" y="1"/>
                  </a:moveTo>
                  <a:cubicBezTo>
                    <a:pt x="0" y="86"/>
                    <a:pt x="0" y="161"/>
                    <a:pt x="32" y="257"/>
                  </a:cubicBezTo>
                  <a:cubicBezTo>
                    <a:pt x="86" y="215"/>
                    <a:pt x="64" y="172"/>
                    <a:pt x="75" y="129"/>
                  </a:cubicBezTo>
                  <a:cubicBezTo>
                    <a:pt x="64" y="86"/>
                    <a:pt x="75" y="32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63"/>
            <p:cNvSpPr/>
            <p:nvPr/>
          </p:nvSpPr>
          <p:spPr>
            <a:xfrm>
              <a:off x="4197493" y="3658728"/>
              <a:ext cx="13461" cy="10865"/>
            </a:xfrm>
            <a:custGeom>
              <a:avLst/>
              <a:gdLst/>
              <a:ahLst/>
              <a:cxnLst/>
              <a:rect l="l" t="t" r="r" b="b"/>
              <a:pathLst>
                <a:path w="140" h="113" extrusionOk="0">
                  <a:moveTo>
                    <a:pt x="103" y="0"/>
                  </a:moveTo>
                  <a:cubicBezTo>
                    <a:pt x="53" y="0"/>
                    <a:pt x="27" y="37"/>
                    <a:pt x="0" y="80"/>
                  </a:cubicBezTo>
                  <a:lnTo>
                    <a:pt x="0" y="113"/>
                  </a:lnTo>
                  <a:cubicBezTo>
                    <a:pt x="54" y="92"/>
                    <a:pt x="97" y="59"/>
                    <a:pt x="140" y="6"/>
                  </a:cubicBezTo>
                  <a:cubicBezTo>
                    <a:pt x="126" y="2"/>
                    <a:pt x="114" y="0"/>
                    <a:pt x="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63"/>
            <p:cNvSpPr/>
            <p:nvPr/>
          </p:nvSpPr>
          <p:spPr>
            <a:xfrm>
              <a:off x="3915381" y="2707969"/>
              <a:ext cx="12404" cy="16538"/>
            </a:xfrm>
            <a:custGeom>
              <a:avLst/>
              <a:gdLst/>
              <a:ahLst/>
              <a:cxnLst/>
              <a:rect l="l" t="t" r="r" b="b"/>
              <a:pathLst>
                <a:path w="129" h="172" extrusionOk="0">
                  <a:moveTo>
                    <a:pt x="11" y="0"/>
                  </a:moveTo>
                  <a:lnTo>
                    <a:pt x="0" y="10"/>
                  </a:lnTo>
                  <a:cubicBezTo>
                    <a:pt x="22" y="86"/>
                    <a:pt x="33" y="171"/>
                    <a:pt x="129" y="171"/>
                  </a:cubicBezTo>
                  <a:cubicBezTo>
                    <a:pt x="129" y="160"/>
                    <a:pt x="129" y="150"/>
                    <a:pt x="118" y="139"/>
                  </a:cubicBezTo>
                  <a:cubicBezTo>
                    <a:pt x="107" y="86"/>
                    <a:pt x="107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63"/>
            <p:cNvSpPr/>
            <p:nvPr/>
          </p:nvSpPr>
          <p:spPr>
            <a:xfrm>
              <a:off x="3721825" y="2170476"/>
              <a:ext cx="11442" cy="19615"/>
            </a:xfrm>
            <a:custGeom>
              <a:avLst/>
              <a:gdLst/>
              <a:ahLst/>
              <a:cxnLst/>
              <a:rect l="l" t="t" r="r" b="b"/>
              <a:pathLst>
                <a:path w="119" h="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65"/>
                    <a:pt x="33" y="139"/>
                    <a:pt x="43" y="204"/>
                  </a:cubicBezTo>
                  <a:cubicBezTo>
                    <a:pt x="64" y="193"/>
                    <a:pt x="86" y="193"/>
                    <a:pt x="118" y="193"/>
                  </a:cubicBezTo>
                  <a:cubicBezTo>
                    <a:pt x="75" y="129"/>
                    <a:pt x="33" y="6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63"/>
            <p:cNvSpPr/>
            <p:nvPr/>
          </p:nvSpPr>
          <p:spPr>
            <a:xfrm>
              <a:off x="4030668" y="2973447"/>
              <a:ext cx="8365" cy="10673"/>
            </a:xfrm>
            <a:custGeom>
              <a:avLst/>
              <a:gdLst/>
              <a:ahLst/>
              <a:cxnLst/>
              <a:rect l="l" t="t" r="r" b="b"/>
              <a:pathLst>
                <a:path w="87" h="111" extrusionOk="0">
                  <a:moveTo>
                    <a:pt x="45" y="1"/>
                  </a:moveTo>
                  <a:cubicBezTo>
                    <a:pt x="30" y="1"/>
                    <a:pt x="14" y="7"/>
                    <a:pt x="0" y="12"/>
                  </a:cubicBezTo>
                  <a:lnTo>
                    <a:pt x="0" y="98"/>
                  </a:lnTo>
                  <a:cubicBezTo>
                    <a:pt x="16" y="105"/>
                    <a:pt x="32" y="110"/>
                    <a:pt x="45" y="110"/>
                  </a:cubicBezTo>
                  <a:cubicBezTo>
                    <a:pt x="69" y="110"/>
                    <a:pt x="86" y="95"/>
                    <a:pt x="86" y="55"/>
                  </a:cubicBezTo>
                  <a:cubicBezTo>
                    <a:pt x="80" y="12"/>
                    <a:pt x="64" y="1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63"/>
            <p:cNvSpPr/>
            <p:nvPr/>
          </p:nvSpPr>
          <p:spPr>
            <a:xfrm>
              <a:off x="3295580" y="2660566"/>
              <a:ext cx="5288" cy="25769"/>
            </a:xfrm>
            <a:custGeom>
              <a:avLst/>
              <a:gdLst/>
              <a:ahLst/>
              <a:cxnLst/>
              <a:rect l="l" t="t" r="r" b="b"/>
              <a:pathLst>
                <a:path w="55" h="268" extrusionOk="0">
                  <a:moveTo>
                    <a:pt x="11" y="0"/>
                  </a:moveTo>
                  <a:cubicBezTo>
                    <a:pt x="0" y="86"/>
                    <a:pt x="0" y="182"/>
                    <a:pt x="11" y="268"/>
                  </a:cubicBezTo>
                  <a:cubicBezTo>
                    <a:pt x="33" y="182"/>
                    <a:pt x="54" y="86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63"/>
            <p:cNvSpPr/>
            <p:nvPr/>
          </p:nvSpPr>
          <p:spPr>
            <a:xfrm>
              <a:off x="3972014" y="2815949"/>
              <a:ext cx="8365" cy="11538"/>
            </a:xfrm>
            <a:custGeom>
              <a:avLst/>
              <a:gdLst/>
              <a:ahLst/>
              <a:cxnLst/>
              <a:rect l="l" t="t" r="r" b="b"/>
              <a:pathLst>
                <a:path w="87" h="120" extrusionOk="0">
                  <a:moveTo>
                    <a:pt x="32" y="1"/>
                  </a:moveTo>
                  <a:cubicBezTo>
                    <a:pt x="22" y="12"/>
                    <a:pt x="11" y="22"/>
                    <a:pt x="0" y="44"/>
                  </a:cubicBezTo>
                  <a:cubicBezTo>
                    <a:pt x="2" y="43"/>
                    <a:pt x="3" y="43"/>
                    <a:pt x="5" y="43"/>
                  </a:cubicBezTo>
                  <a:cubicBezTo>
                    <a:pt x="32" y="43"/>
                    <a:pt x="10" y="120"/>
                    <a:pt x="42" y="120"/>
                  </a:cubicBezTo>
                  <a:cubicBezTo>
                    <a:pt x="52" y="120"/>
                    <a:pt x="65" y="114"/>
                    <a:pt x="86" y="98"/>
                  </a:cubicBezTo>
                  <a:cubicBezTo>
                    <a:pt x="75" y="55"/>
                    <a:pt x="75" y="22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63"/>
            <p:cNvSpPr/>
            <p:nvPr/>
          </p:nvSpPr>
          <p:spPr>
            <a:xfrm>
              <a:off x="3696056" y="2144707"/>
              <a:ext cx="8365" cy="16538"/>
            </a:xfrm>
            <a:custGeom>
              <a:avLst/>
              <a:gdLst/>
              <a:ahLst/>
              <a:cxnLst/>
              <a:rect l="l" t="t" r="r" b="b"/>
              <a:pathLst>
                <a:path w="87" h="172" extrusionOk="0">
                  <a:moveTo>
                    <a:pt x="11" y="1"/>
                  </a:moveTo>
                  <a:lnTo>
                    <a:pt x="11" y="1"/>
                  </a:lnTo>
                  <a:cubicBezTo>
                    <a:pt x="1" y="65"/>
                    <a:pt x="1" y="129"/>
                    <a:pt x="54" y="172"/>
                  </a:cubicBezTo>
                  <a:cubicBezTo>
                    <a:pt x="65" y="162"/>
                    <a:pt x="75" y="140"/>
                    <a:pt x="86" y="129"/>
                  </a:cubicBezTo>
                  <a:cubicBezTo>
                    <a:pt x="54" y="86"/>
                    <a:pt x="33" y="43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63"/>
            <p:cNvSpPr/>
            <p:nvPr/>
          </p:nvSpPr>
          <p:spPr>
            <a:xfrm>
              <a:off x="3629134" y="2417588"/>
              <a:ext cx="17596" cy="16538"/>
            </a:xfrm>
            <a:custGeom>
              <a:avLst/>
              <a:gdLst/>
              <a:ahLst/>
              <a:cxnLst/>
              <a:rect l="l" t="t" r="r" b="b"/>
              <a:pathLst>
                <a:path w="183" h="172" extrusionOk="0">
                  <a:moveTo>
                    <a:pt x="86" y="0"/>
                  </a:moveTo>
                  <a:lnTo>
                    <a:pt x="86" y="0"/>
                  </a:lnTo>
                  <a:cubicBezTo>
                    <a:pt x="0" y="54"/>
                    <a:pt x="97" y="118"/>
                    <a:pt x="86" y="172"/>
                  </a:cubicBezTo>
                  <a:cubicBezTo>
                    <a:pt x="183" y="118"/>
                    <a:pt x="97" y="54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63"/>
            <p:cNvSpPr/>
            <p:nvPr/>
          </p:nvSpPr>
          <p:spPr>
            <a:xfrm>
              <a:off x="3611634" y="2742969"/>
              <a:ext cx="8365" cy="18557"/>
            </a:xfrm>
            <a:custGeom>
              <a:avLst/>
              <a:gdLst/>
              <a:ahLst/>
              <a:cxnLst/>
              <a:rect l="l" t="t" r="r" b="b"/>
              <a:pathLst>
                <a:path w="87" h="193" extrusionOk="0">
                  <a:moveTo>
                    <a:pt x="32" y="0"/>
                  </a:moveTo>
                  <a:lnTo>
                    <a:pt x="32" y="0"/>
                  </a:lnTo>
                  <a:cubicBezTo>
                    <a:pt x="22" y="75"/>
                    <a:pt x="1" y="139"/>
                    <a:pt x="65" y="193"/>
                  </a:cubicBezTo>
                  <a:lnTo>
                    <a:pt x="65" y="139"/>
                  </a:lnTo>
                  <a:cubicBezTo>
                    <a:pt x="65" y="96"/>
                    <a:pt x="86" y="43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63"/>
            <p:cNvSpPr/>
            <p:nvPr/>
          </p:nvSpPr>
          <p:spPr>
            <a:xfrm>
              <a:off x="3779421" y="2333166"/>
              <a:ext cx="10384" cy="14519"/>
            </a:xfrm>
            <a:custGeom>
              <a:avLst/>
              <a:gdLst/>
              <a:ahLst/>
              <a:cxnLst/>
              <a:rect l="l" t="t" r="r" b="b"/>
              <a:pathLst>
                <a:path w="108" h="151" extrusionOk="0">
                  <a:moveTo>
                    <a:pt x="1" y="0"/>
                  </a:moveTo>
                  <a:cubicBezTo>
                    <a:pt x="12" y="43"/>
                    <a:pt x="12" y="96"/>
                    <a:pt x="22" y="150"/>
                  </a:cubicBezTo>
                  <a:cubicBezTo>
                    <a:pt x="44" y="96"/>
                    <a:pt x="108" y="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63"/>
            <p:cNvSpPr/>
            <p:nvPr/>
          </p:nvSpPr>
          <p:spPr>
            <a:xfrm>
              <a:off x="3725863" y="2219898"/>
              <a:ext cx="7404" cy="16538"/>
            </a:xfrm>
            <a:custGeom>
              <a:avLst/>
              <a:gdLst/>
              <a:ahLst/>
              <a:cxnLst/>
              <a:rect l="l" t="t" r="r" b="b"/>
              <a:pathLst>
                <a:path w="77" h="172" extrusionOk="0">
                  <a:moveTo>
                    <a:pt x="1" y="1"/>
                  </a:moveTo>
                  <a:cubicBezTo>
                    <a:pt x="12" y="54"/>
                    <a:pt x="22" y="118"/>
                    <a:pt x="33" y="172"/>
                  </a:cubicBezTo>
                  <a:cubicBezTo>
                    <a:pt x="44" y="172"/>
                    <a:pt x="55" y="172"/>
                    <a:pt x="76" y="161"/>
                  </a:cubicBezTo>
                  <a:lnTo>
                    <a:pt x="76" y="11"/>
                  </a:lnTo>
                  <a:cubicBezTo>
                    <a:pt x="55" y="1"/>
                    <a:pt x="22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63"/>
            <p:cNvSpPr/>
            <p:nvPr/>
          </p:nvSpPr>
          <p:spPr>
            <a:xfrm>
              <a:off x="3720767" y="2994120"/>
              <a:ext cx="9327" cy="15481"/>
            </a:xfrm>
            <a:custGeom>
              <a:avLst/>
              <a:gdLst/>
              <a:ahLst/>
              <a:cxnLst/>
              <a:rect l="l" t="t" r="r" b="b"/>
              <a:pathLst>
                <a:path w="97" h="161" extrusionOk="0">
                  <a:moveTo>
                    <a:pt x="54" y="1"/>
                  </a:moveTo>
                  <a:cubicBezTo>
                    <a:pt x="33" y="32"/>
                    <a:pt x="44" y="75"/>
                    <a:pt x="1" y="97"/>
                  </a:cubicBezTo>
                  <a:cubicBezTo>
                    <a:pt x="11" y="129"/>
                    <a:pt x="44" y="151"/>
                    <a:pt x="86" y="161"/>
                  </a:cubicBezTo>
                  <a:cubicBezTo>
                    <a:pt x="97" y="108"/>
                    <a:pt x="97" y="54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63"/>
            <p:cNvSpPr/>
            <p:nvPr/>
          </p:nvSpPr>
          <p:spPr>
            <a:xfrm>
              <a:off x="3460290" y="1771057"/>
              <a:ext cx="25865" cy="158652"/>
            </a:xfrm>
            <a:custGeom>
              <a:avLst/>
              <a:gdLst/>
              <a:ahLst/>
              <a:cxnLst/>
              <a:rect l="l" t="t" r="r" b="b"/>
              <a:pathLst>
                <a:path w="269" h="1650" extrusionOk="0">
                  <a:moveTo>
                    <a:pt x="107" y="0"/>
                  </a:moveTo>
                  <a:cubicBezTo>
                    <a:pt x="0" y="21"/>
                    <a:pt x="22" y="117"/>
                    <a:pt x="11" y="182"/>
                  </a:cubicBezTo>
                  <a:cubicBezTo>
                    <a:pt x="43" y="514"/>
                    <a:pt x="54" y="846"/>
                    <a:pt x="54" y="1178"/>
                  </a:cubicBezTo>
                  <a:cubicBezTo>
                    <a:pt x="43" y="1328"/>
                    <a:pt x="33" y="1467"/>
                    <a:pt x="76" y="1606"/>
                  </a:cubicBezTo>
                  <a:cubicBezTo>
                    <a:pt x="86" y="1628"/>
                    <a:pt x="107" y="1649"/>
                    <a:pt x="129" y="1649"/>
                  </a:cubicBezTo>
                  <a:lnTo>
                    <a:pt x="183" y="1649"/>
                  </a:lnTo>
                  <a:cubicBezTo>
                    <a:pt x="183" y="1574"/>
                    <a:pt x="193" y="1499"/>
                    <a:pt x="193" y="1424"/>
                  </a:cubicBezTo>
                  <a:cubicBezTo>
                    <a:pt x="172" y="953"/>
                    <a:pt x="268" y="471"/>
                    <a:pt x="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63"/>
            <p:cNvSpPr/>
            <p:nvPr/>
          </p:nvSpPr>
          <p:spPr>
            <a:xfrm>
              <a:off x="3298657" y="1656635"/>
              <a:ext cx="54615" cy="100383"/>
            </a:xfrm>
            <a:custGeom>
              <a:avLst/>
              <a:gdLst/>
              <a:ahLst/>
              <a:cxnLst/>
              <a:rect l="l" t="t" r="r" b="b"/>
              <a:pathLst>
                <a:path w="568" h="1044" extrusionOk="0">
                  <a:moveTo>
                    <a:pt x="203" y="0"/>
                  </a:moveTo>
                  <a:cubicBezTo>
                    <a:pt x="140" y="0"/>
                    <a:pt x="76" y="9"/>
                    <a:pt x="11" y="34"/>
                  </a:cubicBezTo>
                  <a:cubicBezTo>
                    <a:pt x="1" y="55"/>
                    <a:pt x="1" y="76"/>
                    <a:pt x="22" y="98"/>
                  </a:cubicBezTo>
                  <a:cubicBezTo>
                    <a:pt x="108" y="162"/>
                    <a:pt x="247" y="108"/>
                    <a:pt x="332" y="194"/>
                  </a:cubicBezTo>
                  <a:cubicBezTo>
                    <a:pt x="408" y="376"/>
                    <a:pt x="375" y="569"/>
                    <a:pt x="343" y="751"/>
                  </a:cubicBezTo>
                  <a:cubicBezTo>
                    <a:pt x="332" y="836"/>
                    <a:pt x="322" y="912"/>
                    <a:pt x="365" y="997"/>
                  </a:cubicBezTo>
                  <a:cubicBezTo>
                    <a:pt x="393" y="1018"/>
                    <a:pt x="416" y="1044"/>
                    <a:pt x="444" y="1044"/>
                  </a:cubicBezTo>
                  <a:cubicBezTo>
                    <a:pt x="459" y="1044"/>
                    <a:pt x="475" y="1037"/>
                    <a:pt x="493" y="1019"/>
                  </a:cubicBezTo>
                  <a:cubicBezTo>
                    <a:pt x="568" y="719"/>
                    <a:pt x="515" y="408"/>
                    <a:pt x="536" y="108"/>
                  </a:cubicBezTo>
                  <a:cubicBezTo>
                    <a:pt x="536" y="87"/>
                    <a:pt x="525" y="65"/>
                    <a:pt x="515" y="44"/>
                  </a:cubicBezTo>
                  <a:cubicBezTo>
                    <a:pt x="408" y="24"/>
                    <a:pt x="306" y="0"/>
                    <a:pt x="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63"/>
            <p:cNvSpPr/>
            <p:nvPr/>
          </p:nvSpPr>
          <p:spPr>
            <a:xfrm>
              <a:off x="3398463" y="1662693"/>
              <a:ext cx="63941" cy="51730"/>
            </a:xfrm>
            <a:custGeom>
              <a:avLst/>
              <a:gdLst/>
              <a:ahLst/>
              <a:cxnLst/>
              <a:rect l="l" t="t" r="r" b="b"/>
              <a:pathLst>
                <a:path w="665" h="538" extrusionOk="0">
                  <a:moveTo>
                    <a:pt x="50" y="0"/>
                  </a:moveTo>
                  <a:cubicBezTo>
                    <a:pt x="26" y="0"/>
                    <a:pt x="8" y="13"/>
                    <a:pt x="1" y="45"/>
                  </a:cubicBezTo>
                  <a:cubicBezTo>
                    <a:pt x="215" y="195"/>
                    <a:pt x="429" y="324"/>
                    <a:pt x="579" y="538"/>
                  </a:cubicBezTo>
                  <a:cubicBezTo>
                    <a:pt x="612" y="538"/>
                    <a:pt x="643" y="538"/>
                    <a:pt x="665" y="516"/>
                  </a:cubicBezTo>
                  <a:cubicBezTo>
                    <a:pt x="569" y="249"/>
                    <a:pt x="408" y="35"/>
                    <a:pt x="98" y="13"/>
                  </a:cubicBezTo>
                  <a:cubicBezTo>
                    <a:pt x="81" y="5"/>
                    <a:pt x="64" y="0"/>
                    <a:pt x="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63"/>
            <p:cNvSpPr/>
            <p:nvPr/>
          </p:nvSpPr>
          <p:spPr>
            <a:xfrm>
              <a:off x="3299714" y="1597021"/>
              <a:ext cx="24711" cy="37211"/>
            </a:xfrm>
            <a:custGeom>
              <a:avLst/>
              <a:gdLst/>
              <a:ahLst/>
              <a:cxnLst/>
              <a:rect l="l" t="t" r="r" b="b"/>
              <a:pathLst>
                <a:path w="257" h="387" extrusionOk="0">
                  <a:moveTo>
                    <a:pt x="128" y="0"/>
                  </a:moveTo>
                  <a:cubicBezTo>
                    <a:pt x="11" y="11"/>
                    <a:pt x="21" y="129"/>
                    <a:pt x="11" y="204"/>
                  </a:cubicBezTo>
                  <a:cubicBezTo>
                    <a:pt x="0" y="266"/>
                    <a:pt x="30" y="386"/>
                    <a:pt x="108" y="386"/>
                  </a:cubicBezTo>
                  <a:cubicBezTo>
                    <a:pt x="111" y="386"/>
                    <a:pt x="115" y="386"/>
                    <a:pt x="118" y="386"/>
                  </a:cubicBezTo>
                  <a:cubicBezTo>
                    <a:pt x="236" y="364"/>
                    <a:pt x="193" y="214"/>
                    <a:pt x="257" y="150"/>
                  </a:cubicBezTo>
                  <a:cubicBezTo>
                    <a:pt x="247" y="54"/>
                    <a:pt x="214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63"/>
            <p:cNvSpPr/>
            <p:nvPr/>
          </p:nvSpPr>
          <p:spPr>
            <a:xfrm>
              <a:off x="3446924" y="1712308"/>
              <a:ext cx="23750" cy="75287"/>
            </a:xfrm>
            <a:custGeom>
              <a:avLst/>
              <a:gdLst/>
              <a:ahLst/>
              <a:cxnLst/>
              <a:rect l="l" t="t" r="r" b="b"/>
              <a:pathLst>
                <a:path w="247" h="783" extrusionOk="0">
                  <a:moveTo>
                    <a:pt x="65" y="0"/>
                  </a:moveTo>
                  <a:cubicBezTo>
                    <a:pt x="1" y="268"/>
                    <a:pt x="75" y="525"/>
                    <a:pt x="161" y="771"/>
                  </a:cubicBezTo>
                  <a:cubicBezTo>
                    <a:pt x="172" y="782"/>
                    <a:pt x="193" y="782"/>
                    <a:pt x="204" y="782"/>
                  </a:cubicBezTo>
                  <a:cubicBezTo>
                    <a:pt x="215" y="728"/>
                    <a:pt x="193" y="654"/>
                    <a:pt x="246" y="611"/>
                  </a:cubicBezTo>
                  <a:cubicBezTo>
                    <a:pt x="246" y="407"/>
                    <a:pt x="204" y="204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63"/>
            <p:cNvSpPr/>
            <p:nvPr/>
          </p:nvSpPr>
          <p:spPr>
            <a:xfrm>
              <a:off x="3535481" y="2096726"/>
              <a:ext cx="20673" cy="100672"/>
            </a:xfrm>
            <a:custGeom>
              <a:avLst/>
              <a:gdLst/>
              <a:ahLst/>
              <a:cxnLst/>
              <a:rect l="l" t="t" r="r" b="b"/>
              <a:pathLst>
                <a:path w="215" h="1047" extrusionOk="0">
                  <a:moveTo>
                    <a:pt x="58" y="0"/>
                  </a:moveTo>
                  <a:cubicBezTo>
                    <a:pt x="50" y="0"/>
                    <a:pt x="41" y="3"/>
                    <a:pt x="32" y="7"/>
                  </a:cubicBezTo>
                  <a:cubicBezTo>
                    <a:pt x="0" y="339"/>
                    <a:pt x="86" y="671"/>
                    <a:pt x="75" y="992"/>
                  </a:cubicBezTo>
                  <a:cubicBezTo>
                    <a:pt x="86" y="1013"/>
                    <a:pt x="96" y="1025"/>
                    <a:pt x="108" y="1046"/>
                  </a:cubicBezTo>
                  <a:cubicBezTo>
                    <a:pt x="161" y="1013"/>
                    <a:pt x="172" y="960"/>
                    <a:pt x="193" y="906"/>
                  </a:cubicBezTo>
                  <a:cubicBezTo>
                    <a:pt x="215" y="692"/>
                    <a:pt x="172" y="478"/>
                    <a:pt x="150" y="264"/>
                  </a:cubicBezTo>
                  <a:cubicBezTo>
                    <a:pt x="118" y="189"/>
                    <a:pt x="139" y="93"/>
                    <a:pt x="86" y="18"/>
                  </a:cubicBezTo>
                  <a:cubicBezTo>
                    <a:pt x="80" y="5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63"/>
            <p:cNvSpPr/>
            <p:nvPr/>
          </p:nvSpPr>
          <p:spPr>
            <a:xfrm>
              <a:off x="3532308" y="1893459"/>
              <a:ext cx="11538" cy="89710"/>
            </a:xfrm>
            <a:custGeom>
              <a:avLst/>
              <a:gdLst/>
              <a:ahLst/>
              <a:cxnLst/>
              <a:rect l="l" t="t" r="r" b="b"/>
              <a:pathLst>
                <a:path w="120" h="933" extrusionOk="0">
                  <a:moveTo>
                    <a:pt x="119" y="1"/>
                  </a:moveTo>
                  <a:lnTo>
                    <a:pt x="119" y="1"/>
                  </a:lnTo>
                  <a:cubicBezTo>
                    <a:pt x="1" y="258"/>
                    <a:pt x="33" y="536"/>
                    <a:pt x="22" y="793"/>
                  </a:cubicBezTo>
                  <a:cubicBezTo>
                    <a:pt x="55" y="836"/>
                    <a:pt x="33" y="879"/>
                    <a:pt x="55" y="922"/>
                  </a:cubicBezTo>
                  <a:cubicBezTo>
                    <a:pt x="60" y="927"/>
                    <a:pt x="65" y="930"/>
                    <a:pt x="72" y="930"/>
                  </a:cubicBezTo>
                  <a:cubicBezTo>
                    <a:pt x="79" y="930"/>
                    <a:pt x="87" y="927"/>
                    <a:pt x="98" y="922"/>
                  </a:cubicBezTo>
                  <a:lnTo>
                    <a:pt x="98" y="933"/>
                  </a:lnTo>
                  <a:lnTo>
                    <a:pt x="108" y="922"/>
                  </a:lnTo>
                  <a:cubicBezTo>
                    <a:pt x="87" y="622"/>
                    <a:pt x="108" y="312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63"/>
            <p:cNvSpPr/>
            <p:nvPr/>
          </p:nvSpPr>
          <p:spPr>
            <a:xfrm>
              <a:off x="3570481" y="1826633"/>
              <a:ext cx="13461" cy="76249"/>
            </a:xfrm>
            <a:custGeom>
              <a:avLst/>
              <a:gdLst/>
              <a:ahLst/>
              <a:cxnLst/>
              <a:rect l="l" t="t" r="r" b="b"/>
              <a:pathLst>
                <a:path w="140" h="793" extrusionOk="0">
                  <a:moveTo>
                    <a:pt x="32" y="0"/>
                  </a:moveTo>
                  <a:cubicBezTo>
                    <a:pt x="54" y="268"/>
                    <a:pt x="0" y="536"/>
                    <a:pt x="118" y="793"/>
                  </a:cubicBezTo>
                  <a:cubicBezTo>
                    <a:pt x="118" y="653"/>
                    <a:pt x="129" y="503"/>
                    <a:pt x="129" y="364"/>
                  </a:cubicBezTo>
                  <a:cubicBezTo>
                    <a:pt x="139" y="236"/>
                    <a:pt x="32" y="129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63"/>
            <p:cNvSpPr/>
            <p:nvPr/>
          </p:nvSpPr>
          <p:spPr>
            <a:xfrm>
              <a:off x="3530289" y="1982016"/>
              <a:ext cx="14519" cy="81537"/>
            </a:xfrm>
            <a:custGeom>
              <a:avLst/>
              <a:gdLst/>
              <a:ahLst/>
              <a:cxnLst/>
              <a:rect l="l" t="t" r="r" b="b"/>
              <a:pathLst>
                <a:path w="151" h="848" extrusionOk="0">
                  <a:moveTo>
                    <a:pt x="119" y="1"/>
                  </a:moveTo>
                  <a:cubicBezTo>
                    <a:pt x="108" y="1"/>
                    <a:pt x="97" y="12"/>
                    <a:pt x="86" y="12"/>
                  </a:cubicBezTo>
                  <a:cubicBezTo>
                    <a:pt x="43" y="65"/>
                    <a:pt x="65" y="119"/>
                    <a:pt x="76" y="183"/>
                  </a:cubicBezTo>
                  <a:cubicBezTo>
                    <a:pt x="76" y="247"/>
                    <a:pt x="54" y="312"/>
                    <a:pt x="65" y="376"/>
                  </a:cubicBezTo>
                  <a:cubicBezTo>
                    <a:pt x="97" y="536"/>
                    <a:pt x="0" y="707"/>
                    <a:pt x="129" y="847"/>
                  </a:cubicBezTo>
                  <a:cubicBezTo>
                    <a:pt x="119" y="569"/>
                    <a:pt x="150" y="279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63"/>
            <p:cNvSpPr/>
            <p:nvPr/>
          </p:nvSpPr>
          <p:spPr>
            <a:xfrm>
              <a:off x="3347022" y="1660770"/>
              <a:ext cx="39230" cy="11442"/>
            </a:xfrm>
            <a:custGeom>
              <a:avLst/>
              <a:gdLst/>
              <a:ahLst/>
              <a:cxnLst/>
              <a:rect l="l" t="t" r="r" b="b"/>
              <a:pathLst>
                <a:path w="408" h="119" extrusionOk="0">
                  <a:moveTo>
                    <a:pt x="12" y="1"/>
                  </a:moveTo>
                  <a:lnTo>
                    <a:pt x="1" y="12"/>
                  </a:lnTo>
                  <a:lnTo>
                    <a:pt x="12" y="33"/>
                  </a:lnTo>
                  <a:cubicBezTo>
                    <a:pt x="77" y="92"/>
                    <a:pt x="150" y="119"/>
                    <a:pt x="228" y="119"/>
                  </a:cubicBezTo>
                  <a:cubicBezTo>
                    <a:pt x="279" y="119"/>
                    <a:pt x="332" y="108"/>
                    <a:pt x="386" y="87"/>
                  </a:cubicBezTo>
                  <a:cubicBezTo>
                    <a:pt x="397" y="55"/>
                    <a:pt x="407" y="22"/>
                    <a:pt x="3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63"/>
            <p:cNvSpPr/>
            <p:nvPr/>
          </p:nvSpPr>
          <p:spPr>
            <a:xfrm>
              <a:off x="3383079" y="1660385"/>
              <a:ext cx="24807" cy="11634"/>
            </a:xfrm>
            <a:custGeom>
              <a:avLst/>
              <a:gdLst/>
              <a:ahLst/>
              <a:cxnLst/>
              <a:rect l="l" t="t" r="r" b="b"/>
              <a:pathLst>
                <a:path w="258" h="121" extrusionOk="0">
                  <a:moveTo>
                    <a:pt x="114" y="1"/>
                  </a:moveTo>
                  <a:cubicBezTo>
                    <a:pt x="77" y="1"/>
                    <a:pt x="39" y="5"/>
                    <a:pt x="1" y="5"/>
                  </a:cubicBezTo>
                  <a:lnTo>
                    <a:pt x="1" y="80"/>
                  </a:lnTo>
                  <a:cubicBezTo>
                    <a:pt x="33" y="107"/>
                    <a:pt x="62" y="120"/>
                    <a:pt x="90" y="120"/>
                  </a:cubicBezTo>
                  <a:cubicBezTo>
                    <a:pt x="118" y="120"/>
                    <a:pt x="145" y="107"/>
                    <a:pt x="172" y="80"/>
                  </a:cubicBezTo>
                  <a:cubicBezTo>
                    <a:pt x="204" y="59"/>
                    <a:pt x="225" y="48"/>
                    <a:pt x="258" y="37"/>
                  </a:cubicBezTo>
                  <a:cubicBezTo>
                    <a:pt x="210" y="7"/>
                    <a:pt x="162" y="1"/>
                    <a:pt x="1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63"/>
            <p:cNvSpPr/>
            <p:nvPr/>
          </p:nvSpPr>
          <p:spPr>
            <a:xfrm>
              <a:off x="3274907" y="1659808"/>
              <a:ext cx="24807" cy="16538"/>
            </a:xfrm>
            <a:custGeom>
              <a:avLst/>
              <a:gdLst/>
              <a:ahLst/>
              <a:cxnLst/>
              <a:rect l="l" t="t" r="r" b="b"/>
              <a:pathLst>
                <a:path w="258" h="172" extrusionOk="0">
                  <a:moveTo>
                    <a:pt x="258" y="1"/>
                  </a:moveTo>
                  <a:cubicBezTo>
                    <a:pt x="183" y="22"/>
                    <a:pt x="98" y="32"/>
                    <a:pt x="12" y="54"/>
                  </a:cubicBezTo>
                  <a:cubicBezTo>
                    <a:pt x="12" y="86"/>
                    <a:pt x="1" y="129"/>
                    <a:pt x="1" y="172"/>
                  </a:cubicBezTo>
                  <a:lnTo>
                    <a:pt x="34" y="172"/>
                  </a:lnTo>
                  <a:cubicBezTo>
                    <a:pt x="129" y="161"/>
                    <a:pt x="215" y="139"/>
                    <a:pt x="258" y="43"/>
                  </a:cubicBezTo>
                  <a:lnTo>
                    <a:pt x="2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63"/>
            <p:cNvSpPr/>
            <p:nvPr/>
          </p:nvSpPr>
          <p:spPr>
            <a:xfrm>
              <a:off x="3533462" y="1969709"/>
              <a:ext cx="6250" cy="30000"/>
            </a:xfrm>
            <a:custGeom>
              <a:avLst/>
              <a:gdLst/>
              <a:ahLst/>
              <a:cxnLst/>
              <a:rect l="l" t="t" r="r" b="b"/>
              <a:pathLst>
                <a:path w="65" h="312" extrusionOk="0">
                  <a:moveTo>
                    <a:pt x="10" y="0"/>
                  </a:moveTo>
                  <a:lnTo>
                    <a:pt x="10" y="0"/>
                  </a:lnTo>
                  <a:cubicBezTo>
                    <a:pt x="0" y="107"/>
                    <a:pt x="0" y="214"/>
                    <a:pt x="43" y="311"/>
                  </a:cubicBezTo>
                  <a:cubicBezTo>
                    <a:pt x="43" y="247"/>
                    <a:pt x="53" y="193"/>
                    <a:pt x="53" y="140"/>
                  </a:cubicBezTo>
                  <a:cubicBezTo>
                    <a:pt x="43" y="86"/>
                    <a:pt x="64" y="43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237;p63"/>
            <p:cNvSpPr/>
            <p:nvPr/>
          </p:nvSpPr>
          <p:spPr>
            <a:xfrm>
              <a:off x="3533462" y="2071631"/>
              <a:ext cx="13365" cy="25769"/>
            </a:xfrm>
            <a:custGeom>
              <a:avLst/>
              <a:gdLst/>
              <a:ahLst/>
              <a:cxnLst/>
              <a:rect l="l" t="t" r="r" b="b"/>
              <a:pathLst>
                <a:path w="139" h="268" extrusionOk="0">
                  <a:moveTo>
                    <a:pt x="96" y="1"/>
                  </a:moveTo>
                  <a:cubicBezTo>
                    <a:pt x="0" y="75"/>
                    <a:pt x="64" y="172"/>
                    <a:pt x="53" y="268"/>
                  </a:cubicBezTo>
                  <a:cubicBezTo>
                    <a:pt x="64" y="268"/>
                    <a:pt x="86" y="258"/>
                    <a:pt x="96" y="258"/>
                  </a:cubicBezTo>
                  <a:cubicBezTo>
                    <a:pt x="139" y="204"/>
                    <a:pt x="129" y="151"/>
                    <a:pt x="96" y="97"/>
                  </a:cubicBezTo>
                  <a:cubicBezTo>
                    <a:pt x="117" y="54"/>
                    <a:pt x="117" y="22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238;p63"/>
            <p:cNvSpPr/>
            <p:nvPr/>
          </p:nvSpPr>
          <p:spPr>
            <a:xfrm>
              <a:off x="3270869" y="2069707"/>
              <a:ext cx="19711" cy="107018"/>
            </a:xfrm>
            <a:custGeom>
              <a:avLst/>
              <a:gdLst/>
              <a:ahLst/>
              <a:cxnLst/>
              <a:rect l="l" t="t" r="r" b="b"/>
              <a:pathLst>
                <a:path w="205" h="1113" extrusionOk="0">
                  <a:moveTo>
                    <a:pt x="61" y="1"/>
                  </a:moveTo>
                  <a:cubicBezTo>
                    <a:pt x="6" y="1"/>
                    <a:pt x="54" y="108"/>
                    <a:pt x="11" y="117"/>
                  </a:cubicBezTo>
                  <a:cubicBezTo>
                    <a:pt x="0" y="449"/>
                    <a:pt x="22" y="781"/>
                    <a:pt x="64" y="1113"/>
                  </a:cubicBezTo>
                  <a:cubicBezTo>
                    <a:pt x="161" y="1113"/>
                    <a:pt x="97" y="1016"/>
                    <a:pt x="140" y="984"/>
                  </a:cubicBezTo>
                  <a:cubicBezTo>
                    <a:pt x="140" y="845"/>
                    <a:pt x="140" y="695"/>
                    <a:pt x="129" y="545"/>
                  </a:cubicBezTo>
                  <a:cubicBezTo>
                    <a:pt x="97" y="363"/>
                    <a:pt x="204" y="192"/>
                    <a:pt x="118" y="21"/>
                  </a:cubicBezTo>
                  <a:cubicBezTo>
                    <a:pt x="92" y="6"/>
                    <a:pt x="74" y="1"/>
                    <a:pt x="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63"/>
            <p:cNvSpPr/>
            <p:nvPr/>
          </p:nvSpPr>
          <p:spPr>
            <a:xfrm>
              <a:off x="3284234" y="2196148"/>
              <a:ext cx="22788" cy="96826"/>
            </a:xfrm>
            <a:custGeom>
              <a:avLst/>
              <a:gdLst/>
              <a:ahLst/>
              <a:cxnLst/>
              <a:rect l="l" t="t" r="r" b="b"/>
              <a:pathLst>
                <a:path w="237" h="1007" extrusionOk="0">
                  <a:moveTo>
                    <a:pt x="118" y="1"/>
                  </a:moveTo>
                  <a:cubicBezTo>
                    <a:pt x="32" y="1"/>
                    <a:pt x="54" y="76"/>
                    <a:pt x="32" y="119"/>
                  </a:cubicBezTo>
                  <a:cubicBezTo>
                    <a:pt x="22" y="162"/>
                    <a:pt x="22" y="205"/>
                    <a:pt x="22" y="248"/>
                  </a:cubicBezTo>
                  <a:cubicBezTo>
                    <a:pt x="44" y="355"/>
                    <a:pt x="44" y="472"/>
                    <a:pt x="32" y="579"/>
                  </a:cubicBezTo>
                  <a:cubicBezTo>
                    <a:pt x="1" y="665"/>
                    <a:pt x="44" y="750"/>
                    <a:pt x="32" y="836"/>
                  </a:cubicBezTo>
                  <a:cubicBezTo>
                    <a:pt x="32" y="890"/>
                    <a:pt x="44" y="943"/>
                    <a:pt x="44" y="997"/>
                  </a:cubicBezTo>
                  <a:cubicBezTo>
                    <a:pt x="64" y="1003"/>
                    <a:pt x="81" y="1006"/>
                    <a:pt x="96" y="1006"/>
                  </a:cubicBezTo>
                  <a:cubicBezTo>
                    <a:pt x="180" y="1006"/>
                    <a:pt x="177" y="911"/>
                    <a:pt x="204" y="847"/>
                  </a:cubicBezTo>
                  <a:cubicBezTo>
                    <a:pt x="236" y="558"/>
                    <a:pt x="236" y="269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63"/>
            <p:cNvSpPr/>
            <p:nvPr/>
          </p:nvSpPr>
          <p:spPr>
            <a:xfrm>
              <a:off x="3288368" y="2307205"/>
              <a:ext cx="22788" cy="119710"/>
            </a:xfrm>
            <a:custGeom>
              <a:avLst/>
              <a:gdLst/>
              <a:ahLst/>
              <a:cxnLst/>
              <a:rect l="l" t="t" r="r" b="b"/>
              <a:pathLst>
                <a:path w="237" h="1245" extrusionOk="0">
                  <a:moveTo>
                    <a:pt x="63" y="0"/>
                  </a:moveTo>
                  <a:cubicBezTo>
                    <a:pt x="57" y="0"/>
                    <a:pt x="50" y="1"/>
                    <a:pt x="43" y="2"/>
                  </a:cubicBezTo>
                  <a:lnTo>
                    <a:pt x="43" y="88"/>
                  </a:lnTo>
                  <a:cubicBezTo>
                    <a:pt x="86" y="185"/>
                    <a:pt x="32" y="302"/>
                    <a:pt x="75" y="399"/>
                  </a:cubicBezTo>
                  <a:lnTo>
                    <a:pt x="75" y="1063"/>
                  </a:lnTo>
                  <a:cubicBezTo>
                    <a:pt x="86" y="1127"/>
                    <a:pt x="1" y="1213"/>
                    <a:pt x="129" y="1244"/>
                  </a:cubicBezTo>
                  <a:cubicBezTo>
                    <a:pt x="236" y="859"/>
                    <a:pt x="182" y="463"/>
                    <a:pt x="172" y="67"/>
                  </a:cubicBezTo>
                  <a:cubicBezTo>
                    <a:pt x="144" y="29"/>
                    <a:pt x="107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63"/>
            <p:cNvSpPr/>
            <p:nvPr/>
          </p:nvSpPr>
          <p:spPr>
            <a:xfrm>
              <a:off x="3268753" y="2040766"/>
              <a:ext cx="48557" cy="40192"/>
            </a:xfrm>
            <a:custGeom>
              <a:avLst/>
              <a:gdLst/>
              <a:ahLst/>
              <a:cxnLst/>
              <a:rect l="l" t="t" r="r" b="b"/>
              <a:pathLst>
                <a:path w="505" h="418" extrusionOk="0">
                  <a:moveTo>
                    <a:pt x="151" y="0"/>
                  </a:moveTo>
                  <a:cubicBezTo>
                    <a:pt x="98" y="0"/>
                    <a:pt x="55" y="22"/>
                    <a:pt x="1" y="43"/>
                  </a:cubicBezTo>
                  <a:lnTo>
                    <a:pt x="1" y="96"/>
                  </a:lnTo>
                  <a:cubicBezTo>
                    <a:pt x="33" y="161"/>
                    <a:pt x="1" y="246"/>
                    <a:pt x="33" y="322"/>
                  </a:cubicBezTo>
                  <a:lnTo>
                    <a:pt x="33" y="418"/>
                  </a:lnTo>
                  <a:cubicBezTo>
                    <a:pt x="65" y="375"/>
                    <a:pt x="86" y="343"/>
                    <a:pt x="119" y="300"/>
                  </a:cubicBezTo>
                  <a:cubicBezTo>
                    <a:pt x="160" y="269"/>
                    <a:pt x="162" y="181"/>
                    <a:pt x="235" y="181"/>
                  </a:cubicBezTo>
                  <a:cubicBezTo>
                    <a:pt x="239" y="181"/>
                    <a:pt x="243" y="182"/>
                    <a:pt x="247" y="182"/>
                  </a:cubicBezTo>
                  <a:cubicBezTo>
                    <a:pt x="269" y="182"/>
                    <a:pt x="293" y="183"/>
                    <a:pt x="316" y="183"/>
                  </a:cubicBezTo>
                  <a:cubicBezTo>
                    <a:pt x="361" y="183"/>
                    <a:pt x="408" y="179"/>
                    <a:pt x="450" y="150"/>
                  </a:cubicBezTo>
                  <a:cubicBezTo>
                    <a:pt x="493" y="139"/>
                    <a:pt x="504" y="118"/>
                    <a:pt x="493" y="86"/>
                  </a:cubicBezTo>
                  <a:cubicBezTo>
                    <a:pt x="450" y="0"/>
                    <a:pt x="365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63"/>
            <p:cNvSpPr/>
            <p:nvPr/>
          </p:nvSpPr>
          <p:spPr>
            <a:xfrm>
              <a:off x="3267792" y="1946055"/>
              <a:ext cx="26827" cy="99902"/>
            </a:xfrm>
            <a:custGeom>
              <a:avLst/>
              <a:gdLst/>
              <a:ahLst/>
              <a:cxnLst/>
              <a:rect l="l" t="t" r="r" b="b"/>
              <a:pathLst>
                <a:path w="279" h="1039" extrusionOk="0">
                  <a:moveTo>
                    <a:pt x="139" y="0"/>
                  </a:moveTo>
                  <a:cubicBezTo>
                    <a:pt x="129" y="182"/>
                    <a:pt x="129" y="375"/>
                    <a:pt x="118" y="557"/>
                  </a:cubicBezTo>
                  <a:cubicBezTo>
                    <a:pt x="118" y="567"/>
                    <a:pt x="129" y="589"/>
                    <a:pt x="129" y="600"/>
                  </a:cubicBezTo>
                  <a:cubicBezTo>
                    <a:pt x="96" y="675"/>
                    <a:pt x="108" y="750"/>
                    <a:pt x="108" y="824"/>
                  </a:cubicBezTo>
                  <a:cubicBezTo>
                    <a:pt x="108" y="889"/>
                    <a:pt x="129" y="964"/>
                    <a:pt x="32" y="996"/>
                  </a:cubicBezTo>
                  <a:cubicBezTo>
                    <a:pt x="11" y="996"/>
                    <a:pt x="0" y="1007"/>
                    <a:pt x="11" y="1028"/>
                  </a:cubicBezTo>
                  <a:cubicBezTo>
                    <a:pt x="65" y="1028"/>
                    <a:pt x="118" y="1028"/>
                    <a:pt x="172" y="1039"/>
                  </a:cubicBezTo>
                  <a:cubicBezTo>
                    <a:pt x="279" y="846"/>
                    <a:pt x="203" y="653"/>
                    <a:pt x="236" y="460"/>
                  </a:cubicBezTo>
                  <a:cubicBezTo>
                    <a:pt x="225" y="300"/>
                    <a:pt x="268" y="139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63"/>
            <p:cNvSpPr/>
            <p:nvPr/>
          </p:nvSpPr>
          <p:spPr>
            <a:xfrm>
              <a:off x="3281157" y="2185860"/>
              <a:ext cx="13461" cy="90768"/>
            </a:xfrm>
            <a:custGeom>
              <a:avLst/>
              <a:gdLst/>
              <a:ahLst/>
              <a:cxnLst/>
              <a:rect l="l" t="t" r="r" b="b"/>
              <a:pathLst>
                <a:path w="140" h="944" extrusionOk="0">
                  <a:moveTo>
                    <a:pt x="22" y="1"/>
                  </a:moveTo>
                  <a:cubicBezTo>
                    <a:pt x="22" y="76"/>
                    <a:pt x="22" y="162"/>
                    <a:pt x="33" y="236"/>
                  </a:cubicBezTo>
                  <a:cubicBezTo>
                    <a:pt x="33" y="472"/>
                    <a:pt x="0" y="708"/>
                    <a:pt x="64" y="943"/>
                  </a:cubicBezTo>
                  <a:cubicBezTo>
                    <a:pt x="140" y="857"/>
                    <a:pt x="33" y="761"/>
                    <a:pt x="76" y="676"/>
                  </a:cubicBezTo>
                  <a:cubicBezTo>
                    <a:pt x="97" y="579"/>
                    <a:pt x="97" y="472"/>
                    <a:pt x="76" y="365"/>
                  </a:cubicBezTo>
                  <a:lnTo>
                    <a:pt x="76" y="236"/>
                  </a:lnTo>
                  <a:cubicBezTo>
                    <a:pt x="118" y="33"/>
                    <a:pt x="118" y="33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63"/>
            <p:cNvSpPr/>
            <p:nvPr/>
          </p:nvSpPr>
          <p:spPr>
            <a:xfrm>
              <a:off x="3274522" y="2164322"/>
              <a:ext cx="22211" cy="44326"/>
            </a:xfrm>
            <a:custGeom>
              <a:avLst/>
              <a:gdLst/>
              <a:ahLst/>
              <a:cxnLst/>
              <a:rect l="l" t="t" r="r" b="b"/>
              <a:pathLst>
                <a:path w="231" h="461" extrusionOk="0">
                  <a:moveTo>
                    <a:pt x="102" y="0"/>
                  </a:moveTo>
                  <a:cubicBezTo>
                    <a:pt x="69" y="43"/>
                    <a:pt x="48" y="86"/>
                    <a:pt x="26" y="129"/>
                  </a:cubicBezTo>
                  <a:cubicBezTo>
                    <a:pt x="18" y="175"/>
                    <a:pt x="0" y="229"/>
                    <a:pt x="58" y="229"/>
                  </a:cubicBezTo>
                  <a:cubicBezTo>
                    <a:pt x="67" y="229"/>
                    <a:pt x="78" y="228"/>
                    <a:pt x="91" y="225"/>
                  </a:cubicBezTo>
                  <a:cubicBezTo>
                    <a:pt x="198" y="279"/>
                    <a:pt x="112" y="386"/>
                    <a:pt x="145" y="460"/>
                  </a:cubicBezTo>
                  <a:cubicBezTo>
                    <a:pt x="198" y="429"/>
                    <a:pt x="176" y="364"/>
                    <a:pt x="198" y="322"/>
                  </a:cubicBezTo>
                  <a:cubicBezTo>
                    <a:pt x="219" y="300"/>
                    <a:pt x="230" y="268"/>
                    <a:pt x="230" y="236"/>
                  </a:cubicBezTo>
                  <a:cubicBezTo>
                    <a:pt x="230" y="182"/>
                    <a:pt x="230" y="139"/>
                    <a:pt x="176" y="96"/>
                  </a:cubicBezTo>
                  <a:cubicBezTo>
                    <a:pt x="133" y="86"/>
                    <a:pt x="102" y="53"/>
                    <a:pt x="1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63"/>
            <p:cNvSpPr/>
            <p:nvPr/>
          </p:nvSpPr>
          <p:spPr>
            <a:xfrm>
              <a:off x="3289330" y="2438165"/>
              <a:ext cx="19711" cy="76249"/>
            </a:xfrm>
            <a:custGeom>
              <a:avLst/>
              <a:gdLst/>
              <a:ahLst/>
              <a:cxnLst/>
              <a:rect l="l" t="t" r="r" b="b"/>
              <a:pathLst>
                <a:path w="205" h="793" extrusionOk="0">
                  <a:moveTo>
                    <a:pt x="119" y="1"/>
                  </a:moveTo>
                  <a:cubicBezTo>
                    <a:pt x="1" y="22"/>
                    <a:pt x="65" y="97"/>
                    <a:pt x="65" y="151"/>
                  </a:cubicBezTo>
                  <a:cubicBezTo>
                    <a:pt x="65" y="365"/>
                    <a:pt x="76" y="579"/>
                    <a:pt x="76" y="793"/>
                  </a:cubicBezTo>
                  <a:cubicBezTo>
                    <a:pt x="151" y="686"/>
                    <a:pt x="87" y="568"/>
                    <a:pt x="119" y="450"/>
                  </a:cubicBezTo>
                  <a:cubicBezTo>
                    <a:pt x="205" y="300"/>
                    <a:pt x="194" y="151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63"/>
            <p:cNvSpPr/>
            <p:nvPr/>
          </p:nvSpPr>
          <p:spPr>
            <a:xfrm>
              <a:off x="3288368" y="2279609"/>
              <a:ext cx="19615" cy="32019"/>
            </a:xfrm>
            <a:custGeom>
              <a:avLst/>
              <a:gdLst/>
              <a:ahLst/>
              <a:cxnLst/>
              <a:rect l="l" t="t" r="r" b="b"/>
              <a:pathLst>
                <a:path w="204" h="333" extrusionOk="0">
                  <a:moveTo>
                    <a:pt x="118" y="1"/>
                  </a:moveTo>
                  <a:cubicBezTo>
                    <a:pt x="75" y="43"/>
                    <a:pt x="86" y="129"/>
                    <a:pt x="1" y="129"/>
                  </a:cubicBezTo>
                  <a:cubicBezTo>
                    <a:pt x="11" y="182"/>
                    <a:pt x="32" y="236"/>
                    <a:pt x="43" y="289"/>
                  </a:cubicBezTo>
                  <a:cubicBezTo>
                    <a:pt x="65" y="311"/>
                    <a:pt x="97" y="322"/>
                    <a:pt x="118" y="332"/>
                  </a:cubicBezTo>
                  <a:cubicBezTo>
                    <a:pt x="204" y="225"/>
                    <a:pt x="204" y="108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63"/>
            <p:cNvSpPr/>
            <p:nvPr/>
          </p:nvSpPr>
          <p:spPr>
            <a:xfrm>
              <a:off x="3288368" y="2409319"/>
              <a:ext cx="15481" cy="43365"/>
            </a:xfrm>
            <a:custGeom>
              <a:avLst/>
              <a:gdLst/>
              <a:ahLst/>
              <a:cxnLst/>
              <a:rect l="l" t="t" r="r" b="b"/>
              <a:pathLst>
                <a:path w="161" h="451" extrusionOk="0">
                  <a:moveTo>
                    <a:pt x="75" y="1"/>
                  </a:moveTo>
                  <a:lnTo>
                    <a:pt x="75" y="1"/>
                  </a:lnTo>
                  <a:cubicBezTo>
                    <a:pt x="1" y="151"/>
                    <a:pt x="43" y="301"/>
                    <a:pt x="75" y="451"/>
                  </a:cubicBezTo>
                  <a:cubicBezTo>
                    <a:pt x="97" y="408"/>
                    <a:pt x="75" y="343"/>
                    <a:pt x="118" y="301"/>
                  </a:cubicBezTo>
                  <a:cubicBezTo>
                    <a:pt x="151" y="268"/>
                    <a:pt x="161" y="225"/>
                    <a:pt x="108" y="194"/>
                  </a:cubicBezTo>
                  <a:cubicBezTo>
                    <a:pt x="65" y="140"/>
                    <a:pt x="86" y="65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63"/>
            <p:cNvSpPr/>
            <p:nvPr/>
          </p:nvSpPr>
          <p:spPr>
            <a:xfrm>
              <a:off x="3270869" y="2003651"/>
              <a:ext cx="10384" cy="38173"/>
            </a:xfrm>
            <a:custGeom>
              <a:avLst/>
              <a:gdLst/>
              <a:ahLst/>
              <a:cxnLst/>
              <a:rect l="l" t="t" r="r" b="b"/>
              <a:pathLst>
                <a:path w="108" h="397" extrusionOk="0">
                  <a:moveTo>
                    <a:pt x="97" y="1"/>
                  </a:moveTo>
                  <a:lnTo>
                    <a:pt x="97" y="1"/>
                  </a:lnTo>
                  <a:cubicBezTo>
                    <a:pt x="22" y="118"/>
                    <a:pt x="107" y="279"/>
                    <a:pt x="0" y="397"/>
                  </a:cubicBezTo>
                  <a:cubicBezTo>
                    <a:pt x="76" y="397"/>
                    <a:pt x="97" y="354"/>
                    <a:pt x="97" y="290"/>
                  </a:cubicBezTo>
                  <a:lnTo>
                    <a:pt x="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63"/>
            <p:cNvSpPr/>
            <p:nvPr/>
          </p:nvSpPr>
          <p:spPr>
            <a:xfrm>
              <a:off x="3292503" y="2315570"/>
              <a:ext cx="7211" cy="30000"/>
            </a:xfrm>
            <a:custGeom>
              <a:avLst/>
              <a:gdLst/>
              <a:ahLst/>
              <a:cxnLst/>
              <a:rect l="l" t="t" r="r" b="b"/>
              <a:pathLst>
                <a:path w="75" h="312" extrusionOk="0">
                  <a:moveTo>
                    <a:pt x="0" y="1"/>
                  </a:moveTo>
                  <a:cubicBezTo>
                    <a:pt x="0" y="108"/>
                    <a:pt x="0" y="215"/>
                    <a:pt x="32" y="312"/>
                  </a:cubicBezTo>
                  <a:cubicBezTo>
                    <a:pt x="32" y="205"/>
                    <a:pt x="75" y="9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63"/>
            <p:cNvSpPr/>
            <p:nvPr/>
          </p:nvSpPr>
          <p:spPr>
            <a:xfrm>
              <a:off x="3268753" y="2049996"/>
              <a:ext cx="6250" cy="20673"/>
            </a:xfrm>
            <a:custGeom>
              <a:avLst/>
              <a:gdLst/>
              <a:ahLst/>
              <a:cxnLst/>
              <a:rect l="l" t="t" r="r" b="b"/>
              <a:pathLst>
                <a:path w="65" h="215" extrusionOk="0">
                  <a:moveTo>
                    <a:pt x="1" y="0"/>
                  </a:moveTo>
                  <a:cubicBezTo>
                    <a:pt x="1" y="76"/>
                    <a:pt x="1" y="150"/>
                    <a:pt x="33" y="215"/>
                  </a:cubicBezTo>
                  <a:cubicBezTo>
                    <a:pt x="33" y="140"/>
                    <a:pt x="65" y="6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63"/>
            <p:cNvSpPr/>
            <p:nvPr/>
          </p:nvSpPr>
          <p:spPr>
            <a:xfrm>
              <a:off x="3277022" y="1858460"/>
              <a:ext cx="11442" cy="52692"/>
            </a:xfrm>
            <a:custGeom>
              <a:avLst/>
              <a:gdLst/>
              <a:ahLst/>
              <a:cxnLst/>
              <a:rect l="l" t="t" r="r" b="b"/>
              <a:pathLst>
                <a:path w="119" h="548" extrusionOk="0">
                  <a:moveTo>
                    <a:pt x="76" y="1"/>
                  </a:moveTo>
                  <a:cubicBezTo>
                    <a:pt x="0" y="183"/>
                    <a:pt x="43" y="365"/>
                    <a:pt x="43" y="547"/>
                  </a:cubicBezTo>
                  <a:cubicBezTo>
                    <a:pt x="54" y="547"/>
                    <a:pt x="65" y="547"/>
                    <a:pt x="76" y="536"/>
                  </a:cubicBezTo>
                  <a:cubicBezTo>
                    <a:pt x="97" y="355"/>
                    <a:pt x="119" y="183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63"/>
            <p:cNvSpPr/>
            <p:nvPr/>
          </p:nvSpPr>
          <p:spPr>
            <a:xfrm>
              <a:off x="3276061" y="1759615"/>
              <a:ext cx="3077" cy="39230"/>
            </a:xfrm>
            <a:custGeom>
              <a:avLst/>
              <a:gdLst/>
              <a:ahLst/>
              <a:cxnLst/>
              <a:rect l="l" t="t" r="r" b="b"/>
              <a:pathLst>
                <a:path w="32" h="408" extrusionOk="0">
                  <a:moveTo>
                    <a:pt x="0" y="1"/>
                  </a:moveTo>
                  <a:lnTo>
                    <a:pt x="0" y="408"/>
                  </a:lnTo>
                  <a:lnTo>
                    <a:pt x="32" y="408"/>
                  </a:lnTo>
                  <a:lnTo>
                    <a:pt x="32" y="12"/>
                  </a:lnTo>
                  <a:cubicBezTo>
                    <a:pt x="22" y="1"/>
                    <a:pt x="1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63"/>
            <p:cNvSpPr/>
            <p:nvPr/>
          </p:nvSpPr>
          <p:spPr>
            <a:xfrm>
              <a:off x="3881439" y="2292974"/>
              <a:ext cx="29903" cy="229708"/>
            </a:xfrm>
            <a:custGeom>
              <a:avLst/>
              <a:gdLst/>
              <a:ahLst/>
              <a:cxnLst/>
              <a:rect l="l" t="t" r="r" b="b"/>
              <a:pathLst>
                <a:path w="311" h="2389" extrusionOk="0">
                  <a:moveTo>
                    <a:pt x="150" y="0"/>
                  </a:moveTo>
                  <a:cubicBezTo>
                    <a:pt x="43" y="22"/>
                    <a:pt x="129" y="97"/>
                    <a:pt x="107" y="140"/>
                  </a:cubicBezTo>
                  <a:cubicBezTo>
                    <a:pt x="75" y="247"/>
                    <a:pt x="86" y="343"/>
                    <a:pt x="96" y="440"/>
                  </a:cubicBezTo>
                  <a:cubicBezTo>
                    <a:pt x="107" y="557"/>
                    <a:pt x="96" y="654"/>
                    <a:pt x="43" y="750"/>
                  </a:cubicBezTo>
                  <a:cubicBezTo>
                    <a:pt x="22" y="793"/>
                    <a:pt x="22" y="847"/>
                    <a:pt x="32" y="890"/>
                  </a:cubicBezTo>
                  <a:cubicBezTo>
                    <a:pt x="75" y="1125"/>
                    <a:pt x="32" y="1361"/>
                    <a:pt x="10" y="1596"/>
                  </a:cubicBezTo>
                  <a:cubicBezTo>
                    <a:pt x="0" y="1618"/>
                    <a:pt x="0" y="1639"/>
                    <a:pt x="10" y="1661"/>
                  </a:cubicBezTo>
                  <a:cubicBezTo>
                    <a:pt x="53" y="1768"/>
                    <a:pt x="64" y="1875"/>
                    <a:pt x="53" y="1992"/>
                  </a:cubicBezTo>
                  <a:cubicBezTo>
                    <a:pt x="64" y="2132"/>
                    <a:pt x="10" y="2292"/>
                    <a:pt x="160" y="2389"/>
                  </a:cubicBezTo>
                  <a:cubicBezTo>
                    <a:pt x="193" y="2389"/>
                    <a:pt x="214" y="2378"/>
                    <a:pt x="225" y="2356"/>
                  </a:cubicBezTo>
                  <a:cubicBezTo>
                    <a:pt x="246" y="2303"/>
                    <a:pt x="246" y="2239"/>
                    <a:pt x="246" y="2185"/>
                  </a:cubicBezTo>
                  <a:cubicBezTo>
                    <a:pt x="225" y="1756"/>
                    <a:pt x="300" y="1339"/>
                    <a:pt x="279" y="911"/>
                  </a:cubicBezTo>
                  <a:cubicBezTo>
                    <a:pt x="300" y="868"/>
                    <a:pt x="300" y="825"/>
                    <a:pt x="279" y="771"/>
                  </a:cubicBezTo>
                  <a:lnTo>
                    <a:pt x="279" y="407"/>
                  </a:lnTo>
                  <a:cubicBezTo>
                    <a:pt x="310" y="247"/>
                    <a:pt x="172" y="150"/>
                    <a:pt x="1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63"/>
            <p:cNvSpPr/>
            <p:nvPr/>
          </p:nvSpPr>
          <p:spPr>
            <a:xfrm>
              <a:off x="3872112" y="2343454"/>
              <a:ext cx="19711" cy="101056"/>
            </a:xfrm>
            <a:custGeom>
              <a:avLst/>
              <a:gdLst/>
              <a:ahLst/>
              <a:cxnLst/>
              <a:rect l="l" t="t" r="r" b="b"/>
              <a:pathLst>
                <a:path w="205" h="1051" extrusionOk="0">
                  <a:moveTo>
                    <a:pt x="129" y="1"/>
                  </a:moveTo>
                  <a:cubicBezTo>
                    <a:pt x="0" y="54"/>
                    <a:pt x="129" y="193"/>
                    <a:pt x="43" y="246"/>
                  </a:cubicBezTo>
                  <a:lnTo>
                    <a:pt x="33" y="268"/>
                  </a:lnTo>
                  <a:lnTo>
                    <a:pt x="33" y="279"/>
                  </a:lnTo>
                  <a:cubicBezTo>
                    <a:pt x="12" y="493"/>
                    <a:pt x="22" y="717"/>
                    <a:pt x="22" y="932"/>
                  </a:cubicBezTo>
                  <a:cubicBezTo>
                    <a:pt x="22" y="991"/>
                    <a:pt x="22" y="1051"/>
                    <a:pt x="99" y="1051"/>
                  </a:cubicBezTo>
                  <a:cubicBezTo>
                    <a:pt x="105" y="1051"/>
                    <a:pt x="112" y="1051"/>
                    <a:pt x="119" y="1050"/>
                  </a:cubicBezTo>
                  <a:cubicBezTo>
                    <a:pt x="161" y="825"/>
                    <a:pt x="183" y="600"/>
                    <a:pt x="161" y="365"/>
                  </a:cubicBezTo>
                  <a:cubicBezTo>
                    <a:pt x="161" y="311"/>
                    <a:pt x="161" y="257"/>
                    <a:pt x="172" y="204"/>
                  </a:cubicBezTo>
                  <a:cubicBezTo>
                    <a:pt x="193" y="139"/>
                    <a:pt x="204" y="65"/>
                    <a:pt x="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63"/>
            <p:cNvSpPr/>
            <p:nvPr/>
          </p:nvSpPr>
          <p:spPr>
            <a:xfrm>
              <a:off x="3885573" y="2306436"/>
              <a:ext cx="16538" cy="56634"/>
            </a:xfrm>
            <a:custGeom>
              <a:avLst/>
              <a:gdLst/>
              <a:ahLst/>
              <a:cxnLst/>
              <a:rect l="l" t="t" r="r" b="b"/>
              <a:pathLst>
                <a:path w="172" h="589" extrusionOk="0">
                  <a:moveTo>
                    <a:pt x="64" y="0"/>
                  </a:moveTo>
                  <a:cubicBezTo>
                    <a:pt x="0" y="129"/>
                    <a:pt x="53" y="257"/>
                    <a:pt x="21" y="386"/>
                  </a:cubicBezTo>
                  <a:cubicBezTo>
                    <a:pt x="21" y="450"/>
                    <a:pt x="32" y="524"/>
                    <a:pt x="32" y="589"/>
                  </a:cubicBezTo>
                  <a:cubicBezTo>
                    <a:pt x="171" y="535"/>
                    <a:pt x="53" y="386"/>
                    <a:pt x="139" y="310"/>
                  </a:cubicBezTo>
                  <a:cubicBezTo>
                    <a:pt x="0" y="236"/>
                    <a:pt x="117" y="96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63"/>
            <p:cNvSpPr/>
            <p:nvPr/>
          </p:nvSpPr>
          <p:spPr>
            <a:xfrm>
              <a:off x="3875189" y="2335185"/>
              <a:ext cx="14519" cy="32019"/>
            </a:xfrm>
            <a:custGeom>
              <a:avLst/>
              <a:gdLst/>
              <a:ahLst/>
              <a:cxnLst/>
              <a:rect l="l" t="t" r="r" b="b"/>
              <a:pathLst>
                <a:path w="151" h="333" extrusionOk="0">
                  <a:moveTo>
                    <a:pt x="22" y="1"/>
                  </a:moveTo>
                  <a:cubicBezTo>
                    <a:pt x="11" y="118"/>
                    <a:pt x="11" y="225"/>
                    <a:pt x="11" y="332"/>
                  </a:cubicBezTo>
                  <a:cubicBezTo>
                    <a:pt x="151" y="290"/>
                    <a:pt x="1" y="151"/>
                    <a:pt x="97" y="87"/>
                  </a:cubicBezTo>
                  <a:cubicBezTo>
                    <a:pt x="87" y="44"/>
                    <a:pt x="65" y="1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63"/>
            <p:cNvSpPr/>
            <p:nvPr/>
          </p:nvSpPr>
          <p:spPr>
            <a:xfrm>
              <a:off x="3923553" y="2506145"/>
              <a:ext cx="16634" cy="73461"/>
            </a:xfrm>
            <a:custGeom>
              <a:avLst/>
              <a:gdLst/>
              <a:ahLst/>
              <a:cxnLst/>
              <a:rect l="l" t="t" r="r" b="b"/>
              <a:pathLst>
                <a:path w="173" h="764" extrusionOk="0">
                  <a:moveTo>
                    <a:pt x="55" y="0"/>
                  </a:moveTo>
                  <a:cubicBezTo>
                    <a:pt x="44" y="203"/>
                    <a:pt x="44" y="417"/>
                    <a:pt x="44" y="621"/>
                  </a:cubicBezTo>
                  <a:cubicBezTo>
                    <a:pt x="1" y="674"/>
                    <a:pt x="1" y="717"/>
                    <a:pt x="65" y="760"/>
                  </a:cubicBezTo>
                  <a:cubicBezTo>
                    <a:pt x="73" y="762"/>
                    <a:pt x="81" y="764"/>
                    <a:pt x="87" y="764"/>
                  </a:cubicBezTo>
                  <a:cubicBezTo>
                    <a:pt x="141" y="764"/>
                    <a:pt x="143" y="692"/>
                    <a:pt x="162" y="664"/>
                  </a:cubicBezTo>
                  <a:cubicBezTo>
                    <a:pt x="162" y="439"/>
                    <a:pt x="162" y="225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63"/>
            <p:cNvSpPr/>
            <p:nvPr/>
          </p:nvSpPr>
          <p:spPr>
            <a:xfrm>
              <a:off x="3958553" y="2498837"/>
              <a:ext cx="11538" cy="47499"/>
            </a:xfrm>
            <a:custGeom>
              <a:avLst/>
              <a:gdLst/>
              <a:ahLst/>
              <a:cxnLst/>
              <a:rect l="l" t="t" r="r" b="b"/>
              <a:pathLst>
                <a:path w="120" h="494" extrusionOk="0">
                  <a:moveTo>
                    <a:pt x="12" y="1"/>
                  </a:moveTo>
                  <a:cubicBezTo>
                    <a:pt x="12" y="162"/>
                    <a:pt x="12" y="322"/>
                    <a:pt x="1" y="493"/>
                  </a:cubicBezTo>
                  <a:cubicBezTo>
                    <a:pt x="119" y="365"/>
                    <a:pt x="119" y="98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63"/>
            <p:cNvSpPr/>
            <p:nvPr/>
          </p:nvSpPr>
          <p:spPr>
            <a:xfrm>
              <a:off x="3898842" y="2378454"/>
              <a:ext cx="16634" cy="127883"/>
            </a:xfrm>
            <a:custGeom>
              <a:avLst/>
              <a:gdLst/>
              <a:ahLst/>
              <a:cxnLst/>
              <a:rect l="l" t="t" r="r" b="b"/>
              <a:pathLst>
                <a:path w="173" h="1330" extrusionOk="0">
                  <a:moveTo>
                    <a:pt x="86" y="1"/>
                  </a:moveTo>
                  <a:cubicBezTo>
                    <a:pt x="1" y="439"/>
                    <a:pt x="12" y="889"/>
                    <a:pt x="22" y="1328"/>
                  </a:cubicBezTo>
                  <a:cubicBezTo>
                    <a:pt x="28" y="1329"/>
                    <a:pt x="33" y="1329"/>
                    <a:pt x="37" y="1329"/>
                  </a:cubicBezTo>
                  <a:cubicBezTo>
                    <a:pt x="108" y="1329"/>
                    <a:pt x="109" y="1261"/>
                    <a:pt x="119" y="1210"/>
                  </a:cubicBezTo>
                  <a:cubicBezTo>
                    <a:pt x="119" y="1146"/>
                    <a:pt x="98" y="1093"/>
                    <a:pt x="129" y="1039"/>
                  </a:cubicBezTo>
                  <a:cubicBezTo>
                    <a:pt x="140" y="729"/>
                    <a:pt x="162" y="407"/>
                    <a:pt x="172" y="97"/>
                  </a:cubicBezTo>
                  <a:cubicBezTo>
                    <a:pt x="169" y="93"/>
                    <a:pt x="165" y="92"/>
                    <a:pt x="162" y="92"/>
                  </a:cubicBezTo>
                  <a:cubicBezTo>
                    <a:pt x="155" y="92"/>
                    <a:pt x="147" y="97"/>
                    <a:pt x="140" y="97"/>
                  </a:cubicBezTo>
                  <a:cubicBezTo>
                    <a:pt x="108" y="118"/>
                    <a:pt x="119" y="150"/>
                    <a:pt x="119" y="182"/>
                  </a:cubicBezTo>
                  <a:cubicBezTo>
                    <a:pt x="98" y="118"/>
                    <a:pt x="140" y="54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63"/>
            <p:cNvSpPr/>
            <p:nvPr/>
          </p:nvSpPr>
          <p:spPr>
            <a:xfrm>
              <a:off x="3897881" y="2478261"/>
              <a:ext cx="15481" cy="59807"/>
            </a:xfrm>
            <a:custGeom>
              <a:avLst/>
              <a:gdLst/>
              <a:ahLst/>
              <a:cxnLst/>
              <a:rect l="l" t="t" r="r" b="b"/>
              <a:pathLst>
                <a:path w="161" h="622" extrusionOk="0">
                  <a:moveTo>
                    <a:pt x="139" y="1"/>
                  </a:moveTo>
                  <a:lnTo>
                    <a:pt x="139" y="1"/>
                  </a:lnTo>
                  <a:cubicBezTo>
                    <a:pt x="54" y="86"/>
                    <a:pt x="161" y="236"/>
                    <a:pt x="32" y="290"/>
                  </a:cubicBezTo>
                  <a:lnTo>
                    <a:pt x="32" y="462"/>
                  </a:lnTo>
                  <a:cubicBezTo>
                    <a:pt x="22" y="526"/>
                    <a:pt x="1" y="612"/>
                    <a:pt x="108" y="622"/>
                  </a:cubicBezTo>
                  <a:cubicBezTo>
                    <a:pt x="129" y="419"/>
                    <a:pt x="150" y="215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63"/>
            <p:cNvSpPr/>
            <p:nvPr/>
          </p:nvSpPr>
          <p:spPr>
            <a:xfrm>
              <a:off x="3893746" y="2521529"/>
              <a:ext cx="21730" cy="52884"/>
            </a:xfrm>
            <a:custGeom>
              <a:avLst/>
              <a:gdLst/>
              <a:ahLst/>
              <a:cxnLst/>
              <a:rect l="l" t="t" r="r" b="b"/>
              <a:pathLst>
                <a:path w="226" h="550" extrusionOk="0">
                  <a:moveTo>
                    <a:pt x="54" y="1"/>
                  </a:moveTo>
                  <a:cubicBezTo>
                    <a:pt x="1" y="65"/>
                    <a:pt x="11" y="140"/>
                    <a:pt x="11" y="204"/>
                  </a:cubicBezTo>
                  <a:cubicBezTo>
                    <a:pt x="32" y="311"/>
                    <a:pt x="65" y="407"/>
                    <a:pt x="108" y="504"/>
                  </a:cubicBezTo>
                  <a:lnTo>
                    <a:pt x="108" y="493"/>
                  </a:lnTo>
                  <a:cubicBezTo>
                    <a:pt x="115" y="524"/>
                    <a:pt x="134" y="549"/>
                    <a:pt x="156" y="549"/>
                  </a:cubicBezTo>
                  <a:cubicBezTo>
                    <a:pt x="164" y="549"/>
                    <a:pt x="173" y="545"/>
                    <a:pt x="182" y="536"/>
                  </a:cubicBezTo>
                  <a:cubicBezTo>
                    <a:pt x="225" y="493"/>
                    <a:pt x="215" y="440"/>
                    <a:pt x="182" y="376"/>
                  </a:cubicBezTo>
                  <a:cubicBezTo>
                    <a:pt x="193" y="343"/>
                    <a:pt x="193" y="300"/>
                    <a:pt x="193" y="257"/>
                  </a:cubicBezTo>
                  <a:cubicBezTo>
                    <a:pt x="172" y="226"/>
                    <a:pt x="161" y="204"/>
                    <a:pt x="151" y="172"/>
                  </a:cubicBezTo>
                  <a:cubicBezTo>
                    <a:pt x="75" y="140"/>
                    <a:pt x="129" y="43"/>
                    <a:pt x="75" y="12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63"/>
            <p:cNvSpPr/>
            <p:nvPr/>
          </p:nvSpPr>
          <p:spPr>
            <a:xfrm>
              <a:off x="3633268" y="2172591"/>
              <a:ext cx="18557" cy="36057"/>
            </a:xfrm>
            <a:custGeom>
              <a:avLst/>
              <a:gdLst/>
              <a:ahLst/>
              <a:cxnLst/>
              <a:rect l="l" t="t" r="r" b="b"/>
              <a:pathLst>
                <a:path w="193" h="375" extrusionOk="0">
                  <a:moveTo>
                    <a:pt x="86" y="0"/>
                  </a:moveTo>
                  <a:cubicBezTo>
                    <a:pt x="76" y="32"/>
                    <a:pt x="54" y="64"/>
                    <a:pt x="33" y="96"/>
                  </a:cubicBezTo>
                  <a:cubicBezTo>
                    <a:pt x="22" y="171"/>
                    <a:pt x="0" y="257"/>
                    <a:pt x="54" y="332"/>
                  </a:cubicBezTo>
                  <a:cubicBezTo>
                    <a:pt x="64" y="343"/>
                    <a:pt x="76" y="353"/>
                    <a:pt x="86" y="374"/>
                  </a:cubicBezTo>
                  <a:cubicBezTo>
                    <a:pt x="193" y="364"/>
                    <a:pt x="140" y="289"/>
                    <a:pt x="140" y="246"/>
                  </a:cubicBezTo>
                  <a:cubicBezTo>
                    <a:pt x="118" y="160"/>
                    <a:pt x="150" y="75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63"/>
            <p:cNvSpPr/>
            <p:nvPr/>
          </p:nvSpPr>
          <p:spPr>
            <a:xfrm>
              <a:off x="3629134" y="2179706"/>
              <a:ext cx="9423" cy="24807"/>
            </a:xfrm>
            <a:custGeom>
              <a:avLst/>
              <a:gdLst/>
              <a:ahLst/>
              <a:cxnLst/>
              <a:rect l="l" t="t" r="r" b="b"/>
              <a:pathLst>
                <a:path w="98" h="258" extrusionOk="0">
                  <a:moveTo>
                    <a:pt x="54" y="1"/>
                  </a:moveTo>
                  <a:cubicBezTo>
                    <a:pt x="33" y="97"/>
                    <a:pt x="0" y="183"/>
                    <a:pt x="97" y="258"/>
                  </a:cubicBezTo>
                  <a:cubicBezTo>
                    <a:pt x="97" y="172"/>
                    <a:pt x="86" y="97"/>
                    <a:pt x="76" y="22"/>
                  </a:cubicBezTo>
                  <a:cubicBezTo>
                    <a:pt x="65" y="12"/>
                    <a:pt x="54" y="12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63"/>
            <p:cNvSpPr/>
            <p:nvPr/>
          </p:nvSpPr>
          <p:spPr>
            <a:xfrm>
              <a:off x="3648749" y="2053073"/>
              <a:ext cx="7211" cy="21730"/>
            </a:xfrm>
            <a:custGeom>
              <a:avLst/>
              <a:gdLst/>
              <a:ahLst/>
              <a:cxnLst/>
              <a:rect l="l" t="t" r="r" b="b"/>
              <a:pathLst>
                <a:path w="75" h="226" extrusionOk="0">
                  <a:moveTo>
                    <a:pt x="11" y="1"/>
                  </a:moveTo>
                  <a:cubicBezTo>
                    <a:pt x="11" y="75"/>
                    <a:pt x="0" y="151"/>
                    <a:pt x="43" y="225"/>
                  </a:cubicBezTo>
                  <a:cubicBezTo>
                    <a:pt x="53" y="151"/>
                    <a:pt x="75" y="65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63"/>
            <p:cNvSpPr/>
            <p:nvPr/>
          </p:nvSpPr>
          <p:spPr>
            <a:xfrm>
              <a:off x="3586923" y="1981055"/>
              <a:ext cx="19615" cy="120287"/>
            </a:xfrm>
            <a:custGeom>
              <a:avLst/>
              <a:gdLst/>
              <a:ahLst/>
              <a:cxnLst/>
              <a:rect l="l" t="t" r="r" b="b"/>
              <a:pathLst>
                <a:path w="204" h="1251" extrusionOk="0">
                  <a:moveTo>
                    <a:pt x="118" y="0"/>
                  </a:moveTo>
                  <a:cubicBezTo>
                    <a:pt x="75" y="150"/>
                    <a:pt x="172" y="322"/>
                    <a:pt x="75" y="460"/>
                  </a:cubicBezTo>
                  <a:cubicBezTo>
                    <a:pt x="1" y="600"/>
                    <a:pt x="75" y="739"/>
                    <a:pt x="65" y="878"/>
                  </a:cubicBezTo>
                  <a:cubicBezTo>
                    <a:pt x="97" y="996"/>
                    <a:pt x="129" y="1124"/>
                    <a:pt x="161" y="1243"/>
                  </a:cubicBezTo>
                  <a:cubicBezTo>
                    <a:pt x="172" y="1248"/>
                    <a:pt x="180" y="1250"/>
                    <a:pt x="185" y="1250"/>
                  </a:cubicBezTo>
                  <a:cubicBezTo>
                    <a:pt x="191" y="1250"/>
                    <a:pt x="194" y="1248"/>
                    <a:pt x="194" y="1243"/>
                  </a:cubicBezTo>
                  <a:lnTo>
                    <a:pt x="194" y="1231"/>
                  </a:lnTo>
                  <a:cubicBezTo>
                    <a:pt x="187" y="1225"/>
                    <a:pt x="184" y="1222"/>
                    <a:pt x="183" y="1222"/>
                  </a:cubicBezTo>
                  <a:cubicBezTo>
                    <a:pt x="181" y="1222"/>
                    <a:pt x="187" y="1235"/>
                    <a:pt x="172" y="1243"/>
                  </a:cubicBezTo>
                  <a:cubicBezTo>
                    <a:pt x="204" y="1103"/>
                    <a:pt x="194" y="974"/>
                    <a:pt x="194" y="836"/>
                  </a:cubicBezTo>
                  <a:cubicBezTo>
                    <a:pt x="182" y="568"/>
                    <a:pt x="161" y="289"/>
                    <a:pt x="151" y="22"/>
                  </a:cubicBezTo>
                  <a:cubicBezTo>
                    <a:pt x="151" y="0"/>
                    <a:pt x="140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63"/>
            <p:cNvSpPr/>
            <p:nvPr/>
          </p:nvSpPr>
          <p:spPr>
            <a:xfrm>
              <a:off x="3598269" y="2100476"/>
              <a:ext cx="17596" cy="37692"/>
            </a:xfrm>
            <a:custGeom>
              <a:avLst/>
              <a:gdLst/>
              <a:ahLst/>
              <a:cxnLst/>
              <a:rect l="l" t="t" r="r" b="b"/>
              <a:pathLst>
                <a:path w="183" h="392" extrusionOk="0">
                  <a:moveTo>
                    <a:pt x="43" y="1"/>
                  </a:moveTo>
                  <a:cubicBezTo>
                    <a:pt x="0" y="118"/>
                    <a:pt x="97" y="225"/>
                    <a:pt x="86" y="332"/>
                  </a:cubicBezTo>
                  <a:cubicBezTo>
                    <a:pt x="111" y="332"/>
                    <a:pt x="136" y="391"/>
                    <a:pt x="146" y="391"/>
                  </a:cubicBezTo>
                  <a:cubicBezTo>
                    <a:pt x="149" y="391"/>
                    <a:pt x="150" y="387"/>
                    <a:pt x="150" y="375"/>
                  </a:cubicBezTo>
                  <a:cubicBezTo>
                    <a:pt x="150" y="246"/>
                    <a:pt x="183" y="96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63"/>
            <p:cNvSpPr/>
            <p:nvPr/>
          </p:nvSpPr>
          <p:spPr>
            <a:xfrm>
              <a:off x="3598269" y="1926440"/>
              <a:ext cx="9327" cy="56730"/>
            </a:xfrm>
            <a:custGeom>
              <a:avLst/>
              <a:gdLst/>
              <a:ahLst/>
              <a:cxnLst/>
              <a:rect l="l" t="t" r="r" b="b"/>
              <a:pathLst>
                <a:path w="97" h="590" extrusionOk="0">
                  <a:moveTo>
                    <a:pt x="0" y="0"/>
                  </a:moveTo>
                  <a:lnTo>
                    <a:pt x="0" y="568"/>
                  </a:lnTo>
                  <a:cubicBezTo>
                    <a:pt x="11" y="579"/>
                    <a:pt x="22" y="579"/>
                    <a:pt x="33" y="590"/>
                  </a:cubicBezTo>
                  <a:cubicBezTo>
                    <a:pt x="33" y="386"/>
                    <a:pt x="97" y="19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63"/>
            <p:cNvSpPr/>
            <p:nvPr/>
          </p:nvSpPr>
          <p:spPr>
            <a:xfrm>
              <a:off x="3580769" y="2020477"/>
              <a:ext cx="13461" cy="45096"/>
            </a:xfrm>
            <a:custGeom>
              <a:avLst/>
              <a:gdLst/>
              <a:ahLst/>
              <a:cxnLst/>
              <a:rect l="l" t="t" r="r" b="b"/>
              <a:pathLst>
                <a:path w="140" h="469" extrusionOk="0">
                  <a:moveTo>
                    <a:pt x="121" y="1"/>
                  </a:moveTo>
                  <a:cubicBezTo>
                    <a:pt x="116" y="1"/>
                    <a:pt x="112" y="3"/>
                    <a:pt x="108" y="8"/>
                  </a:cubicBezTo>
                  <a:cubicBezTo>
                    <a:pt x="1" y="169"/>
                    <a:pt x="108" y="319"/>
                    <a:pt x="129" y="468"/>
                  </a:cubicBezTo>
                  <a:cubicBezTo>
                    <a:pt x="129" y="329"/>
                    <a:pt x="139" y="190"/>
                    <a:pt x="139" y="50"/>
                  </a:cubicBezTo>
                  <a:cubicBezTo>
                    <a:pt x="139" y="40"/>
                    <a:pt x="129" y="29"/>
                    <a:pt x="139" y="19"/>
                  </a:cubicBezTo>
                  <a:cubicBezTo>
                    <a:pt x="133" y="6"/>
                    <a:pt x="127" y="1"/>
                    <a:pt x="1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63"/>
            <p:cNvSpPr/>
            <p:nvPr/>
          </p:nvSpPr>
          <p:spPr>
            <a:xfrm>
              <a:off x="3586923" y="1982016"/>
              <a:ext cx="10384" cy="40288"/>
            </a:xfrm>
            <a:custGeom>
              <a:avLst/>
              <a:gdLst/>
              <a:ahLst/>
              <a:cxnLst/>
              <a:rect l="l" t="t" r="r" b="b"/>
              <a:pathLst>
                <a:path w="108" h="419" extrusionOk="0">
                  <a:moveTo>
                    <a:pt x="44" y="1"/>
                  </a:moveTo>
                  <a:cubicBezTo>
                    <a:pt x="33" y="44"/>
                    <a:pt x="33" y="86"/>
                    <a:pt x="22" y="129"/>
                  </a:cubicBezTo>
                  <a:cubicBezTo>
                    <a:pt x="22" y="162"/>
                    <a:pt x="11" y="205"/>
                    <a:pt x="1" y="236"/>
                  </a:cubicBezTo>
                  <a:cubicBezTo>
                    <a:pt x="75" y="279"/>
                    <a:pt x="33" y="354"/>
                    <a:pt x="44" y="408"/>
                  </a:cubicBezTo>
                  <a:cubicBezTo>
                    <a:pt x="54" y="408"/>
                    <a:pt x="65" y="419"/>
                    <a:pt x="75" y="419"/>
                  </a:cubicBezTo>
                  <a:cubicBezTo>
                    <a:pt x="75" y="279"/>
                    <a:pt x="108" y="140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63"/>
            <p:cNvSpPr/>
            <p:nvPr/>
          </p:nvSpPr>
          <p:spPr>
            <a:xfrm>
              <a:off x="3990572" y="2569990"/>
              <a:ext cx="12404" cy="87499"/>
            </a:xfrm>
            <a:custGeom>
              <a:avLst/>
              <a:gdLst/>
              <a:ahLst/>
              <a:cxnLst/>
              <a:rect l="l" t="t" r="r" b="b"/>
              <a:pathLst>
                <a:path w="129" h="910" extrusionOk="0">
                  <a:moveTo>
                    <a:pt x="53" y="0"/>
                  </a:moveTo>
                  <a:cubicBezTo>
                    <a:pt x="75" y="300"/>
                    <a:pt x="0" y="610"/>
                    <a:pt x="86" y="910"/>
                  </a:cubicBezTo>
                  <a:cubicBezTo>
                    <a:pt x="118" y="664"/>
                    <a:pt x="43" y="407"/>
                    <a:pt x="129" y="160"/>
                  </a:cubicBezTo>
                  <a:lnTo>
                    <a:pt x="1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63"/>
            <p:cNvSpPr/>
            <p:nvPr/>
          </p:nvSpPr>
          <p:spPr>
            <a:xfrm>
              <a:off x="3653845" y="2080669"/>
              <a:ext cx="23846" cy="100191"/>
            </a:xfrm>
            <a:custGeom>
              <a:avLst/>
              <a:gdLst/>
              <a:ahLst/>
              <a:cxnLst/>
              <a:rect l="l" t="t" r="r" b="b"/>
              <a:pathLst>
                <a:path w="248" h="1042" extrusionOk="0">
                  <a:moveTo>
                    <a:pt x="140" y="1"/>
                  </a:moveTo>
                  <a:cubicBezTo>
                    <a:pt x="93" y="1"/>
                    <a:pt x="47" y="27"/>
                    <a:pt x="0" y="45"/>
                  </a:cubicBezTo>
                  <a:cubicBezTo>
                    <a:pt x="43" y="378"/>
                    <a:pt x="76" y="709"/>
                    <a:pt x="119" y="1042"/>
                  </a:cubicBezTo>
                  <a:cubicBezTo>
                    <a:pt x="247" y="1031"/>
                    <a:pt x="140" y="913"/>
                    <a:pt x="204" y="870"/>
                  </a:cubicBezTo>
                  <a:cubicBezTo>
                    <a:pt x="172" y="667"/>
                    <a:pt x="150" y="463"/>
                    <a:pt x="150" y="260"/>
                  </a:cubicBezTo>
                  <a:cubicBezTo>
                    <a:pt x="140" y="195"/>
                    <a:pt x="119" y="131"/>
                    <a:pt x="150" y="57"/>
                  </a:cubicBezTo>
                  <a:cubicBezTo>
                    <a:pt x="161" y="45"/>
                    <a:pt x="161" y="24"/>
                    <a:pt x="161" y="3"/>
                  </a:cubicBezTo>
                  <a:cubicBezTo>
                    <a:pt x="154" y="1"/>
                    <a:pt x="147" y="1"/>
                    <a:pt x="1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63"/>
            <p:cNvSpPr/>
            <p:nvPr/>
          </p:nvSpPr>
          <p:spPr>
            <a:xfrm>
              <a:off x="3656922" y="2086053"/>
              <a:ext cx="16634" cy="19615"/>
            </a:xfrm>
            <a:custGeom>
              <a:avLst/>
              <a:gdLst/>
              <a:ahLst/>
              <a:cxnLst/>
              <a:rect l="l" t="t" r="r" b="b"/>
              <a:pathLst>
                <a:path w="173" h="204" extrusionOk="0">
                  <a:moveTo>
                    <a:pt x="118" y="1"/>
                  </a:moveTo>
                  <a:cubicBezTo>
                    <a:pt x="1" y="75"/>
                    <a:pt x="87" y="139"/>
                    <a:pt x="118" y="204"/>
                  </a:cubicBezTo>
                  <a:cubicBezTo>
                    <a:pt x="140" y="172"/>
                    <a:pt x="129" y="129"/>
                    <a:pt x="172" y="118"/>
                  </a:cubicBezTo>
                  <a:cubicBezTo>
                    <a:pt x="161" y="75"/>
                    <a:pt x="140" y="43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63"/>
            <p:cNvSpPr/>
            <p:nvPr/>
          </p:nvSpPr>
          <p:spPr>
            <a:xfrm>
              <a:off x="3665191" y="2164322"/>
              <a:ext cx="27884" cy="152882"/>
            </a:xfrm>
            <a:custGeom>
              <a:avLst/>
              <a:gdLst/>
              <a:ahLst/>
              <a:cxnLst/>
              <a:rect l="l" t="t" r="r" b="b"/>
              <a:pathLst>
                <a:path w="290" h="1590" extrusionOk="0">
                  <a:moveTo>
                    <a:pt x="86" y="0"/>
                  </a:moveTo>
                  <a:cubicBezTo>
                    <a:pt x="22" y="43"/>
                    <a:pt x="75" y="139"/>
                    <a:pt x="1" y="172"/>
                  </a:cubicBezTo>
                  <a:cubicBezTo>
                    <a:pt x="22" y="364"/>
                    <a:pt x="32" y="557"/>
                    <a:pt x="43" y="750"/>
                  </a:cubicBezTo>
                  <a:cubicBezTo>
                    <a:pt x="11" y="910"/>
                    <a:pt x="97" y="1050"/>
                    <a:pt x="129" y="1200"/>
                  </a:cubicBezTo>
                  <a:lnTo>
                    <a:pt x="129" y="1242"/>
                  </a:lnTo>
                  <a:cubicBezTo>
                    <a:pt x="139" y="1317"/>
                    <a:pt x="118" y="1392"/>
                    <a:pt x="182" y="1445"/>
                  </a:cubicBezTo>
                  <a:cubicBezTo>
                    <a:pt x="193" y="1488"/>
                    <a:pt x="204" y="1521"/>
                    <a:pt x="215" y="1564"/>
                  </a:cubicBezTo>
                  <a:cubicBezTo>
                    <a:pt x="236" y="1581"/>
                    <a:pt x="252" y="1589"/>
                    <a:pt x="264" y="1589"/>
                  </a:cubicBezTo>
                  <a:cubicBezTo>
                    <a:pt x="282" y="1589"/>
                    <a:pt x="289" y="1570"/>
                    <a:pt x="289" y="1531"/>
                  </a:cubicBezTo>
                  <a:lnTo>
                    <a:pt x="289" y="1499"/>
                  </a:lnTo>
                  <a:cubicBezTo>
                    <a:pt x="246" y="1435"/>
                    <a:pt x="289" y="1350"/>
                    <a:pt x="258" y="1285"/>
                  </a:cubicBezTo>
                  <a:cubicBezTo>
                    <a:pt x="204" y="857"/>
                    <a:pt x="139" y="429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63"/>
            <p:cNvSpPr/>
            <p:nvPr/>
          </p:nvSpPr>
          <p:spPr>
            <a:xfrm>
              <a:off x="3686825" y="2287878"/>
              <a:ext cx="9327" cy="20673"/>
            </a:xfrm>
            <a:custGeom>
              <a:avLst/>
              <a:gdLst/>
              <a:ahLst/>
              <a:cxnLst/>
              <a:rect l="l" t="t" r="r" b="b"/>
              <a:pathLst>
                <a:path w="97" h="215" extrusionOk="0">
                  <a:moveTo>
                    <a:pt x="33" y="0"/>
                  </a:moveTo>
                  <a:lnTo>
                    <a:pt x="33" y="0"/>
                  </a:lnTo>
                  <a:cubicBezTo>
                    <a:pt x="21" y="75"/>
                    <a:pt x="0" y="150"/>
                    <a:pt x="64" y="214"/>
                  </a:cubicBezTo>
                  <a:cubicBezTo>
                    <a:pt x="64" y="139"/>
                    <a:pt x="97" y="65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63"/>
            <p:cNvSpPr/>
            <p:nvPr/>
          </p:nvSpPr>
          <p:spPr>
            <a:xfrm>
              <a:off x="3867977" y="2370185"/>
              <a:ext cx="21730" cy="167882"/>
            </a:xfrm>
            <a:custGeom>
              <a:avLst/>
              <a:gdLst/>
              <a:ahLst/>
              <a:cxnLst/>
              <a:rect l="l" t="t" r="r" b="b"/>
              <a:pathLst>
                <a:path w="226" h="1746" extrusionOk="0">
                  <a:moveTo>
                    <a:pt x="76" y="1"/>
                  </a:moveTo>
                  <a:cubicBezTo>
                    <a:pt x="65" y="54"/>
                    <a:pt x="43" y="108"/>
                    <a:pt x="43" y="161"/>
                  </a:cubicBezTo>
                  <a:cubicBezTo>
                    <a:pt x="55" y="665"/>
                    <a:pt x="1" y="1168"/>
                    <a:pt x="86" y="1660"/>
                  </a:cubicBezTo>
                  <a:cubicBezTo>
                    <a:pt x="108" y="1693"/>
                    <a:pt x="97" y="1746"/>
                    <a:pt x="140" y="1746"/>
                  </a:cubicBezTo>
                  <a:cubicBezTo>
                    <a:pt x="204" y="1746"/>
                    <a:pt x="204" y="1693"/>
                    <a:pt x="215" y="1650"/>
                  </a:cubicBezTo>
                  <a:cubicBezTo>
                    <a:pt x="226" y="1500"/>
                    <a:pt x="193" y="1350"/>
                    <a:pt x="204" y="1200"/>
                  </a:cubicBezTo>
                  <a:cubicBezTo>
                    <a:pt x="193" y="1082"/>
                    <a:pt x="226" y="953"/>
                    <a:pt x="172" y="836"/>
                  </a:cubicBezTo>
                  <a:lnTo>
                    <a:pt x="172" y="804"/>
                  </a:lnTo>
                  <a:cubicBezTo>
                    <a:pt x="183" y="782"/>
                    <a:pt x="172" y="761"/>
                    <a:pt x="162" y="750"/>
                  </a:cubicBezTo>
                  <a:cubicBezTo>
                    <a:pt x="43" y="739"/>
                    <a:pt x="86" y="654"/>
                    <a:pt x="86" y="589"/>
                  </a:cubicBezTo>
                  <a:cubicBezTo>
                    <a:pt x="76" y="397"/>
                    <a:pt x="76" y="194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63"/>
            <p:cNvSpPr/>
            <p:nvPr/>
          </p:nvSpPr>
          <p:spPr>
            <a:xfrm>
              <a:off x="3899900" y="2665662"/>
              <a:ext cx="19615" cy="36153"/>
            </a:xfrm>
            <a:custGeom>
              <a:avLst/>
              <a:gdLst/>
              <a:ahLst/>
              <a:cxnLst/>
              <a:rect l="l" t="t" r="r" b="b"/>
              <a:pathLst>
                <a:path w="204" h="376" extrusionOk="0">
                  <a:moveTo>
                    <a:pt x="44" y="1"/>
                  </a:moveTo>
                  <a:cubicBezTo>
                    <a:pt x="33" y="12"/>
                    <a:pt x="11" y="22"/>
                    <a:pt x="1" y="33"/>
                  </a:cubicBezTo>
                  <a:cubicBezTo>
                    <a:pt x="65" y="140"/>
                    <a:pt x="65" y="279"/>
                    <a:pt x="161" y="376"/>
                  </a:cubicBezTo>
                  <a:cubicBezTo>
                    <a:pt x="183" y="365"/>
                    <a:pt x="194" y="343"/>
                    <a:pt x="204" y="322"/>
                  </a:cubicBezTo>
                  <a:lnTo>
                    <a:pt x="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63"/>
            <p:cNvSpPr/>
            <p:nvPr/>
          </p:nvSpPr>
          <p:spPr>
            <a:xfrm>
              <a:off x="3915381" y="2696527"/>
              <a:ext cx="17596" cy="24807"/>
            </a:xfrm>
            <a:custGeom>
              <a:avLst/>
              <a:gdLst/>
              <a:ahLst/>
              <a:cxnLst/>
              <a:rect l="l" t="t" r="r" b="b"/>
              <a:pathLst>
                <a:path w="183" h="258" extrusionOk="0">
                  <a:moveTo>
                    <a:pt x="43" y="1"/>
                  </a:moveTo>
                  <a:cubicBezTo>
                    <a:pt x="33" y="22"/>
                    <a:pt x="11" y="33"/>
                    <a:pt x="0" y="55"/>
                  </a:cubicBezTo>
                  <a:cubicBezTo>
                    <a:pt x="0" y="76"/>
                    <a:pt x="11" y="98"/>
                    <a:pt x="11" y="119"/>
                  </a:cubicBezTo>
                  <a:cubicBezTo>
                    <a:pt x="54" y="172"/>
                    <a:pt x="86" y="215"/>
                    <a:pt x="118" y="258"/>
                  </a:cubicBezTo>
                  <a:cubicBezTo>
                    <a:pt x="140" y="248"/>
                    <a:pt x="161" y="226"/>
                    <a:pt x="183" y="205"/>
                  </a:cubicBezTo>
                  <a:cubicBezTo>
                    <a:pt x="129" y="140"/>
                    <a:pt x="86" y="76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63"/>
            <p:cNvSpPr/>
            <p:nvPr/>
          </p:nvSpPr>
          <p:spPr>
            <a:xfrm>
              <a:off x="3905092" y="2367108"/>
              <a:ext cx="9327" cy="32980"/>
            </a:xfrm>
            <a:custGeom>
              <a:avLst/>
              <a:gdLst/>
              <a:ahLst/>
              <a:cxnLst/>
              <a:rect l="l" t="t" r="r" b="b"/>
              <a:pathLst>
                <a:path w="97" h="343" extrusionOk="0">
                  <a:moveTo>
                    <a:pt x="33" y="0"/>
                  </a:moveTo>
                  <a:cubicBezTo>
                    <a:pt x="33" y="43"/>
                    <a:pt x="21" y="76"/>
                    <a:pt x="21" y="119"/>
                  </a:cubicBezTo>
                  <a:cubicBezTo>
                    <a:pt x="54" y="183"/>
                    <a:pt x="0" y="268"/>
                    <a:pt x="64" y="343"/>
                  </a:cubicBezTo>
                  <a:cubicBezTo>
                    <a:pt x="64" y="290"/>
                    <a:pt x="75" y="247"/>
                    <a:pt x="75" y="215"/>
                  </a:cubicBezTo>
                  <a:cubicBezTo>
                    <a:pt x="54" y="140"/>
                    <a:pt x="97" y="65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63"/>
            <p:cNvSpPr/>
            <p:nvPr/>
          </p:nvSpPr>
          <p:spPr>
            <a:xfrm>
              <a:off x="3292503" y="3006524"/>
              <a:ext cx="15481" cy="326438"/>
            </a:xfrm>
            <a:custGeom>
              <a:avLst/>
              <a:gdLst/>
              <a:ahLst/>
              <a:cxnLst/>
              <a:rect l="l" t="t" r="r" b="b"/>
              <a:pathLst>
                <a:path w="161" h="3395" extrusionOk="0">
                  <a:moveTo>
                    <a:pt x="86" y="0"/>
                  </a:moveTo>
                  <a:cubicBezTo>
                    <a:pt x="43" y="22"/>
                    <a:pt x="22" y="43"/>
                    <a:pt x="22" y="86"/>
                  </a:cubicBezTo>
                  <a:cubicBezTo>
                    <a:pt x="32" y="129"/>
                    <a:pt x="43" y="182"/>
                    <a:pt x="75" y="214"/>
                  </a:cubicBezTo>
                  <a:cubicBezTo>
                    <a:pt x="86" y="257"/>
                    <a:pt x="108" y="289"/>
                    <a:pt x="118" y="332"/>
                  </a:cubicBezTo>
                  <a:cubicBezTo>
                    <a:pt x="65" y="375"/>
                    <a:pt x="86" y="450"/>
                    <a:pt x="43" y="503"/>
                  </a:cubicBezTo>
                  <a:lnTo>
                    <a:pt x="43" y="589"/>
                  </a:lnTo>
                  <a:cubicBezTo>
                    <a:pt x="65" y="707"/>
                    <a:pt x="75" y="824"/>
                    <a:pt x="43" y="953"/>
                  </a:cubicBezTo>
                  <a:lnTo>
                    <a:pt x="43" y="1007"/>
                  </a:lnTo>
                  <a:cubicBezTo>
                    <a:pt x="54" y="1307"/>
                    <a:pt x="86" y="1617"/>
                    <a:pt x="32" y="1928"/>
                  </a:cubicBezTo>
                  <a:cubicBezTo>
                    <a:pt x="11" y="1981"/>
                    <a:pt x="0" y="2035"/>
                    <a:pt x="11" y="2099"/>
                  </a:cubicBezTo>
                  <a:cubicBezTo>
                    <a:pt x="22" y="2195"/>
                    <a:pt x="22" y="2292"/>
                    <a:pt x="22" y="2388"/>
                  </a:cubicBezTo>
                  <a:cubicBezTo>
                    <a:pt x="43" y="2666"/>
                    <a:pt x="54" y="2944"/>
                    <a:pt x="86" y="3223"/>
                  </a:cubicBezTo>
                  <a:cubicBezTo>
                    <a:pt x="86" y="3287"/>
                    <a:pt x="43" y="3384"/>
                    <a:pt x="161" y="3394"/>
                  </a:cubicBezTo>
                  <a:lnTo>
                    <a:pt x="1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63"/>
            <p:cNvSpPr/>
            <p:nvPr/>
          </p:nvSpPr>
          <p:spPr>
            <a:xfrm>
              <a:off x="3286349" y="3348154"/>
              <a:ext cx="26827" cy="136152"/>
            </a:xfrm>
            <a:custGeom>
              <a:avLst/>
              <a:gdLst/>
              <a:ahLst/>
              <a:cxnLst/>
              <a:rect l="l" t="t" r="r" b="b"/>
              <a:pathLst>
                <a:path w="279" h="1416" extrusionOk="0">
                  <a:moveTo>
                    <a:pt x="206" y="1"/>
                  </a:moveTo>
                  <a:cubicBezTo>
                    <a:pt x="150" y="1"/>
                    <a:pt x="149" y="49"/>
                    <a:pt x="139" y="88"/>
                  </a:cubicBezTo>
                  <a:cubicBezTo>
                    <a:pt x="107" y="184"/>
                    <a:pt x="0" y="227"/>
                    <a:pt x="10" y="355"/>
                  </a:cubicBezTo>
                  <a:cubicBezTo>
                    <a:pt x="10" y="441"/>
                    <a:pt x="150" y="409"/>
                    <a:pt x="96" y="495"/>
                  </a:cubicBezTo>
                  <a:cubicBezTo>
                    <a:pt x="96" y="559"/>
                    <a:pt x="86" y="623"/>
                    <a:pt x="75" y="676"/>
                  </a:cubicBezTo>
                  <a:cubicBezTo>
                    <a:pt x="32" y="826"/>
                    <a:pt x="118" y="976"/>
                    <a:pt x="64" y="1126"/>
                  </a:cubicBezTo>
                  <a:cubicBezTo>
                    <a:pt x="22" y="1276"/>
                    <a:pt x="86" y="1362"/>
                    <a:pt x="225" y="1416"/>
                  </a:cubicBezTo>
                  <a:cubicBezTo>
                    <a:pt x="257" y="1340"/>
                    <a:pt x="246" y="1255"/>
                    <a:pt x="236" y="1180"/>
                  </a:cubicBezTo>
                  <a:lnTo>
                    <a:pt x="236" y="1094"/>
                  </a:lnTo>
                  <a:cubicBezTo>
                    <a:pt x="257" y="848"/>
                    <a:pt x="257" y="602"/>
                    <a:pt x="225" y="355"/>
                  </a:cubicBezTo>
                  <a:cubicBezTo>
                    <a:pt x="279" y="238"/>
                    <a:pt x="257" y="120"/>
                    <a:pt x="225" y="2"/>
                  </a:cubicBezTo>
                  <a:cubicBezTo>
                    <a:pt x="218" y="1"/>
                    <a:pt x="212" y="1"/>
                    <a:pt x="2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63"/>
            <p:cNvSpPr/>
            <p:nvPr/>
          </p:nvSpPr>
          <p:spPr>
            <a:xfrm>
              <a:off x="3288368" y="3177387"/>
              <a:ext cx="21730" cy="179228"/>
            </a:xfrm>
            <a:custGeom>
              <a:avLst/>
              <a:gdLst/>
              <a:ahLst/>
              <a:cxnLst/>
              <a:rect l="l" t="t" r="r" b="b"/>
              <a:pathLst>
                <a:path w="226" h="1864" extrusionOk="0">
                  <a:moveTo>
                    <a:pt x="75" y="1"/>
                  </a:moveTo>
                  <a:cubicBezTo>
                    <a:pt x="1" y="54"/>
                    <a:pt x="75" y="161"/>
                    <a:pt x="1" y="204"/>
                  </a:cubicBezTo>
                  <a:cubicBezTo>
                    <a:pt x="11" y="418"/>
                    <a:pt x="11" y="622"/>
                    <a:pt x="22" y="825"/>
                  </a:cubicBezTo>
                  <a:cubicBezTo>
                    <a:pt x="32" y="1179"/>
                    <a:pt x="65" y="1521"/>
                    <a:pt x="118" y="1864"/>
                  </a:cubicBezTo>
                  <a:cubicBezTo>
                    <a:pt x="151" y="1842"/>
                    <a:pt x="172" y="1810"/>
                    <a:pt x="204" y="1778"/>
                  </a:cubicBezTo>
                  <a:cubicBezTo>
                    <a:pt x="215" y="1724"/>
                    <a:pt x="225" y="1671"/>
                    <a:pt x="204" y="1617"/>
                  </a:cubicBezTo>
                  <a:cubicBezTo>
                    <a:pt x="193" y="1607"/>
                    <a:pt x="182" y="1596"/>
                    <a:pt x="182" y="1585"/>
                  </a:cubicBezTo>
                  <a:cubicBezTo>
                    <a:pt x="172" y="1296"/>
                    <a:pt x="129" y="1017"/>
                    <a:pt x="161" y="729"/>
                  </a:cubicBezTo>
                  <a:cubicBezTo>
                    <a:pt x="172" y="653"/>
                    <a:pt x="118" y="622"/>
                    <a:pt x="86" y="579"/>
                  </a:cubicBezTo>
                  <a:cubicBezTo>
                    <a:pt x="108" y="493"/>
                    <a:pt x="108" y="418"/>
                    <a:pt x="86" y="343"/>
                  </a:cubicBezTo>
                  <a:lnTo>
                    <a:pt x="86" y="161"/>
                  </a:lnTo>
                  <a:cubicBezTo>
                    <a:pt x="108" y="108"/>
                    <a:pt x="118" y="54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63"/>
            <p:cNvSpPr/>
            <p:nvPr/>
          </p:nvSpPr>
          <p:spPr>
            <a:xfrm>
              <a:off x="3298657" y="3704593"/>
              <a:ext cx="24807" cy="167786"/>
            </a:xfrm>
            <a:custGeom>
              <a:avLst/>
              <a:gdLst/>
              <a:ahLst/>
              <a:cxnLst/>
              <a:rect l="l" t="t" r="r" b="b"/>
              <a:pathLst>
                <a:path w="258" h="1745" extrusionOk="0">
                  <a:moveTo>
                    <a:pt x="139" y="0"/>
                  </a:moveTo>
                  <a:cubicBezTo>
                    <a:pt x="108" y="21"/>
                    <a:pt x="86" y="43"/>
                    <a:pt x="65" y="75"/>
                  </a:cubicBezTo>
                  <a:cubicBezTo>
                    <a:pt x="54" y="86"/>
                    <a:pt x="44" y="96"/>
                    <a:pt x="44" y="117"/>
                  </a:cubicBezTo>
                  <a:cubicBezTo>
                    <a:pt x="44" y="139"/>
                    <a:pt x="44" y="150"/>
                    <a:pt x="54" y="160"/>
                  </a:cubicBezTo>
                  <a:cubicBezTo>
                    <a:pt x="108" y="214"/>
                    <a:pt x="139" y="278"/>
                    <a:pt x="97" y="343"/>
                  </a:cubicBezTo>
                  <a:cubicBezTo>
                    <a:pt x="118" y="407"/>
                    <a:pt x="118" y="471"/>
                    <a:pt x="54" y="514"/>
                  </a:cubicBezTo>
                  <a:cubicBezTo>
                    <a:pt x="44" y="535"/>
                    <a:pt x="54" y="546"/>
                    <a:pt x="65" y="567"/>
                  </a:cubicBezTo>
                  <a:cubicBezTo>
                    <a:pt x="161" y="653"/>
                    <a:pt x="151" y="771"/>
                    <a:pt x="97" y="857"/>
                  </a:cubicBezTo>
                  <a:cubicBezTo>
                    <a:pt x="11" y="1017"/>
                    <a:pt x="22" y="1167"/>
                    <a:pt x="54" y="1338"/>
                  </a:cubicBezTo>
                  <a:cubicBezTo>
                    <a:pt x="108" y="1381"/>
                    <a:pt x="108" y="1424"/>
                    <a:pt x="54" y="1467"/>
                  </a:cubicBezTo>
                  <a:cubicBezTo>
                    <a:pt x="54" y="1563"/>
                    <a:pt x="1" y="1681"/>
                    <a:pt x="139" y="1745"/>
                  </a:cubicBezTo>
                  <a:cubicBezTo>
                    <a:pt x="139" y="1616"/>
                    <a:pt x="129" y="1488"/>
                    <a:pt x="161" y="1359"/>
                  </a:cubicBezTo>
                  <a:cubicBezTo>
                    <a:pt x="258" y="910"/>
                    <a:pt x="215" y="460"/>
                    <a:pt x="182" y="10"/>
                  </a:cubicBezTo>
                  <a:cubicBezTo>
                    <a:pt x="172" y="0"/>
                    <a:pt x="161" y="0"/>
                    <a:pt x="1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63"/>
            <p:cNvSpPr/>
            <p:nvPr/>
          </p:nvSpPr>
          <p:spPr>
            <a:xfrm>
              <a:off x="3298657" y="3584690"/>
              <a:ext cx="20673" cy="92306"/>
            </a:xfrm>
            <a:custGeom>
              <a:avLst/>
              <a:gdLst/>
              <a:ahLst/>
              <a:cxnLst/>
              <a:rect l="l" t="t" r="r" b="b"/>
              <a:pathLst>
                <a:path w="215" h="960" extrusionOk="0">
                  <a:moveTo>
                    <a:pt x="112" y="0"/>
                  </a:moveTo>
                  <a:cubicBezTo>
                    <a:pt x="97" y="0"/>
                    <a:pt x="82" y="8"/>
                    <a:pt x="65" y="26"/>
                  </a:cubicBezTo>
                  <a:lnTo>
                    <a:pt x="54" y="26"/>
                  </a:lnTo>
                  <a:cubicBezTo>
                    <a:pt x="11" y="112"/>
                    <a:pt x="65" y="208"/>
                    <a:pt x="44" y="294"/>
                  </a:cubicBezTo>
                  <a:cubicBezTo>
                    <a:pt x="54" y="390"/>
                    <a:pt x="54" y="476"/>
                    <a:pt x="54" y="562"/>
                  </a:cubicBezTo>
                  <a:cubicBezTo>
                    <a:pt x="1" y="626"/>
                    <a:pt x="11" y="690"/>
                    <a:pt x="32" y="765"/>
                  </a:cubicBezTo>
                  <a:cubicBezTo>
                    <a:pt x="44" y="819"/>
                    <a:pt x="22" y="883"/>
                    <a:pt x="54" y="936"/>
                  </a:cubicBezTo>
                  <a:cubicBezTo>
                    <a:pt x="81" y="950"/>
                    <a:pt x="107" y="960"/>
                    <a:pt x="128" y="960"/>
                  </a:cubicBezTo>
                  <a:cubicBezTo>
                    <a:pt x="156" y="960"/>
                    <a:pt x="176" y="942"/>
                    <a:pt x="182" y="893"/>
                  </a:cubicBezTo>
                  <a:cubicBezTo>
                    <a:pt x="215" y="593"/>
                    <a:pt x="215" y="305"/>
                    <a:pt x="151" y="15"/>
                  </a:cubicBezTo>
                  <a:cubicBezTo>
                    <a:pt x="136" y="6"/>
                    <a:pt x="124" y="0"/>
                    <a:pt x="1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63"/>
            <p:cNvSpPr/>
            <p:nvPr/>
          </p:nvSpPr>
          <p:spPr>
            <a:xfrm>
              <a:off x="3301734" y="3503730"/>
              <a:ext cx="13558" cy="83557"/>
            </a:xfrm>
            <a:custGeom>
              <a:avLst/>
              <a:gdLst/>
              <a:ahLst/>
              <a:cxnLst/>
              <a:rect l="l" t="t" r="r" b="b"/>
              <a:pathLst>
                <a:path w="141" h="869" extrusionOk="0">
                  <a:moveTo>
                    <a:pt x="0" y="1"/>
                  </a:moveTo>
                  <a:lnTo>
                    <a:pt x="33" y="868"/>
                  </a:lnTo>
                  <a:cubicBezTo>
                    <a:pt x="65" y="868"/>
                    <a:pt x="86" y="857"/>
                    <a:pt x="119" y="857"/>
                  </a:cubicBezTo>
                  <a:cubicBezTo>
                    <a:pt x="140" y="707"/>
                    <a:pt x="119" y="557"/>
                    <a:pt x="107" y="407"/>
                  </a:cubicBezTo>
                  <a:cubicBezTo>
                    <a:pt x="22" y="279"/>
                    <a:pt x="97" y="129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63"/>
            <p:cNvSpPr/>
            <p:nvPr/>
          </p:nvSpPr>
          <p:spPr>
            <a:xfrm>
              <a:off x="3299618" y="3878629"/>
              <a:ext cx="13558" cy="53461"/>
            </a:xfrm>
            <a:custGeom>
              <a:avLst/>
              <a:gdLst/>
              <a:ahLst/>
              <a:cxnLst/>
              <a:rect l="l" t="t" r="r" b="b"/>
              <a:pathLst>
                <a:path w="141" h="556" extrusionOk="0">
                  <a:moveTo>
                    <a:pt x="82" y="1"/>
                  </a:moveTo>
                  <a:cubicBezTo>
                    <a:pt x="51" y="1"/>
                    <a:pt x="27" y="27"/>
                    <a:pt x="12" y="63"/>
                  </a:cubicBezTo>
                  <a:cubicBezTo>
                    <a:pt x="55" y="192"/>
                    <a:pt x="1" y="310"/>
                    <a:pt x="1" y="439"/>
                  </a:cubicBezTo>
                  <a:cubicBezTo>
                    <a:pt x="34" y="470"/>
                    <a:pt x="12" y="524"/>
                    <a:pt x="65" y="556"/>
                  </a:cubicBezTo>
                  <a:lnTo>
                    <a:pt x="141" y="556"/>
                  </a:lnTo>
                  <a:cubicBezTo>
                    <a:pt x="129" y="374"/>
                    <a:pt x="129" y="203"/>
                    <a:pt x="129" y="21"/>
                  </a:cubicBezTo>
                  <a:cubicBezTo>
                    <a:pt x="112" y="7"/>
                    <a:pt x="96" y="1"/>
                    <a:pt x="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63"/>
            <p:cNvSpPr/>
            <p:nvPr/>
          </p:nvSpPr>
          <p:spPr>
            <a:xfrm>
              <a:off x="3295580" y="3670555"/>
              <a:ext cx="24807" cy="43269"/>
            </a:xfrm>
            <a:custGeom>
              <a:avLst/>
              <a:gdLst/>
              <a:ahLst/>
              <a:cxnLst/>
              <a:rect l="l" t="t" r="r" b="b"/>
              <a:pathLst>
                <a:path w="258" h="450" extrusionOk="0">
                  <a:moveTo>
                    <a:pt x="162" y="257"/>
                  </a:moveTo>
                  <a:cubicBezTo>
                    <a:pt x="163" y="257"/>
                    <a:pt x="169" y="262"/>
                    <a:pt x="174" y="271"/>
                  </a:cubicBezTo>
                  <a:lnTo>
                    <a:pt x="174" y="271"/>
                  </a:lnTo>
                  <a:cubicBezTo>
                    <a:pt x="173" y="270"/>
                    <a:pt x="173" y="269"/>
                    <a:pt x="171" y="268"/>
                  </a:cubicBezTo>
                  <a:cubicBezTo>
                    <a:pt x="164" y="261"/>
                    <a:pt x="162" y="257"/>
                    <a:pt x="162" y="257"/>
                  </a:cubicBezTo>
                  <a:close/>
                  <a:moveTo>
                    <a:pt x="214" y="0"/>
                  </a:moveTo>
                  <a:cubicBezTo>
                    <a:pt x="190" y="25"/>
                    <a:pt x="160" y="37"/>
                    <a:pt x="129" y="37"/>
                  </a:cubicBezTo>
                  <a:cubicBezTo>
                    <a:pt x="118" y="37"/>
                    <a:pt x="108" y="35"/>
                    <a:pt x="97" y="33"/>
                  </a:cubicBezTo>
                  <a:cubicBezTo>
                    <a:pt x="54" y="43"/>
                    <a:pt x="43" y="64"/>
                    <a:pt x="22" y="97"/>
                  </a:cubicBezTo>
                  <a:lnTo>
                    <a:pt x="22" y="161"/>
                  </a:lnTo>
                  <a:cubicBezTo>
                    <a:pt x="54" y="257"/>
                    <a:pt x="0" y="364"/>
                    <a:pt x="97" y="450"/>
                  </a:cubicBezTo>
                  <a:lnTo>
                    <a:pt x="129" y="450"/>
                  </a:lnTo>
                  <a:cubicBezTo>
                    <a:pt x="150" y="398"/>
                    <a:pt x="161" y="344"/>
                    <a:pt x="171" y="281"/>
                  </a:cubicBezTo>
                  <a:lnTo>
                    <a:pt x="171" y="281"/>
                  </a:lnTo>
                  <a:cubicBezTo>
                    <a:pt x="175" y="281"/>
                    <a:pt x="177" y="279"/>
                    <a:pt x="177" y="276"/>
                  </a:cubicBezTo>
                  <a:lnTo>
                    <a:pt x="177" y="276"/>
                  </a:lnTo>
                  <a:cubicBezTo>
                    <a:pt x="179" y="280"/>
                    <a:pt x="181" y="284"/>
                    <a:pt x="183" y="290"/>
                  </a:cubicBezTo>
                  <a:cubicBezTo>
                    <a:pt x="193" y="300"/>
                    <a:pt x="204" y="321"/>
                    <a:pt x="214" y="321"/>
                  </a:cubicBezTo>
                  <a:cubicBezTo>
                    <a:pt x="236" y="214"/>
                    <a:pt x="257" y="107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63"/>
            <p:cNvSpPr/>
            <p:nvPr/>
          </p:nvSpPr>
          <p:spPr>
            <a:xfrm>
              <a:off x="3295580" y="3845553"/>
              <a:ext cx="16538" cy="39230"/>
            </a:xfrm>
            <a:custGeom>
              <a:avLst/>
              <a:gdLst/>
              <a:ahLst/>
              <a:cxnLst/>
              <a:rect l="l" t="t" r="r" b="b"/>
              <a:pathLst>
                <a:path w="172" h="408" extrusionOk="0">
                  <a:moveTo>
                    <a:pt x="86" y="1"/>
                  </a:moveTo>
                  <a:cubicBezTo>
                    <a:pt x="0" y="129"/>
                    <a:pt x="64" y="269"/>
                    <a:pt x="54" y="407"/>
                  </a:cubicBezTo>
                  <a:cubicBezTo>
                    <a:pt x="97" y="397"/>
                    <a:pt x="129" y="376"/>
                    <a:pt x="171" y="365"/>
                  </a:cubicBezTo>
                  <a:lnTo>
                    <a:pt x="171" y="279"/>
                  </a:lnTo>
                  <a:cubicBezTo>
                    <a:pt x="97" y="204"/>
                    <a:pt x="129" y="86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63"/>
            <p:cNvSpPr/>
            <p:nvPr/>
          </p:nvSpPr>
          <p:spPr>
            <a:xfrm>
              <a:off x="3307887" y="3382289"/>
              <a:ext cx="5288" cy="71153"/>
            </a:xfrm>
            <a:custGeom>
              <a:avLst/>
              <a:gdLst/>
              <a:ahLst/>
              <a:cxnLst/>
              <a:rect l="l" t="t" r="r" b="b"/>
              <a:pathLst>
                <a:path w="55" h="740" extrusionOk="0">
                  <a:moveTo>
                    <a:pt x="1" y="0"/>
                  </a:moveTo>
                  <a:cubicBezTo>
                    <a:pt x="1" y="247"/>
                    <a:pt x="1" y="493"/>
                    <a:pt x="12" y="739"/>
                  </a:cubicBezTo>
                  <a:cubicBezTo>
                    <a:pt x="55" y="493"/>
                    <a:pt x="55" y="247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63"/>
            <p:cNvSpPr/>
            <p:nvPr/>
          </p:nvSpPr>
          <p:spPr>
            <a:xfrm>
              <a:off x="3292503" y="2860275"/>
              <a:ext cx="14519" cy="34038"/>
            </a:xfrm>
            <a:custGeom>
              <a:avLst/>
              <a:gdLst/>
              <a:ahLst/>
              <a:cxnLst/>
              <a:rect l="l" t="t" r="r" b="b"/>
              <a:pathLst>
                <a:path w="151" h="354" extrusionOk="0">
                  <a:moveTo>
                    <a:pt x="96" y="1"/>
                  </a:moveTo>
                  <a:cubicBezTo>
                    <a:pt x="65" y="108"/>
                    <a:pt x="0" y="225"/>
                    <a:pt x="75" y="354"/>
                  </a:cubicBezTo>
                  <a:cubicBezTo>
                    <a:pt x="150" y="268"/>
                    <a:pt x="96" y="182"/>
                    <a:pt x="129" y="108"/>
                  </a:cubicBezTo>
                  <a:lnTo>
                    <a:pt x="129" y="44"/>
                  </a:lnTo>
                  <a:cubicBezTo>
                    <a:pt x="118" y="32"/>
                    <a:pt x="108" y="1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63"/>
            <p:cNvSpPr/>
            <p:nvPr/>
          </p:nvSpPr>
          <p:spPr>
            <a:xfrm>
              <a:off x="3362502" y="3303059"/>
              <a:ext cx="5192" cy="51538"/>
            </a:xfrm>
            <a:custGeom>
              <a:avLst/>
              <a:gdLst/>
              <a:ahLst/>
              <a:cxnLst/>
              <a:rect l="l" t="t" r="r" b="b"/>
              <a:pathLst>
                <a:path w="54" h="536" extrusionOk="0">
                  <a:moveTo>
                    <a:pt x="43" y="0"/>
                  </a:moveTo>
                  <a:cubicBezTo>
                    <a:pt x="1" y="182"/>
                    <a:pt x="1" y="353"/>
                    <a:pt x="54" y="535"/>
                  </a:cubicBezTo>
                  <a:cubicBezTo>
                    <a:pt x="54" y="353"/>
                    <a:pt x="54" y="18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63"/>
            <p:cNvSpPr/>
            <p:nvPr/>
          </p:nvSpPr>
          <p:spPr>
            <a:xfrm>
              <a:off x="3306926" y="3679881"/>
              <a:ext cx="9327" cy="25769"/>
            </a:xfrm>
            <a:custGeom>
              <a:avLst/>
              <a:gdLst/>
              <a:ahLst/>
              <a:cxnLst/>
              <a:rect l="l" t="t" r="r" b="b"/>
              <a:pathLst>
                <a:path w="97" h="268" extrusionOk="0">
                  <a:moveTo>
                    <a:pt x="43" y="0"/>
                  </a:moveTo>
                  <a:cubicBezTo>
                    <a:pt x="0" y="10"/>
                    <a:pt x="11" y="64"/>
                    <a:pt x="11" y="107"/>
                  </a:cubicBezTo>
                  <a:cubicBezTo>
                    <a:pt x="53" y="150"/>
                    <a:pt x="11" y="224"/>
                    <a:pt x="53" y="267"/>
                  </a:cubicBezTo>
                  <a:lnTo>
                    <a:pt x="96" y="267"/>
                  </a:lnTo>
                  <a:lnTo>
                    <a:pt x="96" y="236"/>
                  </a:lnTo>
                  <a:cubicBezTo>
                    <a:pt x="96" y="182"/>
                    <a:pt x="96" y="139"/>
                    <a:pt x="86" y="96"/>
                  </a:cubicBezTo>
                  <a:cubicBezTo>
                    <a:pt x="86" y="53"/>
                    <a:pt x="96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63"/>
            <p:cNvSpPr/>
            <p:nvPr/>
          </p:nvSpPr>
          <p:spPr>
            <a:xfrm>
              <a:off x="3366637" y="2815949"/>
              <a:ext cx="7211" cy="32115"/>
            </a:xfrm>
            <a:custGeom>
              <a:avLst/>
              <a:gdLst/>
              <a:ahLst/>
              <a:cxnLst/>
              <a:rect l="l" t="t" r="r" b="b"/>
              <a:pathLst>
                <a:path w="75" h="334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119"/>
                    <a:pt x="11" y="226"/>
                    <a:pt x="11" y="333"/>
                  </a:cubicBezTo>
                  <a:cubicBezTo>
                    <a:pt x="75" y="226"/>
                    <a:pt x="75" y="108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63"/>
            <p:cNvSpPr/>
            <p:nvPr/>
          </p:nvSpPr>
          <p:spPr>
            <a:xfrm>
              <a:off x="3357310" y="2761430"/>
              <a:ext cx="6250" cy="23750"/>
            </a:xfrm>
            <a:custGeom>
              <a:avLst/>
              <a:gdLst/>
              <a:ahLst/>
              <a:cxnLst/>
              <a:rect l="l" t="t" r="r" b="b"/>
              <a:pathLst>
                <a:path w="65" h="247" extrusionOk="0">
                  <a:moveTo>
                    <a:pt x="12" y="1"/>
                  </a:moveTo>
                  <a:lnTo>
                    <a:pt x="12" y="1"/>
                  </a:lnTo>
                  <a:cubicBezTo>
                    <a:pt x="43" y="75"/>
                    <a:pt x="1" y="172"/>
                    <a:pt x="65" y="247"/>
                  </a:cubicBezTo>
                  <a:lnTo>
                    <a:pt x="65" y="33"/>
                  </a:lnTo>
                  <a:cubicBezTo>
                    <a:pt x="55" y="22"/>
                    <a:pt x="33" y="1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63"/>
            <p:cNvSpPr/>
            <p:nvPr/>
          </p:nvSpPr>
          <p:spPr>
            <a:xfrm>
              <a:off x="3307887" y="3461615"/>
              <a:ext cx="4231" cy="22692"/>
            </a:xfrm>
            <a:custGeom>
              <a:avLst/>
              <a:gdLst/>
              <a:ahLst/>
              <a:cxnLst/>
              <a:rect l="l" t="t" r="r" b="b"/>
              <a:pathLst>
                <a:path w="44" h="236" extrusionOk="0">
                  <a:moveTo>
                    <a:pt x="12" y="0"/>
                  </a:moveTo>
                  <a:cubicBezTo>
                    <a:pt x="12" y="75"/>
                    <a:pt x="1" y="160"/>
                    <a:pt x="1" y="236"/>
                  </a:cubicBezTo>
                  <a:cubicBezTo>
                    <a:pt x="43" y="160"/>
                    <a:pt x="33" y="75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63"/>
            <p:cNvSpPr/>
            <p:nvPr/>
          </p:nvSpPr>
          <p:spPr>
            <a:xfrm>
              <a:off x="3558173" y="2792392"/>
              <a:ext cx="15481" cy="15481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32" y="0"/>
                  </a:moveTo>
                  <a:cubicBezTo>
                    <a:pt x="21" y="21"/>
                    <a:pt x="10" y="32"/>
                    <a:pt x="0" y="53"/>
                  </a:cubicBezTo>
                  <a:lnTo>
                    <a:pt x="0" y="117"/>
                  </a:lnTo>
                  <a:cubicBezTo>
                    <a:pt x="21" y="129"/>
                    <a:pt x="43" y="150"/>
                    <a:pt x="75" y="160"/>
                  </a:cubicBezTo>
                  <a:cubicBezTo>
                    <a:pt x="96" y="150"/>
                    <a:pt x="128" y="129"/>
                    <a:pt x="160" y="117"/>
                  </a:cubicBezTo>
                  <a:cubicBezTo>
                    <a:pt x="117" y="75"/>
                    <a:pt x="75" y="43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63"/>
            <p:cNvSpPr/>
            <p:nvPr/>
          </p:nvSpPr>
          <p:spPr>
            <a:xfrm>
              <a:off x="3294522" y="3638632"/>
              <a:ext cx="9327" cy="21730"/>
            </a:xfrm>
            <a:custGeom>
              <a:avLst/>
              <a:gdLst/>
              <a:ahLst/>
              <a:cxnLst/>
              <a:rect l="l" t="t" r="r" b="b"/>
              <a:pathLst>
                <a:path w="97" h="226" extrusionOk="0">
                  <a:moveTo>
                    <a:pt x="97" y="1"/>
                  </a:moveTo>
                  <a:cubicBezTo>
                    <a:pt x="75" y="1"/>
                    <a:pt x="44" y="1"/>
                    <a:pt x="22" y="11"/>
                  </a:cubicBezTo>
                  <a:cubicBezTo>
                    <a:pt x="22" y="75"/>
                    <a:pt x="1" y="151"/>
                    <a:pt x="54" y="204"/>
                  </a:cubicBezTo>
                  <a:cubicBezTo>
                    <a:pt x="54" y="215"/>
                    <a:pt x="54" y="215"/>
                    <a:pt x="65" y="225"/>
                  </a:cubicBezTo>
                  <a:cubicBezTo>
                    <a:pt x="75" y="225"/>
                    <a:pt x="87" y="215"/>
                    <a:pt x="97" y="204"/>
                  </a:cubicBezTo>
                  <a:lnTo>
                    <a:pt x="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63"/>
            <p:cNvSpPr/>
            <p:nvPr/>
          </p:nvSpPr>
          <p:spPr>
            <a:xfrm>
              <a:off x="3297599" y="3587190"/>
              <a:ext cx="12500" cy="25769"/>
            </a:xfrm>
            <a:custGeom>
              <a:avLst/>
              <a:gdLst/>
              <a:ahLst/>
              <a:cxnLst/>
              <a:rect l="l" t="t" r="r" b="b"/>
              <a:pathLst>
                <a:path w="130" h="268" extrusionOk="0">
                  <a:moveTo>
                    <a:pt x="65" y="0"/>
                  </a:moveTo>
                  <a:lnTo>
                    <a:pt x="65" y="0"/>
                  </a:lnTo>
                  <a:cubicBezTo>
                    <a:pt x="1" y="86"/>
                    <a:pt x="1" y="182"/>
                    <a:pt x="55" y="268"/>
                  </a:cubicBezTo>
                  <a:cubicBezTo>
                    <a:pt x="129" y="182"/>
                    <a:pt x="55" y="86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63"/>
            <p:cNvSpPr/>
            <p:nvPr/>
          </p:nvSpPr>
          <p:spPr>
            <a:xfrm>
              <a:off x="3292503" y="3599498"/>
              <a:ext cx="6250" cy="11442"/>
            </a:xfrm>
            <a:custGeom>
              <a:avLst/>
              <a:gdLst/>
              <a:ahLst/>
              <a:cxnLst/>
              <a:rect l="l" t="t" r="r" b="b"/>
              <a:pathLst>
                <a:path w="65" h="119" extrusionOk="0">
                  <a:moveTo>
                    <a:pt x="11" y="1"/>
                  </a:moveTo>
                  <a:cubicBezTo>
                    <a:pt x="0" y="1"/>
                    <a:pt x="0" y="75"/>
                    <a:pt x="0" y="108"/>
                  </a:cubicBezTo>
                  <a:cubicBezTo>
                    <a:pt x="11" y="108"/>
                    <a:pt x="11" y="118"/>
                    <a:pt x="22" y="118"/>
                  </a:cubicBezTo>
                  <a:cubicBezTo>
                    <a:pt x="32" y="97"/>
                    <a:pt x="43" y="86"/>
                    <a:pt x="32" y="65"/>
                  </a:cubicBezTo>
                  <a:cubicBezTo>
                    <a:pt x="32" y="44"/>
                    <a:pt x="65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63"/>
            <p:cNvSpPr/>
            <p:nvPr/>
          </p:nvSpPr>
          <p:spPr>
            <a:xfrm>
              <a:off x="3284234" y="3755361"/>
              <a:ext cx="36153" cy="86153"/>
            </a:xfrm>
            <a:custGeom>
              <a:avLst/>
              <a:gdLst/>
              <a:ahLst/>
              <a:cxnLst/>
              <a:rect l="l" t="t" r="r" b="b"/>
              <a:pathLst>
                <a:path w="376" h="896" extrusionOk="0">
                  <a:moveTo>
                    <a:pt x="281" y="0"/>
                  </a:moveTo>
                  <a:cubicBezTo>
                    <a:pt x="258" y="0"/>
                    <a:pt x="230" y="9"/>
                    <a:pt x="204" y="18"/>
                  </a:cubicBezTo>
                  <a:cubicBezTo>
                    <a:pt x="204" y="29"/>
                    <a:pt x="194" y="39"/>
                    <a:pt x="182" y="39"/>
                  </a:cubicBezTo>
                  <a:cubicBezTo>
                    <a:pt x="161" y="82"/>
                    <a:pt x="161" y="114"/>
                    <a:pt x="161" y="157"/>
                  </a:cubicBezTo>
                  <a:cubicBezTo>
                    <a:pt x="161" y="222"/>
                    <a:pt x="151" y="286"/>
                    <a:pt x="108" y="350"/>
                  </a:cubicBezTo>
                  <a:cubicBezTo>
                    <a:pt x="32" y="360"/>
                    <a:pt x="11" y="414"/>
                    <a:pt x="1" y="479"/>
                  </a:cubicBezTo>
                  <a:cubicBezTo>
                    <a:pt x="1" y="510"/>
                    <a:pt x="11" y="543"/>
                    <a:pt x="44" y="564"/>
                  </a:cubicBezTo>
                  <a:cubicBezTo>
                    <a:pt x="75" y="617"/>
                    <a:pt x="11" y="650"/>
                    <a:pt x="1" y="693"/>
                  </a:cubicBezTo>
                  <a:cubicBezTo>
                    <a:pt x="11" y="724"/>
                    <a:pt x="11" y="767"/>
                    <a:pt x="11" y="800"/>
                  </a:cubicBezTo>
                  <a:cubicBezTo>
                    <a:pt x="32" y="831"/>
                    <a:pt x="54" y="864"/>
                    <a:pt x="86" y="896"/>
                  </a:cubicBezTo>
                  <a:cubicBezTo>
                    <a:pt x="204" y="864"/>
                    <a:pt x="75" y="767"/>
                    <a:pt x="140" y="724"/>
                  </a:cubicBezTo>
                  <a:lnTo>
                    <a:pt x="140" y="724"/>
                  </a:lnTo>
                  <a:cubicBezTo>
                    <a:pt x="161" y="746"/>
                    <a:pt x="182" y="778"/>
                    <a:pt x="204" y="810"/>
                  </a:cubicBezTo>
                  <a:cubicBezTo>
                    <a:pt x="215" y="671"/>
                    <a:pt x="182" y="489"/>
                    <a:pt x="258" y="414"/>
                  </a:cubicBezTo>
                  <a:cubicBezTo>
                    <a:pt x="375" y="296"/>
                    <a:pt x="311" y="189"/>
                    <a:pt x="322" y="82"/>
                  </a:cubicBezTo>
                  <a:cubicBezTo>
                    <a:pt x="335" y="19"/>
                    <a:pt x="313" y="0"/>
                    <a:pt x="2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63"/>
            <p:cNvSpPr/>
            <p:nvPr/>
          </p:nvSpPr>
          <p:spPr>
            <a:xfrm>
              <a:off x="3284234" y="3749881"/>
              <a:ext cx="14519" cy="51538"/>
            </a:xfrm>
            <a:custGeom>
              <a:avLst/>
              <a:gdLst/>
              <a:ahLst/>
              <a:cxnLst/>
              <a:rect l="l" t="t" r="r" b="b"/>
              <a:pathLst>
                <a:path w="151" h="536" extrusionOk="0">
                  <a:moveTo>
                    <a:pt x="118" y="0"/>
                  </a:moveTo>
                  <a:cubicBezTo>
                    <a:pt x="11" y="22"/>
                    <a:pt x="1" y="107"/>
                    <a:pt x="1" y="203"/>
                  </a:cubicBezTo>
                  <a:lnTo>
                    <a:pt x="1" y="536"/>
                  </a:lnTo>
                  <a:cubicBezTo>
                    <a:pt x="18" y="500"/>
                    <a:pt x="36" y="475"/>
                    <a:pt x="57" y="475"/>
                  </a:cubicBezTo>
                  <a:cubicBezTo>
                    <a:pt x="74" y="475"/>
                    <a:pt x="94" y="492"/>
                    <a:pt x="118" y="536"/>
                  </a:cubicBezTo>
                  <a:cubicBezTo>
                    <a:pt x="118" y="482"/>
                    <a:pt x="129" y="450"/>
                    <a:pt x="129" y="407"/>
                  </a:cubicBezTo>
                  <a:cubicBezTo>
                    <a:pt x="151" y="386"/>
                    <a:pt x="151" y="353"/>
                    <a:pt x="151" y="321"/>
                  </a:cubicBezTo>
                  <a:cubicBezTo>
                    <a:pt x="129" y="236"/>
                    <a:pt x="129" y="139"/>
                    <a:pt x="140" y="53"/>
                  </a:cubicBezTo>
                  <a:cubicBezTo>
                    <a:pt x="140" y="32"/>
                    <a:pt x="140" y="1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63"/>
            <p:cNvSpPr/>
            <p:nvPr/>
          </p:nvSpPr>
          <p:spPr>
            <a:xfrm>
              <a:off x="3285292" y="3670555"/>
              <a:ext cx="19615" cy="58749"/>
            </a:xfrm>
            <a:custGeom>
              <a:avLst/>
              <a:gdLst/>
              <a:ahLst/>
              <a:cxnLst/>
              <a:rect l="l" t="t" r="r" b="b"/>
              <a:pathLst>
                <a:path w="204" h="611" extrusionOk="0">
                  <a:moveTo>
                    <a:pt x="140" y="0"/>
                  </a:moveTo>
                  <a:lnTo>
                    <a:pt x="107" y="33"/>
                  </a:lnTo>
                  <a:cubicBezTo>
                    <a:pt x="0" y="183"/>
                    <a:pt x="0" y="471"/>
                    <a:pt x="107" y="611"/>
                  </a:cubicBezTo>
                  <a:cubicBezTo>
                    <a:pt x="204" y="450"/>
                    <a:pt x="129" y="279"/>
                    <a:pt x="150" y="118"/>
                  </a:cubicBezTo>
                  <a:cubicBezTo>
                    <a:pt x="150" y="97"/>
                    <a:pt x="150" y="86"/>
                    <a:pt x="161" y="76"/>
                  </a:cubicBezTo>
                  <a:cubicBezTo>
                    <a:pt x="171" y="43"/>
                    <a:pt x="183" y="22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63"/>
            <p:cNvSpPr/>
            <p:nvPr/>
          </p:nvSpPr>
          <p:spPr>
            <a:xfrm>
              <a:off x="3291445" y="3681901"/>
              <a:ext cx="17596" cy="49999"/>
            </a:xfrm>
            <a:custGeom>
              <a:avLst/>
              <a:gdLst/>
              <a:ahLst/>
              <a:cxnLst/>
              <a:rect l="l" t="t" r="r" b="b"/>
              <a:pathLst>
                <a:path w="183" h="520" extrusionOk="0">
                  <a:moveTo>
                    <a:pt x="86" y="0"/>
                  </a:moveTo>
                  <a:cubicBezTo>
                    <a:pt x="0" y="150"/>
                    <a:pt x="54" y="332"/>
                    <a:pt x="43" y="493"/>
                  </a:cubicBezTo>
                  <a:cubicBezTo>
                    <a:pt x="51" y="512"/>
                    <a:pt x="60" y="519"/>
                    <a:pt x="71" y="519"/>
                  </a:cubicBezTo>
                  <a:cubicBezTo>
                    <a:pt x="88" y="519"/>
                    <a:pt x="109" y="499"/>
                    <a:pt x="129" y="493"/>
                  </a:cubicBezTo>
                  <a:cubicBezTo>
                    <a:pt x="172" y="460"/>
                    <a:pt x="161" y="418"/>
                    <a:pt x="140" y="375"/>
                  </a:cubicBezTo>
                  <a:cubicBezTo>
                    <a:pt x="129" y="364"/>
                    <a:pt x="129" y="343"/>
                    <a:pt x="140" y="332"/>
                  </a:cubicBezTo>
                  <a:cubicBezTo>
                    <a:pt x="119" y="225"/>
                    <a:pt x="183" y="96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63"/>
            <p:cNvSpPr/>
            <p:nvPr/>
          </p:nvSpPr>
          <p:spPr>
            <a:xfrm>
              <a:off x="3303753" y="3717862"/>
              <a:ext cx="19711" cy="19711"/>
            </a:xfrm>
            <a:custGeom>
              <a:avLst/>
              <a:gdLst/>
              <a:ahLst/>
              <a:cxnLst/>
              <a:rect l="l" t="t" r="r" b="b"/>
              <a:pathLst>
                <a:path w="205" h="205" extrusionOk="0">
                  <a:moveTo>
                    <a:pt x="12" y="1"/>
                  </a:moveTo>
                  <a:cubicBezTo>
                    <a:pt x="1" y="44"/>
                    <a:pt x="1" y="76"/>
                    <a:pt x="1" y="119"/>
                  </a:cubicBezTo>
                  <a:cubicBezTo>
                    <a:pt x="12" y="151"/>
                    <a:pt x="22" y="183"/>
                    <a:pt x="44" y="205"/>
                  </a:cubicBezTo>
                  <a:cubicBezTo>
                    <a:pt x="205" y="108"/>
                    <a:pt x="108" y="55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63"/>
            <p:cNvSpPr/>
            <p:nvPr/>
          </p:nvSpPr>
          <p:spPr>
            <a:xfrm>
              <a:off x="3295580" y="3739592"/>
              <a:ext cx="8269" cy="19615"/>
            </a:xfrm>
            <a:custGeom>
              <a:avLst/>
              <a:gdLst/>
              <a:ahLst/>
              <a:cxnLst/>
              <a:rect l="l" t="t" r="r" b="b"/>
              <a:pathLst>
                <a:path w="86" h="204" extrusionOk="0">
                  <a:moveTo>
                    <a:pt x="11" y="0"/>
                  </a:moveTo>
                  <a:cubicBezTo>
                    <a:pt x="11" y="43"/>
                    <a:pt x="11" y="75"/>
                    <a:pt x="0" y="107"/>
                  </a:cubicBezTo>
                  <a:lnTo>
                    <a:pt x="0" y="150"/>
                  </a:lnTo>
                  <a:cubicBezTo>
                    <a:pt x="0" y="187"/>
                    <a:pt x="11" y="203"/>
                    <a:pt x="31" y="203"/>
                  </a:cubicBezTo>
                  <a:cubicBezTo>
                    <a:pt x="45" y="203"/>
                    <a:pt x="64" y="195"/>
                    <a:pt x="86" y="182"/>
                  </a:cubicBezTo>
                  <a:lnTo>
                    <a:pt x="86" y="150"/>
                  </a:lnTo>
                  <a:cubicBezTo>
                    <a:pt x="33" y="117"/>
                    <a:pt x="64" y="53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63"/>
            <p:cNvSpPr/>
            <p:nvPr/>
          </p:nvSpPr>
          <p:spPr>
            <a:xfrm>
              <a:off x="3284234" y="3809592"/>
              <a:ext cx="15481" cy="12404"/>
            </a:xfrm>
            <a:custGeom>
              <a:avLst/>
              <a:gdLst/>
              <a:ahLst/>
              <a:cxnLst/>
              <a:rect l="l" t="t" r="r" b="b"/>
              <a:pathLst>
                <a:path w="161" h="129" extrusionOk="0">
                  <a:moveTo>
                    <a:pt x="44" y="0"/>
                  </a:moveTo>
                  <a:cubicBezTo>
                    <a:pt x="22" y="43"/>
                    <a:pt x="11" y="86"/>
                    <a:pt x="1" y="129"/>
                  </a:cubicBezTo>
                  <a:cubicBezTo>
                    <a:pt x="11" y="86"/>
                    <a:pt x="161" y="75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63"/>
            <p:cNvSpPr/>
            <p:nvPr/>
          </p:nvSpPr>
          <p:spPr>
            <a:xfrm>
              <a:off x="3298657" y="3658151"/>
              <a:ext cx="6250" cy="19711"/>
            </a:xfrm>
            <a:custGeom>
              <a:avLst/>
              <a:gdLst/>
              <a:ahLst/>
              <a:cxnLst/>
              <a:rect l="l" t="t" r="r" b="b"/>
              <a:pathLst>
                <a:path w="65" h="205" extrusionOk="0">
                  <a:moveTo>
                    <a:pt x="11" y="1"/>
                  </a:moveTo>
                  <a:cubicBezTo>
                    <a:pt x="11" y="44"/>
                    <a:pt x="11" y="86"/>
                    <a:pt x="1" y="129"/>
                  </a:cubicBezTo>
                  <a:cubicBezTo>
                    <a:pt x="11" y="151"/>
                    <a:pt x="11" y="183"/>
                    <a:pt x="22" y="205"/>
                  </a:cubicBezTo>
                  <a:cubicBezTo>
                    <a:pt x="32" y="193"/>
                    <a:pt x="44" y="172"/>
                    <a:pt x="65" y="162"/>
                  </a:cubicBezTo>
                  <a:cubicBezTo>
                    <a:pt x="54" y="108"/>
                    <a:pt x="54" y="55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63"/>
            <p:cNvSpPr/>
            <p:nvPr/>
          </p:nvSpPr>
          <p:spPr>
            <a:xfrm>
              <a:off x="3290484" y="2906621"/>
              <a:ext cx="14423" cy="54711"/>
            </a:xfrm>
            <a:custGeom>
              <a:avLst/>
              <a:gdLst/>
              <a:ahLst/>
              <a:cxnLst/>
              <a:rect l="l" t="t" r="r" b="b"/>
              <a:pathLst>
                <a:path w="150" h="569" extrusionOk="0">
                  <a:moveTo>
                    <a:pt x="75" y="0"/>
                  </a:moveTo>
                  <a:lnTo>
                    <a:pt x="75" y="0"/>
                  </a:lnTo>
                  <a:cubicBezTo>
                    <a:pt x="0" y="193"/>
                    <a:pt x="107" y="386"/>
                    <a:pt x="43" y="568"/>
                  </a:cubicBezTo>
                  <a:cubicBezTo>
                    <a:pt x="139" y="375"/>
                    <a:pt x="150" y="16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63"/>
            <p:cNvSpPr/>
            <p:nvPr/>
          </p:nvSpPr>
          <p:spPr>
            <a:xfrm>
              <a:off x="3292503" y="2996235"/>
              <a:ext cx="9327" cy="19615"/>
            </a:xfrm>
            <a:custGeom>
              <a:avLst/>
              <a:gdLst/>
              <a:ahLst/>
              <a:cxnLst/>
              <a:rect l="l" t="t" r="r" b="b"/>
              <a:pathLst>
                <a:path w="97" h="204" extrusionOk="0">
                  <a:moveTo>
                    <a:pt x="43" y="0"/>
                  </a:moveTo>
                  <a:cubicBezTo>
                    <a:pt x="22" y="64"/>
                    <a:pt x="11" y="129"/>
                    <a:pt x="0" y="193"/>
                  </a:cubicBezTo>
                  <a:cubicBezTo>
                    <a:pt x="0" y="193"/>
                    <a:pt x="0" y="203"/>
                    <a:pt x="11" y="203"/>
                  </a:cubicBezTo>
                  <a:cubicBezTo>
                    <a:pt x="22" y="203"/>
                    <a:pt x="32" y="203"/>
                    <a:pt x="43" y="193"/>
                  </a:cubicBezTo>
                  <a:cubicBezTo>
                    <a:pt x="54" y="171"/>
                    <a:pt x="65" y="139"/>
                    <a:pt x="86" y="107"/>
                  </a:cubicBezTo>
                  <a:cubicBezTo>
                    <a:pt x="75" y="75"/>
                    <a:pt x="96" y="2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63"/>
            <p:cNvSpPr/>
            <p:nvPr/>
          </p:nvSpPr>
          <p:spPr>
            <a:xfrm>
              <a:off x="3291445" y="2970466"/>
              <a:ext cx="5288" cy="13461"/>
            </a:xfrm>
            <a:custGeom>
              <a:avLst/>
              <a:gdLst/>
              <a:ahLst/>
              <a:cxnLst/>
              <a:rect l="l" t="t" r="r" b="b"/>
              <a:pathLst>
                <a:path w="55" h="140" extrusionOk="0">
                  <a:moveTo>
                    <a:pt x="33" y="0"/>
                  </a:moveTo>
                  <a:cubicBezTo>
                    <a:pt x="0" y="54"/>
                    <a:pt x="0" y="97"/>
                    <a:pt x="22" y="140"/>
                  </a:cubicBezTo>
                  <a:cubicBezTo>
                    <a:pt x="54" y="97"/>
                    <a:pt x="54" y="54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63"/>
            <p:cNvSpPr/>
            <p:nvPr/>
          </p:nvSpPr>
          <p:spPr>
            <a:xfrm>
              <a:off x="3291445" y="3103253"/>
              <a:ext cx="10384" cy="89614"/>
            </a:xfrm>
            <a:custGeom>
              <a:avLst/>
              <a:gdLst/>
              <a:ahLst/>
              <a:cxnLst/>
              <a:rect l="l" t="t" r="r" b="b"/>
              <a:pathLst>
                <a:path w="108" h="932" extrusionOk="0">
                  <a:moveTo>
                    <a:pt x="54" y="1"/>
                  </a:moveTo>
                  <a:lnTo>
                    <a:pt x="54" y="1"/>
                  </a:lnTo>
                  <a:cubicBezTo>
                    <a:pt x="0" y="258"/>
                    <a:pt x="76" y="515"/>
                    <a:pt x="43" y="772"/>
                  </a:cubicBezTo>
                  <a:cubicBezTo>
                    <a:pt x="43" y="825"/>
                    <a:pt x="54" y="879"/>
                    <a:pt x="54" y="932"/>
                  </a:cubicBezTo>
                  <a:cubicBezTo>
                    <a:pt x="107" y="622"/>
                    <a:pt x="107" y="31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63"/>
            <p:cNvSpPr/>
            <p:nvPr/>
          </p:nvSpPr>
          <p:spPr>
            <a:xfrm>
              <a:off x="3296638" y="3063062"/>
              <a:ext cx="6250" cy="35096"/>
            </a:xfrm>
            <a:custGeom>
              <a:avLst/>
              <a:gdLst/>
              <a:ahLst/>
              <a:cxnLst/>
              <a:rect l="l" t="t" r="r" b="b"/>
              <a:pathLst>
                <a:path w="65" h="365" extrusionOk="0">
                  <a:moveTo>
                    <a:pt x="0" y="1"/>
                  </a:moveTo>
                  <a:lnTo>
                    <a:pt x="0" y="365"/>
                  </a:lnTo>
                  <a:cubicBezTo>
                    <a:pt x="65" y="236"/>
                    <a:pt x="43" y="119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63"/>
            <p:cNvSpPr/>
            <p:nvPr/>
          </p:nvSpPr>
          <p:spPr>
            <a:xfrm>
              <a:off x="3296638" y="3038350"/>
              <a:ext cx="8269" cy="16634"/>
            </a:xfrm>
            <a:custGeom>
              <a:avLst/>
              <a:gdLst/>
              <a:ahLst/>
              <a:cxnLst/>
              <a:rect l="l" t="t" r="r" b="b"/>
              <a:pathLst>
                <a:path w="86" h="173" extrusionOk="0">
                  <a:moveTo>
                    <a:pt x="75" y="1"/>
                  </a:moveTo>
                  <a:cubicBezTo>
                    <a:pt x="43" y="1"/>
                    <a:pt x="11" y="12"/>
                    <a:pt x="0" y="44"/>
                  </a:cubicBezTo>
                  <a:lnTo>
                    <a:pt x="0" y="172"/>
                  </a:lnTo>
                  <a:cubicBezTo>
                    <a:pt x="65" y="129"/>
                    <a:pt x="86" y="76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63"/>
            <p:cNvSpPr/>
            <p:nvPr/>
          </p:nvSpPr>
          <p:spPr>
            <a:xfrm>
              <a:off x="3291445" y="3014697"/>
              <a:ext cx="9423" cy="12500"/>
            </a:xfrm>
            <a:custGeom>
              <a:avLst/>
              <a:gdLst/>
              <a:ahLst/>
              <a:cxnLst/>
              <a:rect l="l" t="t" r="r" b="b"/>
              <a:pathLst>
                <a:path w="98" h="130" extrusionOk="0">
                  <a:moveTo>
                    <a:pt x="11" y="1"/>
                  </a:moveTo>
                  <a:cubicBezTo>
                    <a:pt x="0" y="65"/>
                    <a:pt x="11" y="118"/>
                    <a:pt x="86" y="129"/>
                  </a:cubicBezTo>
                  <a:cubicBezTo>
                    <a:pt x="86" y="87"/>
                    <a:pt x="97" y="33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63"/>
            <p:cNvSpPr/>
            <p:nvPr/>
          </p:nvSpPr>
          <p:spPr>
            <a:xfrm>
              <a:off x="3290484" y="3991513"/>
              <a:ext cx="16538" cy="119806"/>
            </a:xfrm>
            <a:custGeom>
              <a:avLst/>
              <a:gdLst/>
              <a:ahLst/>
              <a:cxnLst/>
              <a:rect l="l" t="t" r="r" b="b"/>
              <a:pathLst>
                <a:path w="172" h="1246" extrusionOk="0">
                  <a:moveTo>
                    <a:pt x="108" y="0"/>
                  </a:moveTo>
                  <a:cubicBezTo>
                    <a:pt x="2" y="0"/>
                    <a:pt x="11" y="106"/>
                    <a:pt x="21" y="174"/>
                  </a:cubicBezTo>
                  <a:cubicBezTo>
                    <a:pt x="32" y="378"/>
                    <a:pt x="0" y="581"/>
                    <a:pt x="53" y="785"/>
                  </a:cubicBezTo>
                  <a:cubicBezTo>
                    <a:pt x="32" y="881"/>
                    <a:pt x="129" y="978"/>
                    <a:pt x="64" y="1074"/>
                  </a:cubicBezTo>
                  <a:cubicBezTo>
                    <a:pt x="107" y="1128"/>
                    <a:pt x="43" y="1202"/>
                    <a:pt x="107" y="1245"/>
                  </a:cubicBezTo>
                  <a:cubicBezTo>
                    <a:pt x="171" y="1181"/>
                    <a:pt x="150" y="1095"/>
                    <a:pt x="139" y="1031"/>
                  </a:cubicBezTo>
                  <a:cubicBezTo>
                    <a:pt x="96" y="688"/>
                    <a:pt x="139" y="346"/>
                    <a:pt x="139" y="3"/>
                  </a:cubicBezTo>
                  <a:cubicBezTo>
                    <a:pt x="128" y="1"/>
                    <a:pt x="117" y="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63"/>
            <p:cNvSpPr/>
            <p:nvPr/>
          </p:nvSpPr>
          <p:spPr>
            <a:xfrm>
              <a:off x="3294522" y="4143145"/>
              <a:ext cx="17596" cy="76249"/>
            </a:xfrm>
            <a:custGeom>
              <a:avLst/>
              <a:gdLst/>
              <a:ahLst/>
              <a:cxnLst/>
              <a:rect l="l" t="t" r="r" b="b"/>
              <a:pathLst>
                <a:path w="183" h="793" extrusionOk="0">
                  <a:moveTo>
                    <a:pt x="44" y="0"/>
                  </a:moveTo>
                  <a:lnTo>
                    <a:pt x="44" y="0"/>
                  </a:lnTo>
                  <a:cubicBezTo>
                    <a:pt x="1" y="161"/>
                    <a:pt x="11" y="300"/>
                    <a:pt x="65" y="450"/>
                  </a:cubicBezTo>
                  <a:cubicBezTo>
                    <a:pt x="65" y="568"/>
                    <a:pt x="33" y="686"/>
                    <a:pt x="97" y="793"/>
                  </a:cubicBezTo>
                  <a:cubicBezTo>
                    <a:pt x="182" y="514"/>
                    <a:pt x="129" y="257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63"/>
            <p:cNvSpPr/>
            <p:nvPr/>
          </p:nvSpPr>
          <p:spPr>
            <a:xfrm>
              <a:off x="3292503" y="3930840"/>
              <a:ext cx="22788" cy="45576"/>
            </a:xfrm>
            <a:custGeom>
              <a:avLst/>
              <a:gdLst/>
              <a:ahLst/>
              <a:cxnLst/>
              <a:rect l="l" t="t" r="r" b="b"/>
              <a:pathLst>
                <a:path w="237" h="474" extrusionOk="0">
                  <a:moveTo>
                    <a:pt x="102" y="1"/>
                  </a:moveTo>
                  <a:cubicBezTo>
                    <a:pt x="62" y="1"/>
                    <a:pt x="35" y="30"/>
                    <a:pt x="43" y="77"/>
                  </a:cubicBezTo>
                  <a:cubicBezTo>
                    <a:pt x="43" y="206"/>
                    <a:pt x="0" y="345"/>
                    <a:pt x="75" y="474"/>
                  </a:cubicBezTo>
                  <a:lnTo>
                    <a:pt x="86" y="474"/>
                  </a:lnTo>
                  <a:cubicBezTo>
                    <a:pt x="236" y="345"/>
                    <a:pt x="139" y="174"/>
                    <a:pt x="161" y="13"/>
                  </a:cubicBezTo>
                  <a:lnTo>
                    <a:pt x="150" y="13"/>
                  </a:lnTo>
                  <a:cubicBezTo>
                    <a:pt x="133" y="4"/>
                    <a:pt x="117" y="1"/>
                    <a:pt x="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63"/>
            <p:cNvSpPr/>
            <p:nvPr/>
          </p:nvSpPr>
          <p:spPr>
            <a:xfrm>
              <a:off x="3286349" y="4094684"/>
              <a:ext cx="15481" cy="16634"/>
            </a:xfrm>
            <a:custGeom>
              <a:avLst/>
              <a:gdLst/>
              <a:ahLst/>
              <a:cxnLst/>
              <a:rect l="l" t="t" r="r" b="b"/>
              <a:pathLst>
                <a:path w="161" h="173" extrusionOk="0">
                  <a:moveTo>
                    <a:pt x="107" y="1"/>
                  </a:moveTo>
                  <a:lnTo>
                    <a:pt x="107" y="1"/>
                  </a:lnTo>
                  <a:cubicBezTo>
                    <a:pt x="118" y="55"/>
                    <a:pt x="0" y="151"/>
                    <a:pt x="150" y="172"/>
                  </a:cubicBezTo>
                  <a:cubicBezTo>
                    <a:pt x="129" y="119"/>
                    <a:pt x="160" y="44"/>
                    <a:pt x="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63"/>
            <p:cNvSpPr/>
            <p:nvPr/>
          </p:nvSpPr>
          <p:spPr>
            <a:xfrm>
              <a:off x="3285292" y="3920744"/>
              <a:ext cx="21730" cy="55672"/>
            </a:xfrm>
            <a:custGeom>
              <a:avLst/>
              <a:gdLst/>
              <a:ahLst/>
              <a:cxnLst/>
              <a:rect l="l" t="t" r="r" b="b"/>
              <a:pathLst>
                <a:path w="226" h="579" extrusionOk="0">
                  <a:moveTo>
                    <a:pt x="150" y="1"/>
                  </a:moveTo>
                  <a:lnTo>
                    <a:pt x="107" y="43"/>
                  </a:lnTo>
                  <a:cubicBezTo>
                    <a:pt x="75" y="225"/>
                    <a:pt x="0" y="407"/>
                    <a:pt x="150" y="579"/>
                  </a:cubicBezTo>
                  <a:cubicBezTo>
                    <a:pt x="150" y="461"/>
                    <a:pt x="161" y="343"/>
                    <a:pt x="140" y="236"/>
                  </a:cubicBezTo>
                  <a:cubicBezTo>
                    <a:pt x="129" y="151"/>
                    <a:pt x="161" y="129"/>
                    <a:pt x="225" y="118"/>
                  </a:cubicBezTo>
                  <a:cubicBezTo>
                    <a:pt x="204" y="75"/>
                    <a:pt x="183" y="32"/>
                    <a:pt x="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63"/>
            <p:cNvSpPr/>
            <p:nvPr/>
          </p:nvSpPr>
          <p:spPr>
            <a:xfrm>
              <a:off x="4062590" y="2707969"/>
              <a:ext cx="12500" cy="12404"/>
            </a:xfrm>
            <a:custGeom>
              <a:avLst/>
              <a:gdLst/>
              <a:ahLst/>
              <a:cxnLst/>
              <a:rect l="l" t="t" r="r" b="b"/>
              <a:pathLst>
                <a:path w="130" h="129" extrusionOk="0">
                  <a:moveTo>
                    <a:pt x="44" y="0"/>
                  </a:moveTo>
                  <a:cubicBezTo>
                    <a:pt x="1" y="32"/>
                    <a:pt x="32" y="64"/>
                    <a:pt x="44" y="96"/>
                  </a:cubicBezTo>
                  <a:cubicBezTo>
                    <a:pt x="75" y="107"/>
                    <a:pt x="97" y="117"/>
                    <a:pt x="129" y="129"/>
                  </a:cubicBezTo>
                  <a:cubicBezTo>
                    <a:pt x="118" y="75"/>
                    <a:pt x="97" y="32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63"/>
            <p:cNvSpPr/>
            <p:nvPr/>
          </p:nvSpPr>
          <p:spPr>
            <a:xfrm>
              <a:off x="3937976" y="2748065"/>
              <a:ext cx="13558" cy="24807"/>
            </a:xfrm>
            <a:custGeom>
              <a:avLst/>
              <a:gdLst/>
              <a:ahLst/>
              <a:cxnLst/>
              <a:rect l="l" t="t" r="r" b="b"/>
              <a:pathLst>
                <a:path w="141" h="258" extrusionOk="0">
                  <a:moveTo>
                    <a:pt x="44" y="0"/>
                  </a:moveTo>
                  <a:lnTo>
                    <a:pt x="12" y="129"/>
                  </a:lnTo>
                  <a:cubicBezTo>
                    <a:pt x="22" y="172"/>
                    <a:pt x="1" y="225"/>
                    <a:pt x="55" y="257"/>
                  </a:cubicBezTo>
                  <a:cubicBezTo>
                    <a:pt x="65" y="204"/>
                    <a:pt x="76" y="150"/>
                    <a:pt x="140" y="129"/>
                  </a:cubicBezTo>
                  <a:lnTo>
                    <a:pt x="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63"/>
            <p:cNvSpPr/>
            <p:nvPr/>
          </p:nvSpPr>
          <p:spPr>
            <a:xfrm>
              <a:off x="4031725" y="2882967"/>
              <a:ext cx="7308" cy="24807"/>
            </a:xfrm>
            <a:custGeom>
              <a:avLst/>
              <a:gdLst/>
              <a:ahLst/>
              <a:cxnLst/>
              <a:rect l="l" t="t" r="r" b="b"/>
              <a:pathLst>
                <a:path w="76" h="258" extrusionOk="0">
                  <a:moveTo>
                    <a:pt x="43" y="0"/>
                  </a:moveTo>
                  <a:cubicBezTo>
                    <a:pt x="43" y="86"/>
                    <a:pt x="1" y="182"/>
                    <a:pt x="75" y="257"/>
                  </a:cubicBezTo>
                  <a:lnTo>
                    <a:pt x="75" y="11"/>
                  </a:lnTo>
                  <a:cubicBezTo>
                    <a:pt x="65" y="11"/>
                    <a:pt x="54" y="11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63"/>
            <p:cNvSpPr/>
            <p:nvPr/>
          </p:nvSpPr>
          <p:spPr>
            <a:xfrm>
              <a:off x="3316157" y="2093265"/>
              <a:ext cx="35096" cy="46442"/>
            </a:xfrm>
            <a:custGeom>
              <a:avLst/>
              <a:gdLst/>
              <a:ahLst/>
              <a:cxnLst/>
              <a:rect l="l" t="t" r="r" b="b"/>
              <a:pathLst>
                <a:path w="365" h="483" extrusionOk="0">
                  <a:moveTo>
                    <a:pt x="364" y="0"/>
                  </a:moveTo>
                  <a:cubicBezTo>
                    <a:pt x="347" y="7"/>
                    <a:pt x="329" y="9"/>
                    <a:pt x="312" y="9"/>
                  </a:cubicBezTo>
                  <a:cubicBezTo>
                    <a:pt x="276" y="9"/>
                    <a:pt x="241" y="0"/>
                    <a:pt x="208" y="0"/>
                  </a:cubicBezTo>
                  <a:cubicBezTo>
                    <a:pt x="175" y="0"/>
                    <a:pt x="144" y="9"/>
                    <a:pt x="119" y="43"/>
                  </a:cubicBezTo>
                  <a:cubicBezTo>
                    <a:pt x="107" y="64"/>
                    <a:pt x="97" y="97"/>
                    <a:pt x="97" y="118"/>
                  </a:cubicBezTo>
                  <a:cubicBezTo>
                    <a:pt x="86" y="236"/>
                    <a:pt x="0" y="407"/>
                    <a:pt x="140" y="471"/>
                  </a:cubicBezTo>
                  <a:cubicBezTo>
                    <a:pt x="161" y="479"/>
                    <a:pt x="179" y="483"/>
                    <a:pt x="195" y="483"/>
                  </a:cubicBezTo>
                  <a:cubicBezTo>
                    <a:pt x="307" y="483"/>
                    <a:pt x="299" y="302"/>
                    <a:pt x="364" y="236"/>
                  </a:cubicBezTo>
                  <a:lnTo>
                    <a:pt x="3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63"/>
            <p:cNvSpPr/>
            <p:nvPr/>
          </p:nvSpPr>
          <p:spPr>
            <a:xfrm>
              <a:off x="3459328" y="1929613"/>
              <a:ext cx="17307" cy="38076"/>
            </a:xfrm>
            <a:custGeom>
              <a:avLst/>
              <a:gdLst/>
              <a:ahLst/>
              <a:cxnLst/>
              <a:rect l="l" t="t" r="r" b="b"/>
              <a:pathLst>
                <a:path w="180" h="396" extrusionOk="0">
                  <a:moveTo>
                    <a:pt x="139" y="0"/>
                  </a:moveTo>
                  <a:cubicBezTo>
                    <a:pt x="141" y="2"/>
                    <a:pt x="142" y="4"/>
                    <a:pt x="144" y="7"/>
                  </a:cubicBezTo>
                  <a:lnTo>
                    <a:pt x="144" y="7"/>
                  </a:lnTo>
                  <a:cubicBezTo>
                    <a:pt x="146" y="4"/>
                    <a:pt x="148" y="2"/>
                    <a:pt x="150" y="0"/>
                  </a:cubicBezTo>
                  <a:close/>
                  <a:moveTo>
                    <a:pt x="144" y="7"/>
                  </a:moveTo>
                  <a:lnTo>
                    <a:pt x="144" y="7"/>
                  </a:lnTo>
                  <a:cubicBezTo>
                    <a:pt x="43" y="113"/>
                    <a:pt x="42" y="260"/>
                    <a:pt x="0" y="386"/>
                  </a:cubicBezTo>
                  <a:cubicBezTo>
                    <a:pt x="0" y="386"/>
                    <a:pt x="10" y="386"/>
                    <a:pt x="10" y="396"/>
                  </a:cubicBezTo>
                  <a:cubicBezTo>
                    <a:pt x="21" y="396"/>
                    <a:pt x="32" y="386"/>
                    <a:pt x="32" y="374"/>
                  </a:cubicBezTo>
                  <a:cubicBezTo>
                    <a:pt x="117" y="332"/>
                    <a:pt x="107" y="236"/>
                    <a:pt x="160" y="171"/>
                  </a:cubicBezTo>
                  <a:cubicBezTo>
                    <a:pt x="160" y="120"/>
                    <a:pt x="180" y="58"/>
                    <a:pt x="144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63"/>
            <p:cNvSpPr/>
            <p:nvPr/>
          </p:nvSpPr>
          <p:spPr>
            <a:xfrm>
              <a:off x="3545769" y="2184898"/>
              <a:ext cx="9327" cy="27884"/>
            </a:xfrm>
            <a:custGeom>
              <a:avLst/>
              <a:gdLst/>
              <a:ahLst/>
              <a:cxnLst/>
              <a:rect l="l" t="t" r="r" b="b"/>
              <a:pathLst>
                <a:path w="97" h="290" extrusionOk="0">
                  <a:moveTo>
                    <a:pt x="43" y="1"/>
                  </a:moveTo>
                  <a:cubicBezTo>
                    <a:pt x="22" y="43"/>
                    <a:pt x="11" y="86"/>
                    <a:pt x="1" y="129"/>
                  </a:cubicBezTo>
                  <a:cubicBezTo>
                    <a:pt x="1" y="182"/>
                    <a:pt x="11" y="236"/>
                    <a:pt x="11" y="289"/>
                  </a:cubicBezTo>
                  <a:cubicBezTo>
                    <a:pt x="54" y="258"/>
                    <a:pt x="32" y="193"/>
                    <a:pt x="54" y="150"/>
                  </a:cubicBezTo>
                  <a:cubicBezTo>
                    <a:pt x="96" y="96"/>
                    <a:pt x="96" y="43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63"/>
            <p:cNvSpPr/>
            <p:nvPr/>
          </p:nvSpPr>
          <p:spPr>
            <a:xfrm>
              <a:off x="3590000" y="2144707"/>
              <a:ext cx="9327" cy="9904"/>
            </a:xfrm>
            <a:custGeom>
              <a:avLst/>
              <a:gdLst/>
              <a:ahLst/>
              <a:cxnLst/>
              <a:rect l="l" t="t" r="r" b="b"/>
              <a:pathLst>
                <a:path w="97" h="103" extrusionOk="0">
                  <a:moveTo>
                    <a:pt x="1" y="1"/>
                  </a:moveTo>
                  <a:lnTo>
                    <a:pt x="1" y="86"/>
                  </a:lnTo>
                  <a:cubicBezTo>
                    <a:pt x="23" y="97"/>
                    <a:pt x="39" y="102"/>
                    <a:pt x="51" y="102"/>
                  </a:cubicBezTo>
                  <a:cubicBezTo>
                    <a:pt x="96" y="102"/>
                    <a:pt x="78" y="34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63"/>
            <p:cNvSpPr/>
            <p:nvPr/>
          </p:nvSpPr>
          <p:spPr>
            <a:xfrm>
              <a:off x="3291445" y="2171726"/>
              <a:ext cx="92691" cy="18365"/>
            </a:xfrm>
            <a:custGeom>
              <a:avLst/>
              <a:gdLst/>
              <a:ahLst/>
              <a:cxnLst/>
              <a:rect l="l" t="t" r="r" b="b"/>
              <a:pathLst>
                <a:path w="964" h="191" extrusionOk="0">
                  <a:moveTo>
                    <a:pt x="485" y="1"/>
                  </a:moveTo>
                  <a:cubicBezTo>
                    <a:pt x="323" y="1"/>
                    <a:pt x="160" y="19"/>
                    <a:pt x="0" y="19"/>
                  </a:cubicBezTo>
                  <a:cubicBezTo>
                    <a:pt x="11" y="73"/>
                    <a:pt x="11" y="126"/>
                    <a:pt x="11" y="191"/>
                  </a:cubicBezTo>
                  <a:cubicBezTo>
                    <a:pt x="33" y="169"/>
                    <a:pt x="43" y="126"/>
                    <a:pt x="54" y="126"/>
                  </a:cubicBezTo>
                  <a:cubicBezTo>
                    <a:pt x="199" y="102"/>
                    <a:pt x="341" y="82"/>
                    <a:pt x="481" y="82"/>
                  </a:cubicBezTo>
                  <a:cubicBezTo>
                    <a:pt x="589" y="82"/>
                    <a:pt x="696" y="94"/>
                    <a:pt x="804" y="126"/>
                  </a:cubicBezTo>
                  <a:cubicBezTo>
                    <a:pt x="817" y="140"/>
                    <a:pt x="830" y="149"/>
                    <a:pt x="844" y="149"/>
                  </a:cubicBezTo>
                  <a:cubicBezTo>
                    <a:pt x="852" y="149"/>
                    <a:pt x="860" y="146"/>
                    <a:pt x="868" y="138"/>
                  </a:cubicBezTo>
                  <a:cubicBezTo>
                    <a:pt x="900" y="116"/>
                    <a:pt x="932" y="105"/>
                    <a:pt x="964" y="95"/>
                  </a:cubicBezTo>
                  <a:cubicBezTo>
                    <a:pt x="809" y="20"/>
                    <a:pt x="647" y="1"/>
                    <a:pt x="4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63"/>
            <p:cNvSpPr/>
            <p:nvPr/>
          </p:nvSpPr>
          <p:spPr>
            <a:xfrm>
              <a:off x="3311060" y="1997112"/>
              <a:ext cx="37115" cy="65288"/>
            </a:xfrm>
            <a:custGeom>
              <a:avLst/>
              <a:gdLst/>
              <a:ahLst/>
              <a:cxnLst/>
              <a:rect l="l" t="t" r="r" b="b"/>
              <a:pathLst>
                <a:path w="386" h="679" extrusionOk="0">
                  <a:moveTo>
                    <a:pt x="313" y="0"/>
                  </a:moveTo>
                  <a:cubicBezTo>
                    <a:pt x="306" y="0"/>
                    <a:pt x="298" y="2"/>
                    <a:pt x="289" y="5"/>
                  </a:cubicBezTo>
                  <a:cubicBezTo>
                    <a:pt x="267" y="79"/>
                    <a:pt x="267" y="155"/>
                    <a:pt x="289" y="229"/>
                  </a:cubicBezTo>
                  <a:cubicBezTo>
                    <a:pt x="289" y="336"/>
                    <a:pt x="279" y="443"/>
                    <a:pt x="279" y="550"/>
                  </a:cubicBezTo>
                  <a:lnTo>
                    <a:pt x="53" y="550"/>
                  </a:lnTo>
                  <a:cubicBezTo>
                    <a:pt x="32" y="562"/>
                    <a:pt x="10" y="583"/>
                    <a:pt x="0" y="593"/>
                  </a:cubicBezTo>
                  <a:cubicBezTo>
                    <a:pt x="0" y="604"/>
                    <a:pt x="10" y="615"/>
                    <a:pt x="10" y="626"/>
                  </a:cubicBezTo>
                  <a:cubicBezTo>
                    <a:pt x="21" y="624"/>
                    <a:pt x="32" y="623"/>
                    <a:pt x="43" y="623"/>
                  </a:cubicBezTo>
                  <a:cubicBezTo>
                    <a:pt x="127" y="623"/>
                    <a:pt x="202" y="679"/>
                    <a:pt x="284" y="679"/>
                  </a:cubicBezTo>
                  <a:cubicBezTo>
                    <a:pt x="303" y="679"/>
                    <a:pt x="323" y="676"/>
                    <a:pt x="343" y="669"/>
                  </a:cubicBezTo>
                  <a:cubicBezTo>
                    <a:pt x="386" y="454"/>
                    <a:pt x="353" y="240"/>
                    <a:pt x="353" y="26"/>
                  </a:cubicBezTo>
                  <a:cubicBezTo>
                    <a:pt x="346" y="11"/>
                    <a:pt x="33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63"/>
            <p:cNvSpPr/>
            <p:nvPr/>
          </p:nvSpPr>
          <p:spPr>
            <a:xfrm>
              <a:off x="3334714" y="1977882"/>
              <a:ext cx="36153" cy="84518"/>
            </a:xfrm>
            <a:custGeom>
              <a:avLst/>
              <a:gdLst/>
              <a:ahLst/>
              <a:cxnLst/>
              <a:rect l="l" t="t" r="r" b="b"/>
              <a:pathLst>
                <a:path w="376" h="879" extrusionOk="0">
                  <a:moveTo>
                    <a:pt x="140" y="1"/>
                  </a:moveTo>
                  <a:lnTo>
                    <a:pt x="140" y="1"/>
                  </a:lnTo>
                  <a:cubicBezTo>
                    <a:pt x="0" y="44"/>
                    <a:pt x="54" y="129"/>
                    <a:pt x="97" y="205"/>
                  </a:cubicBezTo>
                  <a:lnTo>
                    <a:pt x="97" y="869"/>
                  </a:lnTo>
                  <a:cubicBezTo>
                    <a:pt x="161" y="869"/>
                    <a:pt x="236" y="869"/>
                    <a:pt x="300" y="879"/>
                  </a:cubicBezTo>
                  <a:cubicBezTo>
                    <a:pt x="375" y="836"/>
                    <a:pt x="300" y="793"/>
                    <a:pt x="290" y="793"/>
                  </a:cubicBezTo>
                  <a:cubicBezTo>
                    <a:pt x="275" y="795"/>
                    <a:pt x="261" y="795"/>
                    <a:pt x="249" y="795"/>
                  </a:cubicBezTo>
                  <a:cubicBezTo>
                    <a:pt x="84" y="795"/>
                    <a:pt x="140" y="668"/>
                    <a:pt x="140" y="569"/>
                  </a:cubicBezTo>
                  <a:cubicBezTo>
                    <a:pt x="129" y="376"/>
                    <a:pt x="140" y="194"/>
                    <a:pt x="1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63"/>
            <p:cNvSpPr/>
            <p:nvPr/>
          </p:nvSpPr>
          <p:spPr>
            <a:xfrm>
              <a:off x="3278080" y="2052688"/>
              <a:ext cx="12500" cy="69422"/>
            </a:xfrm>
            <a:custGeom>
              <a:avLst/>
              <a:gdLst/>
              <a:ahLst/>
              <a:cxnLst/>
              <a:rect l="l" t="t" r="r" b="b"/>
              <a:pathLst>
                <a:path w="130" h="722" extrusionOk="0">
                  <a:moveTo>
                    <a:pt x="71" y="1"/>
                  </a:moveTo>
                  <a:cubicBezTo>
                    <a:pt x="22" y="1"/>
                    <a:pt x="22" y="30"/>
                    <a:pt x="22" y="176"/>
                  </a:cubicBezTo>
                  <a:cubicBezTo>
                    <a:pt x="54" y="358"/>
                    <a:pt x="1" y="540"/>
                    <a:pt x="54" y="722"/>
                  </a:cubicBezTo>
                  <a:cubicBezTo>
                    <a:pt x="43" y="669"/>
                    <a:pt x="129" y="647"/>
                    <a:pt x="108" y="583"/>
                  </a:cubicBezTo>
                  <a:cubicBezTo>
                    <a:pt x="43" y="390"/>
                    <a:pt x="32" y="198"/>
                    <a:pt x="118" y="5"/>
                  </a:cubicBezTo>
                  <a:cubicBezTo>
                    <a:pt x="99" y="3"/>
                    <a:pt x="84" y="1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63"/>
            <p:cNvSpPr/>
            <p:nvPr/>
          </p:nvSpPr>
          <p:spPr>
            <a:xfrm>
              <a:off x="3997687" y="2847968"/>
              <a:ext cx="11442" cy="16538"/>
            </a:xfrm>
            <a:custGeom>
              <a:avLst/>
              <a:gdLst/>
              <a:ahLst/>
              <a:cxnLst/>
              <a:rect l="l" t="t" r="r" b="b"/>
              <a:pathLst>
                <a:path w="119" h="172" extrusionOk="0">
                  <a:moveTo>
                    <a:pt x="22" y="0"/>
                  </a:moveTo>
                  <a:lnTo>
                    <a:pt x="22" y="0"/>
                  </a:lnTo>
                  <a:cubicBezTo>
                    <a:pt x="1" y="53"/>
                    <a:pt x="1" y="107"/>
                    <a:pt x="12" y="172"/>
                  </a:cubicBezTo>
                  <a:cubicBezTo>
                    <a:pt x="119" y="160"/>
                    <a:pt x="119" y="15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63"/>
            <p:cNvSpPr/>
            <p:nvPr/>
          </p:nvSpPr>
          <p:spPr>
            <a:xfrm>
              <a:off x="3947880" y="2783065"/>
              <a:ext cx="13558" cy="11538"/>
            </a:xfrm>
            <a:custGeom>
              <a:avLst/>
              <a:gdLst/>
              <a:ahLst/>
              <a:cxnLst/>
              <a:rect l="l" t="t" r="r" b="b"/>
              <a:pathLst>
                <a:path w="141" h="120" extrusionOk="0">
                  <a:moveTo>
                    <a:pt x="55" y="0"/>
                  </a:moveTo>
                  <a:cubicBezTo>
                    <a:pt x="14" y="0"/>
                    <a:pt x="0" y="23"/>
                    <a:pt x="37" y="97"/>
                  </a:cubicBezTo>
                  <a:cubicBezTo>
                    <a:pt x="67" y="113"/>
                    <a:pt x="87" y="120"/>
                    <a:pt x="100" y="120"/>
                  </a:cubicBezTo>
                  <a:cubicBezTo>
                    <a:pt x="141" y="120"/>
                    <a:pt x="123" y="60"/>
                    <a:pt x="123" y="11"/>
                  </a:cubicBezTo>
                  <a:cubicBezTo>
                    <a:pt x="97" y="5"/>
                    <a:pt x="73" y="0"/>
                    <a:pt x="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63"/>
            <p:cNvSpPr/>
            <p:nvPr/>
          </p:nvSpPr>
          <p:spPr>
            <a:xfrm>
              <a:off x="4067686" y="2914794"/>
              <a:ext cx="13558" cy="24807"/>
            </a:xfrm>
            <a:custGeom>
              <a:avLst/>
              <a:gdLst/>
              <a:ahLst/>
              <a:cxnLst/>
              <a:rect l="l" t="t" r="r" b="b"/>
              <a:pathLst>
                <a:path w="141" h="258" extrusionOk="0">
                  <a:moveTo>
                    <a:pt x="55" y="1"/>
                  </a:moveTo>
                  <a:lnTo>
                    <a:pt x="55" y="1"/>
                  </a:lnTo>
                  <a:cubicBezTo>
                    <a:pt x="33" y="98"/>
                    <a:pt x="1" y="172"/>
                    <a:pt x="98" y="258"/>
                  </a:cubicBezTo>
                  <a:cubicBezTo>
                    <a:pt x="108" y="162"/>
                    <a:pt x="140" y="98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63"/>
            <p:cNvSpPr/>
            <p:nvPr/>
          </p:nvSpPr>
          <p:spPr>
            <a:xfrm>
              <a:off x="4063648" y="3015754"/>
              <a:ext cx="10384" cy="30961"/>
            </a:xfrm>
            <a:custGeom>
              <a:avLst/>
              <a:gdLst/>
              <a:ahLst/>
              <a:cxnLst/>
              <a:rect l="l" t="t" r="r" b="b"/>
              <a:pathLst>
                <a:path w="108" h="322" extrusionOk="0">
                  <a:moveTo>
                    <a:pt x="43" y="0"/>
                  </a:moveTo>
                  <a:cubicBezTo>
                    <a:pt x="43" y="107"/>
                    <a:pt x="0" y="214"/>
                    <a:pt x="75" y="321"/>
                  </a:cubicBezTo>
                  <a:cubicBezTo>
                    <a:pt x="54" y="214"/>
                    <a:pt x="107" y="97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63"/>
            <p:cNvSpPr/>
            <p:nvPr/>
          </p:nvSpPr>
          <p:spPr>
            <a:xfrm>
              <a:off x="3471636" y="2351724"/>
              <a:ext cx="2115" cy="54615"/>
            </a:xfrm>
            <a:custGeom>
              <a:avLst/>
              <a:gdLst/>
              <a:ahLst/>
              <a:cxnLst/>
              <a:rect l="l" t="t" r="r" b="b"/>
              <a:pathLst>
                <a:path w="22" h="568" extrusionOk="0">
                  <a:moveTo>
                    <a:pt x="1" y="0"/>
                  </a:moveTo>
                  <a:lnTo>
                    <a:pt x="1" y="567"/>
                  </a:lnTo>
                  <a:lnTo>
                    <a:pt x="22" y="56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63"/>
            <p:cNvSpPr/>
            <p:nvPr/>
          </p:nvSpPr>
          <p:spPr>
            <a:xfrm>
              <a:off x="3349041" y="2334128"/>
              <a:ext cx="28942" cy="302784"/>
            </a:xfrm>
            <a:custGeom>
              <a:avLst/>
              <a:gdLst/>
              <a:ahLst/>
              <a:cxnLst/>
              <a:rect l="l" t="t" r="r" b="b"/>
              <a:pathLst>
                <a:path w="301" h="3149" extrusionOk="0">
                  <a:moveTo>
                    <a:pt x="141" y="1211"/>
                  </a:moveTo>
                  <a:lnTo>
                    <a:pt x="141" y="1211"/>
                  </a:lnTo>
                  <a:cubicBezTo>
                    <a:pt x="127" y="1238"/>
                    <a:pt x="130" y="1274"/>
                    <a:pt x="131" y="1307"/>
                  </a:cubicBezTo>
                  <a:lnTo>
                    <a:pt x="131" y="1307"/>
                  </a:lnTo>
                  <a:cubicBezTo>
                    <a:pt x="124" y="1269"/>
                    <a:pt x="109" y="1227"/>
                    <a:pt x="141" y="1211"/>
                  </a:cubicBezTo>
                  <a:close/>
                  <a:moveTo>
                    <a:pt x="119" y="1"/>
                  </a:moveTo>
                  <a:cubicBezTo>
                    <a:pt x="44" y="65"/>
                    <a:pt x="76" y="140"/>
                    <a:pt x="65" y="215"/>
                  </a:cubicBezTo>
                  <a:cubicBezTo>
                    <a:pt x="55" y="450"/>
                    <a:pt x="108" y="686"/>
                    <a:pt x="33" y="922"/>
                  </a:cubicBezTo>
                  <a:cubicBezTo>
                    <a:pt x="1" y="1083"/>
                    <a:pt x="33" y="1233"/>
                    <a:pt x="65" y="1382"/>
                  </a:cubicBezTo>
                  <a:cubicBezTo>
                    <a:pt x="97" y="1382"/>
                    <a:pt x="115" y="1375"/>
                    <a:pt x="124" y="1363"/>
                  </a:cubicBezTo>
                  <a:lnTo>
                    <a:pt x="124" y="1363"/>
                  </a:lnTo>
                  <a:cubicBezTo>
                    <a:pt x="117" y="1386"/>
                    <a:pt x="100" y="1404"/>
                    <a:pt x="65" y="1414"/>
                  </a:cubicBezTo>
                  <a:lnTo>
                    <a:pt x="65" y="1543"/>
                  </a:lnTo>
                  <a:cubicBezTo>
                    <a:pt x="87" y="1554"/>
                    <a:pt x="98" y="1564"/>
                    <a:pt x="108" y="1585"/>
                  </a:cubicBezTo>
                  <a:cubicBezTo>
                    <a:pt x="119" y="1682"/>
                    <a:pt x="108" y="1789"/>
                    <a:pt x="108" y="1885"/>
                  </a:cubicBezTo>
                  <a:cubicBezTo>
                    <a:pt x="108" y="2303"/>
                    <a:pt x="108" y="2710"/>
                    <a:pt x="194" y="3117"/>
                  </a:cubicBezTo>
                  <a:cubicBezTo>
                    <a:pt x="205" y="3127"/>
                    <a:pt x="226" y="3138"/>
                    <a:pt x="237" y="3149"/>
                  </a:cubicBezTo>
                  <a:cubicBezTo>
                    <a:pt x="237" y="2924"/>
                    <a:pt x="226" y="2689"/>
                    <a:pt x="248" y="2453"/>
                  </a:cubicBezTo>
                  <a:cubicBezTo>
                    <a:pt x="301" y="1628"/>
                    <a:pt x="194" y="814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63"/>
            <p:cNvSpPr/>
            <p:nvPr/>
          </p:nvSpPr>
          <p:spPr>
            <a:xfrm>
              <a:off x="3351156" y="2478837"/>
              <a:ext cx="16538" cy="155094"/>
            </a:xfrm>
            <a:custGeom>
              <a:avLst/>
              <a:gdLst/>
              <a:ahLst/>
              <a:cxnLst/>
              <a:rect l="l" t="t" r="r" b="b"/>
              <a:pathLst>
                <a:path w="172" h="1613" extrusionOk="0">
                  <a:moveTo>
                    <a:pt x="115" y="0"/>
                  </a:moveTo>
                  <a:cubicBezTo>
                    <a:pt x="107" y="0"/>
                    <a:pt x="97" y="5"/>
                    <a:pt x="86" y="16"/>
                  </a:cubicBezTo>
                  <a:lnTo>
                    <a:pt x="86" y="38"/>
                  </a:lnTo>
                  <a:cubicBezTo>
                    <a:pt x="54" y="413"/>
                    <a:pt x="54" y="798"/>
                    <a:pt x="86" y="1173"/>
                  </a:cubicBezTo>
                  <a:cubicBezTo>
                    <a:pt x="0" y="1334"/>
                    <a:pt x="86" y="1462"/>
                    <a:pt x="129" y="1612"/>
                  </a:cubicBezTo>
                  <a:lnTo>
                    <a:pt x="172" y="1612"/>
                  </a:lnTo>
                  <a:cubicBezTo>
                    <a:pt x="150" y="1280"/>
                    <a:pt x="140" y="958"/>
                    <a:pt x="129" y="627"/>
                  </a:cubicBezTo>
                  <a:cubicBezTo>
                    <a:pt x="119" y="423"/>
                    <a:pt x="129" y="220"/>
                    <a:pt x="129" y="16"/>
                  </a:cubicBezTo>
                  <a:cubicBezTo>
                    <a:pt x="129" y="5"/>
                    <a:pt x="123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63"/>
            <p:cNvSpPr/>
            <p:nvPr/>
          </p:nvSpPr>
          <p:spPr>
            <a:xfrm>
              <a:off x="3667306" y="2283744"/>
              <a:ext cx="19615" cy="19615"/>
            </a:xfrm>
            <a:custGeom>
              <a:avLst/>
              <a:gdLst/>
              <a:ahLst/>
              <a:cxnLst/>
              <a:rect l="l" t="t" r="r" b="b"/>
              <a:pathLst>
                <a:path w="204" h="204" extrusionOk="0">
                  <a:moveTo>
                    <a:pt x="107" y="0"/>
                  </a:moveTo>
                  <a:lnTo>
                    <a:pt x="107" y="0"/>
                  </a:lnTo>
                  <a:cubicBezTo>
                    <a:pt x="0" y="108"/>
                    <a:pt x="96" y="150"/>
                    <a:pt x="160" y="203"/>
                  </a:cubicBezTo>
                  <a:cubicBezTo>
                    <a:pt x="117" y="139"/>
                    <a:pt x="203" y="43"/>
                    <a:pt x="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63"/>
            <p:cNvSpPr/>
            <p:nvPr/>
          </p:nvSpPr>
          <p:spPr>
            <a:xfrm>
              <a:off x="3539616" y="2080861"/>
              <a:ext cx="6250" cy="40288"/>
            </a:xfrm>
            <a:custGeom>
              <a:avLst/>
              <a:gdLst/>
              <a:ahLst/>
              <a:cxnLst/>
              <a:rect l="l" t="t" r="r" b="b"/>
              <a:pathLst>
                <a:path w="65" h="419" extrusionOk="0">
                  <a:moveTo>
                    <a:pt x="32" y="1"/>
                  </a:moveTo>
                  <a:lnTo>
                    <a:pt x="32" y="162"/>
                  </a:lnTo>
                  <a:cubicBezTo>
                    <a:pt x="32" y="247"/>
                    <a:pt x="0" y="333"/>
                    <a:pt x="65" y="419"/>
                  </a:cubicBezTo>
                  <a:lnTo>
                    <a:pt x="65" y="12"/>
                  </a:lnTo>
                  <a:cubicBezTo>
                    <a:pt x="53" y="12"/>
                    <a:pt x="43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63"/>
            <p:cNvSpPr/>
            <p:nvPr/>
          </p:nvSpPr>
          <p:spPr>
            <a:xfrm>
              <a:off x="3335772" y="1668077"/>
              <a:ext cx="6250" cy="59807"/>
            </a:xfrm>
            <a:custGeom>
              <a:avLst/>
              <a:gdLst/>
              <a:ahLst/>
              <a:cxnLst/>
              <a:rect l="l" t="t" r="r" b="b"/>
              <a:pathLst>
                <a:path w="65" h="622" extrusionOk="0">
                  <a:moveTo>
                    <a:pt x="0" y="0"/>
                  </a:moveTo>
                  <a:cubicBezTo>
                    <a:pt x="0" y="203"/>
                    <a:pt x="0" y="417"/>
                    <a:pt x="10" y="621"/>
                  </a:cubicBezTo>
                  <a:cubicBezTo>
                    <a:pt x="64" y="407"/>
                    <a:pt x="64" y="20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63"/>
            <p:cNvSpPr/>
            <p:nvPr/>
          </p:nvSpPr>
          <p:spPr>
            <a:xfrm>
              <a:off x="3336733" y="1751442"/>
              <a:ext cx="9423" cy="28557"/>
            </a:xfrm>
            <a:custGeom>
              <a:avLst/>
              <a:gdLst/>
              <a:ahLst/>
              <a:cxnLst/>
              <a:rect l="l" t="t" r="r" b="b"/>
              <a:pathLst>
                <a:path w="98" h="297" extrusionOk="0">
                  <a:moveTo>
                    <a:pt x="0" y="0"/>
                  </a:moveTo>
                  <a:lnTo>
                    <a:pt x="0" y="247"/>
                  </a:lnTo>
                  <a:cubicBezTo>
                    <a:pt x="9" y="272"/>
                    <a:pt x="17" y="297"/>
                    <a:pt x="46" y="297"/>
                  </a:cubicBezTo>
                  <a:cubicBezTo>
                    <a:pt x="54" y="297"/>
                    <a:pt x="64" y="295"/>
                    <a:pt x="76" y="290"/>
                  </a:cubicBezTo>
                  <a:cubicBezTo>
                    <a:pt x="86" y="204"/>
                    <a:pt x="97" y="129"/>
                    <a:pt x="65" y="43"/>
                  </a:cubicBezTo>
                  <a:cubicBezTo>
                    <a:pt x="43" y="33"/>
                    <a:pt x="22" y="2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63"/>
            <p:cNvSpPr/>
            <p:nvPr/>
          </p:nvSpPr>
          <p:spPr>
            <a:xfrm>
              <a:off x="3288368" y="2220860"/>
              <a:ext cx="6250" cy="30000"/>
            </a:xfrm>
            <a:custGeom>
              <a:avLst/>
              <a:gdLst/>
              <a:ahLst/>
              <a:cxnLst/>
              <a:rect l="l" t="t" r="r" b="b"/>
              <a:pathLst>
                <a:path w="65" h="312" extrusionOk="0">
                  <a:moveTo>
                    <a:pt x="1" y="1"/>
                  </a:moveTo>
                  <a:lnTo>
                    <a:pt x="1" y="312"/>
                  </a:lnTo>
                  <a:cubicBezTo>
                    <a:pt x="65" y="215"/>
                    <a:pt x="65" y="10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63"/>
            <p:cNvSpPr/>
            <p:nvPr/>
          </p:nvSpPr>
          <p:spPr>
            <a:xfrm>
              <a:off x="3284234" y="1990285"/>
              <a:ext cx="13461" cy="55672"/>
            </a:xfrm>
            <a:custGeom>
              <a:avLst/>
              <a:gdLst/>
              <a:ahLst/>
              <a:cxnLst/>
              <a:rect l="l" t="t" r="r" b="b"/>
              <a:pathLst>
                <a:path w="140" h="579" extrusionOk="0">
                  <a:moveTo>
                    <a:pt x="11" y="0"/>
                  </a:moveTo>
                  <a:cubicBezTo>
                    <a:pt x="1" y="193"/>
                    <a:pt x="1" y="386"/>
                    <a:pt x="1" y="579"/>
                  </a:cubicBezTo>
                  <a:cubicBezTo>
                    <a:pt x="44" y="568"/>
                    <a:pt x="97" y="568"/>
                    <a:pt x="140" y="568"/>
                  </a:cubicBezTo>
                  <a:cubicBezTo>
                    <a:pt x="65" y="536"/>
                    <a:pt x="22" y="504"/>
                    <a:pt x="22" y="407"/>
                  </a:cubicBezTo>
                  <a:cubicBezTo>
                    <a:pt x="32" y="268"/>
                    <a:pt x="44" y="129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63"/>
            <p:cNvSpPr/>
            <p:nvPr/>
          </p:nvSpPr>
          <p:spPr>
            <a:xfrm>
              <a:off x="3332599" y="1836922"/>
              <a:ext cx="15577" cy="182305"/>
            </a:xfrm>
            <a:custGeom>
              <a:avLst/>
              <a:gdLst/>
              <a:ahLst/>
              <a:cxnLst/>
              <a:rect l="l" t="t" r="r" b="b"/>
              <a:pathLst>
                <a:path w="162" h="1896" extrusionOk="0">
                  <a:moveTo>
                    <a:pt x="129" y="0"/>
                  </a:moveTo>
                  <a:cubicBezTo>
                    <a:pt x="43" y="65"/>
                    <a:pt x="86" y="150"/>
                    <a:pt x="76" y="225"/>
                  </a:cubicBezTo>
                  <a:cubicBezTo>
                    <a:pt x="65" y="310"/>
                    <a:pt x="108" y="407"/>
                    <a:pt x="33" y="471"/>
                  </a:cubicBezTo>
                  <a:lnTo>
                    <a:pt x="33" y="1317"/>
                  </a:lnTo>
                  <a:cubicBezTo>
                    <a:pt x="43" y="1510"/>
                    <a:pt x="1" y="1702"/>
                    <a:pt x="65" y="1895"/>
                  </a:cubicBezTo>
                  <a:cubicBezTo>
                    <a:pt x="76" y="1821"/>
                    <a:pt x="76" y="1745"/>
                    <a:pt x="76" y="1671"/>
                  </a:cubicBezTo>
                  <a:cubicBezTo>
                    <a:pt x="119" y="1585"/>
                    <a:pt x="76" y="1488"/>
                    <a:pt x="140" y="1403"/>
                  </a:cubicBezTo>
                  <a:cubicBezTo>
                    <a:pt x="162" y="1178"/>
                    <a:pt x="97" y="943"/>
                    <a:pt x="162" y="717"/>
                  </a:cubicBezTo>
                  <a:cubicBezTo>
                    <a:pt x="162" y="482"/>
                    <a:pt x="162" y="246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63"/>
            <p:cNvSpPr/>
            <p:nvPr/>
          </p:nvSpPr>
          <p:spPr>
            <a:xfrm>
              <a:off x="3332599" y="1819326"/>
              <a:ext cx="14519" cy="64326"/>
            </a:xfrm>
            <a:custGeom>
              <a:avLst/>
              <a:gdLst/>
              <a:ahLst/>
              <a:cxnLst/>
              <a:rect l="l" t="t" r="r" b="b"/>
              <a:pathLst>
                <a:path w="151" h="669" extrusionOk="0">
                  <a:moveTo>
                    <a:pt x="119" y="1"/>
                  </a:moveTo>
                  <a:cubicBezTo>
                    <a:pt x="1" y="12"/>
                    <a:pt x="86" y="119"/>
                    <a:pt x="33" y="162"/>
                  </a:cubicBezTo>
                  <a:lnTo>
                    <a:pt x="33" y="654"/>
                  </a:lnTo>
                  <a:cubicBezTo>
                    <a:pt x="53" y="664"/>
                    <a:pt x="69" y="669"/>
                    <a:pt x="81" y="669"/>
                  </a:cubicBezTo>
                  <a:cubicBezTo>
                    <a:pt x="109" y="669"/>
                    <a:pt x="119" y="645"/>
                    <a:pt x="119" y="601"/>
                  </a:cubicBezTo>
                  <a:cubicBezTo>
                    <a:pt x="119" y="462"/>
                    <a:pt x="119" y="322"/>
                    <a:pt x="129" y="183"/>
                  </a:cubicBezTo>
                  <a:cubicBezTo>
                    <a:pt x="140" y="119"/>
                    <a:pt x="151" y="55"/>
                    <a:pt x="1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63"/>
            <p:cNvSpPr/>
            <p:nvPr/>
          </p:nvSpPr>
          <p:spPr>
            <a:xfrm>
              <a:off x="3335772" y="1775095"/>
              <a:ext cx="8269" cy="59807"/>
            </a:xfrm>
            <a:custGeom>
              <a:avLst/>
              <a:gdLst/>
              <a:ahLst/>
              <a:cxnLst/>
              <a:rect l="l" t="t" r="r" b="b"/>
              <a:pathLst>
                <a:path w="86" h="622" extrusionOk="0">
                  <a:moveTo>
                    <a:pt x="10" y="1"/>
                  </a:moveTo>
                  <a:cubicBezTo>
                    <a:pt x="0" y="215"/>
                    <a:pt x="0" y="418"/>
                    <a:pt x="0" y="622"/>
                  </a:cubicBezTo>
                  <a:cubicBezTo>
                    <a:pt x="64" y="589"/>
                    <a:pt x="22" y="493"/>
                    <a:pt x="86" y="461"/>
                  </a:cubicBezTo>
                  <a:lnTo>
                    <a:pt x="86" y="44"/>
                  </a:lnTo>
                  <a:cubicBezTo>
                    <a:pt x="53" y="33"/>
                    <a:pt x="32" y="22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63"/>
            <p:cNvSpPr/>
            <p:nvPr/>
          </p:nvSpPr>
          <p:spPr>
            <a:xfrm>
              <a:off x="3882400" y="2378454"/>
              <a:ext cx="15577" cy="69037"/>
            </a:xfrm>
            <a:custGeom>
              <a:avLst/>
              <a:gdLst/>
              <a:ahLst/>
              <a:cxnLst/>
              <a:rect l="l" t="t" r="r" b="b"/>
              <a:pathLst>
                <a:path w="162" h="718" extrusionOk="0">
                  <a:moveTo>
                    <a:pt x="54" y="1"/>
                  </a:moveTo>
                  <a:cubicBezTo>
                    <a:pt x="0" y="225"/>
                    <a:pt x="33" y="450"/>
                    <a:pt x="12" y="664"/>
                  </a:cubicBezTo>
                  <a:cubicBezTo>
                    <a:pt x="12" y="686"/>
                    <a:pt x="12" y="696"/>
                    <a:pt x="22" y="718"/>
                  </a:cubicBezTo>
                  <a:cubicBezTo>
                    <a:pt x="162" y="675"/>
                    <a:pt x="65" y="568"/>
                    <a:pt x="65" y="515"/>
                  </a:cubicBezTo>
                  <a:cubicBezTo>
                    <a:pt x="65" y="343"/>
                    <a:pt x="162" y="172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63"/>
            <p:cNvSpPr/>
            <p:nvPr/>
          </p:nvSpPr>
          <p:spPr>
            <a:xfrm>
              <a:off x="3880381" y="2450569"/>
              <a:ext cx="13461" cy="31923"/>
            </a:xfrm>
            <a:custGeom>
              <a:avLst/>
              <a:gdLst/>
              <a:ahLst/>
              <a:cxnLst/>
              <a:rect l="l" t="t" r="r" b="b"/>
              <a:pathLst>
                <a:path w="140" h="332" extrusionOk="0">
                  <a:moveTo>
                    <a:pt x="43" y="0"/>
                  </a:moveTo>
                  <a:cubicBezTo>
                    <a:pt x="54" y="107"/>
                    <a:pt x="0" y="225"/>
                    <a:pt x="33" y="332"/>
                  </a:cubicBezTo>
                  <a:lnTo>
                    <a:pt x="118" y="332"/>
                  </a:lnTo>
                  <a:cubicBezTo>
                    <a:pt x="118" y="214"/>
                    <a:pt x="140" y="96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63"/>
            <p:cNvSpPr/>
            <p:nvPr/>
          </p:nvSpPr>
          <p:spPr>
            <a:xfrm>
              <a:off x="3296638" y="3210368"/>
              <a:ext cx="5192" cy="22692"/>
            </a:xfrm>
            <a:custGeom>
              <a:avLst/>
              <a:gdLst/>
              <a:ahLst/>
              <a:cxnLst/>
              <a:rect l="l" t="t" r="r" b="b"/>
              <a:pathLst>
                <a:path w="54" h="236" extrusionOk="0">
                  <a:moveTo>
                    <a:pt x="0" y="0"/>
                  </a:moveTo>
                  <a:lnTo>
                    <a:pt x="0" y="236"/>
                  </a:lnTo>
                  <a:cubicBezTo>
                    <a:pt x="53" y="150"/>
                    <a:pt x="53" y="7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63"/>
            <p:cNvSpPr/>
            <p:nvPr/>
          </p:nvSpPr>
          <p:spPr>
            <a:xfrm>
              <a:off x="3307887" y="3690170"/>
              <a:ext cx="6250" cy="23654"/>
            </a:xfrm>
            <a:custGeom>
              <a:avLst/>
              <a:gdLst/>
              <a:ahLst/>
              <a:cxnLst/>
              <a:rect l="l" t="t" r="r" b="b"/>
              <a:pathLst>
                <a:path w="65" h="246" extrusionOk="0">
                  <a:moveTo>
                    <a:pt x="1" y="0"/>
                  </a:moveTo>
                  <a:lnTo>
                    <a:pt x="1" y="246"/>
                  </a:lnTo>
                  <a:cubicBezTo>
                    <a:pt x="33" y="225"/>
                    <a:pt x="43" y="193"/>
                    <a:pt x="43" y="160"/>
                  </a:cubicBezTo>
                  <a:cubicBezTo>
                    <a:pt x="33" y="107"/>
                    <a:pt x="65" y="43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63"/>
            <p:cNvSpPr/>
            <p:nvPr/>
          </p:nvSpPr>
          <p:spPr>
            <a:xfrm>
              <a:off x="3289330" y="3753919"/>
              <a:ext cx="14519" cy="27884"/>
            </a:xfrm>
            <a:custGeom>
              <a:avLst/>
              <a:gdLst/>
              <a:ahLst/>
              <a:cxnLst/>
              <a:rect l="l" t="t" r="r" b="b"/>
              <a:pathLst>
                <a:path w="151" h="290" extrusionOk="0">
                  <a:moveTo>
                    <a:pt x="65" y="1"/>
                  </a:moveTo>
                  <a:cubicBezTo>
                    <a:pt x="12" y="97"/>
                    <a:pt x="1" y="194"/>
                    <a:pt x="65" y="290"/>
                  </a:cubicBezTo>
                  <a:cubicBezTo>
                    <a:pt x="141" y="268"/>
                    <a:pt x="119" y="194"/>
                    <a:pt x="151" y="161"/>
                  </a:cubicBezTo>
                  <a:lnTo>
                    <a:pt x="151" y="33"/>
                  </a:lnTo>
                  <a:cubicBezTo>
                    <a:pt x="143" y="35"/>
                    <a:pt x="135" y="37"/>
                    <a:pt x="127" y="37"/>
                  </a:cubicBezTo>
                  <a:cubicBezTo>
                    <a:pt x="103" y="37"/>
                    <a:pt x="81" y="25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63"/>
            <p:cNvSpPr/>
            <p:nvPr/>
          </p:nvSpPr>
          <p:spPr>
            <a:xfrm>
              <a:off x="3295580" y="3769400"/>
              <a:ext cx="14519" cy="19711"/>
            </a:xfrm>
            <a:custGeom>
              <a:avLst/>
              <a:gdLst/>
              <a:ahLst/>
              <a:cxnLst/>
              <a:rect l="l" t="t" r="r" b="b"/>
              <a:pathLst>
                <a:path w="151" h="205" extrusionOk="0">
                  <a:moveTo>
                    <a:pt x="86" y="0"/>
                  </a:moveTo>
                  <a:cubicBezTo>
                    <a:pt x="64" y="43"/>
                    <a:pt x="33" y="86"/>
                    <a:pt x="0" y="129"/>
                  </a:cubicBezTo>
                  <a:cubicBezTo>
                    <a:pt x="11" y="150"/>
                    <a:pt x="11" y="171"/>
                    <a:pt x="11" y="204"/>
                  </a:cubicBezTo>
                  <a:cubicBezTo>
                    <a:pt x="150" y="183"/>
                    <a:pt x="64" y="64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63"/>
            <p:cNvSpPr/>
            <p:nvPr/>
          </p:nvSpPr>
          <p:spPr>
            <a:xfrm>
              <a:off x="3352214" y="2184898"/>
              <a:ext cx="13461" cy="237881"/>
            </a:xfrm>
            <a:custGeom>
              <a:avLst/>
              <a:gdLst/>
              <a:ahLst/>
              <a:cxnLst/>
              <a:rect l="l" t="t" r="r" b="b"/>
              <a:pathLst>
                <a:path w="140" h="2474" extrusionOk="0">
                  <a:moveTo>
                    <a:pt x="0" y="1"/>
                  </a:moveTo>
                  <a:lnTo>
                    <a:pt x="0" y="2474"/>
                  </a:lnTo>
                  <a:cubicBezTo>
                    <a:pt x="22" y="2366"/>
                    <a:pt x="139" y="2302"/>
                    <a:pt x="108" y="2185"/>
                  </a:cubicBezTo>
                  <a:cubicBezTo>
                    <a:pt x="54" y="1971"/>
                    <a:pt x="75" y="1767"/>
                    <a:pt x="86" y="1553"/>
                  </a:cubicBezTo>
                  <a:cubicBezTo>
                    <a:pt x="75" y="1082"/>
                    <a:pt x="75" y="610"/>
                    <a:pt x="75" y="129"/>
                  </a:cubicBezTo>
                  <a:cubicBezTo>
                    <a:pt x="32" y="96"/>
                    <a:pt x="75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63"/>
            <p:cNvSpPr/>
            <p:nvPr/>
          </p:nvSpPr>
          <p:spPr>
            <a:xfrm>
              <a:off x="3352214" y="2482395"/>
              <a:ext cx="7308" cy="109229"/>
            </a:xfrm>
            <a:custGeom>
              <a:avLst/>
              <a:gdLst/>
              <a:ahLst/>
              <a:cxnLst/>
              <a:rect l="l" t="t" r="r" b="b"/>
              <a:pathLst>
                <a:path w="76" h="1136" extrusionOk="0">
                  <a:moveTo>
                    <a:pt x="32" y="1"/>
                  </a:moveTo>
                  <a:cubicBezTo>
                    <a:pt x="32" y="386"/>
                    <a:pt x="0" y="761"/>
                    <a:pt x="75" y="1136"/>
                  </a:cubicBezTo>
                  <a:lnTo>
                    <a:pt x="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63"/>
            <p:cNvSpPr/>
            <p:nvPr/>
          </p:nvSpPr>
          <p:spPr>
            <a:xfrm>
              <a:off x="3354233" y="2443261"/>
              <a:ext cx="16634" cy="26923"/>
            </a:xfrm>
            <a:custGeom>
              <a:avLst/>
              <a:gdLst/>
              <a:ahLst/>
              <a:cxnLst/>
              <a:rect l="l" t="t" r="r" b="b"/>
              <a:pathLst>
                <a:path w="173" h="280" extrusionOk="0">
                  <a:moveTo>
                    <a:pt x="108" y="1"/>
                  </a:moveTo>
                  <a:cubicBezTo>
                    <a:pt x="33" y="98"/>
                    <a:pt x="87" y="193"/>
                    <a:pt x="11" y="247"/>
                  </a:cubicBezTo>
                  <a:lnTo>
                    <a:pt x="1" y="269"/>
                  </a:lnTo>
                  <a:lnTo>
                    <a:pt x="11" y="279"/>
                  </a:lnTo>
                  <a:cubicBezTo>
                    <a:pt x="172" y="236"/>
                    <a:pt x="65" y="119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63"/>
            <p:cNvSpPr/>
            <p:nvPr/>
          </p:nvSpPr>
          <p:spPr>
            <a:xfrm>
              <a:off x="3433463" y="1965574"/>
              <a:ext cx="28942" cy="52595"/>
            </a:xfrm>
            <a:custGeom>
              <a:avLst/>
              <a:gdLst/>
              <a:ahLst/>
              <a:cxnLst/>
              <a:rect l="l" t="t" r="r" b="b"/>
              <a:pathLst>
                <a:path w="301" h="547" extrusionOk="0">
                  <a:moveTo>
                    <a:pt x="301" y="0"/>
                  </a:moveTo>
                  <a:lnTo>
                    <a:pt x="301" y="0"/>
                  </a:lnTo>
                  <a:cubicBezTo>
                    <a:pt x="290" y="12"/>
                    <a:pt x="279" y="12"/>
                    <a:pt x="269" y="12"/>
                  </a:cubicBezTo>
                  <a:cubicBezTo>
                    <a:pt x="151" y="150"/>
                    <a:pt x="108" y="333"/>
                    <a:pt x="12" y="493"/>
                  </a:cubicBezTo>
                  <a:cubicBezTo>
                    <a:pt x="1" y="514"/>
                    <a:pt x="1" y="525"/>
                    <a:pt x="22" y="547"/>
                  </a:cubicBezTo>
                  <a:cubicBezTo>
                    <a:pt x="162" y="397"/>
                    <a:pt x="248" y="204"/>
                    <a:pt x="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63"/>
            <p:cNvSpPr/>
            <p:nvPr/>
          </p:nvSpPr>
          <p:spPr>
            <a:xfrm>
              <a:off x="3338752" y="1905863"/>
              <a:ext cx="11538" cy="69518"/>
            </a:xfrm>
            <a:custGeom>
              <a:avLst/>
              <a:gdLst/>
              <a:ahLst/>
              <a:cxnLst/>
              <a:rect l="l" t="t" r="r" b="b"/>
              <a:pathLst>
                <a:path w="120" h="723" extrusionOk="0">
                  <a:moveTo>
                    <a:pt x="98" y="0"/>
                  </a:moveTo>
                  <a:cubicBezTo>
                    <a:pt x="1" y="236"/>
                    <a:pt x="76" y="471"/>
                    <a:pt x="55" y="697"/>
                  </a:cubicBezTo>
                  <a:cubicBezTo>
                    <a:pt x="55" y="714"/>
                    <a:pt x="61" y="722"/>
                    <a:pt x="71" y="722"/>
                  </a:cubicBezTo>
                  <a:cubicBezTo>
                    <a:pt x="78" y="722"/>
                    <a:pt x="88" y="717"/>
                    <a:pt x="98" y="707"/>
                  </a:cubicBezTo>
                  <a:cubicBezTo>
                    <a:pt x="119" y="471"/>
                    <a:pt x="108" y="236"/>
                    <a:pt x="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63"/>
            <p:cNvSpPr/>
            <p:nvPr/>
          </p:nvSpPr>
          <p:spPr>
            <a:xfrm>
              <a:off x="3397502" y="2028650"/>
              <a:ext cx="24807" cy="20480"/>
            </a:xfrm>
            <a:custGeom>
              <a:avLst/>
              <a:gdLst/>
              <a:ahLst/>
              <a:cxnLst/>
              <a:rect l="l" t="t" r="r" b="b"/>
              <a:pathLst>
                <a:path w="258" h="213" extrusionOk="0">
                  <a:moveTo>
                    <a:pt x="231" y="1"/>
                  </a:moveTo>
                  <a:cubicBezTo>
                    <a:pt x="222" y="1"/>
                    <a:pt x="214" y="3"/>
                    <a:pt x="204" y="8"/>
                  </a:cubicBezTo>
                  <a:cubicBezTo>
                    <a:pt x="129" y="41"/>
                    <a:pt x="65" y="94"/>
                    <a:pt x="22" y="158"/>
                  </a:cubicBezTo>
                  <a:cubicBezTo>
                    <a:pt x="1" y="180"/>
                    <a:pt x="1" y="191"/>
                    <a:pt x="22" y="212"/>
                  </a:cubicBezTo>
                  <a:cubicBezTo>
                    <a:pt x="118" y="169"/>
                    <a:pt x="204" y="105"/>
                    <a:pt x="258" y="8"/>
                  </a:cubicBezTo>
                  <a:cubicBezTo>
                    <a:pt x="247" y="3"/>
                    <a:pt x="239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63"/>
            <p:cNvSpPr/>
            <p:nvPr/>
          </p:nvSpPr>
          <p:spPr>
            <a:xfrm>
              <a:off x="3373752" y="2043842"/>
              <a:ext cx="25961" cy="11538"/>
            </a:xfrm>
            <a:custGeom>
              <a:avLst/>
              <a:gdLst/>
              <a:ahLst/>
              <a:cxnLst/>
              <a:rect l="l" t="t" r="r" b="b"/>
              <a:pathLst>
                <a:path w="270" h="120" extrusionOk="0">
                  <a:moveTo>
                    <a:pt x="269" y="0"/>
                  </a:moveTo>
                  <a:cubicBezTo>
                    <a:pt x="172" y="33"/>
                    <a:pt x="87" y="64"/>
                    <a:pt x="1" y="97"/>
                  </a:cubicBezTo>
                  <a:cubicBezTo>
                    <a:pt x="35" y="112"/>
                    <a:pt x="68" y="119"/>
                    <a:pt x="100" y="119"/>
                  </a:cubicBezTo>
                  <a:cubicBezTo>
                    <a:pt x="158" y="119"/>
                    <a:pt x="214" y="96"/>
                    <a:pt x="269" y="54"/>
                  </a:cubicBezTo>
                  <a:lnTo>
                    <a:pt x="2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63"/>
            <p:cNvSpPr/>
            <p:nvPr/>
          </p:nvSpPr>
          <p:spPr>
            <a:xfrm>
              <a:off x="3336733" y="1972786"/>
              <a:ext cx="12404" cy="24807"/>
            </a:xfrm>
            <a:custGeom>
              <a:avLst/>
              <a:gdLst/>
              <a:ahLst/>
              <a:cxnLst/>
              <a:rect l="l" t="t" r="r" b="b"/>
              <a:pathLst>
                <a:path w="129" h="258" extrusionOk="0">
                  <a:moveTo>
                    <a:pt x="76" y="1"/>
                  </a:moveTo>
                  <a:cubicBezTo>
                    <a:pt x="0" y="75"/>
                    <a:pt x="54" y="172"/>
                    <a:pt x="33" y="258"/>
                  </a:cubicBezTo>
                  <a:lnTo>
                    <a:pt x="76" y="258"/>
                  </a:lnTo>
                  <a:cubicBezTo>
                    <a:pt x="76" y="194"/>
                    <a:pt x="43" y="108"/>
                    <a:pt x="119" y="54"/>
                  </a:cubicBezTo>
                  <a:cubicBezTo>
                    <a:pt x="129" y="44"/>
                    <a:pt x="129" y="32"/>
                    <a:pt x="119" y="11"/>
                  </a:cubicBezTo>
                  <a:cubicBezTo>
                    <a:pt x="97" y="11"/>
                    <a:pt x="86" y="11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63"/>
            <p:cNvSpPr/>
            <p:nvPr/>
          </p:nvSpPr>
          <p:spPr>
            <a:xfrm>
              <a:off x="3417021" y="2012881"/>
              <a:ext cx="18654" cy="16634"/>
            </a:xfrm>
            <a:custGeom>
              <a:avLst/>
              <a:gdLst/>
              <a:ahLst/>
              <a:cxnLst/>
              <a:rect l="l" t="t" r="r" b="b"/>
              <a:pathLst>
                <a:path w="194" h="173" extrusionOk="0">
                  <a:moveTo>
                    <a:pt x="183" y="1"/>
                  </a:moveTo>
                  <a:cubicBezTo>
                    <a:pt x="119" y="55"/>
                    <a:pt x="65" y="119"/>
                    <a:pt x="1" y="172"/>
                  </a:cubicBezTo>
                  <a:lnTo>
                    <a:pt x="55" y="172"/>
                  </a:lnTo>
                  <a:cubicBezTo>
                    <a:pt x="108" y="141"/>
                    <a:pt x="162" y="108"/>
                    <a:pt x="193" y="55"/>
                  </a:cubicBezTo>
                  <a:cubicBezTo>
                    <a:pt x="183" y="33"/>
                    <a:pt x="183" y="12"/>
                    <a:pt x="1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61" name="Google Shape;5361;p63"/>
          <p:cNvGrpSpPr/>
          <p:nvPr/>
        </p:nvGrpSpPr>
        <p:grpSpPr>
          <a:xfrm>
            <a:off x="4275202" y="3766600"/>
            <a:ext cx="1013309" cy="828194"/>
            <a:chOff x="713100" y="539400"/>
            <a:chExt cx="2906795" cy="2375771"/>
          </a:xfrm>
        </p:grpSpPr>
        <p:sp>
          <p:nvSpPr>
            <p:cNvPr id="5362" name="Google Shape;5362;p63"/>
            <p:cNvSpPr/>
            <p:nvPr/>
          </p:nvSpPr>
          <p:spPr>
            <a:xfrm>
              <a:off x="773727" y="2028846"/>
              <a:ext cx="206460" cy="339967"/>
            </a:xfrm>
            <a:custGeom>
              <a:avLst/>
              <a:gdLst/>
              <a:ahLst/>
              <a:cxnLst/>
              <a:rect l="l" t="t" r="r" b="b"/>
              <a:pathLst>
                <a:path w="2881" h="4744" extrusionOk="0">
                  <a:moveTo>
                    <a:pt x="1456" y="1607"/>
                  </a:moveTo>
                  <a:cubicBezTo>
                    <a:pt x="1553" y="1756"/>
                    <a:pt x="1649" y="1928"/>
                    <a:pt x="1746" y="2099"/>
                  </a:cubicBezTo>
                  <a:cubicBezTo>
                    <a:pt x="1660" y="1928"/>
                    <a:pt x="1564" y="1756"/>
                    <a:pt x="1456" y="1607"/>
                  </a:cubicBezTo>
                  <a:close/>
                  <a:moveTo>
                    <a:pt x="1146" y="0"/>
                  </a:moveTo>
                  <a:cubicBezTo>
                    <a:pt x="504" y="0"/>
                    <a:pt x="33" y="43"/>
                    <a:pt x="0" y="150"/>
                  </a:cubicBezTo>
                  <a:cubicBezTo>
                    <a:pt x="0" y="161"/>
                    <a:pt x="0" y="246"/>
                    <a:pt x="386" y="418"/>
                  </a:cubicBezTo>
                  <a:cubicBezTo>
                    <a:pt x="1606" y="974"/>
                    <a:pt x="2463" y="3341"/>
                    <a:pt x="2881" y="4743"/>
                  </a:cubicBezTo>
                  <a:lnTo>
                    <a:pt x="2870" y="4701"/>
                  </a:lnTo>
                  <a:lnTo>
                    <a:pt x="2881" y="4701"/>
                  </a:lnTo>
                  <a:lnTo>
                    <a:pt x="2838" y="4379"/>
                  </a:lnTo>
                  <a:cubicBezTo>
                    <a:pt x="2817" y="4262"/>
                    <a:pt x="2806" y="4165"/>
                    <a:pt x="2795" y="4080"/>
                  </a:cubicBezTo>
                  <a:lnTo>
                    <a:pt x="2784" y="4069"/>
                  </a:lnTo>
                  <a:lnTo>
                    <a:pt x="2784" y="3984"/>
                  </a:lnTo>
                  <a:cubicBezTo>
                    <a:pt x="2784" y="3898"/>
                    <a:pt x="2784" y="3823"/>
                    <a:pt x="2795" y="3758"/>
                  </a:cubicBezTo>
                  <a:lnTo>
                    <a:pt x="2870" y="75"/>
                  </a:lnTo>
                  <a:cubicBezTo>
                    <a:pt x="2270" y="22"/>
                    <a:pt x="1660" y="0"/>
                    <a:pt x="114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63"/>
            <p:cNvSpPr/>
            <p:nvPr/>
          </p:nvSpPr>
          <p:spPr>
            <a:xfrm>
              <a:off x="976319" y="1330561"/>
              <a:ext cx="2013501" cy="697563"/>
            </a:xfrm>
            <a:custGeom>
              <a:avLst/>
              <a:gdLst/>
              <a:ahLst/>
              <a:cxnLst/>
              <a:rect l="l" t="t" r="r" b="b"/>
              <a:pathLst>
                <a:path w="28097" h="9734" extrusionOk="0">
                  <a:moveTo>
                    <a:pt x="24810" y="5568"/>
                  </a:moveTo>
                  <a:cubicBezTo>
                    <a:pt x="24799" y="5600"/>
                    <a:pt x="24789" y="5633"/>
                    <a:pt x="24777" y="5676"/>
                  </a:cubicBezTo>
                  <a:lnTo>
                    <a:pt x="27990" y="7806"/>
                  </a:lnTo>
                  <a:cubicBezTo>
                    <a:pt x="28022" y="7796"/>
                    <a:pt x="28054" y="7774"/>
                    <a:pt x="28097" y="7753"/>
                  </a:cubicBezTo>
                  <a:lnTo>
                    <a:pt x="24810" y="5568"/>
                  </a:lnTo>
                  <a:close/>
                  <a:moveTo>
                    <a:pt x="4069" y="0"/>
                  </a:moveTo>
                  <a:lnTo>
                    <a:pt x="0" y="9733"/>
                  </a:lnTo>
                  <a:lnTo>
                    <a:pt x="107" y="9733"/>
                  </a:lnTo>
                  <a:lnTo>
                    <a:pt x="4090" y="225"/>
                  </a:lnTo>
                  <a:cubicBezTo>
                    <a:pt x="4080" y="150"/>
                    <a:pt x="4080" y="75"/>
                    <a:pt x="4069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63"/>
            <p:cNvSpPr/>
            <p:nvPr/>
          </p:nvSpPr>
          <p:spPr>
            <a:xfrm>
              <a:off x="870401" y="556312"/>
              <a:ext cx="613216" cy="268591"/>
            </a:xfrm>
            <a:custGeom>
              <a:avLst/>
              <a:gdLst/>
              <a:ahLst/>
              <a:cxnLst/>
              <a:rect l="l" t="t" r="r" b="b"/>
              <a:pathLst>
                <a:path w="8557" h="3748" extrusionOk="0">
                  <a:moveTo>
                    <a:pt x="8449" y="0"/>
                  </a:moveTo>
                  <a:cubicBezTo>
                    <a:pt x="8278" y="214"/>
                    <a:pt x="7817" y="568"/>
                    <a:pt x="6596" y="685"/>
                  </a:cubicBezTo>
                  <a:cubicBezTo>
                    <a:pt x="6479" y="707"/>
                    <a:pt x="6361" y="707"/>
                    <a:pt x="6243" y="707"/>
                  </a:cubicBezTo>
                  <a:cubicBezTo>
                    <a:pt x="5718" y="707"/>
                    <a:pt x="5258" y="600"/>
                    <a:pt x="4830" y="514"/>
                  </a:cubicBezTo>
                  <a:cubicBezTo>
                    <a:pt x="4455" y="428"/>
                    <a:pt x="4112" y="354"/>
                    <a:pt x="3791" y="354"/>
                  </a:cubicBezTo>
                  <a:cubicBezTo>
                    <a:pt x="3331" y="354"/>
                    <a:pt x="2913" y="504"/>
                    <a:pt x="2496" y="996"/>
                  </a:cubicBezTo>
                  <a:cubicBezTo>
                    <a:pt x="1735" y="1917"/>
                    <a:pt x="911" y="2099"/>
                    <a:pt x="376" y="2099"/>
                  </a:cubicBezTo>
                  <a:cubicBezTo>
                    <a:pt x="226" y="2099"/>
                    <a:pt x="97" y="2088"/>
                    <a:pt x="0" y="2067"/>
                  </a:cubicBezTo>
                  <a:lnTo>
                    <a:pt x="0" y="2067"/>
                  </a:lnTo>
                  <a:cubicBezTo>
                    <a:pt x="279" y="2260"/>
                    <a:pt x="964" y="2624"/>
                    <a:pt x="1746" y="2624"/>
                  </a:cubicBezTo>
                  <a:cubicBezTo>
                    <a:pt x="2163" y="2624"/>
                    <a:pt x="2603" y="2527"/>
                    <a:pt x="3031" y="2249"/>
                  </a:cubicBezTo>
                  <a:cubicBezTo>
                    <a:pt x="3277" y="2088"/>
                    <a:pt x="3491" y="2024"/>
                    <a:pt x="3695" y="2024"/>
                  </a:cubicBezTo>
                  <a:cubicBezTo>
                    <a:pt x="4155" y="2024"/>
                    <a:pt x="4552" y="2345"/>
                    <a:pt x="4990" y="2698"/>
                  </a:cubicBezTo>
                  <a:cubicBezTo>
                    <a:pt x="5579" y="3181"/>
                    <a:pt x="6286" y="3748"/>
                    <a:pt x="7400" y="3748"/>
                  </a:cubicBezTo>
                  <a:cubicBezTo>
                    <a:pt x="7560" y="3748"/>
                    <a:pt x="7731" y="3737"/>
                    <a:pt x="7914" y="3705"/>
                  </a:cubicBezTo>
                  <a:lnTo>
                    <a:pt x="7914" y="3491"/>
                  </a:lnTo>
                  <a:lnTo>
                    <a:pt x="8556" y="3491"/>
                  </a:lnTo>
                  <a:lnTo>
                    <a:pt x="8449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63"/>
            <p:cNvSpPr/>
            <p:nvPr/>
          </p:nvSpPr>
          <p:spPr>
            <a:xfrm>
              <a:off x="851983" y="539400"/>
              <a:ext cx="640018" cy="301627"/>
            </a:xfrm>
            <a:custGeom>
              <a:avLst/>
              <a:gdLst/>
              <a:ahLst/>
              <a:cxnLst/>
              <a:rect l="l" t="t" r="r" b="b"/>
              <a:pathLst>
                <a:path w="8931" h="4209" extrusionOk="0">
                  <a:moveTo>
                    <a:pt x="8759" y="0"/>
                  </a:moveTo>
                  <a:cubicBezTo>
                    <a:pt x="8728" y="0"/>
                    <a:pt x="8706" y="12"/>
                    <a:pt x="8706" y="33"/>
                  </a:cubicBezTo>
                  <a:cubicBezTo>
                    <a:pt x="8706" y="43"/>
                    <a:pt x="8524" y="654"/>
                    <a:pt x="6843" y="825"/>
                  </a:cubicBezTo>
                  <a:cubicBezTo>
                    <a:pt x="6725" y="836"/>
                    <a:pt x="6607" y="836"/>
                    <a:pt x="6500" y="836"/>
                  </a:cubicBezTo>
                  <a:cubicBezTo>
                    <a:pt x="5986" y="836"/>
                    <a:pt x="5526" y="740"/>
                    <a:pt x="5108" y="643"/>
                  </a:cubicBezTo>
                  <a:cubicBezTo>
                    <a:pt x="4733" y="557"/>
                    <a:pt x="4380" y="483"/>
                    <a:pt x="4048" y="483"/>
                  </a:cubicBezTo>
                  <a:cubicBezTo>
                    <a:pt x="3566" y="483"/>
                    <a:pt x="3117" y="643"/>
                    <a:pt x="2677" y="1168"/>
                  </a:cubicBezTo>
                  <a:cubicBezTo>
                    <a:pt x="1939" y="2056"/>
                    <a:pt x="1147" y="2228"/>
                    <a:pt x="633" y="2228"/>
                  </a:cubicBezTo>
                  <a:cubicBezTo>
                    <a:pt x="376" y="2228"/>
                    <a:pt x="183" y="2185"/>
                    <a:pt x="97" y="2163"/>
                  </a:cubicBezTo>
                  <a:cubicBezTo>
                    <a:pt x="86" y="2153"/>
                    <a:pt x="86" y="2153"/>
                    <a:pt x="76" y="2153"/>
                  </a:cubicBezTo>
                  <a:cubicBezTo>
                    <a:pt x="43" y="2153"/>
                    <a:pt x="33" y="2175"/>
                    <a:pt x="22" y="2185"/>
                  </a:cubicBezTo>
                  <a:cubicBezTo>
                    <a:pt x="0" y="2228"/>
                    <a:pt x="43" y="2270"/>
                    <a:pt x="65" y="2282"/>
                  </a:cubicBezTo>
                  <a:cubicBezTo>
                    <a:pt x="226" y="2442"/>
                    <a:pt x="1050" y="2967"/>
                    <a:pt x="2013" y="2967"/>
                  </a:cubicBezTo>
                  <a:cubicBezTo>
                    <a:pt x="2442" y="2967"/>
                    <a:pt x="2903" y="2860"/>
                    <a:pt x="3341" y="2570"/>
                  </a:cubicBezTo>
                  <a:cubicBezTo>
                    <a:pt x="3566" y="2432"/>
                    <a:pt x="3769" y="2367"/>
                    <a:pt x="3952" y="2367"/>
                  </a:cubicBezTo>
                  <a:cubicBezTo>
                    <a:pt x="4380" y="2367"/>
                    <a:pt x="4744" y="2667"/>
                    <a:pt x="5183" y="3020"/>
                  </a:cubicBezTo>
                  <a:cubicBezTo>
                    <a:pt x="5782" y="3502"/>
                    <a:pt x="6511" y="4091"/>
                    <a:pt x="7646" y="4091"/>
                  </a:cubicBezTo>
                  <a:cubicBezTo>
                    <a:pt x="7817" y="4091"/>
                    <a:pt x="7988" y="4081"/>
                    <a:pt x="8171" y="4048"/>
                  </a:cubicBezTo>
                  <a:lnTo>
                    <a:pt x="8171" y="3941"/>
                  </a:lnTo>
                  <a:cubicBezTo>
                    <a:pt x="7988" y="3973"/>
                    <a:pt x="7817" y="3984"/>
                    <a:pt x="7657" y="3984"/>
                  </a:cubicBezTo>
                  <a:cubicBezTo>
                    <a:pt x="6543" y="3984"/>
                    <a:pt x="5836" y="3417"/>
                    <a:pt x="5247" y="2934"/>
                  </a:cubicBezTo>
                  <a:cubicBezTo>
                    <a:pt x="4809" y="2581"/>
                    <a:pt x="4412" y="2260"/>
                    <a:pt x="3952" y="2260"/>
                  </a:cubicBezTo>
                  <a:cubicBezTo>
                    <a:pt x="3748" y="2260"/>
                    <a:pt x="3534" y="2324"/>
                    <a:pt x="3288" y="2485"/>
                  </a:cubicBezTo>
                  <a:cubicBezTo>
                    <a:pt x="2860" y="2763"/>
                    <a:pt x="2420" y="2860"/>
                    <a:pt x="2003" y="2860"/>
                  </a:cubicBezTo>
                  <a:cubicBezTo>
                    <a:pt x="1221" y="2860"/>
                    <a:pt x="536" y="2496"/>
                    <a:pt x="257" y="2303"/>
                  </a:cubicBezTo>
                  <a:lnTo>
                    <a:pt x="257" y="2303"/>
                  </a:lnTo>
                  <a:cubicBezTo>
                    <a:pt x="354" y="2324"/>
                    <a:pt x="483" y="2335"/>
                    <a:pt x="633" y="2335"/>
                  </a:cubicBezTo>
                  <a:cubicBezTo>
                    <a:pt x="1168" y="2335"/>
                    <a:pt x="1992" y="2153"/>
                    <a:pt x="2753" y="1232"/>
                  </a:cubicBezTo>
                  <a:cubicBezTo>
                    <a:pt x="3170" y="740"/>
                    <a:pt x="3588" y="590"/>
                    <a:pt x="4048" y="590"/>
                  </a:cubicBezTo>
                  <a:cubicBezTo>
                    <a:pt x="4369" y="590"/>
                    <a:pt x="4712" y="664"/>
                    <a:pt x="5087" y="750"/>
                  </a:cubicBezTo>
                  <a:cubicBezTo>
                    <a:pt x="5515" y="836"/>
                    <a:pt x="5975" y="943"/>
                    <a:pt x="6500" y="943"/>
                  </a:cubicBezTo>
                  <a:cubicBezTo>
                    <a:pt x="6618" y="943"/>
                    <a:pt x="6736" y="943"/>
                    <a:pt x="6853" y="921"/>
                  </a:cubicBezTo>
                  <a:cubicBezTo>
                    <a:pt x="8074" y="804"/>
                    <a:pt x="8535" y="450"/>
                    <a:pt x="8706" y="236"/>
                  </a:cubicBezTo>
                  <a:lnTo>
                    <a:pt x="8813" y="3727"/>
                  </a:lnTo>
                  <a:lnTo>
                    <a:pt x="8877" y="3727"/>
                  </a:lnTo>
                  <a:lnTo>
                    <a:pt x="8877" y="4209"/>
                  </a:lnTo>
                  <a:cubicBezTo>
                    <a:pt x="8888" y="4209"/>
                    <a:pt x="8899" y="4209"/>
                    <a:pt x="8909" y="4198"/>
                  </a:cubicBezTo>
                  <a:cubicBezTo>
                    <a:pt x="8920" y="4188"/>
                    <a:pt x="8931" y="4176"/>
                    <a:pt x="8931" y="4155"/>
                  </a:cubicBezTo>
                  <a:lnTo>
                    <a:pt x="8802" y="43"/>
                  </a:lnTo>
                  <a:cubicBezTo>
                    <a:pt x="8802" y="22"/>
                    <a:pt x="8781" y="0"/>
                    <a:pt x="8759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63"/>
            <p:cNvSpPr/>
            <p:nvPr/>
          </p:nvSpPr>
          <p:spPr>
            <a:xfrm>
              <a:off x="1437471" y="806417"/>
              <a:ext cx="50737" cy="1425080"/>
            </a:xfrm>
            <a:custGeom>
              <a:avLst/>
              <a:gdLst/>
              <a:ahLst/>
              <a:cxnLst/>
              <a:rect l="l" t="t" r="r" b="b"/>
              <a:pathLst>
                <a:path w="708" h="19886" extrusionOk="0">
                  <a:moveTo>
                    <a:pt x="1" y="1"/>
                  </a:moveTo>
                  <a:lnTo>
                    <a:pt x="1" y="215"/>
                  </a:lnTo>
                  <a:lnTo>
                    <a:pt x="1" y="322"/>
                  </a:lnTo>
                  <a:lnTo>
                    <a:pt x="1" y="847"/>
                  </a:lnTo>
                  <a:cubicBezTo>
                    <a:pt x="236" y="879"/>
                    <a:pt x="472" y="900"/>
                    <a:pt x="707" y="911"/>
                  </a:cubicBezTo>
                  <a:lnTo>
                    <a:pt x="707" y="483"/>
                  </a:lnTo>
                  <a:lnTo>
                    <a:pt x="707" y="1"/>
                  </a:lnTo>
                  <a:close/>
                  <a:moveTo>
                    <a:pt x="707" y="16533"/>
                  </a:moveTo>
                  <a:lnTo>
                    <a:pt x="1" y="16598"/>
                  </a:lnTo>
                  <a:lnTo>
                    <a:pt x="1" y="19778"/>
                  </a:lnTo>
                  <a:cubicBezTo>
                    <a:pt x="215" y="19821"/>
                    <a:pt x="450" y="19853"/>
                    <a:pt x="707" y="19885"/>
                  </a:cubicBezTo>
                  <a:lnTo>
                    <a:pt x="707" y="16533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63"/>
            <p:cNvSpPr/>
            <p:nvPr/>
          </p:nvSpPr>
          <p:spPr>
            <a:xfrm>
              <a:off x="1046119" y="804195"/>
              <a:ext cx="1052865" cy="1222347"/>
            </a:xfrm>
            <a:custGeom>
              <a:avLst/>
              <a:gdLst/>
              <a:ahLst/>
              <a:cxnLst/>
              <a:rect l="l" t="t" r="r" b="b"/>
              <a:pathLst>
                <a:path w="14692" h="17057" extrusionOk="0">
                  <a:moveTo>
                    <a:pt x="1210" y="0"/>
                  </a:moveTo>
                  <a:lnTo>
                    <a:pt x="1210" y="0"/>
                  </a:lnTo>
                  <a:cubicBezTo>
                    <a:pt x="1489" y="600"/>
                    <a:pt x="2602" y="3116"/>
                    <a:pt x="3063" y="6178"/>
                  </a:cubicBezTo>
                  <a:cubicBezTo>
                    <a:pt x="3545" y="9380"/>
                    <a:pt x="3395" y="13845"/>
                    <a:pt x="1" y="17057"/>
                  </a:cubicBezTo>
                  <a:lnTo>
                    <a:pt x="12807" y="15826"/>
                  </a:lnTo>
                  <a:lnTo>
                    <a:pt x="13181" y="14819"/>
                  </a:lnTo>
                  <a:cubicBezTo>
                    <a:pt x="14038" y="12538"/>
                    <a:pt x="14606" y="10494"/>
                    <a:pt x="14692" y="8480"/>
                  </a:cubicBezTo>
                  <a:cubicBezTo>
                    <a:pt x="14231" y="6007"/>
                    <a:pt x="13300" y="4112"/>
                    <a:pt x="13289" y="4090"/>
                  </a:cubicBezTo>
                  <a:cubicBezTo>
                    <a:pt x="13278" y="4069"/>
                    <a:pt x="13289" y="4048"/>
                    <a:pt x="13300" y="4036"/>
                  </a:cubicBezTo>
                  <a:cubicBezTo>
                    <a:pt x="13310" y="4026"/>
                    <a:pt x="13321" y="4015"/>
                    <a:pt x="13343" y="4015"/>
                  </a:cubicBezTo>
                  <a:cubicBezTo>
                    <a:pt x="13343" y="4015"/>
                    <a:pt x="13353" y="4015"/>
                    <a:pt x="13364" y="4026"/>
                  </a:cubicBezTo>
                  <a:cubicBezTo>
                    <a:pt x="13600" y="4143"/>
                    <a:pt x="13856" y="4240"/>
                    <a:pt x="14135" y="4326"/>
                  </a:cubicBezTo>
                  <a:cubicBezTo>
                    <a:pt x="14028" y="3983"/>
                    <a:pt x="13899" y="3641"/>
                    <a:pt x="13760" y="3298"/>
                  </a:cubicBezTo>
                  <a:cubicBezTo>
                    <a:pt x="13331" y="2955"/>
                    <a:pt x="12967" y="2666"/>
                    <a:pt x="12560" y="2666"/>
                  </a:cubicBezTo>
                  <a:cubicBezTo>
                    <a:pt x="12368" y="2666"/>
                    <a:pt x="12165" y="2720"/>
                    <a:pt x="11951" y="2870"/>
                  </a:cubicBezTo>
                  <a:cubicBezTo>
                    <a:pt x="11501" y="3158"/>
                    <a:pt x="11040" y="3265"/>
                    <a:pt x="10612" y="3265"/>
                  </a:cubicBezTo>
                  <a:cubicBezTo>
                    <a:pt x="9648" y="3265"/>
                    <a:pt x="8824" y="2741"/>
                    <a:pt x="8663" y="2580"/>
                  </a:cubicBezTo>
                  <a:cubicBezTo>
                    <a:pt x="8641" y="2559"/>
                    <a:pt x="8599" y="2527"/>
                    <a:pt x="8631" y="2484"/>
                  </a:cubicBezTo>
                  <a:cubicBezTo>
                    <a:pt x="8631" y="2473"/>
                    <a:pt x="8641" y="2452"/>
                    <a:pt x="8674" y="2452"/>
                  </a:cubicBezTo>
                  <a:lnTo>
                    <a:pt x="8706" y="2452"/>
                  </a:lnTo>
                  <a:cubicBezTo>
                    <a:pt x="8781" y="2484"/>
                    <a:pt x="8974" y="2527"/>
                    <a:pt x="9241" y="2527"/>
                  </a:cubicBezTo>
                  <a:cubicBezTo>
                    <a:pt x="9755" y="2527"/>
                    <a:pt x="10537" y="2345"/>
                    <a:pt x="11276" y="1467"/>
                  </a:cubicBezTo>
                  <a:cubicBezTo>
                    <a:pt x="11404" y="1317"/>
                    <a:pt x="11533" y="1199"/>
                    <a:pt x="11651" y="1102"/>
                  </a:cubicBezTo>
                  <a:lnTo>
                    <a:pt x="11651" y="1102"/>
                  </a:lnTo>
                  <a:cubicBezTo>
                    <a:pt x="11040" y="1135"/>
                    <a:pt x="10183" y="1156"/>
                    <a:pt x="9209" y="1156"/>
                  </a:cubicBezTo>
                  <a:cubicBezTo>
                    <a:pt x="6671" y="1156"/>
                    <a:pt x="3299" y="953"/>
                    <a:pt x="121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63"/>
            <p:cNvSpPr/>
            <p:nvPr/>
          </p:nvSpPr>
          <p:spPr>
            <a:xfrm>
              <a:off x="1031499" y="792586"/>
              <a:ext cx="1073648" cy="1241624"/>
            </a:xfrm>
            <a:custGeom>
              <a:avLst/>
              <a:gdLst/>
              <a:ahLst/>
              <a:cxnLst/>
              <a:rect l="l" t="t" r="r" b="b"/>
              <a:pathLst>
                <a:path w="14982" h="17326" extrusionOk="0">
                  <a:moveTo>
                    <a:pt x="13964" y="3460"/>
                  </a:moveTo>
                  <a:cubicBezTo>
                    <a:pt x="14103" y="3803"/>
                    <a:pt x="14232" y="4145"/>
                    <a:pt x="14339" y="4488"/>
                  </a:cubicBezTo>
                  <a:cubicBezTo>
                    <a:pt x="14382" y="4509"/>
                    <a:pt x="14425" y="4520"/>
                    <a:pt x="14467" y="4531"/>
                  </a:cubicBezTo>
                  <a:cubicBezTo>
                    <a:pt x="14360" y="4220"/>
                    <a:pt x="14253" y="3910"/>
                    <a:pt x="14125" y="3588"/>
                  </a:cubicBezTo>
                  <a:cubicBezTo>
                    <a:pt x="14082" y="3546"/>
                    <a:pt x="14028" y="3513"/>
                    <a:pt x="13985" y="3470"/>
                  </a:cubicBezTo>
                  <a:cubicBezTo>
                    <a:pt x="13975" y="3470"/>
                    <a:pt x="13975" y="3460"/>
                    <a:pt x="13964" y="3460"/>
                  </a:cubicBezTo>
                  <a:close/>
                  <a:moveTo>
                    <a:pt x="1307" y="1"/>
                  </a:moveTo>
                  <a:cubicBezTo>
                    <a:pt x="1297" y="1"/>
                    <a:pt x="1276" y="12"/>
                    <a:pt x="1264" y="22"/>
                  </a:cubicBezTo>
                  <a:cubicBezTo>
                    <a:pt x="1254" y="34"/>
                    <a:pt x="1254" y="55"/>
                    <a:pt x="1264" y="76"/>
                  </a:cubicBezTo>
                  <a:cubicBezTo>
                    <a:pt x="1276" y="108"/>
                    <a:pt x="2635" y="2871"/>
                    <a:pt x="3160" y="6361"/>
                  </a:cubicBezTo>
                  <a:cubicBezTo>
                    <a:pt x="3213" y="6725"/>
                    <a:pt x="3267" y="7111"/>
                    <a:pt x="3299" y="7507"/>
                  </a:cubicBezTo>
                  <a:cubicBezTo>
                    <a:pt x="3310" y="7582"/>
                    <a:pt x="3310" y="7657"/>
                    <a:pt x="3320" y="7732"/>
                  </a:cubicBezTo>
                  <a:cubicBezTo>
                    <a:pt x="3546" y="10763"/>
                    <a:pt x="3021" y="14499"/>
                    <a:pt x="22" y="17240"/>
                  </a:cubicBezTo>
                  <a:cubicBezTo>
                    <a:pt x="1" y="17262"/>
                    <a:pt x="1" y="17283"/>
                    <a:pt x="12" y="17305"/>
                  </a:cubicBezTo>
                  <a:lnTo>
                    <a:pt x="12" y="17316"/>
                  </a:lnTo>
                  <a:lnTo>
                    <a:pt x="162" y="17326"/>
                  </a:lnTo>
                  <a:lnTo>
                    <a:pt x="5666" y="16791"/>
                  </a:lnTo>
                  <a:lnTo>
                    <a:pt x="6372" y="16726"/>
                  </a:lnTo>
                  <a:lnTo>
                    <a:pt x="13054" y="16084"/>
                  </a:lnTo>
                  <a:cubicBezTo>
                    <a:pt x="13075" y="16084"/>
                    <a:pt x="13086" y="16074"/>
                    <a:pt x="13097" y="16052"/>
                  </a:cubicBezTo>
                  <a:lnTo>
                    <a:pt x="13482" y="15024"/>
                  </a:lnTo>
                  <a:cubicBezTo>
                    <a:pt x="14275" y="12904"/>
                    <a:pt x="14831" y="10987"/>
                    <a:pt x="14981" y="9092"/>
                  </a:cubicBezTo>
                  <a:cubicBezTo>
                    <a:pt x="14949" y="8942"/>
                    <a:pt x="14927" y="8792"/>
                    <a:pt x="14896" y="8642"/>
                  </a:cubicBezTo>
                  <a:cubicBezTo>
                    <a:pt x="14810" y="10656"/>
                    <a:pt x="14242" y="12700"/>
                    <a:pt x="13385" y="14981"/>
                  </a:cubicBezTo>
                  <a:lnTo>
                    <a:pt x="13011" y="15988"/>
                  </a:lnTo>
                  <a:lnTo>
                    <a:pt x="205" y="17219"/>
                  </a:lnTo>
                  <a:cubicBezTo>
                    <a:pt x="3599" y="14007"/>
                    <a:pt x="3749" y="9542"/>
                    <a:pt x="3267" y="6340"/>
                  </a:cubicBezTo>
                  <a:cubicBezTo>
                    <a:pt x="2806" y="3278"/>
                    <a:pt x="1693" y="762"/>
                    <a:pt x="1414" y="162"/>
                  </a:cubicBezTo>
                  <a:lnTo>
                    <a:pt x="1414" y="162"/>
                  </a:lnTo>
                  <a:cubicBezTo>
                    <a:pt x="3503" y="1115"/>
                    <a:pt x="6875" y="1318"/>
                    <a:pt x="9413" y="1318"/>
                  </a:cubicBezTo>
                  <a:cubicBezTo>
                    <a:pt x="10387" y="1318"/>
                    <a:pt x="11244" y="1297"/>
                    <a:pt x="11855" y="1264"/>
                  </a:cubicBezTo>
                  <a:cubicBezTo>
                    <a:pt x="11919" y="1222"/>
                    <a:pt x="11972" y="1179"/>
                    <a:pt x="12036" y="1147"/>
                  </a:cubicBezTo>
                  <a:lnTo>
                    <a:pt x="12036" y="1147"/>
                  </a:lnTo>
                  <a:cubicBezTo>
                    <a:pt x="11415" y="1179"/>
                    <a:pt x="10484" y="1222"/>
                    <a:pt x="9413" y="1222"/>
                  </a:cubicBezTo>
                  <a:cubicBezTo>
                    <a:pt x="8471" y="1222"/>
                    <a:pt x="7422" y="1190"/>
                    <a:pt x="6372" y="1104"/>
                  </a:cubicBezTo>
                  <a:cubicBezTo>
                    <a:pt x="6137" y="1093"/>
                    <a:pt x="5901" y="1072"/>
                    <a:pt x="5666" y="1040"/>
                  </a:cubicBezTo>
                  <a:cubicBezTo>
                    <a:pt x="4048" y="879"/>
                    <a:pt x="2475" y="558"/>
                    <a:pt x="1329" y="12"/>
                  </a:cubicBezTo>
                  <a:cubicBezTo>
                    <a:pt x="1318" y="1"/>
                    <a:pt x="1318" y="1"/>
                    <a:pt x="13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63"/>
            <p:cNvSpPr/>
            <p:nvPr/>
          </p:nvSpPr>
          <p:spPr>
            <a:xfrm>
              <a:off x="1680696" y="842535"/>
              <a:ext cx="613216" cy="268663"/>
            </a:xfrm>
            <a:custGeom>
              <a:avLst/>
              <a:gdLst/>
              <a:ahLst/>
              <a:cxnLst/>
              <a:rect l="l" t="t" r="r" b="b"/>
              <a:pathLst>
                <a:path w="8557" h="3749" extrusionOk="0">
                  <a:moveTo>
                    <a:pt x="8449" y="0"/>
                  </a:moveTo>
                  <a:cubicBezTo>
                    <a:pt x="8278" y="215"/>
                    <a:pt x="7817" y="567"/>
                    <a:pt x="6596" y="686"/>
                  </a:cubicBezTo>
                  <a:cubicBezTo>
                    <a:pt x="6479" y="696"/>
                    <a:pt x="6361" y="707"/>
                    <a:pt x="6244" y="707"/>
                  </a:cubicBezTo>
                  <a:cubicBezTo>
                    <a:pt x="5730" y="707"/>
                    <a:pt x="5258" y="600"/>
                    <a:pt x="4830" y="503"/>
                  </a:cubicBezTo>
                  <a:cubicBezTo>
                    <a:pt x="4455" y="429"/>
                    <a:pt x="4112" y="353"/>
                    <a:pt x="3791" y="353"/>
                  </a:cubicBezTo>
                  <a:cubicBezTo>
                    <a:pt x="3331" y="353"/>
                    <a:pt x="2913" y="503"/>
                    <a:pt x="2506" y="996"/>
                  </a:cubicBezTo>
                  <a:cubicBezTo>
                    <a:pt x="1735" y="1906"/>
                    <a:pt x="921" y="2099"/>
                    <a:pt x="386" y="2099"/>
                  </a:cubicBezTo>
                  <a:cubicBezTo>
                    <a:pt x="226" y="2099"/>
                    <a:pt x="97" y="2078"/>
                    <a:pt x="1" y="2067"/>
                  </a:cubicBezTo>
                  <a:lnTo>
                    <a:pt x="1" y="2067"/>
                  </a:lnTo>
                  <a:cubicBezTo>
                    <a:pt x="279" y="2259"/>
                    <a:pt x="964" y="2623"/>
                    <a:pt x="1757" y="2623"/>
                  </a:cubicBezTo>
                  <a:cubicBezTo>
                    <a:pt x="2164" y="2623"/>
                    <a:pt x="2613" y="2527"/>
                    <a:pt x="3031" y="2249"/>
                  </a:cubicBezTo>
                  <a:cubicBezTo>
                    <a:pt x="3277" y="2088"/>
                    <a:pt x="3491" y="2024"/>
                    <a:pt x="3705" y="2024"/>
                  </a:cubicBezTo>
                  <a:cubicBezTo>
                    <a:pt x="4155" y="2024"/>
                    <a:pt x="4552" y="2345"/>
                    <a:pt x="4990" y="2699"/>
                  </a:cubicBezTo>
                  <a:cubicBezTo>
                    <a:pt x="5580" y="3170"/>
                    <a:pt x="6297" y="3748"/>
                    <a:pt x="7400" y="3748"/>
                  </a:cubicBezTo>
                  <a:cubicBezTo>
                    <a:pt x="7560" y="3748"/>
                    <a:pt x="7743" y="3737"/>
                    <a:pt x="7924" y="3705"/>
                  </a:cubicBezTo>
                  <a:lnTo>
                    <a:pt x="7924" y="3330"/>
                  </a:lnTo>
                  <a:lnTo>
                    <a:pt x="8556" y="3330"/>
                  </a:lnTo>
                  <a:lnTo>
                    <a:pt x="8449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63"/>
            <p:cNvSpPr/>
            <p:nvPr/>
          </p:nvSpPr>
          <p:spPr>
            <a:xfrm>
              <a:off x="1662278" y="824834"/>
              <a:ext cx="640018" cy="302416"/>
            </a:xfrm>
            <a:custGeom>
              <a:avLst/>
              <a:gdLst/>
              <a:ahLst/>
              <a:cxnLst/>
              <a:rect l="l" t="t" r="r" b="b"/>
              <a:pathLst>
                <a:path w="8931" h="4220" extrusionOk="0">
                  <a:moveTo>
                    <a:pt x="8759" y="1"/>
                  </a:moveTo>
                  <a:cubicBezTo>
                    <a:pt x="8738" y="1"/>
                    <a:pt x="8717" y="22"/>
                    <a:pt x="8706" y="44"/>
                  </a:cubicBezTo>
                  <a:cubicBezTo>
                    <a:pt x="8706" y="44"/>
                    <a:pt x="8535" y="665"/>
                    <a:pt x="6843" y="826"/>
                  </a:cubicBezTo>
                  <a:cubicBezTo>
                    <a:pt x="6725" y="847"/>
                    <a:pt x="6618" y="847"/>
                    <a:pt x="6501" y="847"/>
                  </a:cubicBezTo>
                  <a:cubicBezTo>
                    <a:pt x="5997" y="847"/>
                    <a:pt x="5526" y="740"/>
                    <a:pt x="5109" y="654"/>
                  </a:cubicBezTo>
                  <a:cubicBezTo>
                    <a:pt x="4733" y="569"/>
                    <a:pt x="4391" y="493"/>
                    <a:pt x="4048" y="493"/>
                  </a:cubicBezTo>
                  <a:cubicBezTo>
                    <a:pt x="3770" y="493"/>
                    <a:pt x="3491" y="547"/>
                    <a:pt x="3234" y="697"/>
                  </a:cubicBezTo>
                  <a:cubicBezTo>
                    <a:pt x="3170" y="729"/>
                    <a:pt x="3117" y="772"/>
                    <a:pt x="3053" y="814"/>
                  </a:cubicBezTo>
                  <a:cubicBezTo>
                    <a:pt x="2935" y="911"/>
                    <a:pt x="2806" y="1029"/>
                    <a:pt x="2678" y="1179"/>
                  </a:cubicBezTo>
                  <a:cubicBezTo>
                    <a:pt x="1939" y="2057"/>
                    <a:pt x="1157" y="2239"/>
                    <a:pt x="643" y="2239"/>
                  </a:cubicBezTo>
                  <a:cubicBezTo>
                    <a:pt x="376" y="2239"/>
                    <a:pt x="183" y="2196"/>
                    <a:pt x="108" y="2164"/>
                  </a:cubicBezTo>
                  <a:lnTo>
                    <a:pt x="76" y="2164"/>
                  </a:lnTo>
                  <a:cubicBezTo>
                    <a:pt x="43" y="2164"/>
                    <a:pt x="33" y="2185"/>
                    <a:pt x="33" y="2196"/>
                  </a:cubicBezTo>
                  <a:cubicBezTo>
                    <a:pt x="1" y="2239"/>
                    <a:pt x="43" y="2271"/>
                    <a:pt x="65" y="2292"/>
                  </a:cubicBezTo>
                  <a:cubicBezTo>
                    <a:pt x="226" y="2453"/>
                    <a:pt x="1050" y="2977"/>
                    <a:pt x="2014" y="2977"/>
                  </a:cubicBezTo>
                  <a:cubicBezTo>
                    <a:pt x="2442" y="2977"/>
                    <a:pt x="2903" y="2870"/>
                    <a:pt x="3353" y="2582"/>
                  </a:cubicBezTo>
                  <a:cubicBezTo>
                    <a:pt x="3567" y="2432"/>
                    <a:pt x="3770" y="2378"/>
                    <a:pt x="3962" y="2378"/>
                  </a:cubicBezTo>
                  <a:cubicBezTo>
                    <a:pt x="4369" y="2378"/>
                    <a:pt x="4733" y="2667"/>
                    <a:pt x="5162" y="3010"/>
                  </a:cubicBezTo>
                  <a:cubicBezTo>
                    <a:pt x="5173" y="3010"/>
                    <a:pt x="5173" y="3020"/>
                    <a:pt x="5183" y="3020"/>
                  </a:cubicBezTo>
                  <a:cubicBezTo>
                    <a:pt x="5226" y="3063"/>
                    <a:pt x="5280" y="3096"/>
                    <a:pt x="5323" y="3138"/>
                  </a:cubicBezTo>
                  <a:cubicBezTo>
                    <a:pt x="5901" y="3598"/>
                    <a:pt x="6608" y="4102"/>
                    <a:pt x="7646" y="4102"/>
                  </a:cubicBezTo>
                  <a:cubicBezTo>
                    <a:pt x="7817" y="4102"/>
                    <a:pt x="7989" y="4091"/>
                    <a:pt x="8181" y="4059"/>
                  </a:cubicBezTo>
                  <a:lnTo>
                    <a:pt x="8181" y="3952"/>
                  </a:lnTo>
                  <a:cubicBezTo>
                    <a:pt x="8000" y="3984"/>
                    <a:pt x="7817" y="3995"/>
                    <a:pt x="7657" y="3995"/>
                  </a:cubicBezTo>
                  <a:cubicBezTo>
                    <a:pt x="6554" y="3995"/>
                    <a:pt x="5837" y="3417"/>
                    <a:pt x="5247" y="2946"/>
                  </a:cubicBezTo>
                  <a:cubicBezTo>
                    <a:pt x="4809" y="2592"/>
                    <a:pt x="4412" y="2271"/>
                    <a:pt x="3962" y="2271"/>
                  </a:cubicBezTo>
                  <a:cubicBezTo>
                    <a:pt x="3748" y="2271"/>
                    <a:pt x="3534" y="2335"/>
                    <a:pt x="3288" y="2496"/>
                  </a:cubicBezTo>
                  <a:cubicBezTo>
                    <a:pt x="2870" y="2774"/>
                    <a:pt x="2421" y="2870"/>
                    <a:pt x="2014" y="2870"/>
                  </a:cubicBezTo>
                  <a:cubicBezTo>
                    <a:pt x="1221" y="2870"/>
                    <a:pt x="536" y="2506"/>
                    <a:pt x="258" y="2314"/>
                  </a:cubicBezTo>
                  <a:lnTo>
                    <a:pt x="258" y="2314"/>
                  </a:lnTo>
                  <a:cubicBezTo>
                    <a:pt x="354" y="2325"/>
                    <a:pt x="483" y="2346"/>
                    <a:pt x="643" y="2346"/>
                  </a:cubicBezTo>
                  <a:cubicBezTo>
                    <a:pt x="1178" y="2346"/>
                    <a:pt x="1992" y="2153"/>
                    <a:pt x="2763" y="1243"/>
                  </a:cubicBezTo>
                  <a:cubicBezTo>
                    <a:pt x="3170" y="750"/>
                    <a:pt x="3588" y="600"/>
                    <a:pt x="4048" y="600"/>
                  </a:cubicBezTo>
                  <a:cubicBezTo>
                    <a:pt x="4369" y="600"/>
                    <a:pt x="4712" y="676"/>
                    <a:pt x="5087" y="750"/>
                  </a:cubicBezTo>
                  <a:cubicBezTo>
                    <a:pt x="5515" y="847"/>
                    <a:pt x="5987" y="954"/>
                    <a:pt x="6501" y="954"/>
                  </a:cubicBezTo>
                  <a:cubicBezTo>
                    <a:pt x="6618" y="954"/>
                    <a:pt x="6736" y="943"/>
                    <a:pt x="6853" y="933"/>
                  </a:cubicBezTo>
                  <a:cubicBezTo>
                    <a:pt x="8074" y="814"/>
                    <a:pt x="8535" y="462"/>
                    <a:pt x="8706" y="247"/>
                  </a:cubicBezTo>
                  <a:lnTo>
                    <a:pt x="8813" y="3577"/>
                  </a:lnTo>
                  <a:lnTo>
                    <a:pt x="8878" y="3577"/>
                  </a:lnTo>
                  <a:lnTo>
                    <a:pt x="8878" y="4220"/>
                  </a:lnTo>
                  <a:cubicBezTo>
                    <a:pt x="8888" y="4220"/>
                    <a:pt x="8899" y="4209"/>
                    <a:pt x="8909" y="4209"/>
                  </a:cubicBezTo>
                  <a:cubicBezTo>
                    <a:pt x="8920" y="4198"/>
                    <a:pt x="8931" y="4177"/>
                    <a:pt x="8931" y="4166"/>
                  </a:cubicBezTo>
                  <a:lnTo>
                    <a:pt x="8813" y="55"/>
                  </a:lnTo>
                  <a:cubicBezTo>
                    <a:pt x="8813" y="22"/>
                    <a:pt x="8792" y="1"/>
                    <a:pt x="875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63"/>
            <p:cNvSpPr/>
            <p:nvPr/>
          </p:nvSpPr>
          <p:spPr>
            <a:xfrm>
              <a:off x="2248554" y="1081173"/>
              <a:ext cx="49949" cy="1114997"/>
            </a:xfrm>
            <a:custGeom>
              <a:avLst/>
              <a:gdLst/>
              <a:ahLst/>
              <a:cxnLst/>
              <a:rect l="l" t="t" r="r" b="b"/>
              <a:pathLst>
                <a:path w="697" h="15559" extrusionOk="0">
                  <a:moveTo>
                    <a:pt x="0" y="0"/>
                  </a:moveTo>
                  <a:lnTo>
                    <a:pt x="0" y="375"/>
                  </a:lnTo>
                  <a:lnTo>
                    <a:pt x="0" y="482"/>
                  </a:lnTo>
                  <a:lnTo>
                    <a:pt x="0" y="975"/>
                  </a:lnTo>
                  <a:cubicBezTo>
                    <a:pt x="236" y="996"/>
                    <a:pt x="471" y="1018"/>
                    <a:pt x="697" y="1028"/>
                  </a:cubicBezTo>
                  <a:lnTo>
                    <a:pt x="697" y="643"/>
                  </a:lnTo>
                  <a:lnTo>
                    <a:pt x="697" y="0"/>
                  </a:lnTo>
                  <a:close/>
                  <a:moveTo>
                    <a:pt x="697" y="13310"/>
                  </a:moveTo>
                  <a:lnTo>
                    <a:pt x="0" y="13385"/>
                  </a:lnTo>
                  <a:lnTo>
                    <a:pt x="0" y="15559"/>
                  </a:lnTo>
                  <a:cubicBezTo>
                    <a:pt x="236" y="15494"/>
                    <a:pt x="471" y="15419"/>
                    <a:pt x="697" y="15333"/>
                  </a:cubicBezTo>
                  <a:lnTo>
                    <a:pt x="697" y="1331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63"/>
            <p:cNvSpPr/>
            <p:nvPr/>
          </p:nvSpPr>
          <p:spPr>
            <a:xfrm>
              <a:off x="1942409" y="1103460"/>
              <a:ext cx="873279" cy="958414"/>
            </a:xfrm>
            <a:custGeom>
              <a:avLst/>
              <a:gdLst/>
              <a:ahLst/>
              <a:cxnLst/>
              <a:rect l="l" t="t" r="r" b="b"/>
              <a:pathLst>
                <a:path w="12186" h="13374" extrusionOk="0">
                  <a:moveTo>
                    <a:pt x="943" y="0"/>
                  </a:moveTo>
                  <a:lnTo>
                    <a:pt x="943" y="0"/>
                  </a:lnTo>
                  <a:cubicBezTo>
                    <a:pt x="1178" y="514"/>
                    <a:pt x="2024" y="2463"/>
                    <a:pt x="2377" y="4840"/>
                  </a:cubicBezTo>
                  <a:cubicBezTo>
                    <a:pt x="2763" y="7345"/>
                    <a:pt x="2645" y="10858"/>
                    <a:pt x="0" y="13373"/>
                  </a:cubicBezTo>
                  <a:lnTo>
                    <a:pt x="10023" y="12410"/>
                  </a:lnTo>
                  <a:lnTo>
                    <a:pt x="10322" y="11628"/>
                  </a:lnTo>
                  <a:cubicBezTo>
                    <a:pt x="11789" y="7720"/>
                    <a:pt x="12186" y="4690"/>
                    <a:pt x="9883" y="803"/>
                  </a:cubicBezTo>
                  <a:cubicBezTo>
                    <a:pt x="9690" y="824"/>
                    <a:pt x="8609" y="899"/>
                    <a:pt x="7206" y="899"/>
                  </a:cubicBezTo>
                  <a:cubicBezTo>
                    <a:pt x="5215" y="899"/>
                    <a:pt x="2580" y="738"/>
                    <a:pt x="94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63"/>
            <p:cNvSpPr/>
            <p:nvPr/>
          </p:nvSpPr>
          <p:spPr>
            <a:xfrm>
              <a:off x="1927073" y="1091851"/>
              <a:ext cx="888615" cy="978480"/>
            </a:xfrm>
            <a:custGeom>
              <a:avLst/>
              <a:gdLst/>
              <a:ahLst/>
              <a:cxnLst/>
              <a:rect l="l" t="t" r="r" b="b"/>
              <a:pathLst>
                <a:path w="12400" h="13654" extrusionOk="0">
                  <a:moveTo>
                    <a:pt x="1157" y="162"/>
                  </a:moveTo>
                  <a:cubicBezTo>
                    <a:pt x="2794" y="900"/>
                    <a:pt x="5429" y="1061"/>
                    <a:pt x="7420" y="1061"/>
                  </a:cubicBezTo>
                  <a:cubicBezTo>
                    <a:pt x="8823" y="1061"/>
                    <a:pt x="9904" y="986"/>
                    <a:pt x="10097" y="965"/>
                  </a:cubicBezTo>
                  <a:cubicBezTo>
                    <a:pt x="12400" y="4852"/>
                    <a:pt x="12003" y="7882"/>
                    <a:pt x="10536" y="11790"/>
                  </a:cubicBezTo>
                  <a:lnTo>
                    <a:pt x="10237" y="12572"/>
                  </a:lnTo>
                  <a:lnTo>
                    <a:pt x="214" y="13535"/>
                  </a:lnTo>
                  <a:cubicBezTo>
                    <a:pt x="2859" y="11020"/>
                    <a:pt x="2977" y="7507"/>
                    <a:pt x="2591" y="5002"/>
                  </a:cubicBezTo>
                  <a:cubicBezTo>
                    <a:pt x="2238" y="2625"/>
                    <a:pt x="1392" y="676"/>
                    <a:pt x="1157" y="162"/>
                  </a:cubicBezTo>
                  <a:close/>
                  <a:moveTo>
                    <a:pt x="1050" y="1"/>
                  </a:moveTo>
                  <a:cubicBezTo>
                    <a:pt x="1028" y="1"/>
                    <a:pt x="1017" y="12"/>
                    <a:pt x="1007" y="22"/>
                  </a:cubicBezTo>
                  <a:cubicBezTo>
                    <a:pt x="996" y="34"/>
                    <a:pt x="985" y="55"/>
                    <a:pt x="996" y="76"/>
                  </a:cubicBezTo>
                  <a:cubicBezTo>
                    <a:pt x="1007" y="98"/>
                    <a:pt x="1938" y="1993"/>
                    <a:pt x="2399" y="4466"/>
                  </a:cubicBezTo>
                  <a:cubicBezTo>
                    <a:pt x="2430" y="4616"/>
                    <a:pt x="2452" y="4766"/>
                    <a:pt x="2484" y="4916"/>
                  </a:cubicBezTo>
                  <a:cubicBezTo>
                    <a:pt x="2484" y="4948"/>
                    <a:pt x="2484" y="4980"/>
                    <a:pt x="2495" y="5012"/>
                  </a:cubicBezTo>
                  <a:cubicBezTo>
                    <a:pt x="2870" y="7539"/>
                    <a:pt x="2752" y="11073"/>
                    <a:pt x="22" y="13568"/>
                  </a:cubicBezTo>
                  <a:cubicBezTo>
                    <a:pt x="10" y="13578"/>
                    <a:pt x="0" y="13600"/>
                    <a:pt x="10" y="13621"/>
                  </a:cubicBezTo>
                  <a:cubicBezTo>
                    <a:pt x="22" y="13642"/>
                    <a:pt x="43" y="13654"/>
                    <a:pt x="64" y="13654"/>
                  </a:cubicBezTo>
                  <a:lnTo>
                    <a:pt x="4486" y="13236"/>
                  </a:lnTo>
                  <a:lnTo>
                    <a:pt x="5183" y="13161"/>
                  </a:lnTo>
                  <a:lnTo>
                    <a:pt x="10279" y="12679"/>
                  </a:lnTo>
                  <a:cubicBezTo>
                    <a:pt x="10301" y="12669"/>
                    <a:pt x="10322" y="12657"/>
                    <a:pt x="10322" y="12636"/>
                  </a:cubicBezTo>
                  <a:lnTo>
                    <a:pt x="10632" y="11822"/>
                  </a:lnTo>
                  <a:cubicBezTo>
                    <a:pt x="10996" y="10837"/>
                    <a:pt x="11307" y="9906"/>
                    <a:pt x="11510" y="9007"/>
                  </a:cubicBezTo>
                  <a:cubicBezTo>
                    <a:pt x="11522" y="8964"/>
                    <a:pt x="11532" y="8931"/>
                    <a:pt x="11543" y="8899"/>
                  </a:cubicBezTo>
                  <a:cubicBezTo>
                    <a:pt x="12131" y="6233"/>
                    <a:pt x="11907" y="3803"/>
                    <a:pt x="10172" y="890"/>
                  </a:cubicBezTo>
                  <a:cubicBezTo>
                    <a:pt x="10161" y="869"/>
                    <a:pt x="10140" y="858"/>
                    <a:pt x="10130" y="858"/>
                  </a:cubicBezTo>
                  <a:lnTo>
                    <a:pt x="10118" y="858"/>
                  </a:lnTo>
                  <a:cubicBezTo>
                    <a:pt x="10097" y="869"/>
                    <a:pt x="8941" y="965"/>
                    <a:pt x="7420" y="965"/>
                  </a:cubicBezTo>
                  <a:cubicBezTo>
                    <a:pt x="6725" y="965"/>
                    <a:pt x="5964" y="943"/>
                    <a:pt x="5183" y="879"/>
                  </a:cubicBezTo>
                  <a:cubicBezTo>
                    <a:pt x="4957" y="869"/>
                    <a:pt x="4722" y="847"/>
                    <a:pt x="4486" y="826"/>
                  </a:cubicBezTo>
                  <a:cubicBezTo>
                    <a:pt x="3587" y="729"/>
                    <a:pt x="2720" y="579"/>
                    <a:pt x="1970" y="355"/>
                  </a:cubicBezTo>
                  <a:cubicBezTo>
                    <a:pt x="1928" y="344"/>
                    <a:pt x="1885" y="333"/>
                    <a:pt x="1842" y="312"/>
                  </a:cubicBezTo>
                  <a:cubicBezTo>
                    <a:pt x="1563" y="226"/>
                    <a:pt x="1307" y="129"/>
                    <a:pt x="1071" y="12"/>
                  </a:cubicBezTo>
                  <a:cubicBezTo>
                    <a:pt x="1060" y="1"/>
                    <a:pt x="1050" y="1"/>
                    <a:pt x="105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63"/>
            <p:cNvSpPr/>
            <p:nvPr/>
          </p:nvSpPr>
          <p:spPr>
            <a:xfrm>
              <a:off x="973237" y="1867676"/>
              <a:ext cx="2052701" cy="827989"/>
            </a:xfrm>
            <a:custGeom>
              <a:avLst/>
              <a:gdLst/>
              <a:ahLst/>
              <a:cxnLst/>
              <a:rect l="l" t="t" r="r" b="b"/>
              <a:pathLst>
                <a:path w="28644" h="11554" extrusionOk="0">
                  <a:moveTo>
                    <a:pt x="28643" y="1"/>
                  </a:moveTo>
                  <a:cubicBezTo>
                    <a:pt x="28611" y="22"/>
                    <a:pt x="28579" y="33"/>
                    <a:pt x="28547" y="54"/>
                  </a:cubicBezTo>
                  <a:lnTo>
                    <a:pt x="28558" y="86"/>
                  </a:lnTo>
                  <a:cubicBezTo>
                    <a:pt x="28590" y="54"/>
                    <a:pt x="28611" y="22"/>
                    <a:pt x="28643" y="1"/>
                  </a:cubicBezTo>
                  <a:close/>
                  <a:moveTo>
                    <a:pt x="28322" y="161"/>
                  </a:moveTo>
                  <a:cubicBezTo>
                    <a:pt x="28261" y="192"/>
                    <a:pt x="28200" y="222"/>
                    <a:pt x="28147" y="253"/>
                  </a:cubicBezTo>
                  <a:lnTo>
                    <a:pt x="28147" y="253"/>
                  </a:lnTo>
                  <a:cubicBezTo>
                    <a:pt x="28213" y="218"/>
                    <a:pt x="28272" y="188"/>
                    <a:pt x="28322" y="161"/>
                  </a:cubicBezTo>
                  <a:close/>
                  <a:moveTo>
                    <a:pt x="28147" y="253"/>
                  </a:moveTo>
                  <a:cubicBezTo>
                    <a:pt x="28117" y="269"/>
                    <a:pt x="28085" y="286"/>
                    <a:pt x="28052" y="304"/>
                  </a:cubicBezTo>
                  <a:lnTo>
                    <a:pt x="28052" y="304"/>
                  </a:lnTo>
                  <a:cubicBezTo>
                    <a:pt x="28078" y="292"/>
                    <a:pt x="28105" y="275"/>
                    <a:pt x="28140" y="258"/>
                  </a:cubicBezTo>
                  <a:cubicBezTo>
                    <a:pt x="28142" y="256"/>
                    <a:pt x="28145" y="255"/>
                    <a:pt x="28147" y="253"/>
                  </a:cubicBezTo>
                  <a:close/>
                  <a:moveTo>
                    <a:pt x="28052" y="304"/>
                  </a:moveTo>
                  <a:lnTo>
                    <a:pt x="28052" y="304"/>
                  </a:lnTo>
                  <a:cubicBezTo>
                    <a:pt x="28045" y="306"/>
                    <a:pt x="28039" y="309"/>
                    <a:pt x="28033" y="311"/>
                  </a:cubicBezTo>
                  <a:cubicBezTo>
                    <a:pt x="27176" y="750"/>
                    <a:pt x="26331" y="1168"/>
                    <a:pt x="25506" y="1564"/>
                  </a:cubicBezTo>
                  <a:cubicBezTo>
                    <a:pt x="26658" y="1032"/>
                    <a:pt x="27540" y="574"/>
                    <a:pt x="28052" y="304"/>
                  </a:cubicBezTo>
                  <a:close/>
                  <a:moveTo>
                    <a:pt x="14745" y="5408"/>
                  </a:moveTo>
                  <a:lnTo>
                    <a:pt x="14745" y="5408"/>
                  </a:lnTo>
                  <a:cubicBezTo>
                    <a:pt x="13182" y="5719"/>
                    <a:pt x="11693" y="5922"/>
                    <a:pt x="10301" y="6040"/>
                  </a:cubicBezTo>
                  <a:cubicBezTo>
                    <a:pt x="11736" y="5976"/>
                    <a:pt x="13246" y="5740"/>
                    <a:pt x="14745" y="5408"/>
                  </a:cubicBezTo>
                  <a:close/>
                  <a:moveTo>
                    <a:pt x="11" y="6007"/>
                  </a:moveTo>
                  <a:lnTo>
                    <a:pt x="11" y="6007"/>
                  </a:lnTo>
                  <a:cubicBezTo>
                    <a:pt x="0" y="6072"/>
                    <a:pt x="0" y="6147"/>
                    <a:pt x="0" y="6233"/>
                  </a:cubicBezTo>
                  <a:lnTo>
                    <a:pt x="11" y="6007"/>
                  </a:lnTo>
                  <a:close/>
                  <a:moveTo>
                    <a:pt x="28504" y="2656"/>
                  </a:moveTo>
                  <a:cubicBezTo>
                    <a:pt x="28161" y="2881"/>
                    <a:pt x="26084" y="4166"/>
                    <a:pt x="22657" y="5408"/>
                  </a:cubicBezTo>
                  <a:cubicBezTo>
                    <a:pt x="22979" y="5643"/>
                    <a:pt x="23193" y="6018"/>
                    <a:pt x="23193" y="6447"/>
                  </a:cubicBezTo>
                  <a:cubicBezTo>
                    <a:pt x="23193" y="6821"/>
                    <a:pt x="23022" y="7164"/>
                    <a:pt x="22754" y="7389"/>
                  </a:cubicBezTo>
                  <a:cubicBezTo>
                    <a:pt x="25913" y="6222"/>
                    <a:pt x="27883" y="5044"/>
                    <a:pt x="28344" y="4755"/>
                  </a:cubicBezTo>
                  <a:cubicBezTo>
                    <a:pt x="28494" y="4005"/>
                    <a:pt x="28536" y="3299"/>
                    <a:pt x="28504" y="2656"/>
                  </a:cubicBezTo>
                  <a:close/>
                  <a:moveTo>
                    <a:pt x="28482" y="172"/>
                  </a:moveTo>
                  <a:lnTo>
                    <a:pt x="28482" y="172"/>
                  </a:lnTo>
                  <a:cubicBezTo>
                    <a:pt x="27851" y="515"/>
                    <a:pt x="24189" y="2464"/>
                    <a:pt x="19713" y="4037"/>
                  </a:cubicBezTo>
                  <a:cubicBezTo>
                    <a:pt x="19306" y="4187"/>
                    <a:pt x="18900" y="4327"/>
                    <a:pt x="18493" y="4455"/>
                  </a:cubicBezTo>
                  <a:lnTo>
                    <a:pt x="18482" y="4455"/>
                  </a:lnTo>
                  <a:cubicBezTo>
                    <a:pt x="15666" y="5376"/>
                    <a:pt x="12625" y="6083"/>
                    <a:pt x="9873" y="6136"/>
                  </a:cubicBezTo>
                  <a:lnTo>
                    <a:pt x="9841" y="6136"/>
                  </a:lnTo>
                  <a:lnTo>
                    <a:pt x="9830" y="6114"/>
                  </a:lnTo>
                  <a:lnTo>
                    <a:pt x="9830" y="6104"/>
                  </a:lnTo>
                  <a:lnTo>
                    <a:pt x="5751" y="6992"/>
                  </a:lnTo>
                  <a:lnTo>
                    <a:pt x="482" y="6575"/>
                  </a:lnTo>
                  <a:lnTo>
                    <a:pt x="11" y="6329"/>
                  </a:lnTo>
                  <a:lnTo>
                    <a:pt x="11" y="6329"/>
                  </a:lnTo>
                  <a:cubicBezTo>
                    <a:pt x="22" y="6414"/>
                    <a:pt x="33" y="6511"/>
                    <a:pt x="54" y="6628"/>
                  </a:cubicBezTo>
                  <a:lnTo>
                    <a:pt x="97" y="6950"/>
                  </a:lnTo>
                  <a:cubicBezTo>
                    <a:pt x="2977" y="7506"/>
                    <a:pt x="5708" y="7732"/>
                    <a:pt x="8256" y="7732"/>
                  </a:cubicBezTo>
                  <a:cubicBezTo>
                    <a:pt x="10986" y="7732"/>
                    <a:pt x="13503" y="7475"/>
                    <a:pt x="15762" y="7057"/>
                  </a:cubicBezTo>
                  <a:cubicBezTo>
                    <a:pt x="15976" y="6885"/>
                    <a:pt x="16244" y="6789"/>
                    <a:pt x="16544" y="6789"/>
                  </a:cubicBezTo>
                  <a:cubicBezTo>
                    <a:pt x="16672" y="6789"/>
                    <a:pt x="16790" y="6800"/>
                    <a:pt x="16908" y="6843"/>
                  </a:cubicBezTo>
                  <a:cubicBezTo>
                    <a:pt x="18343" y="6532"/>
                    <a:pt x="19671" y="6179"/>
                    <a:pt x="20870" y="5804"/>
                  </a:cubicBezTo>
                  <a:cubicBezTo>
                    <a:pt x="21094" y="5440"/>
                    <a:pt x="21491" y="5194"/>
                    <a:pt x="21951" y="5194"/>
                  </a:cubicBezTo>
                  <a:cubicBezTo>
                    <a:pt x="22112" y="5194"/>
                    <a:pt x="22272" y="5226"/>
                    <a:pt x="22412" y="5279"/>
                  </a:cubicBezTo>
                  <a:cubicBezTo>
                    <a:pt x="26212" y="3920"/>
                    <a:pt x="28397" y="2495"/>
                    <a:pt x="28451" y="2464"/>
                  </a:cubicBezTo>
                  <a:lnTo>
                    <a:pt x="28504" y="2549"/>
                  </a:lnTo>
                  <a:cubicBezTo>
                    <a:pt x="28472" y="1938"/>
                    <a:pt x="28397" y="1414"/>
                    <a:pt x="28311" y="996"/>
                  </a:cubicBezTo>
                  <a:cubicBezTo>
                    <a:pt x="28247" y="696"/>
                    <a:pt x="28322" y="408"/>
                    <a:pt x="28482" y="172"/>
                  </a:cubicBezTo>
                  <a:close/>
                  <a:moveTo>
                    <a:pt x="20763" y="6050"/>
                  </a:moveTo>
                  <a:lnTo>
                    <a:pt x="20763" y="6050"/>
                  </a:lnTo>
                  <a:cubicBezTo>
                    <a:pt x="19671" y="6383"/>
                    <a:pt x="18493" y="6704"/>
                    <a:pt x="17208" y="6982"/>
                  </a:cubicBezTo>
                  <a:cubicBezTo>
                    <a:pt x="17561" y="7196"/>
                    <a:pt x="17796" y="7592"/>
                    <a:pt x="17796" y="8032"/>
                  </a:cubicBezTo>
                  <a:cubicBezTo>
                    <a:pt x="17796" y="8406"/>
                    <a:pt x="17625" y="8738"/>
                    <a:pt x="17368" y="8974"/>
                  </a:cubicBezTo>
                  <a:cubicBezTo>
                    <a:pt x="19060" y="8599"/>
                    <a:pt x="20580" y="8149"/>
                    <a:pt x="21919" y="7689"/>
                  </a:cubicBezTo>
                  <a:cubicBezTo>
                    <a:pt x="21244" y="7678"/>
                    <a:pt x="20698" y="7121"/>
                    <a:pt x="20698" y="6447"/>
                  </a:cubicBezTo>
                  <a:cubicBezTo>
                    <a:pt x="20698" y="6307"/>
                    <a:pt x="20720" y="6168"/>
                    <a:pt x="20763" y="6050"/>
                  </a:cubicBezTo>
                  <a:close/>
                  <a:moveTo>
                    <a:pt x="868" y="9305"/>
                  </a:moveTo>
                  <a:lnTo>
                    <a:pt x="878" y="9316"/>
                  </a:lnTo>
                  <a:cubicBezTo>
                    <a:pt x="876" y="9313"/>
                    <a:pt x="874" y="9309"/>
                    <a:pt x="872" y="9306"/>
                  </a:cubicBezTo>
                  <a:lnTo>
                    <a:pt x="872" y="9306"/>
                  </a:lnTo>
                  <a:lnTo>
                    <a:pt x="868" y="9305"/>
                  </a:lnTo>
                  <a:close/>
                  <a:moveTo>
                    <a:pt x="140" y="7132"/>
                  </a:moveTo>
                  <a:lnTo>
                    <a:pt x="140" y="7132"/>
                  </a:lnTo>
                  <a:cubicBezTo>
                    <a:pt x="279" y="7625"/>
                    <a:pt x="354" y="7978"/>
                    <a:pt x="364" y="8020"/>
                  </a:cubicBezTo>
                  <a:lnTo>
                    <a:pt x="321" y="8032"/>
                  </a:lnTo>
                  <a:cubicBezTo>
                    <a:pt x="460" y="8477"/>
                    <a:pt x="639" y="8902"/>
                    <a:pt x="872" y="9306"/>
                  </a:cubicBezTo>
                  <a:lnTo>
                    <a:pt x="872" y="9306"/>
                  </a:lnTo>
                  <a:lnTo>
                    <a:pt x="1028" y="9327"/>
                  </a:lnTo>
                  <a:cubicBezTo>
                    <a:pt x="2346" y="9562"/>
                    <a:pt x="3641" y="9712"/>
                    <a:pt x="4894" y="9819"/>
                  </a:cubicBezTo>
                  <a:cubicBezTo>
                    <a:pt x="4883" y="9766"/>
                    <a:pt x="4883" y="9712"/>
                    <a:pt x="4883" y="9659"/>
                  </a:cubicBezTo>
                  <a:cubicBezTo>
                    <a:pt x="4883" y="8974"/>
                    <a:pt x="5440" y="8406"/>
                    <a:pt x="6125" y="8406"/>
                  </a:cubicBezTo>
                  <a:cubicBezTo>
                    <a:pt x="6821" y="8406"/>
                    <a:pt x="7378" y="8974"/>
                    <a:pt x="7378" y="9659"/>
                  </a:cubicBezTo>
                  <a:cubicBezTo>
                    <a:pt x="7378" y="9755"/>
                    <a:pt x="7367" y="9852"/>
                    <a:pt x="7346" y="9948"/>
                  </a:cubicBezTo>
                  <a:cubicBezTo>
                    <a:pt x="7667" y="9948"/>
                    <a:pt x="7988" y="9959"/>
                    <a:pt x="8309" y="9959"/>
                  </a:cubicBezTo>
                  <a:cubicBezTo>
                    <a:pt x="8995" y="9959"/>
                    <a:pt x="9670" y="9937"/>
                    <a:pt x="10322" y="9905"/>
                  </a:cubicBezTo>
                  <a:cubicBezTo>
                    <a:pt x="10215" y="9723"/>
                    <a:pt x="10151" y="9509"/>
                    <a:pt x="10151" y="9284"/>
                  </a:cubicBezTo>
                  <a:cubicBezTo>
                    <a:pt x="10151" y="8588"/>
                    <a:pt x="10719" y="8032"/>
                    <a:pt x="11404" y="8032"/>
                  </a:cubicBezTo>
                  <a:cubicBezTo>
                    <a:pt x="12090" y="8032"/>
                    <a:pt x="12657" y="8588"/>
                    <a:pt x="12657" y="9284"/>
                  </a:cubicBezTo>
                  <a:cubicBezTo>
                    <a:pt x="12657" y="9445"/>
                    <a:pt x="12625" y="9595"/>
                    <a:pt x="12561" y="9745"/>
                  </a:cubicBezTo>
                  <a:cubicBezTo>
                    <a:pt x="13824" y="9616"/>
                    <a:pt x="15023" y="9434"/>
                    <a:pt x="16147" y="9220"/>
                  </a:cubicBezTo>
                  <a:cubicBezTo>
                    <a:pt x="15655" y="9059"/>
                    <a:pt x="15291" y="8588"/>
                    <a:pt x="15291" y="8032"/>
                  </a:cubicBezTo>
                  <a:cubicBezTo>
                    <a:pt x="15291" y="7763"/>
                    <a:pt x="15387" y="7506"/>
                    <a:pt x="15526" y="7303"/>
                  </a:cubicBezTo>
                  <a:lnTo>
                    <a:pt x="15526" y="7303"/>
                  </a:lnTo>
                  <a:cubicBezTo>
                    <a:pt x="13342" y="7689"/>
                    <a:pt x="10912" y="7924"/>
                    <a:pt x="8299" y="7924"/>
                  </a:cubicBezTo>
                  <a:cubicBezTo>
                    <a:pt x="5739" y="7924"/>
                    <a:pt x="3031" y="7689"/>
                    <a:pt x="140" y="7132"/>
                  </a:cubicBezTo>
                  <a:close/>
                  <a:moveTo>
                    <a:pt x="26630" y="8246"/>
                  </a:moveTo>
                  <a:lnTo>
                    <a:pt x="26630" y="8246"/>
                  </a:lnTo>
                  <a:cubicBezTo>
                    <a:pt x="25334" y="8898"/>
                    <a:pt x="23407" y="9766"/>
                    <a:pt x="20977" y="10537"/>
                  </a:cubicBezTo>
                  <a:cubicBezTo>
                    <a:pt x="21277" y="10569"/>
                    <a:pt x="21598" y="10590"/>
                    <a:pt x="21941" y="10590"/>
                  </a:cubicBezTo>
                  <a:cubicBezTo>
                    <a:pt x="22090" y="10590"/>
                    <a:pt x="22251" y="10590"/>
                    <a:pt x="22412" y="10580"/>
                  </a:cubicBezTo>
                  <a:cubicBezTo>
                    <a:pt x="23643" y="10505"/>
                    <a:pt x="24596" y="10055"/>
                    <a:pt x="25303" y="9552"/>
                  </a:cubicBezTo>
                  <a:cubicBezTo>
                    <a:pt x="25634" y="9295"/>
                    <a:pt x="25934" y="9027"/>
                    <a:pt x="26202" y="8760"/>
                  </a:cubicBezTo>
                  <a:cubicBezTo>
                    <a:pt x="26395" y="8556"/>
                    <a:pt x="26534" y="8374"/>
                    <a:pt x="26630" y="8246"/>
                  </a:cubicBezTo>
                  <a:close/>
                  <a:moveTo>
                    <a:pt x="28290" y="5022"/>
                  </a:moveTo>
                  <a:cubicBezTo>
                    <a:pt x="26983" y="5815"/>
                    <a:pt x="21127" y="9091"/>
                    <a:pt x="12454" y="9948"/>
                  </a:cubicBezTo>
                  <a:cubicBezTo>
                    <a:pt x="12239" y="10302"/>
                    <a:pt x="11843" y="10526"/>
                    <a:pt x="11404" y="10526"/>
                  </a:cubicBezTo>
                  <a:cubicBezTo>
                    <a:pt x="11029" y="10526"/>
                    <a:pt x="10686" y="10366"/>
                    <a:pt x="10462" y="10098"/>
                  </a:cubicBezTo>
                  <a:cubicBezTo>
                    <a:pt x="9755" y="10141"/>
                    <a:pt x="9037" y="10152"/>
                    <a:pt x="8299" y="10152"/>
                  </a:cubicBezTo>
                  <a:cubicBezTo>
                    <a:pt x="7967" y="10152"/>
                    <a:pt x="7624" y="10152"/>
                    <a:pt x="7281" y="10141"/>
                  </a:cubicBezTo>
                  <a:cubicBezTo>
                    <a:pt x="7089" y="10590"/>
                    <a:pt x="6650" y="10911"/>
                    <a:pt x="6125" y="10911"/>
                  </a:cubicBezTo>
                  <a:cubicBezTo>
                    <a:pt x="5568" y="10911"/>
                    <a:pt x="5087" y="10537"/>
                    <a:pt x="4937" y="10023"/>
                  </a:cubicBezTo>
                  <a:cubicBezTo>
                    <a:pt x="3662" y="9926"/>
                    <a:pt x="2346" y="9755"/>
                    <a:pt x="996" y="9531"/>
                  </a:cubicBezTo>
                  <a:lnTo>
                    <a:pt x="996" y="9531"/>
                  </a:lnTo>
                  <a:cubicBezTo>
                    <a:pt x="1264" y="9959"/>
                    <a:pt x="1585" y="10355"/>
                    <a:pt x="1939" y="10708"/>
                  </a:cubicBezTo>
                  <a:cubicBezTo>
                    <a:pt x="2131" y="10537"/>
                    <a:pt x="2303" y="10366"/>
                    <a:pt x="2442" y="10173"/>
                  </a:cubicBezTo>
                  <a:cubicBezTo>
                    <a:pt x="2442" y="10173"/>
                    <a:pt x="3716" y="11554"/>
                    <a:pt x="5644" y="11554"/>
                  </a:cubicBezTo>
                  <a:cubicBezTo>
                    <a:pt x="5718" y="11554"/>
                    <a:pt x="5793" y="11554"/>
                    <a:pt x="5879" y="11544"/>
                  </a:cubicBezTo>
                  <a:cubicBezTo>
                    <a:pt x="7935" y="11425"/>
                    <a:pt x="9359" y="10237"/>
                    <a:pt x="9359" y="10237"/>
                  </a:cubicBezTo>
                  <a:cubicBezTo>
                    <a:pt x="9359" y="10237"/>
                    <a:pt x="10451" y="11265"/>
                    <a:pt x="12454" y="11265"/>
                  </a:cubicBezTo>
                  <a:cubicBezTo>
                    <a:pt x="12925" y="11265"/>
                    <a:pt x="13428" y="11211"/>
                    <a:pt x="13995" y="11073"/>
                  </a:cubicBezTo>
                  <a:cubicBezTo>
                    <a:pt x="16982" y="10355"/>
                    <a:pt x="17807" y="9274"/>
                    <a:pt x="17807" y="9274"/>
                  </a:cubicBezTo>
                  <a:cubicBezTo>
                    <a:pt x="17807" y="9274"/>
                    <a:pt x="18760" y="10130"/>
                    <a:pt x="20527" y="10462"/>
                  </a:cubicBezTo>
                  <a:cubicBezTo>
                    <a:pt x="23450" y="9573"/>
                    <a:pt x="25667" y="8534"/>
                    <a:pt x="27005" y="7828"/>
                  </a:cubicBezTo>
                  <a:cubicBezTo>
                    <a:pt x="27669" y="6907"/>
                    <a:pt x="28065" y="5943"/>
                    <a:pt x="28290" y="502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63"/>
            <p:cNvSpPr/>
            <p:nvPr/>
          </p:nvSpPr>
          <p:spPr>
            <a:xfrm>
              <a:off x="979329" y="2044182"/>
              <a:ext cx="2036577" cy="391421"/>
            </a:xfrm>
            <a:custGeom>
              <a:avLst/>
              <a:gdLst/>
              <a:ahLst/>
              <a:cxnLst/>
              <a:rect l="l" t="t" r="r" b="b"/>
              <a:pathLst>
                <a:path w="28419" h="5462" extrusionOk="0">
                  <a:moveTo>
                    <a:pt x="28366" y="1"/>
                  </a:moveTo>
                  <a:cubicBezTo>
                    <a:pt x="28312" y="32"/>
                    <a:pt x="26127" y="1457"/>
                    <a:pt x="22327" y="2816"/>
                  </a:cubicBezTo>
                  <a:cubicBezTo>
                    <a:pt x="22412" y="2859"/>
                    <a:pt x="22498" y="2902"/>
                    <a:pt x="22572" y="2945"/>
                  </a:cubicBezTo>
                  <a:cubicBezTo>
                    <a:pt x="25999" y="1703"/>
                    <a:pt x="28076" y="418"/>
                    <a:pt x="28419" y="193"/>
                  </a:cubicBezTo>
                  <a:lnTo>
                    <a:pt x="28419" y="86"/>
                  </a:lnTo>
                  <a:lnTo>
                    <a:pt x="28366" y="1"/>
                  </a:lnTo>
                  <a:close/>
                  <a:moveTo>
                    <a:pt x="20785" y="3341"/>
                  </a:moveTo>
                  <a:lnTo>
                    <a:pt x="20785" y="3341"/>
                  </a:lnTo>
                  <a:cubicBezTo>
                    <a:pt x="19586" y="3716"/>
                    <a:pt x="18258" y="4069"/>
                    <a:pt x="16823" y="4380"/>
                  </a:cubicBezTo>
                  <a:cubicBezTo>
                    <a:pt x="16930" y="4412"/>
                    <a:pt x="17037" y="4455"/>
                    <a:pt x="17123" y="4519"/>
                  </a:cubicBezTo>
                  <a:cubicBezTo>
                    <a:pt x="18408" y="4241"/>
                    <a:pt x="19586" y="3920"/>
                    <a:pt x="20678" y="3587"/>
                  </a:cubicBezTo>
                  <a:cubicBezTo>
                    <a:pt x="20709" y="3502"/>
                    <a:pt x="20742" y="3416"/>
                    <a:pt x="20785" y="3341"/>
                  </a:cubicBezTo>
                  <a:close/>
                  <a:moveTo>
                    <a:pt x="1" y="4487"/>
                  </a:moveTo>
                  <a:lnTo>
                    <a:pt x="12" y="4529"/>
                  </a:lnTo>
                  <a:cubicBezTo>
                    <a:pt x="22" y="4572"/>
                    <a:pt x="33" y="4626"/>
                    <a:pt x="55" y="4669"/>
                  </a:cubicBezTo>
                  <a:cubicBezTo>
                    <a:pt x="2946" y="5226"/>
                    <a:pt x="5654" y="5461"/>
                    <a:pt x="8214" y="5461"/>
                  </a:cubicBezTo>
                  <a:cubicBezTo>
                    <a:pt x="10827" y="5461"/>
                    <a:pt x="13257" y="5226"/>
                    <a:pt x="15441" y="4840"/>
                  </a:cubicBezTo>
                  <a:cubicBezTo>
                    <a:pt x="15505" y="4755"/>
                    <a:pt x="15591" y="4669"/>
                    <a:pt x="15677" y="4594"/>
                  </a:cubicBezTo>
                  <a:lnTo>
                    <a:pt x="15677" y="4594"/>
                  </a:lnTo>
                  <a:cubicBezTo>
                    <a:pt x="13418" y="5012"/>
                    <a:pt x="10901" y="5269"/>
                    <a:pt x="8171" y="5269"/>
                  </a:cubicBezTo>
                  <a:cubicBezTo>
                    <a:pt x="5623" y="5269"/>
                    <a:pt x="2892" y="5043"/>
                    <a:pt x="12" y="448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63"/>
            <p:cNvSpPr/>
            <p:nvPr/>
          </p:nvSpPr>
          <p:spPr>
            <a:xfrm>
              <a:off x="1035369" y="2208362"/>
              <a:ext cx="1969071" cy="386834"/>
            </a:xfrm>
            <a:custGeom>
              <a:avLst/>
              <a:gdLst/>
              <a:ahLst/>
              <a:cxnLst/>
              <a:rect l="l" t="t" r="r" b="b"/>
              <a:pathLst>
                <a:path w="27477" h="5398" extrusionOk="0">
                  <a:moveTo>
                    <a:pt x="27477" y="1"/>
                  </a:moveTo>
                  <a:lnTo>
                    <a:pt x="27477" y="1"/>
                  </a:lnTo>
                  <a:cubicBezTo>
                    <a:pt x="27016" y="290"/>
                    <a:pt x="25046" y="1468"/>
                    <a:pt x="21887" y="2635"/>
                  </a:cubicBezTo>
                  <a:cubicBezTo>
                    <a:pt x="21673" y="2828"/>
                    <a:pt x="21384" y="2935"/>
                    <a:pt x="21084" y="2935"/>
                  </a:cubicBezTo>
                  <a:lnTo>
                    <a:pt x="21052" y="2935"/>
                  </a:lnTo>
                  <a:cubicBezTo>
                    <a:pt x="19713" y="3395"/>
                    <a:pt x="18193" y="3845"/>
                    <a:pt x="16501" y="4220"/>
                  </a:cubicBezTo>
                  <a:cubicBezTo>
                    <a:pt x="16287" y="4413"/>
                    <a:pt x="15998" y="4530"/>
                    <a:pt x="15677" y="4530"/>
                  </a:cubicBezTo>
                  <a:cubicBezTo>
                    <a:pt x="15537" y="4530"/>
                    <a:pt x="15409" y="4508"/>
                    <a:pt x="15280" y="4466"/>
                  </a:cubicBezTo>
                  <a:cubicBezTo>
                    <a:pt x="14156" y="4680"/>
                    <a:pt x="12957" y="4862"/>
                    <a:pt x="11694" y="4991"/>
                  </a:cubicBezTo>
                  <a:cubicBezTo>
                    <a:pt x="11672" y="5065"/>
                    <a:pt x="11629" y="5130"/>
                    <a:pt x="11587" y="5194"/>
                  </a:cubicBezTo>
                  <a:cubicBezTo>
                    <a:pt x="20260" y="4337"/>
                    <a:pt x="26116" y="1061"/>
                    <a:pt x="27423" y="268"/>
                  </a:cubicBezTo>
                  <a:cubicBezTo>
                    <a:pt x="27444" y="183"/>
                    <a:pt x="27466" y="87"/>
                    <a:pt x="27477" y="1"/>
                  </a:cubicBezTo>
                  <a:close/>
                  <a:moveTo>
                    <a:pt x="1" y="4551"/>
                  </a:moveTo>
                  <a:lnTo>
                    <a:pt x="11" y="4562"/>
                  </a:lnTo>
                  <a:lnTo>
                    <a:pt x="129" y="4777"/>
                  </a:lnTo>
                  <a:cubicBezTo>
                    <a:pt x="1479" y="5001"/>
                    <a:pt x="2795" y="5172"/>
                    <a:pt x="4070" y="5269"/>
                  </a:cubicBezTo>
                  <a:cubicBezTo>
                    <a:pt x="4048" y="5205"/>
                    <a:pt x="4037" y="5130"/>
                    <a:pt x="4027" y="5065"/>
                  </a:cubicBezTo>
                  <a:cubicBezTo>
                    <a:pt x="2774" y="4958"/>
                    <a:pt x="1479" y="4808"/>
                    <a:pt x="161" y="4573"/>
                  </a:cubicBezTo>
                  <a:lnTo>
                    <a:pt x="1" y="4551"/>
                  </a:lnTo>
                  <a:close/>
                  <a:moveTo>
                    <a:pt x="9455" y="5151"/>
                  </a:moveTo>
                  <a:cubicBezTo>
                    <a:pt x="8803" y="5183"/>
                    <a:pt x="8128" y="5205"/>
                    <a:pt x="7442" y="5205"/>
                  </a:cubicBezTo>
                  <a:cubicBezTo>
                    <a:pt x="7121" y="5205"/>
                    <a:pt x="6800" y="5194"/>
                    <a:pt x="6479" y="5194"/>
                  </a:cubicBezTo>
                  <a:lnTo>
                    <a:pt x="6414" y="5387"/>
                  </a:lnTo>
                  <a:cubicBezTo>
                    <a:pt x="6757" y="5398"/>
                    <a:pt x="7100" y="5398"/>
                    <a:pt x="7432" y="5398"/>
                  </a:cubicBezTo>
                  <a:cubicBezTo>
                    <a:pt x="8170" y="5398"/>
                    <a:pt x="8888" y="5387"/>
                    <a:pt x="9595" y="5344"/>
                  </a:cubicBezTo>
                  <a:cubicBezTo>
                    <a:pt x="9541" y="5291"/>
                    <a:pt x="9498" y="5226"/>
                    <a:pt x="9455" y="515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63"/>
            <p:cNvSpPr/>
            <p:nvPr/>
          </p:nvSpPr>
          <p:spPr>
            <a:xfrm>
              <a:off x="2444266" y="2428583"/>
              <a:ext cx="464230" cy="194277"/>
            </a:xfrm>
            <a:custGeom>
              <a:avLst/>
              <a:gdLst/>
              <a:ahLst/>
              <a:cxnLst/>
              <a:rect l="l" t="t" r="r" b="b"/>
              <a:pathLst>
                <a:path w="6478" h="2711" extrusionOk="0">
                  <a:moveTo>
                    <a:pt x="6478" y="1"/>
                  </a:moveTo>
                  <a:lnTo>
                    <a:pt x="6478" y="1"/>
                  </a:lnTo>
                  <a:cubicBezTo>
                    <a:pt x="5140" y="707"/>
                    <a:pt x="2923" y="1746"/>
                    <a:pt x="0" y="2635"/>
                  </a:cubicBezTo>
                  <a:cubicBezTo>
                    <a:pt x="139" y="2667"/>
                    <a:pt x="289" y="2689"/>
                    <a:pt x="450" y="2710"/>
                  </a:cubicBezTo>
                  <a:cubicBezTo>
                    <a:pt x="2880" y="1939"/>
                    <a:pt x="4807" y="1071"/>
                    <a:pt x="6103" y="419"/>
                  </a:cubicBezTo>
                  <a:cubicBezTo>
                    <a:pt x="6199" y="279"/>
                    <a:pt x="6253" y="193"/>
                    <a:pt x="6253" y="193"/>
                  </a:cubicBezTo>
                  <a:cubicBezTo>
                    <a:pt x="6253" y="193"/>
                    <a:pt x="6264" y="215"/>
                    <a:pt x="6285" y="247"/>
                  </a:cubicBezTo>
                  <a:cubicBezTo>
                    <a:pt x="6349" y="172"/>
                    <a:pt x="6414" y="86"/>
                    <a:pt x="647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63"/>
            <p:cNvSpPr/>
            <p:nvPr/>
          </p:nvSpPr>
          <p:spPr>
            <a:xfrm>
              <a:off x="2786458" y="1849258"/>
              <a:ext cx="377590" cy="703009"/>
            </a:xfrm>
            <a:custGeom>
              <a:avLst/>
              <a:gdLst/>
              <a:ahLst/>
              <a:cxnLst/>
              <a:rect l="l" t="t" r="r" b="b"/>
              <a:pathLst>
                <a:path w="5269" h="9810" extrusionOk="0">
                  <a:moveTo>
                    <a:pt x="3887" y="1"/>
                  </a:moveTo>
                  <a:lnTo>
                    <a:pt x="3716" y="54"/>
                  </a:lnTo>
                  <a:cubicBezTo>
                    <a:pt x="3566" y="97"/>
                    <a:pt x="3449" y="161"/>
                    <a:pt x="3341" y="258"/>
                  </a:cubicBezTo>
                  <a:cubicBezTo>
                    <a:pt x="3309" y="279"/>
                    <a:pt x="3288" y="311"/>
                    <a:pt x="3256" y="343"/>
                  </a:cubicBezTo>
                  <a:lnTo>
                    <a:pt x="3277" y="375"/>
                  </a:lnTo>
                  <a:cubicBezTo>
                    <a:pt x="3277" y="375"/>
                    <a:pt x="3245" y="397"/>
                    <a:pt x="3180" y="429"/>
                  </a:cubicBezTo>
                  <a:cubicBezTo>
                    <a:pt x="3020" y="665"/>
                    <a:pt x="2945" y="953"/>
                    <a:pt x="3009" y="1253"/>
                  </a:cubicBezTo>
                  <a:cubicBezTo>
                    <a:pt x="3095" y="1671"/>
                    <a:pt x="3170" y="2195"/>
                    <a:pt x="3202" y="2806"/>
                  </a:cubicBezTo>
                  <a:lnTo>
                    <a:pt x="3202" y="2913"/>
                  </a:lnTo>
                  <a:cubicBezTo>
                    <a:pt x="3234" y="3556"/>
                    <a:pt x="3192" y="4262"/>
                    <a:pt x="3042" y="5012"/>
                  </a:cubicBezTo>
                  <a:cubicBezTo>
                    <a:pt x="3031" y="5098"/>
                    <a:pt x="3009" y="5194"/>
                    <a:pt x="2988" y="5279"/>
                  </a:cubicBezTo>
                  <a:cubicBezTo>
                    <a:pt x="2763" y="6200"/>
                    <a:pt x="2367" y="7164"/>
                    <a:pt x="1703" y="8085"/>
                  </a:cubicBezTo>
                  <a:cubicBezTo>
                    <a:pt x="1639" y="8170"/>
                    <a:pt x="1574" y="8256"/>
                    <a:pt x="1510" y="8331"/>
                  </a:cubicBezTo>
                  <a:cubicBezTo>
                    <a:pt x="1585" y="8460"/>
                    <a:pt x="1788" y="8760"/>
                    <a:pt x="2185" y="9102"/>
                  </a:cubicBezTo>
                  <a:cubicBezTo>
                    <a:pt x="3813" y="7464"/>
                    <a:pt x="5269" y="4905"/>
                    <a:pt x="4423" y="1264"/>
                  </a:cubicBezTo>
                  <a:lnTo>
                    <a:pt x="4423" y="1264"/>
                  </a:lnTo>
                  <a:lnTo>
                    <a:pt x="3256" y="2014"/>
                  </a:lnTo>
                  <a:lnTo>
                    <a:pt x="3887" y="1"/>
                  </a:lnTo>
                  <a:close/>
                  <a:moveTo>
                    <a:pt x="900" y="9017"/>
                  </a:moveTo>
                  <a:lnTo>
                    <a:pt x="900" y="9017"/>
                  </a:lnTo>
                  <a:cubicBezTo>
                    <a:pt x="632" y="9284"/>
                    <a:pt x="332" y="9552"/>
                    <a:pt x="1" y="9809"/>
                  </a:cubicBezTo>
                  <a:cubicBezTo>
                    <a:pt x="375" y="9541"/>
                    <a:pt x="675" y="9262"/>
                    <a:pt x="900" y="9017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63"/>
            <p:cNvSpPr/>
            <p:nvPr/>
          </p:nvSpPr>
          <p:spPr>
            <a:xfrm>
              <a:off x="1323097" y="2470004"/>
              <a:ext cx="178941" cy="179658"/>
            </a:xfrm>
            <a:custGeom>
              <a:avLst/>
              <a:gdLst/>
              <a:ahLst/>
              <a:cxnLst/>
              <a:rect l="l" t="t" r="r" b="b"/>
              <a:pathLst>
                <a:path w="2497" h="2507" extrusionOk="0">
                  <a:moveTo>
                    <a:pt x="1243" y="1"/>
                  </a:moveTo>
                  <a:cubicBezTo>
                    <a:pt x="558" y="1"/>
                    <a:pt x="1" y="569"/>
                    <a:pt x="1" y="1254"/>
                  </a:cubicBezTo>
                  <a:cubicBezTo>
                    <a:pt x="1" y="1307"/>
                    <a:pt x="1" y="1361"/>
                    <a:pt x="12" y="1414"/>
                  </a:cubicBezTo>
                  <a:cubicBezTo>
                    <a:pt x="22" y="1479"/>
                    <a:pt x="33" y="1554"/>
                    <a:pt x="55" y="1618"/>
                  </a:cubicBezTo>
                  <a:cubicBezTo>
                    <a:pt x="205" y="2132"/>
                    <a:pt x="686" y="2506"/>
                    <a:pt x="1243" y="2506"/>
                  </a:cubicBezTo>
                  <a:cubicBezTo>
                    <a:pt x="1768" y="2506"/>
                    <a:pt x="2207" y="2185"/>
                    <a:pt x="2399" y="1736"/>
                  </a:cubicBezTo>
                  <a:lnTo>
                    <a:pt x="2464" y="1543"/>
                  </a:lnTo>
                  <a:cubicBezTo>
                    <a:pt x="2485" y="1447"/>
                    <a:pt x="2496" y="1350"/>
                    <a:pt x="2496" y="1254"/>
                  </a:cubicBezTo>
                  <a:cubicBezTo>
                    <a:pt x="2496" y="569"/>
                    <a:pt x="1939" y="1"/>
                    <a:pt x="12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63"/>
            <p:cNvSpPr/>
            <p:nvPr/>
          </p:nvSpPr>
          <p:spPr>
            <a:xfrm>
              <a:off x="1700690" y="2443202"/>
              <a:ext cx="179586" cy="178798"/>
            </a:xfrm>
            <a:custGeom>
              <a:avLst/>
              <a:gdLst/>
              <a:ahLst/>
              <a:cxnLst/>
              <a:rect l="l" t="t" r="r" b="b"/>
              <a:pathLst>
                <a:path w="2506" h="2495" extrusionOk="0">
                  <a:moveTo>
                    <a:pt x="1253" y="1"/>
                  </a:moveTo>
                  <a:cubicBezTo>
                    <a:pt x="568" y="1"/>
                    <a:pt x="0" y="557"/>
                    <a:pt x="0" y="1253"/>
                  </a:cubicBezTo>
                  <a:cubicBezTo>
                    <a:pt x="0" y="1478"/>
                    <a:pt x="64" y="1692"/>
                    <a:pt x="171" y="1874"/>
                  </a:cubicBezTo>
                  <a:cubicBezTo>
                    <a:pt x="214" y="1949"/>
                    <a:pt x="257" y="2014"/>
                    <a:pt x="311" y="2067"/>
                  </a:cubicBezTo>
                  <a:cubicBezTo>
                    <a:pt x="535" y="2335"/>
                    <a:pt x="878" y="2495"/>
                    <a:pt x="1253" y="2495"/>
                  </a:cubicBezTo>
                  <a:cubicBezTo>
                    <a:pt x="1692" y="2495"/>
                    <a:pt x="2088" y="2271"/>
                    <a:pt x="2303" y="1917"/>
                  </a:cubicBezTo>
                  <a:cubicBezTo>
                    <a:pt x="2345" y="1853"/>
                    <a:pt x="2388" y="1788"/>
                    <a:pt x="2410" y="1714"/>
                  </a:cubicBezTo>
                  <a:cubicBezTo>
                    <a:pt x="2474" y="1564"/>
                    <a:pt x="2506" y="1414"/>
                    <a:pt x="2506" y="1253"/>
                  </a:cubicBezTo>
                  <a:cubicBezTo>
                    <a:pt x="2506" y="557"/>
                    <a:pt x="1939" y="1"/>
                    <a:pt x="125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63"/>
            <p:cNvSpPr/>
            <p:nvPr/>
          </p:nvSpPr>
          <p:spPr>
            <a:xfrm>
              <a:off x="2068966" y="2354196"/>
              <a:ext cx="179658" cy="178798"/>
            </a:xfrm>
            <a:custGeom>
              <a:avLst/>
              <a:gdLst/>
              <a:ahLst/>
              <a:cxnLst/>
              <a:rect l="l" t="t" r="r" b="b"/>
              <a:pathLst>
                <a:path w="2507" h="2495" extrusionOk="0">
                  <a:moveTo>
                    <a:pt x="1254" y="0"/>
                  </a:moveTo>
                  <a:cubicBezTo>
                    <a:pt x="954" y="0"/>
                    <a:pt x="686" y="96"/>
                    <a:pt x="472" y="268"/>
                  </a:cubicBezTo>
                  <a:cubicBezTo>
                    <a:pt x="386" y="343"/>
                    <a:pt x="300" y="429"/>
                    <a:pt x="236" y="514"/>
                  </a:cubicBezTo>
                  <a:cubicBezTo>
                    <a:pt x="97" y="717"/>
                    <a:pt x="1" y="974"/>
                    <a:pt x="1" y="1243"/>
                  </a:cubicBezTo>
                  <a:cubicBezTo>
                    <a:pt x="1" y="1799"/>
                    <a:pt x="365" y="2270"/>
                    <a:pt x="857" y="2431"/>
                  </a:cubicBezTo>
                  <a:cubicBezTo>
                    <a:pt x="986" y="2473"/>
                    <a:pt x="1114" y="2495"/>
                    <a:pt x="1254" y="2495"/>
                  </a:cubicBezTo>
                  <a:cubicBezTo>
                    <a:pt x="1575" y="2495"/>
                    <a:pt x="1864" y="2378"/>
                    <a:pt x="2078" y="2185"/>
                  </a:cubicBezTo>
                  <a:cubicBezTo>
                    <a:pt x="2335" y="1949"/>
                    <a:pt x="2506" y="1617"/>
                    <a:pt x="2506" y="1243"/>
                  </a:cubicBezTo>
                  <a:cubicBezTo>
                    <a:pt x="2506" y="803"/>
                    <a:pt x="2271" y="407"/>
                    <a:pt x="1918" y="193"/>
                  </a:cubicBezTo>
                  <a:cubicBezTo>
                    <a:pt x="1832" y="129"/>
                    <a:pt x="1725" y="86"/>
                    <a:pt x="1618" y="54"/>
                  </a:cubicBezTo>
                  <a:cubicBezTo>
                    <a:pt x="1500" y="11"/>
                    <a:pt x="1382" y="0"/>
                    <a:pt x="125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63"/>
            <p:cNvSpPr/>
            <p:nvPr/>
          </p:nvSpPr>
          <p:spPr>
            <a:xfrm>
              <a:off x="2456521" y="2239822"/>
              <a:ext cx="178798" cy="178870"/>
            </a:xfrm>
            <a:custGeom>
              <a:avLst/>
              <a:gdLst/>
              <a:ahLst/>
              <a:cxnLst/>
              <a:rect l="l" t="t" r="r" b="b"/>
              <a:pathLst>
                <a:path w="2495" h="2496" extrusionOk="0">
                  <a:moveTo>
                    <a:pt x="1253" y="1"/>
                  </a:moveTo>
                  <a:cubicBezTo>
                    <a:pt x="793" y="1"/>
                    <a:pt x="396" y="247"/>
                    <a:pt x="172" y="611"/>
                  </a:cubicBezTo>
                  <a:cubicBezTo>
                    <a:pt x="129" y="686"/>
                    <a:pt x="96" y="772"/>
                    <a:pt x="65" y="857"/>
                  </a:cubicBezTo>
                  <a:cubicBezTo>
                    <a:pt x="22" y="975"/>
                    <a:pt x="0" y="1114"/>
                    <a:pt x="0" y="1254"/>
                  </a:cubicBezTo>
                  <a:cubicBezTo>
                    <a:pt x="0" y="1928"/>
                    <a:pt x="546" y="2485"/>
                    <a:pt x="1221" y="2496"/>
                  </a:cubicBezTo>
                  <a:lnTo>
                    <a:pt x="1253" y="2496"/>
                  </a:lnTo>
                  <a:cubicBezTo>
                    <a:pt x="1553" y="2496"/>
                    <a:pt x="1842" y="2389"/>
                    <a:pt x="2056" y="2196"/>
                  </a:cubicBezTo>
                  <a:cubicBezTo>
                    <a:pt x="2324" y="1971"/>
                    <a:pt x="2495" y="1628"/>
                    <a:pt x="2495" y="1254"/>
                  </a:cubicBezTo>
                  <a:cubicBezTo>
                    <a:pt x="2495" y="825"/>
                    <a:pt x="2281" y="450"/>
                    <a:pt x="1959" y="215"/>
                  </a:cubicBezTo>
                  <a:cubicBezTo>
                    <a:pt x="1885" y="172"/>
                    <a:pt x="1799" y="129"/>
                    <a:pt x="1714" y="86"/>
                  </a:cubicBezTo>
                  <a:cubicBezTo>
                    <a:pt x="1574" y="33"/>
                    <a:pt x="1414" y="1"/>
                    <a:pt x="125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63"/>
            <p:cNvSpPr/>
            <p:nvPr/>
          </p:nvSpPr>
          <p:spPr>
            <a:xfrm>
              <a:off x="973237" y="2034149"/>
              <a:ext cx="704442" cy="334664"/>
            </a:xfrm>
            <a:custGeom>
              <a:avLst/>
              <a:gdLst/>
              <a:ahLst/>
              <a:cxnLst/>
              <a:rect l="l" t="t" r="r" b="b"/>
              <a:pathLst>
                <a:path w="9830" h="4670" extrusionOk="0">
                  <a:moveTo>
                    <a:pt x="4401" y="429"/>
                  </a:moveTo>
                  <a:lnTo>
                    <a:pt x="4401" y="429"/>
                  </a:lnTo>
                  <a:cubicBezTo>
                    <a:pt x="4476" y="483"/>
                    <a:pt x="4540" y="536"/>
                    <a:pt x="4583" y="601"/>
                  </a:cubicBezTo>
                  <a:cubicBezTo>
                    <a:pt x="4540" y="526"/>
                    <a:pt x="4476" y="472"/>
                    <a:pt x="4401" y="429"/>
                  </a:cubicBezTo>
                  <a:close/>
                  <a:moveTo>
                    <a:pt x="86" y="1"/>
                  </a:moveTo>
                  <a:lnTo>
                    <a:pt x="11" y="3684"/>
                  </a:lnTo>
                  <a:lnTo>
                    <a:pt x="0" y="3910"/>
                  </a:lnTo>
                  <a:lnTo>
                    <a:pt x="0" y="3995"/>
                  </a:lnTo>
                  <a:lnTo>
                    <a:pt x="11" y="4006"/>
                  </a:lnTo>
                  <a:lnTo>
                    <a:pt x="482" y="4252"/>
                  </a:lnTo>
                  <a:lnTo>
                    <a:pt x="5751" y="4669"/>
                  </a:lnTo>
                  <a:lnTo>
                    <a:pt x="9830" y="3781"/>
                  </a:lnTo>
                  <a:cubicBezTo>
                    <a:pt x="9798" y="3706"/>
                    <a:pt x="9401" y="2935"/>
                    <a:pt x="7721" y="2871"/>
                  </a:cubicBezTo>
                  <a:cubicBezTo>
                    <a:pt x="5836" y="2796"/>
                    <a:pt x="4776" y="2218"/>
                    <a:pt x="4701" y="1682"/>
                  </a:cubicBezTo>
                  <a:cubicBezTo>
                    <a:pt x="4690" y="1607"/>
                    <a:pt x="4690" y="1533"/>
                    <a:pt x="4680" y="1457"/>
                  </a:cubicBezTo>
                  <a:cubicBezTo>
                    <a:pt x="4669" y="1350"/>
                    <a:pt x="4658" y="1254"/>
                    <a:pt x="4669" y="1157"/>
                  </a:cubicBezTo>
                  <a:cubicBezTo>
                    <a:pt x="4647" y="836"/>
                    <a:pt x="4573" y="569"/>
                    <a:pt x="4155" y="386"/>
                  </a:cubicBezTo>
                  <a:lnTo>
                    <a:pt x="129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63"/>
            <p:cNvSpPr/>
            <p:nvPr/>
          </p:nvSpPr>
          <p:spPr>
            <a:xfrm>
              <a:off x="713100" y="2442414"/>
              <a:ext cx="2721813" cy="472758"/>
            </a:xfrm>
            <a:custGeom>
              <a:avLst/>
              <a:gdLst/>
              <a:ahLst/>
              <a:cxnLst/>
              <a:rect l="l" t="t" r="r" b="b"/>
              <a:pathLst>
                <a:path w="37981" h="6597" extrusionOk="0">
                  <a:moveTo>
                    <a:pt x="30410" y="0"/>
                  </a:moveTo>
                  <a:cubicBezTo>
                    <a:pt x="30410" y="0"/>
                    <a:pt x="30356" y="86"/>
                    <a:pt x="30260" y="226"/>
                  </a:cubicBezTo>
                  <a:cubicBezTo>
                    <a:pt x="30164" y="354"/>
                    <a:pt x="30025" y="536"/>
                    <a:pt x="29832" y="740"/>
                  </a:cubicBezTo>
                  <a:cubicBezTo>
                    <a:pt x="29607" y="985"/>
                    <a:pt x="29307" y="1264"/>
                    <a:pt x="28933" y="1532"/>
                  </a:cubicBezTo>
                  <a:cubicBezTo>
                    <a:pt x="28226" y="2035"/>
                    <a:pt x="27273" y="2485"/>
                    <a:pt x="26042" y="2560"/>
                  </a:cubicBezTo>
                  <a:cubicBezTo>
                    <a:pt x="25881" y="2570"/>
                    <a:pt x="25720" y="2570"/>
                    <a:pt x="25571" y="2570"/>
                  </a:cubicBezTo>
                  <a:cubicBezTo>
                    <a:pt x="25228" y="2570"/>
                    <a:pt x="24907" y="2549"/>
                    <a:pt x="24607" y="2517"/>
                  </a:cubicBezTo>
                  <a:cubicBezTo>
                    <a:pt x="24446" y="2496"/>
                    <a:pt x="24296" y="2474"/>
                    <a:pt x="24157" y="2442"/>
                  </a:cubicBezTo>
                  <a:cubicBezTo>
                    <a:pt x="22390" y="2110"/>
                    <a:pt x="21437" y="1254"/>
                    <a:pt x="21437" y="1254"/>
                  </a:cubicBezTo>
                  <a:cubicBezTo>
                    <a:pt x="21437" y="1254"/>
                    <a:pt x="20612" y="2335"/>
                    <a:pt x="17625" y="3053"/>
                  </a:cubicBezTo>
                  <a:cubicBezTo>
                    <a:pt x="17058" y="3191"/>
                    <a:pt x="16555" y="3245"/>
                    <a:pt x="16084" y="3245"/>
                  </a:cubicBezTo>
                  <a:cubicBezTo>
                    <a:pt x="14081" y="3245"/>
                    <a:pt x="12989" y="2217"/>
                    <a:pt x="12989" y="2217"/>
                  </a:cubicBezTo>
                  <a:cubicBezTo>
                    <a:pt x="12989" y="2217"/>
                    <a:pt x="11565" y="3405"/>
                    <a:pt x="9509" y="3524"/>
                  </a:cubicBezTo>
                  <a:cubicBezTo>
                    <a:pt x="9423" y="3534"/>
                    <a:pt x="9348" y="3534"/>
                    <a:pt x="9274" y="3534"/>
                  </a:cubicBezTo>
                  <a:cubicBezTo>
                    <a:pt x="7346" y="3534"/>
                    <a:pt x="6072" y="2153"/>
                    <a:pt x="6072" y="2153"/>
                  </a:cubicBezTo>
                  <a:cubicBezTo>
                    <a:pt x="5933" y="2346"/>
                    <a:pt x="5761" y="2517"/>
                    <a:pt x="5569" y="2688"/>
                  </a:cubicBezTo>
                  <a:cubicBezTo>
                    <a:pt x="3791" y="4188"/>
                    <a:pt x="1" y="4701"/>
                    <a:pt x="1" y="4701"/>
                  </a:cubicBezTo>
                  <a:lnTo>
                    <a:pt x="3844" y="6458"/>
                  </a:lnTo>
                  <a:lnTo>
                    <a:pt x="19563" y="6596"/>
                  </a:lnTo>
                  <a:cubicBezTo>
                    <a:pt x="19563" y="6596"/>
                    <a:pt x="37980" y="1928"/>
                    <a:pt x="35529" y="1928"/>
                  </a:cubicBezTo>
                  <a:cubicBezTo>
                    <a:pt x="35464" y="1928"/>
                    <a:pt x="35379" y="1928"/>
                    <a:pt x="35282" y="1939"/>
                  </a:cubicBezTo>
                  <a:cubicBezTo>
                    <a:pt x="35068" y="1949"/>
                    <a:pt x="34865" y="1960"/>
                    <a:pt x="34672" y="1960"/>
                  </a:cubicBezTo>
                  <a:cubicBezTo>
                    <a:pt x="32873" y="1960"/>
                    <a:pt x="31760" y="1361"/>
                    <a:pt x="31117" y="825"/>
                  </a:cubicBezTo>
                  <a:cubicBezTo>
                    <a:pt x="30720" y="483"/>
                    <a:pt x="30517" y="183"/>
                    <a:pt x="30442" y="54"/>
                  </a:cubicBezTo>
                  <a:cubicBezTo>
                    <a:pt x="30421" y="22"/>
                    <a:pt x="30410" y="0"/>
                    <a:pt x="3041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63"/>
            <p:cNvSpPr/>
            <p:nvPr/>
          </p:nvSpPr>
          <p:spPr>
            <a:xfrm>
              <a:off x="3019721" y="1605245"/>
              <a:ext cx="600173" cy="388339"/>
            </a:xfrm>
            <a:custGeom>
              <a:avLst/>
              <a:gdLst/>
              <a:ahLst/>
              <a:cxnLst/>
              <a:rect l="l" t="t" r="r" b="b"/>
              <a:pathLst>
                <a:path w="8375" h="5419" extrusionOk="0">
                  <a:moveTo>
                    <a:pt x="8374" y="1"/>
                  </a:moveTo>
                  <a:lnTo>
                    <a:pt x="632" y="3406"/>
                  </a:lnTo>
                  <a:lnTo>
                    <a:pt x="1" y="5419"/>
                  </a:lnTo>
                  <a:lnTo>
                    <a:pt x="1168" y="4669"/>
                  </a:lnTo>
                  <a:lnTo>
                    <a:pt x="8374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63"/>
            <p:cNvSpPr/>
            <p:nvPr/>
          </p:nvSpPr>
          <p:spPr>
            <a:xfrm>
              <a:off x="766059" y="1870757"/>
              <a:ext cx="2255291" cy="573228"/>
            </a:xfrm>
            <a:custGeom>
              <a:avLst/>
              <a:gdLst/>
              <a:ahLst/>
              <a:cxnLst/>
              <a:rect l="l" t="t" r="r" b="b"/>
              <a:pathLst>
                <a:path w="31471" h="7999" extrusionOk="0">
                  <a:moveTo>
                    <a:pt x="31427" y="1"/>
                  </a:moveTo>
                  <a:cubicBezTo>
                    <a:pt x="31416" y="11"/>
                    <a:pt x="31342" y="54"/>
                    <a:pt x="31213" y="118"/>
                  </a:cubicBezTo>
                  <a:cubicBezTo>
                    <a:pt x="30785" y="343"/>
                    <a:pt x="29789" y="879"/>
                    <a:pt x="28397" y="1521"/>
                  </a:cubicBezTo>
                  <a:cubicBezTo>
                    <a:pt x="26566" y="2378"/>
                    <a:pt x="24082" y="3437"/>
                    <a:pt x="21384" y="4315"/>
                  </a:cubicBezTo>
                  <a:cubicBezTo>
                    <a:pt x="21158" y="4401"/>
                    <a:pt x="20923" y="4476"/>
                    <a:pt x="20687" y="4541"/>
                  </a:cubicBezTo>
                  <a:cubicBezTo>
                    <a:pt x="19681" y="4851"/>
                    <a:pt x="18664" y="5129"/>
                    <a:pt x="17636" y="5365"/>
                  </a:cubicBezTo>
                  <a:cubicBezTo>
                    <a:pt x="16137" y="5697"/>
                    <a:pt x="14627" y="5933"/>
                    <a:pt x="13192" y="5997"/>
                  </a:cubicBezTo>
                  <a:cubicBezTo>
                    <a:pt x="13063" y="5997"/>
                    <a:pt x="12925" y="6007"/>
                    <a:pt x="12796" y="6007"/>
                  </a:cubicBezTo>
                  <a:cubicBezTo>
                    <a:pt x="12721" y="5857"/>
                    <a:pt x="12282" y="5129"/>
                    <a:pt x="10612" y="5065"/>
                  </a:cubicBezTo>
                  <a:cubicBezTo>
                    <a:pt x="10429" y="5055"/>
                    <a:pt x="10248" y="5044"/>
                    <a:pt x="10076" y="5033"/>
                  </a:cubicBezTo>
                  <a:cubicBezTo>
                    <a:pt x="9819" y="5001"/>
                    <a:pt x="9584" y="4969"/>
                    <a:pt x="9370" y="4926"/>
                  </a:cubicBezTo>
                  <a:cubicBezTo>
                    <a:pt x="8320" y="4712"/>
                    <a:pt x="7731" y="4315"/>
                    <a:pt x="7678" y="3951"/>
                  </a:cubicBezTo>
                  <a:cubicBezTo>
                    <a:pt x="7657" y="3834"/>
                    <a:pt x="7657" y="3716"/>
                    <a:pt x="7657" y="3609"/>
                  </a:cubicBezTo>
                  <a:cubicBezTo>
                    <a:pt x="7645" y="3341"/>
                    <a:pt x="7635" y="3084"/>
                    <a:pt x="7474" y="2881"/>
                  </a:cubicBezTo>
                  <a:cubicBezTo>
                    <a:pt x="7431" y="2816"/>
                    <a:pt x="7367" y="2763"/>
                    <a:pt x="7292" y="2709"/>
                  </a:cubicBezTo>
                  <a:cubicBezTo>
                    <a:pt x="7238" y="2666"/>
                    <a:pt x="7164" y="2624"/>
                    <a:pt x="7078" y="2592"/>
                  </a:cubicBezTo>
                  <a:lnTo>
                    <a:pt x="3866" y="2281"/>
                  </a:lnTo>
                  <a:lnTo>
                    <a:pt x="3716" y="2271"/>
                  </a:lnTo>
                  <a:lnTo>
                    <a:pt x="3041" y="2195"/>
                  </a:lnTo>
                  <a:lnTo>
                    <a:pt x="2934" y="2195"/>
                  </a:lnTo>
                  <a:cubicBezTo>
                    <a:pt x="2613" y="2164"/>
                    <a:pt x="1906" y="2121"/>
                    <a:pt x="1275" y="2121"/>
                  </a:cubicBezTo>
                  <a:cubicBezTo>
                    <a:pt x="643" y="2121"/>
                    <a:pt x="76" y="2164"/>
                    <a:pt x="33" y="2335"/>
                  </a:cubicBezTo>
                  <a:cubicBezTo>
                    <a:pt x="0" y="2442"/>
                    <a:pt x="140" y="2559"/>
                    <a:pt x="461" y="2709"/>
                  </a:cubicBezTo>
                  <a:cubicBezTo>
                    <a:pt x="868" y="2892"/>
                    <a:pt x="1242" y="3299"/>
                    <a:pt x="1563" y="3813"/>
                  </a:cubicBezTo>
                  <a:cubicBezTo>
                    <a:pt x="1671" y="3962"/>
                    <a:pt x="1767" y="4134"/>
                    <a:pt x="1853" y="4305"/>
                  </a:cubicBezTo>
                  <a:cubicBezTo>
                    <a:pt x="2688" y="5879"/>
                    <a:pt x="3170" y="7967"/>
                    <a:pt x="3181" y="7999"/>
                  </a:cubicBezTo>
                  <a:lnTo>
                    <a:pt x="3212" y="7989"/>
                  </a:lnTo>
                  <a:lnTo>
                    <a:pt x="3255" y="7977"/>
                  </a:lnTo>
                  <a:cubicBezTo>
                    <a:pt x="3245" y="7935"/>
                    <a:pt x="3170" y="7582"/>
                    <a:pt x="3031" y="7089"/>
                  </a:cubicBezTo>
                  <a:cubicBezTo>
                    <a:pt x="3009" y="7046"/>
                    <a:pt x="2998" y="6992"/>
                    <a:pt x="2988" y="6949"/>
                  </a:cubicBezTo>
                  <a:cubicBezTo>
                    <a:pt x="2570" y="5547"/>
                    <a:pt x="1713" y="3180"/>
                    <a:pt x="493" y="2624"/>
                  </a:cubicBezTo>
                  <a:cubicBezTo>
                    <a:pt x="107" y="2452"/>
                    <a:pt x="107" y="2367"/>
                    <a:pt x="107" y="2356"/>
                  </a:cubicBezTo>
                  <a:cubicBezTo>
                    <a:pt x="140" y="2249"/>
                    <a:pt x="611" y="2206"/>
                    <a:pt x="1253" y="2206"/>
                  </a:cubicBezTo>
                  <a:cubicBezTo>
                    <a:pt x="1767" y="2206"/>
                    <a:pt x="2377" y="2228"/>
                    <a:pt x="2977" y="2281"/>
                  </a:cubicBezTo>
                  <a:lnTo>
                    <a:pt x="3020" y="2281"/>
                  </a:lnTo>
                  <a:lnTo>
                    <a:pt x="7046" y="2666"/>
                  </a:lnTo>
                  <a:cubicBezTo>
                    <a:pt x="7464" y="2849"/>
                    <a:pt x="7538" y="3116"/>
                    <a:pt x="7560" y="3437"/>
                  </a:cubicBezTo>
                  <a:cubicBezTo>
                    <a:pt x="7560" y="3491"/>
                    <a:pt x="7560" y="3556"/>
                    <a:pt x="7571" y="3609"/>
                  </a:cubicBezTo>
                  <a:lnTo>
                    <a:pt x="7571" y="3737"/>
                  </a:lnTo>
                  <a:cubicBezTo>
                    <a:pt x="7581" y="3813"/>
                    <a:pt x="7581" y="3887"/>
                    <a:pt x="7592" y="3962"/>
                  </a:cubicBezTo>
                  <a:cubicBezTo>
                    <a:pt x="7667" y="4498"/>
                    <a:pt x="8727" y="5076"/>
                    <a:pt x="10612" y="5151"/>
                  </a:cubicBezTo>
                  <a:cubicBezTo>
                    <a:pt x="12292" y="5215"/>
                    <a:pt x="12689" y="5986"/>
                    <a:pt x="12721" y="6061"/>
                  </a:cubicBezTo>
                  <a:lnTo>
                    <a:pt x="12721" y="6071"/>
                  </a:lnTo>
                  <a:lnTo>
                    <a:pt x="12732" y="6093"/>
                  </a:lnTo>
                  <a:lnTo>
                    <a:pt x="12764" y="6093"/>
                  </a:lnTo>
                  <a:cubicBezTo>
                    <a:pt x="15516" y="6040"/>
                    <a:pt x="18557" y="5333"/>
                    <a:pt x="21373" y="4412"/>
                  </a:cubicBezTo>
                  <a:lnTo>
                    <a:pt x="21384" y="4412"/>
                  </a:lnTo>
                  <a:cubicBezTo>
                    <a:pt x="21801" y="4273"/>
                    <a:pt x="22208" y="4134"/>
                    <a:pt x="22604" y="3994"/>
                  </a:cubicBezTo>
                  <a:cubicBezTo>
                    <a:pt x="27080" y="2421"/>
                    <a:pt x="30742" y="472"/>
                    <a:pt x="31373" y="129"/>
                  </a:cubicBezTo>
                  <a:cubicBezTo>
                    <a:pt x="31438" y="97"/>
                    <a:pt x="31470" y="75"/>
                    <a:pt x="31470" y="75"/>
                  </a:cubicBezTo>
                  <a:lnTo>
                    <a:pt x="31449" y="43"/>
                  </a:lnTo>
                  <a:lnTo>
                    <a:pt x="31438" y="11"/>
                  </a:lnTo>
                  <a:lnTo>
                    <a:pt x="31427" y="1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87" name="Google Shape;5387;p63"/>
          <p:cNvGrpSpPr/>
          <p:nvPr/>
        </p:nvGrpSpPr>
        <p:grpSpPr>
          <a:xfrm>
            <a:off x="5990316" y="1260603"/>
            <a:ext cx="1325650" cy="397377"/>
            <a:chOff x="5506214" y="3935780"/>
            <a:chExt cx="2229481" cy="668310"/>
          </a:xfrm>
        </p:grpSpPr>
        <p:sp>
          <p:nvSpPr>
            <p:cNvPr id="5388" name="Google Shape;5388;p63"/>
            <p:cNvSpPr/>
            <p:nvPr/>
          </p:nvSpPr>
          <p:spPr>
            <a:xfrm>
              <a:off x="5506214" y="3935780"/>
              <a:ext cx="1154975" cy="660879"/>
            </a:xfrm>
            <a:custGeom>
              <a:avLst/>
              <a:gdLst/>
              <a:ahLst/>
              <a:cxnLst/>
              <a:rect l="l" t="t" r="r" b="b"/>
              <a:pathLst>
                <a:path w="15699" h="8983" extrusionOk="0">
                  <a:moveTo>
                    <a:pt x="2796" y="176"/>
                  </a:moveTo>
                  <a:cubicBezTo>
                    <a:pt x="2699" y="369"/>
                    <a:pt x="2689" y="647"/>
                    <a:pt x="2678" y="830"/>
                  </a:cubicBezTo>
                  <a:cubicBezTo>
                    <a:pt x="2646" y="1258"/>
                    <a:pt x="2667" y="1697"/>
                    <a:pt x="2699" y="2136"/>
                  </a:cubicBezTo>
                  <a:cubicBezTo>
                    <a:pt x="2732" y="2532"/>
                    <a:pt x="2796" y="2928"/>
                    <a:pt x="2870" y="3324"/>
                  </a:cubicBezTo>
                  <a:cubicBezTo>
                    <a:pt x="2946" y="3688"/>
                    <a:pt x="3010" y="4095"/>
                    <a:pt x="3160" y="4438"/>
                  </a:cubicBezTo>
                  <a:cubicBezTo>
                    <a:pt x="3032" y="4416"/>
                    <a:pt x="2913" y="4395"/>
                    <a:pt x="2785" y="4363"/>
                  </a:cubicBezTo>
                  <a:cubicBezTo>
                    <a:pt x="2817" y="4342"/>
                    <a:pt x="2839" y="4288"/>
                    <a:pt x="2870" y="4256"/>
                  </a:cubicBezTo>
                  <a:cubicBezTo>
                    <a:pt x="2913" y="4213"/>
                    <a:pt x="2956" y="4170"/>
                    <a:pt x="3020" y="4149"/>
                  </a:cubicBezTo>
                  <a:cubicBezTo>
                    <a:pt x="3060" y="4129"/>
                    <a:pt x="3036" y="4062"/>
                    <a:pt x="2997" y="4062"/>
                  </a:cubicBezTo>
                  <a:cubicBezTo>
                    <a:pt x="2994" y="4062"/>
                    <a:pt x="2992" y="4063"/>
                    <a:pt x="2989" y="4063"/>
                  </a:cubicBezTo>
                  <a:cubicBezTo>
                    <a:pt x="2913" y="4085"/>
                    <a:pt x="2849" y="4116"/>
                    <a:pt x="2796" y="4170"/>
                  </a:cubicBezTo>
                  <a:cubicBezTo>
                    <a:pt x="2763" y="4213"/>
                    <a:pt x="2699" y="4288"/>
                    <a:pt x="2721" y="4342"/>
                  </a:cubicBezTo>
                  <a:lnTo>
                    <a:pt x="2496" y="4278"/>
                  </a:lnTo>
                  <a:cubicBezTo>
                    <a:pt x="2614" y="4116"/>
                    <a:pt x="2753" y="4009"/>
                    <a:pt x="2903" y="3902"/>
                  </a:cubicBezTo>
                  <a:cubicBezTo>
                    <a:pt x="2924" y="3881"/>
                    <a:pt x="2903" y="3849"/>
                    <a:pt x="2882" y="3849"/>
                  </a:cubicBezTo>
                  <a:cubicBezTo>
                    <a:pt x="2678" y="3902"/>
                    <a:pt x="2518" y="4052"/>
                    <a:pt x="2399" y="4213"/>
                  </a:cubicBezTo>
                  <a:cubicBezTo>
                    <a:pt x="2389" y="4224"/>
                    <a:pt x="2389" y="4235"/>
                    <a:pt x="2389" y="4245"/>
                  </a:cubicBezTo>
                  <a:cubicBezTo>
                    <a:pt x="2271" y="4202"/>
                    <a:pt x="2154" y="4149"/>
                    <a:pt x="2035" y="4095"/>
                  </a:cubicBezTo>
                  <a:cubicBezTo>
                    <a:pt x="2228" y="3892"/>
                    <a:pt x="2421" y="3699"/>
                    <a:pt x="2667" y="3560"/>
                  </a:cubicBezTo>
                  <a:cubicBezTo>
                    <a:pt x="2706" y="3550"/>
                    <a:pt x="2683" y="3505"/>
                    <a:pt x="2655" y="3505"/>
                  </a:cubicBezTo>
                  <a:cubicBezTo>
                    <a:pt x="2652" y="3505"/>
                    <a:pt x="2649" y="3506"/>
                    <a:pt x="2646" y="3507"/>
                  </a:cubicBezTo>
                  <a:cubicBezTo>
                    <a:pt x="2378" y="3635"/>
                    <a:pt x="2111" y="3806"/>
                    <a:pt x="1939" y="4042"/>
                  </a:cubicBezTo>
                  <a:cubicBezTo>
                    <a:pt x="1854" y="4009"/>
                    <a:pt x="1778" y="3967"/>
                    <a:pt x="1704" y="3924"/>
                  </a:cubicBezTo>
                  <a:cubicBezTo>
                    <a:pt x="1832" y="3774"/>
                    <a:pt x="1939" y="3635"/>
                    <a:pt x="2100" y="3517"/>
                  </a:cubicBezTo>
                  <a:cubicBezTo>
                    <a:pt x="2271" y="3400"/>
                    <a:pt x="2464" y="3260"/>
                    <a:pt x="2667" y="3217"/>
                  </a:cubicBezTo>
                  <a:cubicBezTo>
                    <a:pt x="2721" y="3207"/>
                    <a:pt x="2721" y="3121"/>
                    <a:pt x="2667" y="3121"/>
                  </a:cubicBezTo>
                  <a:cubicBezTo>
                    <a:pt x="2442" y="3143"/>
                    <a:pt x="2218" y="3303"/>
                    <a:pt x="2035" y="3421"/>
                  </a:cubicBezTo>
                  <a:cubicBezTo>
                    <a:pt x="1875" y="3528"/>
                    <a:pt x="1682" y="3667"/>
                    <a:pt x="1607" y="3859"/>
                  </a:cubicBezTo>
                  <a:cubicBezTo>
                    <a:pt x="1532" y="3806"/>
                    <a:pt x="1457" y="3764"/>
                    <a:pt x="1393" y="3710"/>
                  </a:cubicBezTo>
                  <a:cubicBezTo>
                    <a:pt x="1564" y="3581"/>
                    <a:pt x="1682" y="3378"/>
                    <a:pt x="1854" y="3238"/>
                  </a:cubicBezTo>
                  <a:cubicBezTo>
                    <a:pt x="2078" y="3067"/>
                    <a:pt x="2325" y="2971"/>
                    <a:pt x="2582" y="2864"/>
                  </a:cubicBezTo>
                  <a:cubicBezTo>
                    <a:pt x="2611" y="2854"/>
                    <a:pt x="2595" y="2809"/>
                    <a:pt x="2568" y="2809"/>
                  </a:cubicBezTo>
                  <a:cubicBezTo>
                    <a:pt x="2566" y="2809"/>
                    <a:pt x="2563" y="2809"/>
                    <a:pt x="2560" y="2810"/>
                  </a:cubicBezTo>
                  <a:cubicBezTo>
                    <a:pt x="2303" y="2843"/>
                    <a:pt x="2057" y="2971"/>
                    <a:pt x="1843" y="3110"/>
                  </a:cubicBezTo>
                  <a:cubicBezTo>
                    <a:pt x="1671" y="3238"/>
                    <a:pt x="1404" y="3442"/>
                    <a:pt x="1340" y="3667"/>
                  </a:cubicBezTo>
                  <a:cubicBezTo>
                    <a:pt x="1264" y="3603"/>
                    <a:pt x="1190" y="3549"/>
                    <a:pt x="1126" y="3485"/>
                  </a:cubicBezTo>
                  <a:cubicBezTo>
                    <a:pt x="1329" y="3335"/>
                    <a:pt x="1490" y="3121"/>
                    <a:pt x="1682" y="2950"/>
                  </a:cubicBezTo>
                  <a:cubicBezTo>
                    <a:pt x="1907" y="2767"/>
                    <a:pt x="2185" y="2489"/>
                    <a:pt x="2485" y="2479"/>
                  </a:cubicBezTo>
                  <a:cubicBezTo>
                    <a:pt x="2549" y="2479"/>
                    <a:pt x="2549" y="2393"/>
                    <a:pt x="2496" y="2393"/>
                  </a:cubicBezTo>
                  <a:cubicBezTo>
                    <a:pt x="2228" y="2393"/>
                    <a:pt x="2004" y="2564"/>
                    <a:pt x="1789" y="2714"/>
                  </a:cubicBezTo>
                  <a:cubicBezTo>
                    <a:pt x="1532" y="2896"/>
                    <a:pt x="1211" y="3131"/>
                    <a:pt x="1050" y="3410"/>
                  </a:cubicBezTo>
                  <a:cubicBezTo>
                    <a:pt x="986" y="3346"/>
                    <a:pt x="911" y="3260"/>
                    <a:pt x="847" y="3185"/>
                  </a:cubicBezTo>
                  <a:cubicBezTo>
                    <a:pt x="1222" y="2607"/>
                    <a:pt x="1875" y="2222"/>
                    <a:pt x="2442" y="1879"/>
                  </a:cubicBezTo>
                  <a:cubicBezTo>
                    <a:pt x="2471" y="1860"/>
                    <a:pt x="2457" y="1823"/>
                    <a:pt x="2431" y="1823"/>
                  </a:cubicBezTo>
                  <a:cubicBezTo>
                    <a:pt x="2427" y="1823"/>
                    <a:pt x="2424" y="1824"/>
                    <a:pt x="2421" y="1825"/>
                  </a:cubicBezTo>
                  <a:cubicBezTo>
                    <a:pt x="2068" y="1965"/>
                    <a:pt x="1747" y="2179"/>
                    <a:pt x="1447" y="2414"/>
                  </a:cubicBezTo>
                  <a:cubicBezTo>
                    <a:pt x="1233" y="2575"/>
                    <a:pt x="900" y="2821"/>
                    <a:pt x="772" y="3089"/>
                  </a:cubicBezTo>
                  <a:cubicBezTo>
                    <a:pt x="740" y="3035"/>
                    <a:pt x="708" y="2993"/>
                    <a:pt x="686" y="2939"/>
                  </a:cubicBezTo>
                  <a:cubicBezTo>
                    <a:pt x="676" y="2928"/>
                    <a:pt x="665" y="2907"/>
                    <a:pt x="654" y="2886"/>
                  </a:cubicBezTo>
                  <a:cubicBezTo>
                    <a:pt x="750" y="2810"/>
                    <a:pt x="804" y="2693"/>
                    <a:pt x="890" y="2586"/>
                  </a:cubicBezTo>
                  <a:cubicBezTo>
                    <a:pt x="1029" y="2403"/>
                    <a:pt x="1179" y="2243"/>
                    <a:pt x="1340" y="2093"/>
                  </a:cubicBezTo>
                  <a:cubicBezTo>
                    <a:pt x="1650" y="1804"/>
                    <a:pt x="2046" y="1494"/>
                    <a:pt x="2464" y="1397"/>
                  </a:cubicBezTo>
                  <a:cubicBezTo>
                    <a:pt x="2496" y="1386"/>
                    <a:pt x="2496" y="1332"/>
                    <a:pt x="2464" y="1332"/>
                  </a:cubicBezTo>
                  <a:cubicBezTo>
                    <a:pt x="2068" y="1344"/>
                    <a:pt x="1661" y="1675"/>
                    <a:pt x="1371" y="1911"/>
                  </a:cubicBezTo>
                  <a:cubicBezTo>
                    <a:pt x="1126" y="2125"/>
                    <a:pt x="708" y="2468"/>
                    <a:pt x="600" y="2810"/>
                  </a:cubicBezTo>
                  <a:cubicBezTo>
                    <a:pt x="579" y="2757"/>
                    <a:pt x="547" y="2703"/>
                    <a:pt x="526" y="2639"/>
                  </a:cubicBezTo>
                  <a:cubicBezTo>
                    <a:pt x="526" y="2639"/>
                    <a:pt x="536" y="2639"/>
                    <a:pt x="536" y="2629"/>
                  </a:cubicBezTo>
                  <a:cubicBezTo>
                    <a:pt x="654" y="2436"/>
                    <a:pt x="729" y="2243"/>
                    <a:pt x="890" y="2072"/>
                  </a:cubicBezTo>
                  <a:cubicBezTo>
                    <a:pt x="1029" y="1922"/>
                    <a:pt x="1190" y="1772"/>
                    <a:pt x="1361" y="1643"/>
                  </a:cubicBezTo>
                  <a:cubicBezTo>
                    <a:pt x="1735" y="1344"/>
                    <a:pt x="2154" y="1172"/>
                    <a:pt x="2560" y="947"/>
                  </a:cubicBezTo>
                  <a:cubicBezTo>
                    <a:pt x="2592" y="926"/>
                    <a:pt x="2582" y="883"/>
                    <a:pt x="2549" y="883"/>
                  </a:cubicBezTo>
                  <a:cubicBezTo>
                    <a:pt x="2078" y="990"/>
                    <a:pt x="1628" y="1301"/>
                    <a:pt x="1254" y="1589"/>
                  </a:cubicBezTo>
                  <a:cubicBezTo>
                    <a:pt x="976" y="1804"/>
                    <a:pt x="536" y="2157"/>
                    <a:pt x="483" y="2532"/>
                  </a:cubicBezTo>
                  <a:cubicBezTo>
                    <a:pt x="429" y="2393"/>
                    <a:pt x="397" y="2243"/>
                    <a:pt x="397" y="2082"/>
                  </a:cubicBezTo>
                  <a:cubicBezTo>
                    <a:pt x="451" y="2008"/>
                    <a:pt x="505" y="1922"/>
                    <a:pt x="558" y="1825"/>
                  </a:cubicBezTo>
                  <a:cubicBezTo>
                    <a:pt x="719" y="1579"/>
                    <a:pt x="943" y="1386"/>
                    <a:pt x="1190" y="1237"/>
                  </a:cubicBezTo>
                  <a:cubicBezTo>
                    <a:pt x="1650" y="937"/>
                    <a:pt x="2121" y="754"/>
                    <a:pt x="2625" y="540"/>
                  </a:cubicBezTo>
                  <a:cubicBezTo>
                    <a:pt x="2646" y="540"/>
                    <a:pt x="2635" y="508"/>
                    <a:pt x="2614" y="508"/>
                  </a:cubicBezTo>
                  <a:cubicBezTo>
                    <a:pt x="2100" y="519"/>
                    <a:pt x="1521" y="883"/>
                    <a:pt x="1093" y="1151"/>
                  </a:cubicBezTo>
                  <a:cubicBezTo>
                    <a:pt x="911" y="1258"/>
                    <a:pt x="729" y="1386"/>
                    <a:pt x="590" y="1547"/>
                  </a:cubicBezTo>
                  <a:cubicBezTo>
                    <a:pt x="515" y="1632"/>
                    <a:pt x="462" y="1729"/>
                    <a:pt x="419" y="1836"/>
                  </a:cubicBezTo>
                  <a:cubicBezTo>
                    <a:pt x="483" y="1515"/>
                    <a:pt x="697" y="1247"/>
                    <a:pt x="954" y="1044"/>
                  </a:cubicBezTo>
                  <a:cubicBezTo>
                    <a:pt x="1490" y="594"/>
                    <a:pt x="2132" y="359"/>
                    <a:pt x="2796" y="176"/>
                  </a:cubicBezTo>
                  <a:close/>
                  <a:moveTo>
                    <a:pt x="2963" y="1"/>
                  </a:moveTo>
                  <a:cubicBezTo>
                    <a:pt x="2957" y="1"/>
                    <a:pt x="2952" y="2"/>
                    <a:pt x="2946" y="5"/>
                  </a:cubicBezTo>
                  <a:cubicBezTo>
                    <a:pt x="2946" y="5"/>
                    <a:pt x="2935" y="5"/>
                    <a:pt x="2935" y="16"/>
                  </a:cubicBezTo>
                  <a:cubicBezTo>
                    <a:pt x="2314" y="69"/>
                    <a:pt x="1693" y="316"/>
                    <a:pt x="1179" y="647"/>
                  </a:cubicBezTo>
                  <a:cubicBezTo>
                    <a:pt x="750" y="915"/>
                    <a:pt x="343" y="1258"/>
                    <a:pt x="226" y="1761"/>
                  </a:cubicBezTo>
                  <a:cubicBezTo>
                    <a:pt x="1" y="2350"/>
                    <a:pt x="33" y="2981"/>
                    <a:pt x="119" y="3603"/>
                  </a:cubicBezTo>
                  <a:cubicBezTo>
                    <a:pt x="215" y="4320"/>
                    <a:pt x="365" y="5037"/>
                    <a:pt x="547" y="5744"/>
                  </a:cubicBezTo>
                  <a:cubicBezTo>
                    <a:pt x="719" y="6387"/>
                    <a:pt x="890" y="7083"/>
                    <a:pt x="1264" y="7640"/>
                  </a:cubicBezTo>
                  <a:cubicBezTo>
                    <a:pt x="1575" y="8100"/>
                    <a:pt x="2035" y="8389"/>
                    <a:pt x="2549" y="8592"/>
                  </a:cubicBezTo>
                  <a:cubicBezTo>
                    <a:pt x="3277" y="8870"/>
                    <a:pt x="4022" y="8982"/>
                    <a:pt x="4773" y="8982"/>
                  </a:cubicBezTo>
                  <a:cubicBezTo>
                    <a:pt x="6803" y="8982"/>
                    <a:pt x="8872" y="8155"/>
                    <a:pt x="10741" y="7522"/>
                  </a:cubicBezTo>
                  <a:cubicBezTo>
                    <a:pt x="11512" y="7265"/>
                    <a:pt x="12283" y="7019"/>
                    <a:pt x="13075" y="6858"/>
                  </a:cubicBezTo>
                  <a:cubicBezTo>
                    <a:pt x="13825" y="6700"/>
                    <a:pt x="14575" y="6642"/>
                    <a:pt x="15333" y="6642"/>
                  </a:cubicBezTo>
                  <a:cubicBezTo>
                    <a:pt x="15398" y="6642"/>
                    <a:pt x="15462" y="6643"/>
                    <a:pt x="15527" y="6643"/>
                  </a:cubicBezTo>
                  <a:cubicBezTo>
                    <a:pt x="15688" y="6643"/>
                    <a:pt x="15698" y="6408"/>
                    <a:pt x="15538" y="6398"/>
                  </a:cubicBezTo>
                  <a:cubicBezTo>
                    <a:pt x="15325" y="6375"/>
                    <a:pt x="15111" y="6364"/>
                    <a:pt x="14897" y="6364"/>
                  </a:cubicBezTo>
                  <a:cubicBezTo>
                    <a:pt x="13795" y="6364"/>
                    <a:pt x="12680" y="6642"/>
                    <a:pt x="11640" y="6965"/>
                  </a:cubicBezTo>
                  <a:cubicBezTo>
                    <a:pt x="10356" y="7350"/>
                    <a:pt x="9113" y="7864"/>
                    <a:pt x="7817" y="8228"/>
                  </a:cubicBezTo>
                  <a:cubicBezTo>
                    <a:pt x="6829" y="8512"/>
                    <a:pt x="5791" y="8728"/>
                    <a:pt x="4755" y="8728"/>
                  </a:cubicBezTo>
                  <a:cubicBezTo>
                    <a:pt x="4423" y="8728"/>
                    <a:pt x="4090" y="8706"/>
                    <a:pt x="3760" y="8657"/>
                  </a:cubicBezTo>
                  <a:cubicBezTo>
                    <a:pt x="3127" y="8571"/>
                    <a:pt x="2453" y="8389"/>
                    <a:pt x="1928" y="8014"/>
                  </a:cubicBezTo>
                  <a:cubicBezTo>
                    <a:pt x="1361" y="7618"/>
                    <a:pt x="1126" y="6976"/>
                    <a:pt x="933" y="6333"/>
                  </a:cubicBezTo>
                  <a:cubicBezTo>
                    <a:pt x="697" y="5594"/>
                    <a:pt x="526" y="4845"/>
                    <a:pt x="386" y="4085"/>
                  </a:cubicBezTo>
                  <a:cubicBezTo>
                    <a:pt x="279" y="3538"/>
                    <a:pt x="205" y="2993"/>
                    <a:pt x="226" y="2436"/>
                  </a:cubicBezTo>
                  <a:lnTo>
                    <a:pt x="226" y="2436"/>
                  </a:lnTo>
                  <a:cubicBezTo>
                    <a:pt x="419" y="3314"/>
                    <a:pt x="1297" y="4021"/>
                    <a:pt x="2068" y="4352"/>
                  </a:cubicBezTo>
                  <a:cubicBezTo>
                    <a:pt x="2681" y="4623"/>
                    <a:pt x="3332" y="4732"/>
                    <a:pt x="3988" y="4732"/>
                  </a:cubicBezTo>
                  <a:cubicBezTo>
                    <a:pt x="4628" y="4732"/>
                    <a:pt x="5272" y="4629"/>
                    <a:pt x="5890" y="4470"/>
                  </a:cubicBezTo>
                  <a:cubicBezTo>
                    <a:pt x="7368" y="4106"/>
                    <a:pt x="8771" y="3485"/>
                    <a:pt x="10206" y="3003"/>
                  </a:cubicBezTo>
                  <a:cubicBezTo>
                    <a:pt x="11581" y="2545"/>
                    <a:pt x="13009" y="2192"/>
                    <a:pt x="14459" y="2192"/>
                  </a:cubicBezTo>
                  <a:cubicBezTo>
                    <a:pt x="14736" y="2192"/>
                    <a:pt x="15013" y="2204"/>
                    <a:pt x="15291" y="2232"/>
                  </a:cubicBezTo>
                  <a:cubicBezTo>
                    <a:pt x="15298" y="2233"/>
                    <a:pt x="15304" y="2233"/>
                    <a:pt x="15310" y="2233"/>
                  </a:cubicBezTo>
                  <a:cubicBezTo>
                    <a:pt x="15452" y="2233"/>
                    <a:pt x="15446" y="1996"/>
                    <a:pt x="15302" y="1986"/>
                  </a:cubicBezTo>
                  <a:cubicBezTo>
                    <a:pt x="15021" y="1958"/>
                    <a:pt x="14740" y="1945"/>
                    <a:pt x="14462" y="1945"/>
                  </a:cubicBezTo>
                  <a:cubicBezTo>
                    <a:pt x="12066" y="1945"/>
                    <a:pt x="9797" y="2913"/>
                    <a:pt x="7572" y="3699"/>
                  </a:cubicBezTo>
                  <a:cubicBezTo>
                    <a:pt x="6417" y="4107"/>
                    <a:pt x="5219" y="4505"/>
                    <a:pt x="3993" y="4505"/>
                  </a:cubicBezTo>
                  <a:cubicBezTo>
                    <a:pt x="3865" y="4505"/>
                    <a:pt x="3738" y="4501"/>
                    <a:pt x="3610" y="4492"/>
                  </a:cubicBezTo>
                  <a:cubicBezTo>
                    <a:pt x="3534" y="4492"/>
                    <a:pt x="3470" y="4481"/>
                    <a:pt x="3406" y="4470"/>
                  </a:cubicBezTo>
                  <a:cubicBezTo>
                    <a:pt x="3342" y="4106"/>
                    <a:pt x="3192" y="3742"/>
                    <a:pt x="3117" y="3378"/>
                  </a:cubicBezTo>
                  <a:cubicBezTo>
                    <a:pt x="3032" y="2993"/>
                    <a:pt x="2967" y="2607"/>
                    <a:pt x="2935" y="2222"/>
                  </a:cubicBezTo>
                  <a:cubicBezTo>
                    <a:pt x="2892" y="1804"/>
                    <a:pt x="2860" y="1397"/>
                    <a:pt x="2882" y="980"/>
                  </a:cubicBezTo>
                  <a:cubicBezTo>
                    <a:pt x="2882" y="797"/>
                    <a:pt x="2892" y="604"/>
                    <a:pt x="2935" y="423"/>
                  </a:cubicBezTo>
                  <a:cubicBezTo>
                    <a:pt x="2967" y="283"/>
                    <a:pt x="3032" y="176"/>
                    <a:pt x="2999" y="26"/>
                  </a:cubicBezTo>
                  <a:cubicBezTo>
                    <a:pt x="2991" y="10"/>
                    <a:pt x="2978" y="1"/>
                    <a:pt x="29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63"/>
            <p:cNvSpPr/>
            <p:nvPr/>
          </p:nvSpPr>
          <p:spPr>
            <a:xfrm>
              <a:off x="5528506" y="4170987"/>
              <a:ext cx="177892" cy="121317"/>
            </a:xfrm>
            <a:custGeom>
              <a:avLst/>
              <a:gdLst/>
              <a:ahLst/>
              <a:cxnLst/>
              <a:rect l="l" t="t" r="r" b="b"/>
              <a:pathLst>
                <a:path w="2418" h="1649" extrusionOk="0">
                  <a:moveTo>
                    <a:pt x="19" y="1"/>
                  </a:moveTo>
                  <a:cubicBezTo>
                    <a:pt x="9" y="1"/>
                    <a:pt x="1" y="16"/>
                    <a:pt x="9" y="31"/>
                  </a:cubicBezTo>
                  <a:cubicBezTo>
                    <a:pt x="255" y="470"/>
                    <a:pt x="587" y="834"/>
                    <a:pt x="1004" y="1112"/>
                  </a:cubicBezTo>
                  <a:cubicBezTo>
                    <a:pt x="1367" y="1351"/>
                    <a:pt x="1900" y="1649"/>
                    <a:pt x="2341" y="1649"/>
                  </a:cubicBezTo>
                  <a:cubicBezTo>
                    <a:pt x="2356" y="1649"/>
                    <a:pt x="2371" y="1648"/>
                    <a:pt x="2386" y="1648"/>
                  </a:cubicBezTo>
                  <a:cubicBezTo>
                    <a:pt x="2418" y="1648"/>
                    <a:pt x="2418" y="1616"/>
                    <a:pt x="2396" y="1605"/>
                  </a:cubicBezTo>
                  <a:cubicBezTo>
                    <a:pt x="2182" y="1519"/>
                    <a:pt x="1946" y="1487"/>
                    <a:pt x="1732" y="1412"/>
                  </a:cubicBezTo>
                  <a:cubicBezTo>
                    <a:pt x="1508" y="1316"/>
                    <a:pt x="1283" y="1209"/>
                    <a:pt x="1080" y="1069"/>
                  </a:cubicBezTo>
                  <a:cubicBezTo>
                    <a:pt x="662" y="802"/>
                    <a:pt x="309" y="427"/>
                    <a:pt x="30" y="10"/>
                  </a:cubicBezTo>
                  <a:cubicBezTo>
                    <a:pt x="27" y="3"/>
                    <a:pt x="23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63"/>
            <p:cNvSpPr/>
            <p:nvPr/>
          </p:nvSpPr>
          <p:spPr>
            <a:xfrm>
              <a:off x="5614363" y="4480280"/>
              <a:ext cx="366967" cy="82840"/>
            </a:xfrm>
            <a:custGeom>
              <a:avLst/>
              <a:gdLst/>
              <a:ahLst/>
              <a:cxnLst/>
              <a:rect l="l" t="t" r="r" b="b"/>
              <a:pathLst>
                <a:path w="4988" h="1126" extrusionOk="0">
                  <a:moveTo>
                    <a:pt x="13" y="0"/>
                  </a:moveTo>
                  <a:cubicBezTo>
                    <a:pt x="5" y="0"/>
                    <a:pt x="0" y="16"/>
                    <a:pt x="9" y="25"/>
                  </a:cubicBezTo>
                  <a:cubicBezTo>
                    <a:pt x="565" y="570"/>
                    <a:pt x="1443" y="903"/>
                    <a:pt x="2204" y="1041"/>
                  </a:cubicBezTo>
                  <a:cubicBezTo>
                    <a:pt x="2523" y="1099"/>
                    <a:pt x="2855" y="1126"/>
                    <a:pt x="3189" y="1126"/>
                  </a:cubicBezTo>
                  <a:cubicBezTo>
                    <a:pt x="3796" y="1126"/>
                    <a:pt x="4411" y="1036"/>
                    <a:pt x="4977" y="870"/>
                  </a:cubicBezTo>
                  <a:cubicBezTo>
                    <a:pt x="4988" y="860"/>
                    <a:pt x="4988" y="849"/>
                    <a:pt x="4977" y="849"/>
                  </a:cubicBezTo>
                  <a:cubicBezTo>
                    <a:pt x="4324" y="888"/>
                    <a:pt x="3693" y="983"/>
                    <a:pt x="3052" y="983"/>
                  </a:cubicBezTo>
                  <a:cubicBezTo>
                    <a:pt x="2811" y="983"/>
                    <a:pt x="2568" y="969"/>
                    <a:pt x="2321" y="934"/>
                  </a:cubicBezTo>
                  <a:cubicBezTo>
                    <a:pt x="1914" y="881"/>
                    <a:pt x="1519" y="774"/>
                    <a:pt x="1133" y="624"/>
                  </a:cubicBezTo>
                  <a:cubicBezTo>
                    <a:pt x="737" y="453"/>
                    <a:pt x="394" y="217"/>
                    <a:pt x="20" y="3"/>
                  </a:cubicBezTo>
                  <a:cubicBezTo>
                    <a:pt x="17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63"/>
            <p:cNvSpPr/>
            <p:nvPr/>
          </p:nvSpPr>
          <p:spPr>
            <a:xfrm>
              <a:off x="5535642" y="4210715"/>
              <a:ext cx="143976" cy="91080"/>
            </a:xfrm>
            <a:custGeom>
              <a:avLst/>
              <a:gdLst/>
              <a:ahLst/>
              <a:cxnLst/>
              <a:rect l="l" t="t" r="r" b="b"/>
              <a:pathLst>
                <a:path w="1957" h="1238" extrusionOk="0">
                  <a:moveTo>
                    <a:pt x="43" y="1"/>
                  </a:moveTo>
                  <a:cubicBezTo>
                    <a:pt x="22" y="1"/>
                    <a:pt x="0" y="13"/>
                    <a:pt x="8" y="37"/>
                  </a:cubicBezTo>
                  <a:cubicBezTo>
                    <a:pt x="268" y="733"/>
                    <a:pt x="1152" y="1238"/>
                    <a:pt x="1879" y="1238"/>
                  </a:cubicBezTo>
                  <a:cubicBezTo>
                    <a:pt x="1902" y="1238"/>
                    <a:pt x="1924" y="1237"/>
                    <a:pt x="1946" y="1236"/>
                  </a:cubicBezTo>
                  <a:cubicBezTo>
                    <a:pt x="1957" y="1226"/>
                    <a:pt x="1957" y="1215"/>
                    <a:pt x="1946" y="1215"/>
                  </a:cubicBezTo>
                  <a:cubicBezTo>
                    <a:pt x="1571" y="1140"/>
                    <a:pt x="1197" y="1033"/>
                    <a:pt x="864" y="819"/>
                  </a:cubicBezTo>
                  <a:cubicBezTo>
                    <a:pt x="522" y="605"/>
                    <a:pt x="319" y="315"/>
                    <a:pt x="62" y="5"/>
                  </a:cubicBezTo>
                  <a:cubicBezTo>
                    <a:pt x="56" y="2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63"/>
            <p:cNvSpPr/>
            <p:nvPr/>
          </p:nvSpPr>
          <p:spPr>
            <a:xfrm>
              <a:off x="5552048" y="4263613"/>
              <a:ext cx="91300" cy="50690"/>
            </a:xfrm>
            <a:custGeom>
              <a:avLst/>
              <a:gdLst/>
              <a:ahLst/>
              <a:cxnLst/>
              <a:rect l="l" t="t" r="r" b="b"/>
              <a:pathLst>
                <a:path w="1241" h="689" extrusionOk="0">
                  <a:moveTo>
                    <a:pt x="24" y="0"/>
                  </a:moveTo>
                  <a:cubicBezTo>
                    <a:pt x="13" y="0"/>
                    <a:pt x="1" y="16"/>
                    <a:pt x="10" y="25"/>
                  </a:cubicBezTo>
                  <a:cubicBezTo>
                    <a:pt x="310" y="410"/>
                    <a:pt x="727" y="635"/>
                    <a:pt x="1209" y="688"/>
                  </a:cubicBezTo>
                  <a:cubicBezTo>
                    <a:pt x="1231" y="688"/>
                    <a:pt x="1241" y="657"/>
                    <a:pt x="1231" y="646"/>
                  </a:cubicBezTo>
                  <a:cubicBezTo>
                    <a:pt x="1038" y="550"/>
                    <a:pt x="824" y="517"/>
                    <a:pt x="620" y="443"/>
                  </a:cubicBezTo>
                  <a:cubicBezTo>
                    <a:pt x="396" y="335"/>
                    <a:pt x="224" y="164"/>
                    <a:pt x="31" y="3"/>
                  </a:cubicBezTo>
                  <a:cubicBezTo>
                    <a:pt x="29" y="1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63"/>
            <p:cNvSpPr/>
            <p:nvPr/>
          </p:nvSpPr>
          <p:spPr>
            <a:xfrm>
              <a:off x="5561392" y="4290393"/>
              <a:ext cx="87548" cy="45981"/>
            </a:xfrm>
            <a:custGeom>
              <a:avLst/>
              <a:gdLst/>
              <a:ahLst/>
              <a:cxnLst/>
              <a:rect l="l" t="t" r="r" b="b"/>
              <a:pathLst>
                <a:path w="1190" h="625" extrusionOk="0">
                  <a:moveTo>
                    <a:pt x="16" y="0"/>
                  </a:moveTo>
                  <a:cubicBezTo>
                    <a:pt x="8" y="0"/>
                    <a:pt x="0" y="16"/>
                    <a:pt x="0" y="25"/>
                  </a:cubicBezTo>
                  <a:cubicBezTo>
                    <a:pt x="269" y="378"/>
                    <a:pt x="740" y="550"/>
                    <a:pt x="1168" y="624"/>
                  </a:cubicBezTo>
                  <a:cubicBezTo>
                    <a:pt x="1189" y="624"/>
                    <a:pt x="1189" y="603"/>
                    <a:pt x="1168" y="593"/>
                  </a:cubicBezTo>
                  <a:cubicBezTo>
                    <a:pt x="985" y="507"/>
                    <a:pt x="782" y="464"/>
                    <a:pt x="590" y="389"/>
                  </a:cubicBezTo>
                  <a:cubicBezTo>
                    <a:pt x="376" y="303"/>
                    <a:pt x="193" y="164"/>
                    <a:pt x="22" y="3"/>
                  </a:cubicBezTo>
                  <a:cubicBezTo>
                    <a:pt x="20" y="1"/>
                    <a:pt x="18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63"/>
            <p:cNvSpPr/>
            <p:nvPr/>
          </p:nvSpPr>
          <p:spPr>
            <a:xfrm>
              <a:off x="5561760" y="4309816"/>
              <a:ext cx="113151" cy="49733"/>
            </a:xfrm>
            <a:custGeom>
              <a:avLst/>
              <a:gdLst/>
              <a:ahLst/>
              <a:cxnLst/>
              <a:rect l="l" t="t" r="r" b="b"/>
              <a:pathLst>
                <a:path w="1538" h="676" extrusionOk="0">
                  <a:moveTo>
                    <a:pt x="23" y="0"/>
                  </a:moveTo>
                  <a:cubicBezTo>
                    <a:pt x="9" y="0"/>
                    <a:pt x="1" y="20"/>
                    <a:pt x="17" y="29"/>
                  </a:cubicBezTo>
                  <a:cubicBezTo>
                    <a:pt x="242" y="200"/>
                    <a:pt x="445" y="424"/>
                    <a:pt x="713" y="532"/>
                  </a:cubicBezTo>
                  <a:cubicBezTo>
                    <a:pt x="918" y="616"/>
                    <a:pt x="1179" y="675"/>
                    <a:pt x="1413" y="675"/>
                  </a:cubicBezTo>
                  <a:cubicBezTo>
                    <a:pt x="1448" y="675"/>
                    <a:pt x="1482" y="674"/>
                    <a:pt x="1516" y="671"/>
                  </a:cubicBezTo>
                  <a:cubicBezTo>
                    <a:pt x="1537" y="671"/>
                    <a:pt x="1537" y="639"/>
                    <a:pt x="1516" y="639"/>
                  </a:cubicBezTo>
                  <a:cubicBezTo>
                    <a:pt x="1280" y="553"/>
                    <a:pt x="1013" y="543"/>
                    <a:pt x="777" y="457"/>
                  </a:cubicBezTo>
                  <a:cubicBezTo>
                    <a:pt x="509" y="360"/>
                    <a:pt x="264" y="157"/>
                    <a:pt x="38" y="7"/>
                  </a:cubicBezTo>
                  <a:cubicBezTo>
                    <a:pt x="33" y="2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63"/>
            <p:cNvSpPr/>
            <p:nvPr/>
          </p:nvSpPr>
          <p:spPr>
            <a:xfrm>
              <a:off x="5563084" y="4337699"/>
              <a:ext cx="126835" cy="49733"/>
            </a:xfrm>
            <a:custGeom>
              <a:avLst/>
              <a:gdLst/>
              <a:ahLst/>
              <a:cxnLst/>
              <a:rect l="l" t="t" r="r" b="b"/>
              <a:pathLst>
                <a:path w="1724" h="676" extrusionOk="0">
                  <a:moveTo>
                    <a:pt x="23" y="1"/>
                  </a:moveTo>
                  <a:cubicBezTo>
                    <a:pt x="7" y="1"/>
                    <a:pt x="0" y="26"/>
                    <a:pt x="10" y="35"/>
                  </a:cubicBezTo>
                  <a:cubicBezTo>
                    <a:pt x="466" y="404"/>
                    <a:pt x="939" y="675"/>
                    <a:pt x="1518" y="675"/>
                  </a:cubicBezTo>
                  <a:cubicBezTo>
                    <a:pt x="1578" y="675"/>
                    <a:pt x="1639" y="673"/>
                    <a:pt x="1702" y="667"/>
                  </a:cubicBezTo>
                  <a:cubicBezTo>
                    <a:pt x="1723" y="667"/>
                    <a:pt x="1723" y="635"/>
                    <a:pt x="1702" y="635"/>
                  </a:cubicBezTo>
                  <a:cubicBezTo>
                    <a:pt x="1423" y="571"/>
                    <a:pt x="1124" y="581"/>
                    <a:pt x="845" y="485"/>
                  </a:cubicBezTo>
                  <a:cubicBezTo>
                    <a:pt x="545" y="388"/>
                    <a:pt x="288" y="195"/>
                    <a:pt x="31" y="3"/>
                  </a:cubicBezTo>
                  <a:cubicBezTo>
                    <a:pt x="28" y="1"/>
                    <a:pt x="26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63"/>
            <p:cNvSpPr/>
            <p:nvPr/>
          </p:nvSpPr>
          <p:spPr>
            <a:xfrm>
              <a:off x="5572575" y="4369187"/>
              <a:ext cx="131470" cy="48335"/>
            </a:xfrm>
            <a:custGeom>
              <a:avLst/>
              <a:gdLst/>
              <a:ahLst/>
              <a:cxnLst/>
              <a:rect l="l" t="t" r="r" b="b"/>
              <a:pathLst>
                <a:path w="1787" h="657" extrusionOk="0">
                  <a:moveTo>
                    <a:pt x="20" y="0"/>
                  </a:moveTo>
                  <a:cubicBezTo>
                    <a:pt x="6" y="0"/>
                    <a:pt x="0" y="16"/>
                    <a:pt x="9" y="24"/>
                  </a:cubicBezTo>
                  <a:cubicBezTo>
                    <a:pt x="398" y="376"/>
                    <a:pt x="964" y="656"/>
                    <a:pt x="1511" y="656"/>
                  </a:cubicBezTo>
                  <a:cubicBezTo>
                    <a:pt x="1596" y="656"/>
                    <a:pt x="1682" y="650"/>
                    <a:pt x="1765" y="635"/>
                  </a:cubicBezTo>
                  <a:cubicBezTo>
                    <a:pt x="1787" y="624"/>
                    <a:pt x="1787" y="592"/>
                    <a:pt x="1765" y="592"/>
                  </a:cubicBezTo>
                  <a:cubicBezTo>
                    <a:pt x="1455" y="549"/>
                    <a:pt x="1144" y="538"/>
                    <a:pt x="845" y="442"/>
                  </a:cubicBezTo>
                  <a:cubicBezTo>
                    <a:pt x="545" y="335"/>
                    <a:pt x="277" y="185"/>
                    <a:pt x="31" y="3"/>
                  </a:cubicBezTo>
                  <a:cubicBezTo>
                    <a:pt x="27" y="1"/>
                    <a:pt x="23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63"/>
            <p:cNvSpPr/>
            <p:nvPr/>
          </p:nvSpPr>
          <p:spPr>
            <a:xfrm>
              <a:off x="5585155" y="4393613"/>
              <a:ext cx="107044" cy="51058"/>
            </a:xfrm>
            <a:custGeom>
              <a:avLst/>
              <a:gdLst/>
              <a:ahLst/>
              <a:cxnLst/>
              <a:rect l="l" t="t" r="r" b="b"/>
              <a:pathLst>
                <a:path w="1455" h="694" extrusionOk="0">
                  <a:moveTo>
                    <a:pt x="14" y="0"/>
                  </a:moveTo>
                  <a:cubicBezTo>
                    <a:pt x="6" y="0"/>
                    <a:pt x="1" y="14"/>
                    <a:pt x="10" y="14"/>
                  </a:cubicBezTo>
                  <a:cubicBezTo>
                    <a:pt x="256" y="196"/>
                    <a:pt x="417" y="420"/>
                    <a:pt x="705" y="560"/>
                  </a:cubicBezTo>
                  <a:cubicBezTo>
                    <a:pt x="902" y="649"/>
                    <a:pt x="1098" y="694"/>
                    <a:pt x="1307" y="694"/>
                  </a:cubicBezTo>
                  <a:cubicBezTo>
                    <a:pt x="1348" y="694"/>
                    <a:pt x="1391" y="692"/>
                    <a:pt x="1433" y="689"/>
                  </a:cubicBezTo>
                  <a:cubicBezTo>
                    <a:pt x="1455" y="689"/>
                    <a:pt x="1455" y="667"/>
                    <a:pt x="1433" y="656"/>
                  </a:cubicBezTo>
                  <a:cubicBezTo>
                    <a:pt x="1123" y="613"/>
                    <a:pt x="824" y="549"/>
                    <a:pt x="545" y="378"/>
                  </a:cubicBezTo>
                  <a:cubicBezTo>
                    <a:pt x="363" y="260"/>
                    <a:pt x="224" y="68"/>
                    <a:pt x="20" y="3"/>
                  </a:cubicBezTo>
                  <a:cubicBezTo>
                    <a:pt x="18" y="1"/>
                    <a:pt x="16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63"/>
            <p:cNvSpPr/>
            <p:nvPr/>
          </p:nvSpPr>
          <p:spPr>
            <a:xfrm>
              <a:off x="5592880" y="4418186"/>
              <a:ext cx="135590" cy="61578"/>
            </a:xfrm>
            <a:custGeom>
              <a:avLst/>
              <a:gdLst/>
              <a:ahLst/>
              <a:cxnLst/>
              <a:rect l="l" t="t" r="r" b="b"/>
              <a:pathLst>
                <a:path w="1843" h="837" extrusionOk="0">
                  <a:moveTo>
                    <a:pt x="1" y="1"/>
                  </a:moveTo>
                  <a:lnTo>
                    <a:pt x="1" y="1"/>
                  </a:lnTo>
                  <a:cubicBezTo>
                    <a:pt x="162" y="269"/>
                    <a:pt x="462" y="408"/>
                    <a:pt x="740" y="526"/>
                  </a:cubicBezTo>
                  <a:cubicBezTo>
                    <a:pt x="1061" y="676"/>
                    <a:pt x="1457" y="836"/>
                    <a:pt x="1821" y="836"/>
                  </a:cubicBezTo>
                  <a:cubicBezTo>
                    <a:pt x="1842" y="836"/>
                    <a:pt x="1842" y="815"/>
                    <a:pt x="1821" y="804"/>
                  </a:cubicBezTo>
                  <a:cubicBezTo>
                    <a:pt x="1521" y="686"/>
                    <a:pt x="1200" y="633"/>
                    <a:pt x="890" y="505"/>
                  </a:cubicBezTo>
                  <a:cubicBezTo>
                    <a:pt x="579" y="376"/>
                    <a:pt x="269" y="21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63"/>
            <p:cNvSpPr/>
            <p:nvPr/>
          </p:nvSpPr>
          <p:spPr>
            <a:xfrm>
              <a:off x="5602518" y="4446364"/>
              <a:ext cx="144124" cy="60254"/>
            </a:xfrm>
            <a:custGeom>
              <a:avLst/>
              <a:gdLst/>
              <a:ahLst/>
              <a:cxnLst/>
              <a:rect l="l" t="t" r="r" b="b"/>
              <a:pathLst>
                <a:path w="1959" h="819" extrusionOk="0">
                  <a:moveTo>
                    <a:pt x="24" y="1"/>
                  </a:moveTo>
                  <a:cubicBezTo>
                    <a:pt x="13" y="1"/>
                    <a:pt x="0" y="16"/>
                    <a:pt x="9" y="25"/>
                  </a:cubicBezTo>
                  <a:cubicBezTo>
                    <a:pt x="383" y="483"/>
                    <a:pt x="1057" y="818"/>
                    <a:pt x="1671" y="818"/>
                  </a:cubicBezTo>
                  <a:cubicBezTo>
                    <a:pt x="1761" y="818"/>
                    <a:pt x="1850" y="811"/>
                    <a:pt x="1937" y="796"/>
                  </a:cubicBezTo>
                  <a:cubicBezTo>
                    <a:pt x="1958" y="785"/>
                    <a:pt x="1958" y="764"/>
                    <a:pt x="1937" y="764"/>
                  </a:cubicBezTo>
                  <a:cubicBezTo>
                    <a:pt x="1626" y="646"/>
                    <a:pt x="1262" y="667"/>
                    <a:pt x="940" y="560"/>
                  </a:cubicBezTo>
                  <a:cubicBezTo>
                    <a:pt x="576" y="443"/>
                    <a:pt x="341" y="196"/>
                    <a:pt x="31" y="3"/>
                  </a:cubicBez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63"/>
            <p:cNvSpPr/>
            <p:nvPr/>
          </p:nvSpPr>
          <p:spPr>
            <a:xfrm>
              <a:off x="6031953" y="4489918"/>
              <a:ext cx="138459" cy="48188"/>
            </a:xfrm>
            <a:custGeom>
              <a:avLst/>
              <a:gdLst/>
              <a:ahLst/>
              <a:cxnLst/>
              <a:rect l="l" t="t" r="r" b="b"/>
              <a:pathLst>
                <a:path w="1882" h="655" extrusionOk="0">
                  <a:moveTo>
                    <a:pt x="1860" y="1"/>
                  </a:moveTo>
                  <a:cubicBezTo>
                    <a:pt x="1250" y="172"/>
                    <a:pt x="661" y="396"/>
                    <a:pt x="50" y="589"/>
                  </a:cubicBezTo>
                  <a:lnTo>
                    <a:pt x="50" y="600"/>
                  </a:lnTo>
                  <a:lnTo>
                    <a:pt x="29" y="600"/>
                  </a:lnTo>
                  <a:cubicBezTo>
                    <a:pt x="0" y="610"/>
                    <a:pt x="6" y="655"/>
                    <a:pt x="32" y="655"/>
                  </a:cubicBezTo>
                  <a:cubicBezTo>
                    <a:pt x="34" y="655"/>
                    <a:pt x="37" y="654"/>
                    <a:pt x="40" y="653"/>
                  </a:cubicBezTo>
                  <a:cubicBezTo>
                    <a:pt x="661" y="472"/>
                    <a:pt x="1282" y="289"/>
                    <a:pt x="1871" y="22"/>
                  </a:cubicBezTo>
                  <a:cubicBezTo>
                    <a:pt x="1882" y="22"/>
                    <a:pt x="1871" y="1"/>
                    <a:pt x="18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63"/>
            <p:cNvSpPr/>
            <p:nvPr/>
          </p:nvSpPr>
          <p:spPr>
            <a:xfrm>
              <a:off x="5732371" y="4230506"/>
              <a:ext cx="374103" cy="79603"/>
            </a:xfrm>
            <a:custGeom>
              <a:avLst/>
              <a:gdLst/>
              <a:ahLst/>
              <a:cxnLst/>
              <a:rect l="l" t="t" r="r" b="b"/>
              <a:pathLst>
                <a:path w="5085" h="1082" extrusionOk="0">
                  <a:moveTo>
                    <a:pt x="5071" y="1"/>
                  </a:moveTo>
                  <a:cubicBezTo>
                    <a:pt x="5069" y="1"/>
                    <a:pt x="5067" y="2"/>
                    <a:pt x="5065" y="3"/>
                  </a:cubicBezTo>
                  <a:cubicBezTo>
                    <a:pt x="4241" y="229"/>
                    <a:pt x="3470" y="582"/>
                    <a:pt x="2645" y="785"/>
                  </a:cubicBezTo>
                  <a:cubicBezTo>
                    <a:pt x="2093" y="913"/>
                    <a:pt x="1549" y="969"/>
                    <a:pt x="998" y="969"/>
                  </a:cubicBezTo>
                  <a:cubicBezTo>
                    <a:pt x="672" y="969"/>
                    <a:pt x="344" y="950"/>
                    <a:pt x="11" y="914"/>
                  </a:cubicBezTo>
                  <a:cubicBezTo>
                    <a:pt x="0" y="914"/>
                    <a:pt x="0" y="935"/>
                    <a:pt x="11" y="946"/>
                  </a:cubicBezTo>
                  <a:cubicBezTo>
                    <a:pt x="344" y="1042"/>
                    <a:pt x="693" y="1081"/>
                    <a:pt x="1046" y="1081"/>
                  </a:cubicBezTo>
                  <a:cubicBezTo>
                    <a:pt x="1555" y="1081"/>
                    <a:pt x="2072" y="1000"/>
                    <a:pt x="2559" y="893"/>
                  </a:cubicBezTo>
                  <a:cubicBezTo>
                    <a:pt x="3405" y="700"/>
                    <a:pt x="4294" y="421"/>
                    <a:pt x="5076" y="25"/>
                  </a:cubicBezTo>
                  <a:cubicBezTo>
                    <a:pt x="5084" y="16"/>
                    <a:pt x="5079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63"/>
            <p:cNvSpPr/>
            <p:nvPr/>
          </p:nvSpPr>
          <p:spPr>
            <a:xfrm>
              <a:off x="5691392" y="4313494"/>
              <a:ext cx="76439" cy="8976"/>
            </a:xfrm>
            <a:custGeom>
              <a:avLst/>
              <a:gdLst/>
              <a:ahLst/>
              <a:cxnLst/>
              <a:rect l="l" t="t" r="r" b="b"/>
              <a:pathLst>
                <a:path w="1039" h="122" extrusionOk="0">
                  <a:moveTo>
                    <a:pt x="1" y="0"/>
                  </a:moveTo>
                  <a:lnTo>
                    <a:pt x="1" y="0"/>
                  </a:lnTo>
                  <a:cubicBezTo>
                    <a:pt x="298" y="65"/>
                    <a:pt x="595" y="122"/>
                    <a:pt x="892" y="122"/>
                  </a:cubicBezTo>
                  <a:cubicBezTo>
                    <a:pt x="938" y="122"/>
                    <a:pt x="983" y="120"/>
                    <a:pt x="1029" y="117"/>
                  </a:cubicBezTo>
                  <a:cubicBezTo>
                    <a:pt x="1029" y="117"/>
                    <a:pt x="1039" y="107"/>
                    <a:pt x="1029" y="107"/>
                  </a:cubicBezTo>
                  <a:cubicBezTo>
                    <a:pt x="686" y="86"/>
                    <a:pt x="343" y="7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63"/>
            <p:cNvSpPr/>
            <p:nvPr/>
          </p:nvSpPr>
          <p:spPr>
            <a:xfrm>
              <a:off x="5675942" y="4323500"/>
              <a:ext cx="110796" cy="21262"/>
            </a:xfrm>
            <a:custGeom>
              <a:avLst/>
              <a:gdLst/>
              <a:ahLst/>
              <a:cxnLst/>
              <a:rect l="l" t="t" r="r" b="b"/>
              <a:pathLst>
                <a:path w="1506" h="289" extrusionOk="0">
                  <a:moveTo>
                    <a:pt x="12" y="0"/>
                  </a:moveTo>
                  <a:cubicBezTo>
                    <a:pt x="4" y="0"/>
                    <a:pt x="0" y="16"/>
                    <a:pt x="18" y="24"/>
                  </a:cubicBezTo>
                  <a:cubicBezTo>
                    <a:pt x="395" y="142"/>
                    <a:pt x="833" y="288"/>
                    <a:pt x="1249" y="288"/>
                  </a:cubicBezTo>
                  <a:cubicBezTo>
                    <a:pt x="1328" y="288"/>
                    <a:pt x="1407" y="283"/>
                    <a:pt x="1484" y="271"/>
                  </a:cubicBezTo>
                  <a:cubicBezTo>
                    <a:pt x="1506" y="260"/>
                    <a:pt x="1495" y="238"/>
                    <a:pt x="1484" y="238"/>
                  </a:cubicBezTo>
                  <a:cubicBezTo>
                    <a:pt x="982" y="196"/>
                    <a:pt x="510" y="89"/>
                    <a:pt x="18" y="3"/>
                  </a:cubicBezTo>
                  <a:cubicBezTo>
                    <a:pt x="16" y="1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63"/>
            <p:cNvSpPr/>
            <p:nvPr/>
          </p:nvSpPr>
          <p:spPr>
            <a:xfrm>
              <a:off x="5706327" y="4356754"/>
              <a:ext cx="144271" cy="11109"/>
            </a:xfrm>
            <a:custGeom>
              <a:avLst/>
              <a:gdLst/>
              <a:ahLst/>
              <a:cxnLst/>
              <a:rect l="l" t="t" r="r" b="b"/>
              <a:pathLst>
                <a:path w="1961" h="151" extrusionOk="0">
                  <a:moveTo>
                    <a:pt x="22" y="1"/>
                  </a:moveTo>
                  <a:cubicBezTo>
                    <a:pt x="12" y="1"/>
                    <a:pt x="1" y="22"/>
                    <a:pt x="22" y="33"/>
                  </a:cubicBezTo>
                  <a:cubicBezTo>
                    <a:pt x="385" y="101"/>
                    <a:pt x="758" y="150"/>
                    <a:pt x="1129" y="150"/>
                  </a:cubicBezTo>
                  <a:cubicBezTo>
                    <a:pt x="1405" y="150"/>
                    <a:pt x="1680" y="123"/>
                    <a:pt x="1949" y="55"/>
                  </a:cubicBezTo>
                  <a:cubicBezTo>
                    <a:pt x="1959" y="55"/>
                    <a:pt x="1960" y="31"/>
                    <a:pt x="1954" y="31"/>
                  </a:cubicBezTo>
                  <a:cubicBezTo>
                    <a:pt x="1952" y="31"/>
                    <a:pt x="1951" y="32"/>
                    <a:pt x="1949" y="33"/>
                  </a:cubicBezTo>
                  <a:cubicBezTo>
                    <a:pt x="1598" y="45"/>
                    <a:pt x="1253" y="65"/>
                    <a:pt x="909" y="65"/>
                  </a:cubicBezTo>
                  <a:cubicBezTo>
                    <a:pt x="614" y="65"/>
                    <a:pt x="319" y="50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63"/>
            <p:cNvSpPr/>
            <p:nvPr/>
          </p:nvSpPr>
          <p:spPr>
            <a:xfrm>
              <a:off x="5713463" y="4377280"/>
              <a:ext cx="68567" cy="6989"/>
            </a:xfrm>
            <a:custGeom>
              <a:avLst/>
              <a:gdLst/>
              <a:ahLst/>
              <a:cxnLst/>
              <a:rect l="l" t="t" r="r" b="b"/>
              <a:pathLst>
                <a:path w="932" h="95" extrusionOk="0">
                  <a:moveTo>
                    <a:pt x="22" y="0"/>
                  </a:moveTo>
                  <a:cubicBezTo>
                    <a:pt x="0" y="0"/>
                    <a:pt x="0" y="33"/>
                    <a:pt x="22" y="33"/>
                  </a:cubicBezTo>
                  <a:cubicBezTo>
                    <a:pt x="207" y="61"/>
                    <a:pt x="416" y="94"/>
                    <a:pt x="620" y="94"/>
                  </a:cubicBezTo>
                  <a:cubicBezTo>
                    <a:pt x="723" y="94"/>
                    <a:pt x="824" y="86"/>
                    <a:pt x="921" y="64"/>
                  </a:cubicBezTo>
                  <a:cubicBezTo>
                    <a:pt x="932" y="64"/>
                    <a:pt x="932" y="43"/>
                    <a:pt x="910" y="43"/>
                  </a:cubicBezTo>
                  <a:cubicBezTo>
                    <a:pt x="621" y="0"/>
                    <a:pt x="310" y="33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63"/>
            <p:cNvSpPr/>
            <p:nvPr/>
          </p:nvSpPr>
          <p:spPr>
            <a:xfrm>
              <a:off x="5733107" y="4396777"/>
              <a:ext cx="21409" cy="5150"/>
            </a:xfrm>
            <a:custGeom>
              <a:avLst/>
              <a:gdLst/>
              <a:ahLst/>
              <a:cxnLst/>
              <a:rect l="l" t="t" r="r" b="b"/>
              <a:pathLst>
                <a:path w="291" h="70" extrusionOk="0">
                  <a:moveTo>
                    <a:pt x="227" y="0"/>
                  </a:moveTo>
                  <a:cubicBezTo>
                    <a:pt x="208" y="0"/>
                    <a:pt x="189" y="3"/>
                    <a:pt x="172" y="3"/>
                  </a:cubicBezTo>
                  <a:cubicBezTo>
                    <a:pt x="129" y="3"/>
                    <a:pt x="76" y="13"/>
                    <a:pt x="33" y="13"/>
                  </a:cubicBezTo>
                  <a:cubicBezTo>
                    <a:pt x="12" y="13"/>
                    <a:pt x="1" y="56"/>
                    <a:pt x="33" y="56"/>
                  </a:cubicBezTo>
                  <a:cubicBezTo>
                    <a:pt x="86" y="56"/>
                    <a:pt x="129" y="67"/>
                    <a:pt x="172" y="67"/>
                  </a:cubicBezTo>
                  <a:cubicBezTo>
                    <a:pt x="193" y="67"/>
                    <a:pt x="211" y="70"/>
                    <a:pt x="229" y="70"/>
                  </a:cubicBezTo>
                  <a:cubicBezTo>
                    <a:pt x="246" y="70"/>
                    <a:pt x="263" y="67"/>
                    <a:pt x="279" y="56"/>
                  </a:cubicBezTo>
                  <a:cubicBezTo>
                    <a:pt x="290" y="46"/>
                    <a:pt x="290" y="25"/>
                    <a:pt x="279" y="13"/>
                  </a:cubicBezTo>
                  <a:cubicBezTo>
                    <a:pt x="264" y="3"/>
                    <a:pt x="245" y="0"/>
                    <a:pt x="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63"/>
            <p:cNvSpPr/>
            <p:nvPr/>
          </p:nvSpPr>
          <p:spPr>
            <a:xfrm>
              <a:off x="5769377" y="4513534"/>
              <a:ext cx="84385" cy="17583"/>
            </a:xfrm>
            <a:custGeom>
              <a:avLst/>
              <a:gdLst/>
              <a:ahLst/>
              <a:cxnLst/>
              <a:rect l="l" t="t" r="r" b="b"/>
              <a:pathLst>
                <a:path w="1147" h="239" extrusionOk="0">
                  <a:moveTo>
                    <a:pt x="43" y="1"/>
                  </a:moveTo>
                  <a:cubicBezTo>
                    <a:pt x="11" y="1"/>
                    <a:pt x="0" y="65"/>
                    <a:pt x="33" y="75"/>
                  </a:cubicBezTo>
                  <a:cubicBezTo>
                    <a:pt x="290" y="124"/>
                    <a:pt x="583" y="238"/>
                    <a:pt x="854" y="238"/>
                  </a:cubicBezTo>
                  <a:cubicBezTo>
                    <a:pt x="944" y="238"/>
                    <a:pt x="1031" y="226"/>
                    <a:pt x="1114" y="194"/>
                  </a:cubicBezTo>
                  <a:cubicBezTo>
                    <a:pt x="1146" y="194"/>
                    <a:pt x="1146" y="151"/>
                    <a:pt x="1114" y="151"/>
                  </a:cubicBezTo>
                  <a:cubicBezTo>
                    <a:pt x="911" y="140"/>
                    <a:pt x="718" y="129"/>
                    <a:pt x="525" y="87"/>
                  </a:cubicBezTo>
                  <a:cubicBezTo>
                    <a:pt x="364" y="54"/>
                    <a:pt x="214" y="11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63"/>
            <p:cNvSpPr/>
            <p:nvPr/>
          </p:nvSpPr>
          <p:spPr>
            <a:xfrm>
              <a:off x="6578439" y="3944462"/>
              <a:ext cx="1157256" cy="659629"/>
            </a:xfrm>
            <a:custGeom>
              <a:avLst/>
              <a:gdLst/>
              <a:ahLst/>
              <a:cxnLst/>
              <a:rect l="l" t="t" r="r" b="b"/>
              <a:pathLst>
                <a:path w="15730" h="8966" extrusionOk="0">
                  <a:moveTo>
                    <a:pt x="12967" y="187"/>
                  </a:moveTo>
                  <a:cubicBezTo>
                    <a:pt x="13620" y="379"/>
                    <a:pt x="14263" y="615"/>
                    <a:pt x="14798" y="1065"/>
                  </a:cubicBezTo>
                  <a:cubicBezTo>
                    <a:pt x="15055" y="1279"/>
                    <a:pt x="15258" y="1536"/>
                    <a:pt x="15323" y="1868"/>
                  </a:cubicBezTo>
                  <a:cubicBezTo>
                    <a:pt x="15280" y="1761"/>
                    <a:pt x="15227" y="1664"/>
                    <a:pt x="15151" y="1568"/>
                  </a:cubicBezTo>
                  <a:cubicBezTo>
                    <a:pt x="15012" y="1407"/>
                    <a:pt x="14830" y="1279"/>
                    <a:pt x="14659" y="1172"/>
                  </a:cubicBezTo>
                  <a:cubicBezTo>
                    <a:pt x="14220" y="904"/>
                    <a:pt x="13652" y="529"/>
                    <a:pt x="13138" y="519"/>
                  </a:cubicBezTo>
                  <a:cubicBezTo>
                    <a:pt x="13117" y="519"/>
                    <a:pt x="13106" y="540"/>
                    <a:pt x="13128" y="551"/>
                  </a:cubicBezTo>
                  <a:cubicBezTo>
                    <a:pt x="13631" y="765"/>
                    <a:pt x="14102" y="958"/>
                    <a:pt x="14563" y="1257"/>
                  </a:cubicBezTo>
                  <a:cubicBezTo>
                    <a:pt x="14809" y="1418"/>
                    <a:pt x="15023" y="1600"/>
                    <a:pt x="15184" y="1857"/>
                  </a:cubicBezTo>
                  <a:cubicBezTo>
                    <a:pt x="15237" y="1943"/>
                    <a:pt x="15280" y="2039"/>
                    <a:pt x="15344" y="2114"/>
                  </a:cubicBezTo>
                  <a:cubicBezTo>
                    <a:pt x="15334" y="2275"/>
                    <a:pt x="15301" y="2425"/>
                    <a:pt x="15248" y="2564"/>
                  </a:cubicBezTo>
                  <a:cubicBezTo>
                    <a:pt x="15205" y="2178"/>
                    <a:pt x="14766" y="1836"/>
                    <a:pt x="14487" y="1611"/>
                  </a:cubicBezTo>
                  <a:cubicBezTo>
                    <a:pt x="14123" y="1322"/>
                    <a:pt x="13674" y="1011"/>
                    <a:pt x="13202" y="893"/>
                  </a:cubicBezTo>
                  <a:cubicBezTo>
                    <a:pt x="13171" y="893"/>
                    <a:pt x="13160" y="936"/>
                    <a:pt x="13181" y="958"/>
                  </a:cubicBezTo>
                  <a:cubicBezTo>
                    <a:pt x="13599" y="1183"/>
                    <a:pt x="14006" y="1354"/>
                    <a:pt x="14380" y="1664"/>
                  </a:cubicBezTo>
                  <a:cubicBezTo>
                    <a:pt x="14541" y="1793"/>
                    <a:pt x="14713" y="1943"/>
                    <a:pt x="14851" y="2104"/>
                  </a:cubicBezTo>
                  <a:cubicBezTo>
                    <a:pt x="15001" y="2275"/>
                    <a:pt x="15077" y="2468"/>
                    <a:pt x="15194" y="2660"/>
                  </a:cubicBezTo>
                  <a:lnTo>
                    <a:pt x="15205" y="2671"/>
                  </a:lnTo>
                  <a:cubicBezTo>
                    <a:pt x="15184" y="2725"/>
                    <a:pt x="15151" y="2778"/>
                    <a:pt x="15130" y="2842"/>
                  </a:cubicBezTo>
                  <a:cubicBezTo>
                    <a:pt x="15034" y="2499"/>
                    <a:pt x="14616" y="2146"/>
                    <a:pt x="14370" y="1932"/>
                  </a:cubicBezTo>
                  <a:cubicBezTo>
                    <a:pt x="14080" y="1686"/>
                    <a:pt x="13674" y="1354"/>
                    <a:pt x="13288" y="1343"/>
                  </a:cubicBezTo>
                  <a:cubicBezTo>
                    <a:pt x="13245" y="1343"/>
                    <a:pt x="13245" y="1397"/>
                    <a:pt x="13278" y="1407"/>
                  </a:cubicBezTo>
                  <a:cubicBezTo>
                    <a:pt x="13695" y="1504"/>
                    <a:pt x="14092" y="1825"/>
                    <a:pt x="14402" y="2114"/>
                  </a:cubicBezTo>
                  <a:cubicBezTo>
                    <a:pt x="14563" y="2264"/>
                    <a:pt x="14713" y="2435"/>
                    <a:pt x="14841" y="2606"/>
                  </a:cubicBezTo>
                  <a:cubicBezTo>
                    <a:pt x="14927" y="2725"/>
                    <a:pt x="14980" y="2832"/>
                    <a:pt x="15077" y="2917"/>
                  </a:cubicBezTo>
                  <a:cubicBezTo>
                    <a:pt x="15066" y="2939"/>
                    <a:pt x="15055" y="2949"/>
                    <a:pt x="15044" y="2971"/>
                  </a:cubicBezTo>
                  <a:cubicBezTo>
                    <a:pt x="15012" y="3025"/>
                    <a:pt x="14980" y="3067"/>
                    <a:pt x="14948" y="3110"/>
                  </a:cubicBezTo>
                  <a:cubicBezTo>
                    <a:pt x="14830" y="2842"/>
                    <a:pt x="14498" y="2596"/>
                    <a:pt x="14284" y="2425"/>
                  </a:cubicBezTo>
                  <a:cubicBezTo>
                    <a:pt x="13995" y="2189"/>
                    <a:pt x="13674" y="1975"/>
                    <a:pt x="13321" y="1836"/>
                  </a:cubicBezTo>
                  <a:cubicBezTo>
                    <a:pt x="13317" y="1834"/>
                    <a:pt x="13314" y="1834"/>
                    <a:pt x="13311" y="1834"/>
                  </a:cubicBezTo>
                  <a:cubicBezTo>
                    <a:pt x="13282" y="1834"/>
                    <a:pt x="13261" y="1870"/>
                    <a:pt x="13299" y="1890"/>
                  </a:cubicBezTo>
                  <a:cubicBezTo>
                    <a:pt x="13866" y="2242"/>
                    <a:pt x="14509" y="2628"/>
                    <a:pt x="14873" y="3206"/>
                  </a:cubicBezTo>
                  <a:cubicBezTo>
                    <a:pt x="14809" y="3292"/>
                    <a:pt x="14744" y="3367"/>
                    <a:pt x="14670" y="3442"/>
                  </a:cubicBezTo>
                  <a:cubicBezTo>
                    <a:pt x="14520" y="3153"/>
                    <a:pt x="14199" y="2917"/>
                    <a:pt x="13942" y="2725"/>
                  </a:cubicBezTo>
                  <a:cubicBezTo>
                    <a:pt x="13728" y="2575"/>
                    <a:pt x="13513" y="2403"/>
                    <a:pt x="13245" y="2403"/>
                  </a:cubicBezTo>
                  <a:cubicBezTo>
                    <a:pt x="13181" y="2403"/>
                    <a:pt x="13192" y="2489"/>
                    <a:pt x="13245" y="2489"/>
                  </a:cubicBezTo>
                  <a:cubicBezTo>
                    <a:pt x="13545" y="2499"/>
                    <a:pt x="13823" y="2789"/>
                    <a:pt x="14049" y="2971"/>
                  </a:cubicBezTo>
                  <a:cubicBezTo>
                    <a:pt x="14241" y="3132"/>
                    <a:pt x="14402" y="3356"/>
                    <a:pt x="14606" y="3506"/>
                  </a:cubicBezTo>
                  <a:cubicBezTo>
                    <a:pt x="14530" y="3570"/>
                    <a:pt x="14466" y="3634"/>
                    <a:pt x="14391" y="3688"/>
                  </a:cubicBezTo>
                  <a:cubicBezTo>
                    <a:pt x="14327" y="3463"/>
                    <a:pt x="14059" y="3260"/>
                    <a:pt x="13888" y="3132"/>
                  </a:cubicBezTo>
                  <a:cubicBezTo>
                    <a:pt x="13674" y="2982"/>
                    <a:pt x="13428" y="2853"/>
                    <a:pt x="13171" y="2821"/>
                  </a:cubicBezTo>
                  <a:cubicBezTo>
                    <a:pt x="13167" y="2820"/>
                    <a:pt x="13164" y="2819"/>
                    <a:pt x="13161" y="2819"/>
                  </a:cubicBezTo>
                  <a:cubicBezTo>
                    <a:pt x="13134" y="2819"/>
                    <a:pt x="13120" y="2855"/>
                    <a:pt x="13149" y="2875"/>
                  </a:cubicBezTo>
                  <a:cubicBezTo>
                    <a:pt x="13406" y="2982"/>
                    <a:pt x="13642" y="3078"/>
                    <a:pt x="13866" y="3249"/>
                  </a:cubicBezTo>
                  <a:cubicBezTo>
                    <a:pt x="14049" y="3389"/>
                    <a:pt x="14156" y="3603"/>
                    <a:pt x="14327" y="3731"/>
                  </a:cubicBezTo>
                  <a:cubicBezTo>
                    <a:pt x="14263" y="3784"/>
                    <a:pt x="14188" y="3827"/>
                    <a:pt x="14113" y="3881"/>
                  </a:cubicBezTo>
                  <a:cubicBezTo>
                    <a:pt x="14038" y="3688"/>
                    <a:pt x="13845" y="3549"/>
                    <a:pt x="13685" y="3431"/>
                  </a:cubicBezTo>
                  <a:cubicBezTo>
                    <a:pt x="13502" y="3313"/>
                    <a:pt x="13288" y="3153"/>
                    <a:pt x="13064" y="3132"/>
                  </a:cubicBezTo>
                  <a:cubicBezTo>
                    <a:pt x="13010" y="3132"/>
                    <a:pt x="12999" y="3217"/>
                    <a:pt x="13052" y="3228"/>
                  </a:cubicBezTo>
                  <a:cubicBezTo>
                    <a:pt x="13256" y="3270"/>
                    <a:pt x="13459" y="3410"/>
                    <a:pt x="13620" y="3538"/>
                  </a:cubicBezTo>
                  <a:cubicBezTo>
                    <a:pt x="13781" y="3656"/>
                    <a:pt x="13888" y="3795"/>
                    <a:pt x="14016" y="3934"/>
                  </a:cubicBezTo>
                  <a:cubicBezTo>
                    <a:pt x="13942" y="3977"/>
                    <a:pt x="13866" y="4020"/>
                    <a:pt x="13781" y="4063"/>
                  </a:cubicBezTo>
                  <a:cubicBezTo>
                    <a:pt x="13609" y="3817"/>
                    <a:pt x="13342" y="3646"/>
                    <a:pt x="13085" y="3517"/>
                  </a:cubicBezTo>
                  <a:cubicBezTo>
                    <a:pt x="13078" y="3514"/>
                    <a:pt x="13072" y="3512"/>
                    <a:pt x="13066" y="3512"/>
                  </a:cubicBezTo>
                  <a:cubicBezTo>
                    <a:pt x="13037" y="3512"/>
                    <a:pt x="13026" y="3552"/>
                    <a:pt x="13052" y="3570"/>
                  </a:cubicBezTo>
                  <a:cubicBezTo>
                    <a:pt x="13299" y="3710"/>
                    <a:pt x="13492" y="3903"/>
                    <a:pt x="13685" y="4106"/>
                  </a:cubicBezTo>
                  <a:cubicBezTo>
                    <a:pt x="13566" y="4160"/>
                    <a:pt x="13449" y="4213"/>
                    <a:pt x="13331" y="4255"/>
                  </a:cubicBezTo>
                  <a:cubicBezTo>
                    <a:pt x="13321" y="4245"/>
                    <a:pt x="13321" y="4234"/>
                    <a:pt x="13321" y="4224"/>
                  </a:cubicBezTo>
                  <a:cubicBezTo>
                    <a:pt x="13202" y="4063"/>
                    <a:pt x="13042" y="3913"/>
                    <a:pt x="12838" y="3860"/>
                  </a:cubicBezTo>
                  <a:cubicBezTo>
                    <a:pt x="12836" y="3858"/>
                    <a:pt x="12833" y="3858"/>
                    <a:pt x="12831" y="3858"/>
                  </a:cubicBezTo>
                  <a:cubicBezTo>
                    <a:pt x="12813" y="3858"/>
                    <a:pt x="12798" y="3893"/>
                    <a:pt x="12817" y="3903"/>
                  </a:cubicBezTo>
                  <a:cubicBezTo>
                    <a:pt x="12967" y="4020"/>
                    <a:pt x="13106" y="4127"/>
                    <a:pt x="13214" y="4288"/>
                  </a:cubicBezTo>
                  <a:lnTo>
                    <a:pt x="12988" y="4352"/>
                  </a:lnTo>
                  <a:cubicBezTo>
                    <a:pt x="13021" y="4298"/>
                    <a:pt x="12957" y="4224"/>
                    <a:pt x="12924" y="4181"/>
                  </a:cubicBezTo>
                  <a:cubicBezTo>
                    <a:pt x="12871" y="4127"/>
                    <a:pt x="12807" y="4095"/>
                    <a:pt x="12731" y="4063"/>
                  </a:cubicBezTo>
                  <a:cubicBezTo>
                    <a:pt x="12729" y="4062"/>
                    <a:pt x="12726" y="4062"/>
                    <a:pt x="12723" y="4062"/>
                  </a:cubicBezTo>
                  <a:cubicBezTo>
                    <a:pt x="12685" y="4062"/>
                    <a:pt x="12659" y="4128"/>
                    <a:pt x="12700" y="4148"/>
                  </a:cubicBezTo>
                  <a:cubicBezTo>
                    <a:pt x="12753" y="4181"/>
                    <a:pt x="12807" y="4213"/>
                    <a:pt x="12849" y="4255"/>
                  </a:cubicBezTo>
                  <a:cubicBezTo>
                    <a:pt x="12871" y="4288"/>
                    <a:pt x="12892" y="4341"/>
                    <a:pt x="12935" y="4363"/>
                  </a:cubicBezTo>
                  <a:cubicBezTo>
                    <a:pt x="12807" y="4395"/>
                    <a:pt x="12678" y="4427"/>
                    <a:pt x="12550" y="4448"/>
                  </a:cubicBezTo>
                  <a:cubicBezTo>
                    <a:pt x="12710" y="4106"/>
                    <a:pt x="12774" y="3688"/>
                    <a:pt x="12849" y="3335"/>
                  </a:cubicBezTo>
                  <a:cubicBezTo>
                    <a:pt x="12935" y="2939"/>
                    <a:pt x="12999" y="2542"/>
                    <a:pt x="13042" y="2146"/>
                  </a:cubicBezTo>
                  <a:cubicBezTo>
                    <a:pt x="13074" y="1707"/>
                    <a:pt x="13095" y="1268"/>
                    <a:pt x="13074" y="840"/>
                  </a:cubicBezTo>
                  <a:cubicBezTo>
                    <a:pt x="13064" y="658"/>
                    <a:pt x="13052" y="379"/>
                    <a:pt x="12967" y="187"/>
                  </a:cubicBezTo>
                  <a:close/>
                  <a:moveTo>
                    <a:pt x="12794" y="1"/>
                  </a:moveTo>
                  <a:cubicBezTo>
                    <a:pt x="12781" y="1"/>
                    <a:pt x="12764" y="11"/>
                    <a:pt x="12764" y="26"/>
                  </a:cubicBezTo>
                  <a:cubicBezTo>
                    <a:pt x="12721" y="176"/>
                    <a:pt x="12796" y="283"/>
                    <a:pt x="12817" y="433"/>
                  </a:cubicBezTo>
                  <a:cubicBezTo>
                    <a:pt x="12860" y="615"/>
                    <a:pt x="12871" y="808"/>
                    <a:pt x="12871" y="990"/>
                  </a:cubicBezTo>
                  <a:cubicBezTo>
                    <a:pt x="12881" y="1397"/>
                    <a:pt x="12849" y="1814"/>
                    <a:pt x="12807" y="2221"/>
                  </a:cubicBezTo>
                  <a:cubicBezTo>
                    <a:pt x="12764" y="2618"/>
                    <a:pt x="12700" y="3003"/>
                    <a:pt x="12614" y="3389"/>
                  </a:cubicBezTo>
                  <a:cubicBezTo>
                    <a:pt x="12528" y="3753"/>
                    <a:pt x="12367" y="4106"/>
                    <a:pt x="12314" y="4481"/>
                  </a:cubicBezTo>
                  <a:cubicBezTo>
                    <a:pt x="12239" y="4481"/>
                    <a:pt x="12174" y="4491"/>
                    <a:pt x="12110" y="4491"/>
                  </a:cubicBezTo>
                  <a:cubicBezTo>
                    <a:pt x="11999" y="4498"/>
                    <a:pt x="11888" y="4501"/>
                    <a:pt x="11777" y="4501"/>
                  </a:cubicBezTo>
                  <a:cubicBezTo>
                    <a:pt x="10532" y="4501"/>
                    <a:pt x="9309" y="4079"/>
                    <a:pt x="8160" y="3656"/>
                  </a:cubicBezTo>
                  <a:cubicBezTo>
                    <a:pt x="5912" y="2833"/>
                    <a:pt x="3629" y="1834"/>
                    <a:pt x="1208" y="1834"/>
                  </a:cubicBezTo>
                  <a:cubicBezTo>
                    <a:pt x="953" y="1834"/>
                    <a:pt x="697" y="1845"/>
                    <a:pt x="439" y="1868"/>
                  </a:cubicBezTo>
                  <a:cubicBezTo>
                    <a:pt x="282" y="1878"/>
                    <a:pt x="289" y="2114"/>
                    <a:pt x="440" y="2114"/>
                  </a:cubicBezTo>
                  <a:cubicBezTo>
                    <a:pt x="443" y="2114"/>
                    <a:pt x="447" y="2114"/>
                    <a:pt x="450" y="2114"/>
                  </a:cubicBezTo>
                  <a:cubicBezTo>
                    <a:pt x="700" y="2091"/>
                    <a:pt x="950" y="2080"/>
                    <a:pt x="1198" y="2080"/>
                  </a:cubicBezTo>
                  <a:cubicBezTo>
                    <a:pt x="2674" y="2080"/>
                    <a:pt x="4123" y="2462"/>
                    <a:pt x="5525" y="2939"/>
                  </a:cubicBezTo>
                  <a:cubicBezTo>
                    <a:pt x="6960" y="3431"/>
                    <a:pt x="8352" y="4063"/>
                    <a:pt x="9819" y="4448"/>
                  </a:cubicBezTo>
                  <a:cubicBezTo>
                    <a:pt x="10457" y="4618"/>
                    <a:pt x="11124" y="4728"/>
                    <a:pt x="11784" y="4728"/>
                  </a:cubicBezTo>
                  <a:cubicBezTo>
                    <a:pt x="12419" y="4728"/>
                    <a:pt x="13048" y="4626"/>
                    <a:pt x="13642" y="4374"/>
                  </a:cubicBezTo>
                  <a:cubicBezTo>
                    <a:pt x="14423" y="4041"/>
                    <a:pt x="15312" y="3346"/>
                    <a:pt x="15505" y="2468"/>
                  </a:cubicBezTo>
                  <a:lnTo>
                    <a:pt x="15505" y="2468"/>
                  </a:lnTo>
                  <a:cubicBezTo>
                    <a:pt x="15526" y="3025"/>
                    <a:pt x="15441" y="3570"/>
                    <a:pt x="15334" y="4117"/>
                  </a:cubicBezTo>
                  <a:cubicBezTo>
                    <a:pt x="15194" y="4877"/>
                    <a:pt x="15001" y="5626"/>
                    <a:pt x="14766" y="6365"/>
                  </a:cubicBezTo>
                  <a:cubicBezTo>
                    <a:pt x="14563" y="6997"/>
                    <a:pt x="14316" y="7629"/>
                    <a:pt x="13759" y="8036"/>
                  </a:cubicBezTo>
                  <a:cubicBezTo>
                    <a:pt x="13224" y="8400"/>
                    <a:pt x="12550" y="8571"/>
                    <a:pt x="11917" y="8657"/>
                  </a:cubicBezTo>
                  <a:cubicBezTo>
                    <a:pt x="11610" y="8697"/>
                    <a:pt x="11302" y="8716"/>
                    <a:pt x="10995" y="8716"/>
                  </a:cubicBezTo>
                  <a:cubicBezTo>
                    <a:pt x="9931" y="8716"/>
                    <a:pt x="8871" y="8493"/>
                    <a:pt x="7849" y="8186"/>
                  </a:cubicBezTo>
                  <a:cubicBezTo>
                    <a:pt x="6564" y="7810"/>
                    <a:pt x="5322" y="7286"/>
                    <a:pt x="4048" y="6879"/>
                  </a:cubicBezTo>
                  <a:cubicBezTo>
                    <a:pt x="2992" y="6549"/>
                    <a:pt x="1842" y="6242"/>
                    <a:pt x="719" y="6242"/>
                  </a:cubicBezTo>
                  <a:cubicBezTo>
                    <a:pt x="532" y="6242"/>
                    <a:pt x="346" y="6250"/>
                    <a:pt x="161" y="6269"/>
                  </a:cubicBezTo>
                  <a:cubicBezTo>
                    <a:pt x="0" y="6290"/>
                    <a:pt x="0" y="6515"/>
                    <a:pt x="161" y="6515"/>
                  </a:cubicBezTo>
                  <a:cubicBezTo>
                    <a:pt x="996" y="6515"/>
                    <a:pt x="1799" y="6579"/>
                    <a:pt x="2613" y="6761"/>
                  </a:cubicBezTo>
                  <a:cubicBezTo>
                    <a:pt x="3405" y="6932"/>
                    <a:pt x="4176" y="7179"/>
                    <a:pt x="4936" y="7446"/>
                  </a:cubicBezTo>
                  <a:cubicBezTo>
                    <a:pt x="6824" y="8110"/>
                    <a:pt x="8903" y="8965"/>
                    <a:pt x="10951" y="8965"/>
                  </a:cubicBezTo>
                  <a:cubicBezTo>
                    <a:pt x="11680" y="8965"/>
                    <a:pt x="12406" y="8857"/>
                    <a:pt x="13117" y="8592"/>
                  </a:cubicBezTo>
                  <a:cubicBezTo>
                    <a:pt x="13631" y="8410"/>
                    <a:pt x="14102" y="8121"/>
                    <a:pt x="14423" y="7660"/>
                  </a:cubicBezTo>
                  <a:cubicBezTo>
                    <a:pt x="14798" y="7104"/>
                    <a:pt x="14980" y="6408"/>
                    <a:pt x="15151" y="5776"/>
                  </a:cubicBezTo>
                  <a:cubicBezTo>
                    <a:pt x="15344" y="5069"/>
                    <a:pt x="15494" y="4352"/>
                    <a:pt x="15601" y="3634"/>
                  </a:cubicBezTo>
                  <a:cubicBezTo>
                    <a:pt x="15698" y="3013"/>
                    <a:pt x="15729" y="2382"/>
                    <a:pt x="15515" y="1793"/>
                  </a:cubicBezTo>
                  <a:cubicBezTo>
                    <a:pt x="15398" y="1290"/>
                    <a:pt x="14991" y="947"/>
                    <a:pt x="14573" y="669"/>
                  </a:cubicBezTo>
                  <a:cubicBezTo>
                    <a:pt x="14059" y="336"/>
                    <a:pt x="13449" y="79"/>
                    <a:pt x="12828" y="15"/>
                  </a:cubicBezTo>
                  <a:cubicBezTo>
                    <a:pt x="12817" y="15"/>
                    <a:pt x="12817" y="15"/>
                    <a:pt x="12807" y="5"/>
                  </a:cubicBezTo>
                  <a:cubicBezTo>
                    <a:pt x="12804" y="2"/>
                    <a:pt x="12799" y="1"/>
                    <a:pt x="127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63"/>
            <p:cNvSpPr/>
            <p:nvPr/>
          </p:nvSpPr>
          <p:spPr>
            <a:xfrm>
              <a:off x="7533980" y="4182023"/>
              <a:ext cx="179437" cy="119846"/>
            </a:xfrm>
            <a:custGeom>
              <a:avLst/>
              <a:gdLst/>
              <a:ahLst/>
              <a:cxnLst/>
              <a:rect l="l" t="t" r="r" b="b"/>
              <a:pathLst>
                <a:path w="2439" h="1629" extrusionOk="0">
                  <a:moveTo>
                    <a:pt x="2412" y="1"/>
                  </a:moveTo>
                  <a:cubicBezTo>
                    <a:pt x="2407" y="1"/>
                    <a:pt x="2402" y="3"/>
                    <a:pt x="2399" y="10"/>
                  </a:cubicBezTo>
                  <a:cubicBezTo>
                    <a:pt x="2120" y="427"/>
                    <a:pt x="1767" y="791"/>
                    <a:pt x="1339" y="1059"/>
                  </a:cubicBezTo>
                  <a:cubicBezTo>
                    <a:pt x="1135" y="1198"/>
                    <a:pt x="921" y="1305"/>
                    <a:pt x="686" y="1391"/>
                  </a:cubicBezTo>
                  <a:cubicBezTo>
                    <a:pt x="471" y="1466"/>
                    <a:pt x="236" y="1498"/>
                    <a:pt x="22" y="1583"/>
                  </a:cubicBezTo>
                  <a:cubicBezTo>
                    <a:pt x="0" y="1594"/>
                    <a:pt x="0" y="1626"/>
                    <a:pt x="33" y="1626"/>
                  </a:cubicBezTo>
                  <a:cubicBezTo>
                    <a:pt x="55" y="1628"/>
                    <a:pt x="77" y="1628"/>
                    <a:pt x="99" y="1628"/>
                  </a:cubicBezTo>
                  <a:cubicBezTo>
                    <a:pt x="537" y="1628"/>
                    <a:pt x="1067" y="1336"/>
                    <a:pt x="1414" y="1102"/>
                  </a:cubicBezTo>
                  <a:cubicBezTo>
                    <a:pt x="1832" y="823"/>
                    <a:pt x="2185" y="459"/>
                    <a:pt x="2431" y="31"/>
                  </a:cubicBezTo>
                  <a:cubicBezTo>
                    <a:pt x="2439" y="16"/>
                    <a:pt x="2425" y="1"/>
                    <a:pt x="24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63"/>
            <p:cNvSpPr/>
            <p:nvPr/>
          </p:nvSpPr>
          <p:spPr>
            <a:xfrm>
              <a:off x="7256691" y="4490359"/>
              <a:ext cx="367703" cy="80412"/>
            </a:xfrm>
            <a:custGeom>
              <a:avLst/>
              <a:gdLst/>
              <a:ahLst/>
              <a:cxnLst/>
              <a:rect l="l" t="t" r="r" b="b"/>
              <a:pathLst>
                <a:path w="4998" h="1093" extrusionOk="0">
                  <a:moveTo>
                    <a:pt x="4980" y="1"/>
                  </a:moveTo>
                  <a:cubicBezTo>
                    <a:pt x="4976" y="1"/>
                    <a:pt x="4972" y="2"/>
                    <a:pt x="4969" y="5"/>
                  </a:cubicBezTo>
                  <a:cubicBezTo>
                    <a:pt x="4594" y="219"/>
                    <a:pt x="4262" y="444"/>
                    <a:pt x="3855" y="605"/>
                  </a:cubicBezTo>
                  <a:cubicBezTo>
                    <a:pt x="3469" y="766"/>
                    <a:pt x="3074" y="873"/>
                    <a:pt x="2656" y="916"/>
                  </a:cubicBezTo>
                  <a:cubicBezTo>
                    <a:pt x="2444" y="941"/>
                    <a:pt x="2233" y="951"/>
                    <a:pt x="2023" y="951"/>
                  </a:cubicBezTo>
                  <a:cubicBezTo>
                    <a:pt x="1353" y="951"/>
                    <a:pt x="688" y="846"/>
                    <a:pt x="11" y="797"/>
                  </a:cubicBezTo>
                  <a:cubicBezTo>
                    <a:pt x="0" y="797"/>
                    <a:pt x="0" y="819"/>
                    <a:pt x="11" y="819"/>
                  </a:cubicBezTo>
                  <a:cubicBezTo>
                    <a:pt x="582" y="995"/>
                    <a:pt x="1213" y="1093"/>
                    <a:pt x="1835" y="1093"/>
                  </a:cubicBezTo>
                  <a:cubicBezTo>
                    <a:pt x="2157" y="1093"/>
                    <a:pt x="2477" y="1066"/>
                    <a:pt x="2784" y="1011"/>
                  </a:cubicBezTo>
                  <a:cubicBezTo>
                    <a:pt x="3545" y="883"/>
                    <a:pt x="4423" y="573"/>
                    <a:pt x="4990" y="16"/>
                  </a:cubicBezTo>
                  <a:cubicBezTo>
                    <a:pt x="4998" y="8"/>
                    <a:pt x="4989" y="1"/>
                    <a:pt x="49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63"/>
            <p:cNvSpPr/>
            <p:nvPr/>
          </p:nvSpPr>
          <p:spPr>
            <a:xfrm>
              <a:off x="7560760" y="4221751"/>
              <a:ext cx="144786" cy="89608"/>
            </a:xfrm>
            <a:custGeom>
              <a:avLst/>
              <a:gdLst/>
              <a:ahLst/>
              <a:cxnLst/>
              <a:rect l="l" t="t" r="r" b="b"/>
              <a:pathLst>
                <a:path w="1968" h="1218" extrusionOk="0">
                  <a:moveTo>
                    <a:pt x="1925" y="1"/>
                  </a:moveTo>
                  <a:cubicBezTo>
                    <a:pt x="1918" y="1"/>
                    <a:pt x="1912" y="2"/>
                    <a:pt x="1906" y="5"/>
                  </a:cubicBezTo>
                  <a:cubicBezTo>
                    <a:pt x="1649" y="315"/>
                    <a:pt x="1446" y="594"/>
                    <a:pt x="1092" y="819"/>
                  </a:cubicBezTo>
                  <a:cubicBezTo>
                    <a:pt x="761" y="1012"/>
                    <a:pt x="386" y="1119"/>
                    <a:pt x="11" y="1193"/>
                  </a:cubicBezTo>
                  <a:cubicBezTo>
                    <a:pt x="0" y="1193"/>
                    <a:pt x="0" y="1215"/>
                    <a:pt x="11" y="1215"/>
                  </a:cubicBezTo>
                  <a:cubicBezTo>
                    <a:pt x="41" y="1216"/>
                    <a:pt x="70" y="1217"/>
                    <a:pt x="100" y="1217"/>
                  </a:cubicBezTo>
                  <a:cubicBezTo>
                    <a:pt x="824" y="1217"/>
                    <a:pt x="1703" y="726"/>
                    <a:pt x="1960" y="37"/>
                  </a:cubicBezTo>
                  <a:cubicBezTo>
                    <a:pt x="1968" y="13"/>
                    <a:pt x="1946" y="1"/>
                    <a:pt x="19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63"/>
            <p:cNvSpPr/>
            <p:nvPr/>
          </p:nvSpPr>
          <p:spPr>
            <a:xfrm>
              <a:off x="7597031" y="4274281"/>
              <a:ext cx="91227" cy="49660"/>
            </a:xfrm>
            <a:custGeom>
              <a:avLst/>
              <a:gdLst/>
              <a:ahLst/>
              <a:cxnLst/>
              <a:rect l="l" t="t" r="r" b="b"/>
              <a:pathLst>
                <a:path w="1240" h="675" extrusionOk="0">
                  <a:moveTo>
                    <a:pt x="1224" y="1"/>
                  </a:moveTo>
                  <a:cubicBezTo>
                    <a:pt x="1220" y="1"/>
                    <a:pt x="1215" y="3"/>
                    <a:pt x="1210" y="8"/>
                  </a:cubicBezTo>
                  <a:cubicBezTo>
                    <a:pt x="1018" y="158"/>
                    <a:pt x="846" y="340"/>
                    <a:pt x="621" y="436"/>
                  </a:cubicBezTo>
                  <a:cubicBezTo>
                    <a:pt x="418" y="512"/>
                    <a:pt x="204" y="543"/>
                    <a:pt x="11" y="640"/>
                  </a:cubicBezTo>
                  <a:cubicBezTo>
                    <a:pt x="1" y="649"/>
                    <a:pt x="0" y="674"/>
                    <a:pt x="13" y="674"/>
                  </a:cubicBezTo>
                  <a:cubicBezTo>
                    <a:pt x="16" y="674"/>
                    <a:pt x="18" y="673"/>
                    <a:pt x="21" y="672"/>
                  </a:cubicBezTo>
                  <a:cubicBezTo>
                    <a:pt x="504" y="629"/>
                    <a:pt x="932" y="405"/>
                    <a:pt x="1232" y="29"/>
                  </a:cubicBezTo>
                  <a:cubicBezTo>
                    <a:pt x="1239" y="22"/>
                    <a:pt x="1235" y="1"/>
                    <a:pt x="1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63"/>
            <p:cNvSpPr/>
            <p:nvPr/>
          </p:nvSpPr>
          <p:spPr>
            <a:xfrm>
              <a:off x="7591513" y="4301281"/>
              <a:ext cx="87475" cy="44731"/>
            </a:xfrm>
            <a:custGeom>
              <a:avLst/>
              <a:gdLst/>
              <a:ahLst/>
              <a:cxnLst/>
              <a:rect l="l" t="t" r="r" b="b"/>
              <a:pathLst>
                <a:path w="1189" h="608" extrusionOk="0">
                  <a:moveTo>
                    <a:pt x="1176" y="1"/>
                  </a:moveTo>
                  <a:cubicBezTo>
                    <a:pt x="1173" y="1"/>
                    <a:pt x="1170" y="2"/>
                    <a:pt x="1167" y="5"/>
                  </a:cubicBezTo>
                  <a:cubicBezTo>
                    <a:pt x="996" y="155"/>
                    <a:pt x="814" y="295"/>
                    <a:pt x="589" y="380"/>
                  </a:cubicBezTo>
                  <a:cubicBezTo>
                    <a:pt x="407" y="455"/>
                    <a:pt x="203" y="498"/>
                    <a:pt x="11" y="573"/>
                  </a:cubicBezTo>
                  <a:cubicBezTo>
                    <a:pt x="2" y="582"/>
                    <a:pt x="1" y="607"/>
                    <a:pt x="14" y="607"/>
                  </a:cubicBezTo>
                  <a:cubicBezTo>
                    <a:pt x="16" y="607"/>
                    <a:pt x="19" y="606"/>
                    <a:pt x="22" y="605"/>
                  </a:cubicBezTo>
                  <a:cubicBezTo>
                    <a:pt x="450" y="540"/>
                    <a:pt x="921" y="380"/>
                    <a:pt x="1188" y="16"/>
                  </a:cubicBezTo>
                  <a:cubicBezTo>
                    <a:pt x="1188" y="8"/>
                    <a:pt x="1183" y="1"/>
                    <a:pt x="11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63"/>
            <p:cNvSpPr/>
            <p:nvPr/>
          </p:nvSpPr>
          <p:spPr>
            <a:xfrm>
              <a:off x="7564733" y="4320410"/>
              <a:ext cx="113371" cy="48630"/>
            </a:xfrm>
            <a:custGeom>
              <a:avLst/>
              <a:gdLst/>
              <a:ahLst/>
              <a:cxnLst/>
              <a:rect l="l" t="t" r="r" b="b"/>
              <a:pathLst>
                <a:path w="1541" h="661" extrusionOk="0">
                  <a:moveTo>
                    <a:pt x="1518" y="0"/>
                  </a:moveTo>
                  <a:cubicBezTo>
                    <a:pt x="1515" y="0"/>
                    <a:pt x="1513" y="1"/>
                    <a:pt x="1510" y="2"/>
                  </a:cubicBezTo>
                  <a:cubicBezTo>
                    <a:pt x="1285" y="152"/>
                    <a:pt x="1028" y="356"/>
                    <a:pt x="771" y="452"/>
                  </a:cubicBezTo>
                  <a:cubicBezTo>
                    <a:pt x="525" y="537"/>
                    <a:pt x="268" y="549"/>
                    <a:pt x="22" y="623"/>
                  </a:cubicBezTo>
                  <a:cubicBezTo>
                    <a:pt x="0" y="634"/>
                    <a:pt x="11" y="656"/>
                    <a:pt x="32" y="656"/>
                  </a:cubicBezTo>
                  <a:cubicBezTo>
                    <a:pt x="70" y="659"/>
                    <a:pt x="108" y="660"/>
                    <a:pt x="148" y="660"/>
                  </a:cubicBezTo>
                  <a:cubicBezTo>
                    <a:pt x="376" y="660"/>
                    <a:pt x="625" y="609"/>
                    <a:pt x="835" y="527"/>
                  </a:cubicBezTo>
                  <a:cubicBezTo>
                    <a:pt x="1092" y="420"/>
                    <a:pt x="1307" y="195"/>
                    <a:pt x="1531" y="35"/>
                  </a:cubicBezTo>
                  <a:cubicBezTo>
                    <a:pt x="1541" y="25"/>
                    <a:pt x="1534" y="0"/>
                    <a:pt x="1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63"/>
            <p:cNvSpPr/>
            <p:nvPr/>
          </p:nvSpPr>
          <p:spPr>
            <a:xfrm>
              <a:off x="7549724" y="4348661"/>
              <a:ext cx="127423" cy="48409"/>
            </a:xfrm>
            <a:custGeom>
              <a:avLst/>
              <a:gdLst/>
              <a:ahLst/>
              <a:cxnLst/>
              <a:rect l="l" t="t" r="r" b="b"/>
              <a:pathLst>
                <a:path w="1732" h="658" extrusionOk="0">
                  <a:moveTo>
                    <a:pt x="1710" y="1"/>
                  </a:moveTo>
                  <a:cubicBezTo>
                    <a:pt x="1708" y="1"/>
                    <a:pt x="1705" y="2"/>
                    <a:pt x="1703" y="4"/>
                  </a:cubicBezTo>
                  <a:cubicBezTo>
                    <a:pt x="1446" y="186"/>
                    <a:pt x="1178" y="379"/>
                    <a:pt x="878" y="475"/>
                  </a:cubicBezTo>
                  <a:cubicBezTo>
                    <a:pt x="600" y="571"/>
                    <a:pt x="300" y="560"/>
                    <a:pt x="12" y="614"/>
                  </a:cubicBezTo>
                  <a:cubicBezTo>
                    <a:pt x="0" y="614"/>
                    <a:pt x="0" y="646"/>
                    <a:pt x="12" y="646"/>
                  </a:cubicBezTo>
                  <a:cubicBezTo>
                    <a:pt x="84" y="654"/>
                    <a:pt x="154" y="658"/>
                    <a:pt x="223" y="658"/>
                  </a:cubicBezTo>
                  <a:cubicBezTo>
                    <a:pt x="798" y="658"/>
                    <a:pt x="1265" y="388"/>
                    <a:pt x="1714" y="25"/>
                  </a:cubicBezTo>
                  <a:cubicBezTo>
                    <a:pt x="1731" y="17"/>
                    <a:pt x="1720" y="1"/>
                    <a:pt x="1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63"/>
            <p:cNvSpPr/>
            <p:nvPr/>
          </p:nvSpPr>
          <p:spPr>
            <a:xfrm>
              <a:off x="7534790" y="4379414"/>
              <a:ext cx="132867" cy="47306"/>
            </a:xfrm>
            <a:custGeom>
              <a:avLst/>
              <a:gdLst/>
              <a:ahLst/>
              <a:cxnLst/>
              <a:rect l="l" t="t" r="r" b="b"/>
              <a:pathLst>
                <a:path w="1806" h="643" extrusionOk="0">
                  <a:moveTo>
                    <a:pt x="1779" y="0"/>
                  </a:moveTo>
                  <a:cubicBezTo>
                    <a:pt x="1775" y="0"/>
                    <a:pt x="1771" y="1"/>
                    <a:pt x="1767" y="4"/>
                  </a:cubicBezTo>
                  <a:cubicBezTo>
                    <a:pt x="1521" y="185"/>
                    <a:pt x="1242" y="335"/>
                    <a:pt x="953" y="432"/>
                  </a:cubicBezTo>
                  <a:cubicBezTo>
                    <a:pt x="643" y="528"/>
                    <a:pt x="343" y="539"/>
                    <a:pt x="32" y="582"/>
                  </a:cubicBezTo>
                  <a:cubicBezTo>
                    <a:pt x="11" y="582"/>
                    <a:pt x="0" y="613"/>
                    <a:pt x="32" y="613"/>
                  </a:cubicBezTo>
                  <a:cubicBezTo>
                    <a:pt x="127" y="634"/>
                    <a:pt x="225" y="643"/>
                    <a:pt x="323" y="643"/>
                  </a:cubicBezTo>
                  <a:cubicBezTo>
                    <a:pt x="854" y="643"/>
                    <a:pt x="1409" y="368"/>
                    <a:pt x="1788" y="25"/>
                  </a:cubicBezTo>
                  <a:cubicBezTo>
                    <a:pt x="1805" y="16"/>
                    <a:pt x="1795" y="0"/>
                    <a:pt x="17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63"/>
            <p:cNvSpPr/>
            <p:nvPr/>
          </p:nvSpPr>
          <p:spPr>
            <a:xfrm>
              <a:off x="7546561" y="4404060"/>
              <a:ext cx="108001" cy="50395"/>
            </a:xfrm>
            <a:custGeom>
              <a:avLst/>
              <a:gdLst/>
              <a:ahLst/>
              <a:cxnLst/>
              <a:rect l="l" t="t" r="r" b="b"/>
              <a:pathLst>
                <a:path w="1468" h="685" extrusionOk="0">
                  <a:moveTo>
                    <a:pt x="1447" y="0"/>
                  </a:moveTo>
                  <a:cubicBezTo>
                    <a:pt x="1232" y="64"/>
                    <a:pt x="1104" y="257"/>
                    <a:pt x="911" y="375"/>
                  </a:cubicBezTo>
                  <a:cubicBezTo>
                    <a:pt x="633" y="535"/>
                    <a:pt x="333" y="600"/>
                    <a:pt x="22" y="643"/>
                  </a:cubicBezTo>
                  <a:cubicBezTo>
                    <a:pt x="1" y="654"/>
                    <a:pt x="1" y="675"/>
                    <a:pt x="22" y="675"/>
                  </a:cubicBezTo>
                  <a:cubicBezTo>
                    <a:pt x="72" y="681"/>
                    <a:pt x="121" y="684"/>
                    <a:pt x="169" y="684"/>
                  </a:cubicBezTo>
                  <a:cubicBezTo>
                    <a:pt x="370" y="684"/>
                    <a:pt x="560" y="633"/>
                    <a:pt x="750" y="547"/>
                  </a:cubicBezTo>
                  <a:cubicBezTo>
                    <a:pt x="1040" y="418"/>
                    <a:pt x="1200" y="193"/>
                    <a:pt x="1457" y="11"/>
                  </a:cubicBezTo>
                  <a:cubicBezTo>
                    <a:pt x="1468" y="11"/>
                    <a:pt x="1457" y="0"/>
                    <a:pt x="1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63"/>
            <p:cNvSpPr/>
            <p:nvPr/>
          </p:nvSpPr>
          <p:spPr>
            <a:xfrm>
              <a:off x="7510364" y="4428486"/>
              <a:ext cx="136325" cy="59960"/>
            </a:xfrm>
            <a:custGeom>
              <a:avLst/>
              <a:gdLst/>
              <a:ahLst/>
              <a:cxnLst/>
              <a:rect l="l" t="t" r="r" b="b"/>
              <a:pathLst>
                <a:path w="1853" h="815" extrusionOk="0">
                  <a:moveTo>
                    <a:pt x="1842" y="0"/>
                  </a:moveTo>
                  <a:cubicBezTo>
                    <a:pt x="1574" y="215"/>
                    <a:pt x="1275" y="375"/>
                    <a:pt x="953" y="503"/>
                  </a:cubicBezTo>
                  <a:cubicBezTo>
                    <a:pt x="642" y="621"/>
                    <a:pt x="321" y="675"/>
                    <a:pt x="11" y="782"/>
                  </a:cubicBezTo>
                  <a:cubicBezTo>
                    <a:pt x="0" y="793"/>
                    <a:pt x="0" y="814"/>
                    <a:pt x="21" y="814"/>
                  </a:cubicBezTo>
                  <a:cubicBezTo>
                    <a:pt x="33" y="815"/>
                    <a:pt x="44" y="815"/>
                    <a:pt x="55" y="815"/>
                  </a:cubicBezTo>
                  <a:cubicBezTo>
                    <a:pt x="409" y="815"/>
                    <a:pt x="781" y="660"/>
                    <a:pt x="1103" y="514"/>
                  </a:cubicBezTo>
                  <a:cubicBezTo>
                    <a:pt x="1382" y="396"/>
                    <a:pt x="1692" y="268"/>
                    <a:pt x="18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63"/>
            <p:cNvSpPr/>
            <p:nvPr/>
          </p:nvSpPr>
          <p:spPr>
            <a:xfrm>
              <a:off x="7492265" y="4456590"/>
              <a:ext cx="144050" cy="58930"/>
            </a:xfrm>
            <a:custGeom>
              <a:avLst/>
              <a:gdLst/>
              <a:ahLst/>
              <a:cxnLst/>
              <a:rect l="l" t="t" r="r" b="b"/>
              <a:pathLst>
                <a:path w="1958" h="801" extrusionOk="0">
                  <a:moveTo>
                    <a:pt x="1935" y="1"/>
                  </a:moveTo>
                  <a:cubicBezTo>
                    <a:pt x="1932" y="1"/>
                    <a:pt x="1930" y="2"/>
                    <a:pt x="1928" y="4"/>
                  </a:cubicBezTo>
                  <a:cubicBezTo>
                    <a:pt x="1617" y="197"/>
                    <a:pt x="1371" y="432"/>
                    <a:pt x="1017" y="550"/>
                  </a:cubicBezTo>
                  <a:cubicBezTo>
                    <a:pt x="685" y="657"/>
                    <a:pt x="332" y="635"/>
                    <a:pt x="10" y="742"/>
                  </a:cubicBezTo>
                  <a:cubicBezTo>
                    <a:pt x="0" y="742"/>
                    <a:pt x="0" y="775"/>
                    <a:pt x="10" y="775"/>
                  </a:cubicBezTo>
                  <a:cubicBezTo>
                    <a:pt x="103" y="792"/>
                    <a:pt x="198" y="801"/>
                    <a:pt x="295" y="801"/>
                  </a:cubicBezTo>
                  <a:cubicBezTo>
                    <a:pt x="907" y="801"/>
                    <a:pt x="1579" y="469"/>
                    <a:pt x="1949" y="25"/>
                  </a:cubicBezTo>
                  <a:cubicBezTo>
                    <a:pt x="1957" y="16"/>
                    <a:pt x="1945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63"/>
            <p:cNvSpPr/>
            <p:nvPr/>
          </p:nvSpPr>
          <p:spPr>
            <a:xfrm>
              <a:off x="7067834" y="4494479"/>
              <a:ext cx="138238" cy="49954"/>
            </a:xfrm>
            <a:custGeom>
              <a:avLst/>
              <a:gdLst/>
              <a:ahLst/>
              <a:cxnLst/>
              <a:rect l="l" t="t" r="r" b="b"/>
              <a:pathLst>
                <a:path w="1879" h="679" extrusionOk="0">
                  <a:moveTo>
                    <a:pt x="21" y="1"/>
                  </a:moveTo>
                  <a:cubicBezTo>
                    <a:pt x="6" y="1"/>
                    <a:pt x="0" y="24"/>
                    <a:pt x="19" y="24"/>
                  </a:cubicBezTo>
                  <a:cubicBezTo>
                    <a:pt x="597" y="292"/>
                    <a:pt x="1229" y="484"/>
                    <a:pt x="1839" y="677"/>
                  </a:cubicBezTo>
                  <a:cubicBezTo>
                    <a:pt x="1842" y="678"/>
                    <a:pt x="1845" y="679"/>
                    <a:pt x="1848" y="679"/>
                  </a:cubicBezTo>
                  <a:cubicBezTo>
                    <a:pt x="1873" y="679"/>
                    <a:pt x="1879" y="633"/>
                    <a:pt x="1850" y="624"/>
                  </a:cubicBezTo>
                  <a:cubicBezTo>
                    <a:pt x="1839" y="613"/>
                    <a:pt x="1839" y="613"/>
                    <a:pt x="1829" y="613"/>
                  </a:cubicBezTo>
                  <a:cubicBezTo>
                    <a:pt x="1218" y="410"/>
                    <a:pt x="630" y="184"/>
                    <a:pt x="30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63"/>
            <p:cNvSpPr/>
            <p:nvPr/>
          </p:nvSpPr>
          <p:spPr>
            <a:xfrm>
              <a:off x="7134563" y="4235435"/>
              <a:ext cx="373515" cy="82619"/>
            </a:xfrm>
            <a:custGeom>
              <a:avLst/>
              <a:gdLst/>
              <a:ahLst/>
              <a:cxnLst/>
              <a:rect l="l" t="t" r="r" b="b"/>
              <a:pathLst>
                <a:path w="5077" h="1123" extrusionOk="0">
                  <a:moveTo>
                    <a:pt x="22" y="1"/>
                  </a:moveTo>
                  <a:cubicBezTo>
                    <a:pt x="1" y="1"/>
                    <a:pt x="1" y="22"/>
                    <a:pt x="11" y="33"/>
                  </a:cubicBezTo>
                  <a:cubicBezTo>
                    <a:pt x="782" y="429"/>
                    <a:pt x="1671" y="718"/>
                    <a:pt x="2517" y="922"/>
                  </a:cubicBezTo>
                  <a:cubicBezTo>
                    <a:pt x="3008" y="1038"/>
                    <a:pt x="3534" y="1123"/>
                    <a:pt x="4055" y="1123"/>
                  </a:cubicBezTo>
                  <a:cubicBezTo>
                    <a:pt x="4397" y="1123"/>
                    <a:pt x="4738" y="1086"/>
                    <a:pt x="5065" y="997"/>
                  </a:cubicBezTo>
                  <a:cubicBezTo>
                    <a:pt x="5076" y="997"/>
                    <a:pt x="5076" y="975"/>
                    <a:pt x="5065" y="975"/>
                  </a:cubicBezTo>
                  <a:cubicBezTo>
                    <a:pt x="4766" y="1000"/>
                    <a:pt x="4472" y="1014"/>
                    <a:pt x="4180" y="1014"/>
                  </a:cubicBezTo>
                  <a:cubicBezTo>
                    <a:pt x="3594" y="1014"/>
                    <a:pt x="3017" y="957"/>
                    <a:pt x="2431" y="814"/>
                  </a:cubicBezTo>
                  <a:cubicBezTo>
                    <a:pt x="1607" y="600"/>
                    <a:pt x="836" y="236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63"/>
            <p:cNvSpPr/>
            <p:nvPr/>
          </p:nvSpPr>
          <p:spPr>
            <a:xfrm>
              <a:off x="7472548" y="4322911"/>
              <a:ext cx="76439" cy="8240"/>
            </a:xfrm>
            <a:custGeom>
              <a:avLst/>
              <a:gdLst/>
              <a:ahLst/>
              <a:cxnLst/>
              <a:rect l="l" t="t" r="r" b="b"/>
              <a:pathLst>
                <a:path w="1039" h="112" extrusionOk="0">
                  <a:moveTo>
                    <a:pt x="1039" y="1"/>
                  </a:moveTo>
                  <a:lnTo>
                    <a:pt x="1039" y="1"/>
                  </a:lnTo>
                  <a:cubicBezTo>
                    <a:pt x="696" y="65"/>
                    <a:pt x="354" y="75"/>
                    <a:pt x="11" y="97"/>
                  </a:cubicBezTo>
                  <a:cubicBezTo>
                    <a:pt x="0" y="97"/>
                    <a:pt x="0" y="108"/>
                    <a:pt x="11" y="108"/>
                  </a:cubicBezTo>
                  <a:cubicBezTo>
                    <a:pt x="57" y="111"/>
                    <a:pt x="103" y="112"/>
                    <a:pt x="149" y="112"/>
                  </a:cubicBezTo>
                  <a:cubicBezTo>
                    <a:pt x="446" y="112"/>
                    <a:pt x="742" y="56"/>
                    <a:pt x="10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63"/>
            <p:cNvSpPr/>
            <p:nvPr/>
          </p:nvSpPr>
          <p:spPr>
            <a:xfrm>
              <a:off x="7453641" y="4333138"/>
              <a:ext cx="110355" cy="19937"/>
            </a:xfrm>
            <a:custGeom>
              <a:avLst/>
              <a:gdLst/>
              <a:ahLst/>
              <a:cxnLst/>
              <a:rect l="l" t="t" r="r" b="b"/>
              <a:pathLst>
                <a:path w="1500" h="271" extrusionOk="0">
                  <a:moveTo>
                    <a:pt x="1478" y="0"/>
                  </a:moveTo>
                  <a:cubicBezTo>
                    <a:pt x="985" y="76"/>
                    <a:pt x="525" y="193"/>
                    <a:pt x="21" y="226"/>
                  </a:cubicBezTo>
                  <a:cubicBezTo>
                    <a:pt x="0" y="226"/>
                    <a:pt x="0" y="247"/>
                    <a:pt x="11" y="247"/>
                  </a:cubicBezTo>
                  <a:cubicBezTo>
                    <a:pt x="101" y="263"/>
                    <a:pt x="192" y="270"/>
                    <a:pt x="285" y="270"/>
                  </a:cubicBezTo>
                  <a:cubicBezTo>
                    <a:pt x="689" y="270"/>
                    <a:pt x="1114" y="135"/>
                    <a:pt x="1489" y="22"/>
                  </a:cubicBezTo>
                  <a:cubicBezTo>
                    <a:pt x="1499" y="12"/>
                    <a:pt x="1499" y="0"/>
                    <a:pt x="14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63"/>
            <p:cNvSpPr/>
            <p:nvPr/>
          </p:nvSpPr>
          <p:spPr>
            <a:xfrm>
              <a:off x="7389045" y="4366245"/>
              <a:ext cx="144197" cy="9785"/>
            </a:xfrm>
            <a:custGeom>
              <a:avLst/>
              <a:gdLst/>
              <a:ahLst/>
              <a:cxnLst/>
              <a:rect l="l" t="t" r="r" b="b"/>
              <a:pathLst>
                <a:path w="1960" h="133" extrusionOk="0">
                  <a:moveTo>
                    <a:pt x="21" y="0"/>
                  </a:moveTo>
                  <a:cubicBezTo>
                    <a:pt x="0" y="0"/>
                    <a:pt x="0" y="33"/>
                    <a:pt x="11" y="33"/>
                  </a:cubicBezTo>
                  <a:cubicBezTo>
                    <a:pt x="291" y="104"/>
                    <a:pt x="578" y="133"/>
                    <a:pt x="866" y="133"/>
                  </a:cubicBezTo>
                  <a:cubicBezTo>
                    <a:pt x="1226" y="133"/>
                    <a:pt x="1587" y="87"/>
                    <a:pt x="1939" y="22"/>
                  </a:cubicBezTo>
                  <a:cubicBezTo>
                    <a:pt x="1960" y="22"/>
                    <a:pt x="1949" y="0"/>
                    <a:pt x="1939" y="0"/>
                  </a:cubicBezTo>
                  <a:cubicBezTo>
                    <a:pt x="1674" y="40"/>
                    <a:pt x="1411" y="54"/>
                    <a:pt x="1148" y="54"/>
                  </a:cubicBezTo>
                  <a:cubicBezTo>
                    <a:pt x="773" y="54"/>
                    <a:pt x="399" y="25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63"/>
            <p:cNvSpPr/>
            <p:nvPr/>
          </p:nvSpPr>
          <p:spPr>
            <a:xfrm>
              <a:off x="7457613" y="4386697"/>
              <a:ext cx="68567" cy="6474"/>
            </a:xfrm>
            <a:custGeom>
              <a:avLst/>
              <a:gdLst/>
              <a:ahLst/>
              <a:cxnLst/>
              <a:rect l="l" t="t" r="r" b="b"/>
              <a:pathLst>
                <a:path w="932" h="88" extrusionOk="0">
                  <a:moveTo>
                    <a:pt x="910" y="1"/>
                  </a:moveTo>
                  <a:cubicBezTo>
                    <a:pt x="820" y="7"/>
                    <a:pt x="729" y="9"/>
                    <a:pt x="639" y="9"/>
                  </a:cubicBezTo>
                  <a:cubicBezTo>
                    <a:pt x="547" y="9"/>
                    <a:pt x="455" y="7"/>
                    <a:pt x="363" y="7"/>
                  </a:cubicBezTo>
                  <a:cubicBezTo>
                    <a:pt x="248" y="7"/>
                    <a:pt x="134" y="10"/>
                    <a:pt x="21" y="22"/>
                  </a:cubicBezTo>
                  <a:cubicBezTo>
                    <a:pt x="0" y="33"/>
                    <a:pt x="0" y="54"/>
                    <a:pt x="10" y="54"/>
                  </a:cubicBezTo>
                  <a:cubicBezTo>
                    <a:pt x="117" y="78"/>
                    <a:pt x="227" y="87"/>
                    <a:pt x="339" y="87"/>
                  </a:cubicBezTo>
                  <a:cubicBezTo>
                    <a:pt x="532" y="87"/>
                    <a:pt x="727" y="60"/>
                    <a:pt x="910" y="33"/>
                  </a:cubicBezTo>
                  <a:cubicBezTo>
                    <a:pt x="931" y="33"/>
                    <a:pt x="931" y="1"/>
                    <a:pt x="9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63"/>
            <p:cNvSpPr/>
            <p:nvPr/>
          </p:nvSpPr>
          <p:spPr>
            <a:xfrm>
              <a:off x="7484393" y="4405458"/>
              <a:ext cx="21262" cy="5150"/>
            </a:xfrm>
            <a:custGeom>
              <a:avLst/>
              <a:gdLst/>
              <a:ahLst/>
              <a:cxnLst/>
              <a:rect l="l" t="t" r="r" b="b"/>
              <a:pathLst>
                <a:path w="289" h="70" extrusionOk="0">
                  <a:moveTo>
                    <a:pt x="76" y="0"/>
                  </a:moveTo>
                  <a:cubicBezTo>
                    <a:pt x="57" y="0"/>
                    <a:pt x="38" y="3"/>
                    <a:pt x="22" y="14"/>
                  </a:cubicBezTo>
                  <a:cubicBezTo>
                    <a:pt x="10" y="24"/>
                    <a:pt x="0" y="45"/>
                    <a:pt x="22" y="56"/>
                  </a:cubicBezTo>
                  <a:cubicBezTo>
                    <a:pt x="32" y="67"/>
                    <a:pt x="48" y="70"/>
                    <a:pt x="65" y="70"/>
                  </a:cubicBezTo>
                  <a:cubicBezTo>
                    <a:pt x="82" y="70"/>
                    <a:pt x="101" y="67"/>
                    <a:pt x="117" y="67"/>
                  </a:cubicBezTo>
                  <a:cubicBezTo>
                    <a:pt x="171" y="67"/>
                    <a:pt x="214" y="67"/>
                    <a:pt x="257" y="56"/>
                  </a:cubicBezTo>
                  <a:cubicBezTo>
                    <a:pt x="289" y="56"/>
                    <a:pt x="289" y="14"/>
                    <a:pt x="257" y="14"/>
                  </a:cubicBezTo>
                  <a:cubicBezTo>
                    <a:pt x="214" y="14"/>
                    <a:pt x="171" y="14"/>
                    <a:pt x="129" y="3"/>
                  </a:cubicBezTo>
                  <a:cubicBezTo>
                    <a:pt x="113" y="3"/>
                    <a:pt x="94" y="0"/>
                    <a:pt x="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63"/>
            <p:cNvSpPr/>
            <p:nvPr/>
          </p:nvSpPr>
          <p:spPr>
            <a:xfrm>
              <a:off x="7384263" y="4522215"/>
              <a:ext cx="84385" cy="16921"/>
            </a:xfrm>
            <a:custGeom>
              <a:avLst/>
              <a:gdLst/>
              <a:ahLst/>
              <a:cxnLst/>
              <a:rect l="l" t="t" r="r" b="b"/>
              <a:pathLst>
                <a:path w="1147" h="230" extrusionOk="0">
                  <a:moveTo>
                    <a:pt x="1104" y="0"/>
                  </a:moveTo>
                  <a:cubicBezTo>
                    <a:pt x="943" y="11"/>
                    <a:pt x="783" y="43"/>
                    <a:pt x="633" y="76"/>
                  </a:cubicBezTo>
                  <a:cubicBezTo>
                    <a:pt x="429" y="118"/>
                    <a:pt x="236" y="129"/>
                    <a:pt x="33" y="140"/>
                  </a:cubicBezTo>
                  <a:cubicBezTo>
                    <a:pt x="1" y="140"/>
                    <a:pt x="1" y="172"/>
                    <a:pt x="33" y="183"/>
                  </a:cubicBezTo>
                  <a:cubicBezTo>
                    <a:pt x="119" y="216"/>
                    <a:pt x="210" y="229"/>
                    <a:pt x="303" y="229"/>
                  </a:cubicBezTo>
                  <a:cubicBezTo>
                    <a:pt x="571" y="229"/>
                    <a:pt x="860" y="120"/>
                    <a:pt x="1114" y="64"/>
                  </a:cubicBezTo>
                  <a:cubicBezTo>
                    <a:pt x="1147" y="64"/>
                    <a:pt x="1136" y="0"/>
                    <a:pt x="11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28" name="Google Shape;5428;p63"/>
          <p:cNvGrpSpPr/>
          <p:nvPr/>
        </p:nvGrpSpPr>
        <p:grpSpPr>
          <a:xfrm>
            <a:off x="5428210" y="2894642"/>
            <a:ext cx="1030646" cy="1261054"/>
            <a:chOff x="5652032" y="1441646"/>
            <a:chExt cx="2093959" cy="2562076"/>
          </a:xfrm>
        </p:grpSpPr>
        <p:sp>
          <p:nvSpPr>
            <p:cNvPr id="5429" name="Google Shape;5429;p63"/>
            <p:cNvSpPr/>
            <p:nvPr/>
          </p:nvSpPr>
          <p:spPr>
            <a:xfrm>
              <a:off x="7177896" y="2435003"/>
              <a:ext cx="13463" cy="80633"/>
            </a:xfrm>
            <a:custGeom>
              <a:avLst/>
              <a:gdLst/>
              <a:ahLst/>
              <a:cxnLst/>
              <a:rect l="l" t="t" r="r" b="b"/>
              <a:pathLst>
                <a:path w="183" h="1096" extrusionOk="0">
                  <a:moveTo>
                    <a:pt x="156" y="0"/>
                  </a:moveTo>
                  <a:cubicBezTo>
                    <a:pt x="148" y="0"/>
                    <a:pt x="140" y="6"/>
                    <a:pt x="140" y="16"/>
                  </a:cubicBezTo>
                  <a:cubicBezTo>
                    <a:pt x="119" y="380"/>
                    <a:pt x="54" y="723"/>
                    <a:pt x="0" y="1087"/>
                  </a:cubicBezTo>
                  <a:cubicBezTo>
                    <a:pt x="0" y="1093"/>
                    <a:pt x="6" y="1096"/>
                    <a:pt x="11" y="1096"/>
                  </a:cubicBezTo>
                  <a:cubicBezTo>
                    <a:pt x="16" y="1096"/>
                    <a:pt x="22" y="1093"/>
                    <a:pt x="22" y="1087"/>
                  </a:cubicBezTo>
                  <a:cubicBezTo>
                    <a:pt x="140" y="756"/>
                    <a:pt x="183" y="370"/>
                    <a:pt x="172" y="16"/>
                  </a:cubicBezTo>
                  <a:cubicBezTo>
                    <a:pt x="172" y="6"/>
                    <a:pt x="164" y="0"/>
                    <a:pt x="1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63"/>
            <p:cNvSpPr/>
            <p:nvPr/>
          </p:nvSpPr>
          <p:spPr>
            <a:xfrm>
              <a:off x="7158988" y="2437210"/>
              <a:ext cx="18245" cy="84679"/>
            </a:xfrm>
            <a:custGeom>
              <a:avLst/>
              <a:gdLst/>
              <a:ahLst/>
              <a:cxnLst/>
              <a:rect l="l" t="t" r="r" b="b"/>
              <a:pathLst>
                <a:path w="248" h="1151" extrusionOk="0">
                  <a:moveTo>
                    <a:pt x="231" y="0"/>
                  </a:moveTo>
                  <a:cubicBezTo>
                    <a:pt x="228" y="0"/>
                    <a:pt x="226" y="3"/>
                    <a:pt x="226" y="8"/>
                  </a:cubicBezTo>
                  <a:cubicBezTo>
                    <a:pt x="172" y="190"/>
                    <a:pt x="150" y="383"/>
                    <a:pt x="119" y="576"/>
                  </a:cubicBezTo>
                  <a:cubicBezTo>
                    <a:pt x="76" y="757"/>
                    <a:pt x="33" y="950"/>
                    <a:pt x="0" y="1133"/>
                  </a:cubicBezTo>
                  <a:cubicBezTo>
                    <a:pt x="0" y="1145"/>
                    <a:pt x="8" y="1150"/>
                    <a:pt x="16" y="1150"/>
                  </a:cubicBezTo>
                  <a:cubicBezTo>
                    <a:pt x="22" y="1150"/>
                    <a:pt x="28" y="1148"/>
                    <a:pt x="33" y="1143"/>
                  </a:cubicBezTo>
                  <a:cubicBezTo>
                    <a:pt x="150" y="800"/>
                    <a:pt x="247" y="372"/>
                    <a:pt x="236" y="8"/>
                  </a:cubicBezTo>
                  <a:cubicBezTo>
                    <a:pt x="236" y="3"/>
                    <a:pt x="233" y="0"/>
                    <a:pt x="2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63"/>
            <p:cNvSpPr/>
            <p:nvPr/>
          </p:nvSpPr>
          <p:spPr>
            <a:xfrm>
              <a:off x="7141993" y="2446480"/>
              <a:ext cx="17068" cy="86445"/>
            </a:xfrm>
            <a:custGeom>
              <a:avLst/>
              <a:gdLst/>
              <a:ahLst/>
              <a:cxnLst/>
              <a:rect l="l" t="t" r="r" b="b"/>
              <a:pathLst>
                <a:path w="232" h="1175" extrusionOk="0">
                  <a:moveTo>
                    <a:pt x="221" y="0"/>
                  </a:moveTo>
                  <a:cubicBezTo>
                    <a:pt x="157" y="182"/>
                    <a:pt x="135" y="386"/>
                    <a:pt x="93" y="578"/>
                  </a:cubicBezTo>
                  <a:cubicBezTo>
                    <a:pt x="60" y="771"/>
                    <a:pt x="17" y="964"/>
                    <a:pt x="7" y="1156"/>
                  </a:cubicBezTo>
                  <a:cubicBezTo>
                    <a:pt x="1" y="1169"/>
                    <a:pt x="9" y="1174"/>
                    <a:pt x="17" y="1174"/>
                  </a:cubicBezTo>
                  <a:cubicBezTo>
                    <a:pt x="23" y="1174"/>
                    <a:pt x="28" y="1171"/>
                    <a:pt x="28" y="1167"/>
                  </a:cubicBezTo>
                  <a:cubicBezTo>
                    <a:pt x="93" y="964"/>
                    <a:pt x="114" y="750"/>
                    <a:pt x="157" y="546"/>
                  </a:cubicBezTo>
                  <a:cubicBezTo>
                    <a:pt x="189" y="374"/>
                    <a:pt x="231" y="193"/>
                    <a:pt x="231" y="10"/>
                  </a:cubicBezTo>
                  <a:cubicBezTo>
                    <a:pt x="231" y="0"/>
                    <a:pt x="221" y="0"/>
                    <a:pt x="2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63"/>
            <p:cNvSpPr/>
            <p:nvPr/>
          </p:nvSpPr>
          <p:spPr>
            <a:xfrm>
              <a:off x="7118009" y="2447658"/>
              <a:ext cx="22145" cy="103439"/>
            </a:xfrm>
            <a:custGeom>
              <a:avLst/>
              <a:gdLst/>
              <a:ahLst/>
              <a:cxnLst/>
              <a:rect l="l" t="t" r="r" b="b"/>
              <a:pathLst>
                <a:path w="301" h="1406" extrusionOk="0">
                  <a:moveTo>
                    <a:pt x="284" y="1"/>
                  </a:moveTo>
                  <a:cubicBezTo>
                    <a:pt x="281" y="1"/>
                    <a:pt x="279" y="2"/>
                    <a:pt x="279" y="5"/>
                  </a:cubicBezTo>
                  <a:cubicBezTo>
                    <a:pt x="193" y="477"/>
                    <a:pt x="97" y="926"/>
                    <a:pt x="1" y="1397"/>
                  </a:cubicBezTo>
                  <a:cubicBezTo>
                    <a:pt x="1" y="1403"/>
                    <a:pt x="3" y="1405"/>
                    <a:pt x="7" y="1405"/>
                  </a:cubicBezTo>
                  <a:cubicBezTo>
                    <a:pt x="12" y="1405"/>
                    <a:pt x="17" y="1403"/>
                    <a:pt x="22" y="1397"/>
                  </a:cubicBezTo>
                  <a:cubicBezTo>
                    <a:pt x="183" y="969"/>
                    <a:pt x="279" y="477"/>
                    <a:pt x="300" y="16"/>
                  </a:cubicBezTo>
                  <a:cubicBezTo>
                    <a:pt x="300" y="9"/>
                    <a:pt x="290" y="1"/>
                    <a:pt x="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63"/>
            <p:cNvSpPr/>
            <p:nvPr/>
          </p:nvSpPr>
          <p:spPr>
            <a:xfrm>
              <a:off x="6715796" y="2832361"/>
              <a:ext cx="43921" cy="153835"/>
            </a:xfrm>
            <a:custGeom>
              <a:avLst/>
              <a:gdLst/>
              <a:ahLst/>
              <a:cxnLst/>
              <a:rect l="l" t="t" r="r" b="b"/>
              <a:pathLst>
                <a:path w="597" h="2091" extrusionOk="0">
                  <a:moveTo>
                    <a:pt x="579" y="1"/>
                  </a:moveTo>
                  <a:cubicBezTo>
                    <a:pt x="573" y="1"/>
                    <a:pt x="568" y="4"/>
                    <a:pt x="564" y="12"/>
                  </a:cubicBezTo>
                  <a:cubicBezTo>
                    <a:pt x="382" y="697"/>
                    <a:pt x="157" y="1372"/>
                    <a:pt x="7" y="2068"/>
                  </a:cubicBezTo>
                  <a:cubicBezTo>
                    <a:pt x="0" y="2081"/>
                    <a:pt x="15" y="2091"/>
                    <a:pt x="29" y="2091"/>
                  </a:cubicBezTo>
                  <a:cubicBezTo>
                    <a:pt x="37" y="2091"/>
                    <a:pt x="46" y="2087"/>
                    <a:pt x="50" y="2079"/>
                  </a:cubicBezTo>
                  <a:cubicBezTo>
                    <a:pt x="285" y="1415"/>
                    <a:pt x="435" y="708"/>
                    <a:pt x="596" y="23"/>
                  </a:cubicBezTo>
                  <a:cubicBezTo>
                    <a:pt x="596" y="10"/>
                    <a:pt x="588" y="1"/>
                    <a:pt x="5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63"/>
            <p:cNvSpPr/>
            <p:nvPr/>
          </p:nvSpPr>
          <p:spPr>
            <a:xfrm>
              <a:off x="6869339" y="2357092"/>
              <a:ext cx="151922" cy="88578"/>
            </a:xfrm>
            <a:custGeom>
              <a:avLst/>
              <a:gdLst/>
              <a:ahLst/>
              <a:cxnLst/>
              <a:rect l="l" t="t" r="r" b="b"/>
              <a:pathLst>
                <a:path w="2065" h="1204" extrusionOk="0">
                  <a:moveTo>
                    <a:pt x="10" y="0"/>
                  </a:moveTo>
                  <a:cubicBezTo>
                    <a:pt x="4" y="0"/>
                    <a:pt x="0" y="8"/>
                    <a:pt x="8" y="16"/>
                  </a:cubicBezTo>
                  <a:cubicBezTo>
                    <a:pt x="479" y="506"/>
                    <a:pt x="1146" y="1204"/>
                    <a:pt x="1889" y="1204"/>
                  </a:cubicBezTo>
                  <a:cubicBezTo>
                    <a:pt x="1940" y="1204"/>
                    <a:pt x="1991" y="1201"/>
                    <a:pt x="2043" y="1194"/>
                  </a:cubicBezTo>
                  <a:cubicBezTo>
                    <a:pt x="2064" y="1194"/>
                    <a:pt x="2064" y="1161"/>
                    <a:pt x="2043" y="1161"/>
                  </a:cubicBezTo>
                  <a:cubicBezTo>
                    <a:pt x="2024" y="1162"/>
                    <a:pt x="2006" y="1162"/>
                    <a:pt x="1988" y="1162"/>
                  </a:cubicBezTo>
                  <a:cubicBezTo>
                    <a:pt x="1200" y="1162"/>
                    <a:pt x="574" y="486"/>
                    <a:pt x="18" y="5"/>
                  </a:cubicBezTo>
                  <a:cubicBezTo>
                    <a:pt x="15" y="2"/>
                    <a:pt x="12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63"/>
            <p:cNvSpPr/>
            <p:nvPr/>
          </p:nvSpPr>
          <p:spPr>
            <a:xfrm>
              <a:off x="6871620" y="2380046"/>
              <a:ext cx="99982" cy="71216"/>
            </a:xfrm>
            <a:custGeom>
              <a:avLst/>
              <a:gdLst/>
              <a:ahLst/>
              <a:cxnLst/>
              <a:rect l="l" t="t" r="r" b="b"/>
              <a:pathLst>
                <a:path w="1359" h="968" extrusionOk="0">
                  <a:moveTo>
                    <a:pt x="23" y="0"/>
                  </a:moveTo>
                  <a:cubicBezTo>
                    <a:pt x="13" y="0"/>
                    <a:pt x="1" y="16"/>
                    <a:pt x="9" y="25"/>
                  </a:cubicBezTo>
                  <a:cubicBezTo>
                    <a:pt x="180" y="249"/>
                    <a:pt x="405" y="442"/>
                    <a:pt x="641" y="603"/>
                  </a:cubicBezTo>
                  <a:cubicBezTo>
                    <a:pt x="844" y="753"/>
                    <a:pt x="1091" y="946"/>
                    <a:pt x="1348" y="967"/>
                  </a:cubicBezTo>
                  <a:cubicBezTo>
                    <a:pt x="1358" y="967"/>
                    <a:pt x="1358" y="946"/>
                    <a:pt x="1348" y="946"/>
                  </a:cubicBezTo>
                  <a:cubicBezTo>
                    <a:pt x="1069" y="892"/>
                    <a:pt x="801" y="678"/>
                    <a:pt x="577" y="506"/>
                  </a:cubicBezTo>
                  <a:cubicBezTo>
                    <a:pt x="384" y="357"/>
                    <a:pt x="213" y="175"/>
                    <a:pt x="30" y="4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63"/>
            <p:cNvSpPr/>
            <p:nvPr/>
          </p:nvSpPr>
          <p:spPr>
            <a:xfrm>
              <a:off x="6852565" y="2381002"/>
              <a:ext cx="88873" cy="78278"/>
            </a:xfrm>
            <a:custGeom>
              <a:avLst/>
              <a:gdLst/>
              <a:ahLst/>
              <a:cxnLst/>
              <a:rect l="l" t="t" r="r" b="b"/>
              <a:pathLst>
                <a:path w="1208" h="1064" extrusionOk="0">
                  <a:moveTo>
                    <a:pt x="54" y="1"/>
                  </a:moveTo>
                  <a:cubicBezTo>
                    <a:pt x="1" y="1"/>
                    <a:pt x="1" y="76"/>
                    <a:pt x="54" y="76"/>
                  </a:cubicBezTo>
                  <a:cubicBezTo>
                    <a:pt x="65" y="301"/>
                    <a:pt x="279" y="451"/>
                    <a:pt x="439" y="569"/>
                  </a:cubicBezTo>
                  <a:cubicBezTo>
                    <a:pt x="675" y="750"/>
                    <a:pt x="921" y="911"/>
                    <a:pt x="1178" y="1061"/>
                  </a:cubicBezTo>
                  <a:cubicBezTo>
                    <a:pt x="1181" y="1063"/>
                    <a:pt x="1184" y="1063"/>
                    <a:pt x="1187" y="1063"/>
                  </a:cubicBezTo>
                  <a:cubicBezTo>
                    <a:pt x="1202" y="1063"/>
                    <a:pt x="1207" y="1038"/>
                    <a:pt x="1189" y="1029"/>
                  </a:cubicBezTo>
                  <a:cubicBezTo>
                    <a:pt x="975" y="900"/>
                    <a:pt x="772" y="750"/>
                    <a:pt x="568" y="601"/>
                  </a:cubicBezTo>
                  <a:cubicBezTo>
                    <a:pt x="375" y="462"/>
                    <a:pt x="161" y="312"/>
                    <a:pt x="86" y="76"/>
                  </a:cubicBezTo>
                  <a:lnTo>
                    <a:pt x="75" y="76"/>
                  </a:lnTo>
                  <a:cubicBezTo>
                    <a:pt x="108" y="55"/>
                    <a:pt x="97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63"/>
            <p:cNvSpPr/>
            <p:nvPr/>
          </p:nvSpPr>
          <p:spPr>
            <a:xfrm>
              <a:off x="6171959" y="2834200"/>
              <a:ext cx="42597" cy="302741"/>
            </a:xfrm>
            <a:custGeom>
              <a:avLst/>
              <a:gdLst/>
              <a:ahLst/>
              <a:cxnLst/>
              <a:rect l="l" t="t" r="r" b="b"/>
              <a:pathLst>
                <a:path w="579" h="4115" extrusionOk="0">
                  <a:moveTo>
                    <a:pt x="32" y="1"/>
                  </a:moveTo>
                  <a:cubicBezTo>
                    <a:pt x="27" y="1"/>
                    <a:pt x="22" y="3"/>
                    <a:pt x="22" y="8"/>
                  </a:cubicBezTo>
                  <a:cubicBezTo>
                    <a:pt x="0" y="715"/>
                    <a:pt x="32" y="1422"/>
                    <a:pt x="118" y="2118"/>
                  </a:cubicBezTo>
                  <a:cubicBezTo>
                    <a:pt x="160" y="2450"/>
                    <a:pt x="214" y="2782"/>
                    <a:pt x="289" y="3103"/>
                  </a:cubicBezTo>
                  <a:cubicBezTo>
                    <a:pt x="353" y="3435"/>
                    <a:pt x="417" y="3789"/>
                    <a:pt x="546" y="4099"/>
                  </a:cubicBezTo>
                  <a:cubicBezTo>
                    <a:pt x="546" y="4110"/>
                    <a:pt x="554" y="4115"/>
                    <a:pt x="562" y="4115"/>
                  </a:cubicBezTo>
                  <a:cubicBezTo>
                    <a:pt x="570" y="4115"/>
                    <a:pt x="578" y="4110"/>
                    <a:pt x="578" y="4099"/>
                  </a:cubicBezTo>
                  <a:cubicBezTo>
                    <a:pt x="524" y="3789"/>
                    <a:pt x="429" y="3478"/>
                    <a:pt x="364" y="3168"/>
                  </a:cubicBezTo>
                  <a:cubicBezTo>
                    <a:pt x="289" y="2804"/>
                    <a:pt x="225" y="2440"/>
                    <a:pt x="172" y="2075"/>
                  </a:cubicBezTo>
                  <a:cubicBezTo>
                    <a:pt x="86" y="1390"/>
                    <a:pt x="43" y="705"/>
                    <a:pt x="43" y="8"/>
                  </a:cubicBezTo>
                  <a:cubicBezTo>
                    <a:pt x="43" y="3"/>
                    <a:pt x="38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63"/>
            <p:cNvSpPr/>
            <p:nvPr/>
          </p:nvSpPr>
          <p:spPr>
            <a:xfrm>
              <a:off x="6216837" y="2860391"/>
              <a:ext cx="60401" cy="348501"/>
            </a:xfrm>
            <a:custGeom>
              <a:avLst/>
              <a:gdLst/>
              <a:ahLst/>
              <a:cxnLst/>
              <a:rect l="l" t="t" r="r" b="b"/>
              <a:pathLst>
                <a:path w="821" h="4737" extrusionOk="0">
                  <a:moveTo>
                    <a:pt x="11" y="0"/>
                  </a:moveTo>
                  <a:cubicBezTo>
                    <a:pt x="5" y="0"/>
                    <a:pt x="0" y="6"/>
                    <a:pt x="0" y="17"/>
                  </a:cubicBezTo>
                  <a:cubicBezTo>
                    <a:pt x="22" y="809"/>
                    <a:pt x="107" y="1601"/>
                    <a:pt x="236" y="2394"/>
                  </a:cubicBezTo>
                  <a:cubicBezTo>
                    <a:pt x="364" y="3165"/>
                    <a:pt x="493" y="3978"/>
                    <a:pt x="771" y="4718"/>
                  </a:cubicBezTo>
                  <a:cubicBezTo>
                    <a:pt x="776" y="4731"/>
                    <a:pt x="786" y="4737"/>
                    <a:pt x="795" y="4737"/>
                  </a:cubicBezTo>
                  <a:cubicBezTo>
                    <a:pt x="809" y="4737"/>
                    <a:pt x="820" y="4725"/>
                    <a:pt x="814" y="4706"/>
                  </a:cubicBezTo>
                  <a:cubicBezTo>
                    <a:pt x="654" y="3936"/>
                    <a:pt x="428" y="3186"/>
                    <a:pt x="300" y="2415"/>
                  </a:cubicBezTo>
                  <a:cubicBezTo>
                    <a:pt x="161" y="1623"/>
                    <a:pt x="76" y="820"/>
                    <a:pt x="22" y="17"/>
                  </a:cubicBezTo>
                  <a:cubicBezTo>
                    <a:pt x="22" y="6"/>
                    <a:pt x="16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63"/>
            <p:cNvSpPr/>
            <p:nvPr/>
          </p:nvSpPr>
          <p:spPr>
            <a:xfrm>
              <a:off x="6245971" y="2938965"/>
              <a:ext cx="54148" cy="243737"/>
            </a:xfrm>
            <a:custGeom>
              <a:avLst/>
              <a:gdLst/>
              <a:ahLst/>
              <a:cxnLst/>
              <a:rect l="l" t="t" r="r" b="b"/>
              <a:pathLst>
                <a:path w="736" h="3313" extrusionOk="0">
                  <a:moveTo>
                    <a:pt x="13" y="1"/>
                  </a:moveTo>
                  <a:cubicBezTo>
                    <a:pt x="6" y="1"/>
                    <a:pt x="1" y="3"/>
                    <a:pt x="1" y="9"/>
                  </a:cubicBezTo>
                  <a:cubicBezTo>
                    <a:pt x="97" y="1111"/>
                    <a:pt x="289" y="2258"/>
                    <a:pt x="675" y="3296"/>
                  </a:cubicBezTo>
                  <a:cubicBezTo>
                    <a:pt x="679" y="3307"/>
                    <a:pt x="688" y="3312"/>
                    <a:pt x="698" y="3312"/>
                  </a:cubicBezTo>
                  <a:cubicBezTo>
                    <a:pt x="715" y="3312"/>
                    <a:pt x="736" y="3296"/>
                    <a:pt x="729" y="3274"/>
                  </a:cubicBezTo>
                  <a:cubicBezTo>
                    <a:pt x="429" y="2193"/>
                    <a:pt x="161" y="1133"/>
                    <a:pt x="32" y="9"/>
                  </a:cubicBezTo>
                  <a:cubicBezTo>
                    <a:pt x="27" y="3"/>
                    <a:pt x="19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63"/>
            <p:cNvSpPr/>
            <p:nvPr/>
          </p:nvSpPr>
          <p:spPr>
            <a:xfrm>
              <a:off x="6269587" y="2976266"/>
              <a:ext cx="35534" cy="177230"/>
            </a:xfrm>
            <a:custGeom>
              <a:avLst/>
              <a:gdLst/>
              <a:ahLst/>
              <a:cxnLst/>
              <a:rect l="l" t="t" r="r" b="b"/>
              <a:pathLst>
                <a:path w="483" h="2409" extrusionOk="0">
                  <a:moveTo>
                    <a:pt x="18" y="1"/>
                  </a:moveTo>
                  <a:cubicBezTo>
                    <a:pt x="12" y="1"/>
                    <a:pt x="1" y="8"/>
                    <a:pt x="1" y="16"/>
                  </a:cubicBezTo>
                  <a:lnTo>
                    <a:pt x="225" y="1204"/>
                  </a:lnTo>
                  <a:cubicBezTo>
                    <a:pt x="290" y="1601"/>
                    <a:pt x="344" y="2018"/>
                    <a:pt x="461" y="2403"/>
                  </a:cubicBezTo>
                  <a:cubicBezTo>
                    <a:pt x="461" y="2407"/>
                    <a:pt x="463" y="2408"/>
                    <a:pt x="465" y="2408"/>
                  </a:cubicBezTo>
                  <a:cubicBezTo>
                    <a:pt x="472" y="2408"/>
                    <a:pt x="482" y="2400"/>
                    <a:pt x="482" y="2393"/>
                  </a:cubicBezTo>
                  <a:cubicBezTo>
                    <a:pt x="451" y="2008"/>
                    <a:pt x="344" y="1622"/>
                    <a:pt x="268" y="1237"/>
                  </a:cubicBezTo>
                  <a:cubicBezTo>
                    <a:pt x="194" y="830"/>
                    <a:pt x="108" y="412"/>
                    <a:pt x="22" y="5"/>
                  </a:cubicBezTo>
                  <a:cubicBezTo>
                    <a:pt x="22" y="2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63"/>
            <p:cNvSpPr/>
            <p:nvPr/>
          </p:nvSpPr>
          <p:spPr>
            <a:xfrm>
              <a:off x="6299163" y="3030782"/>
              <a:ext cx="14640" cy="76439"/>
            </a:xfrm>
            <a:custGeom>
              <a:avLst/>
              <a:gdLst/>
              <a:ahLst/>
              <a:cxnLst/>
              <a:rect l="l" t="t" r="r" b="b"/>
              <a:pathLst>
                <a:path w="199" h="1039" extrusionOk="0">
                  <a:moveTo>
                    <a:pt x="18" y="0"/>
                  </a:moveTo>
                  <a:cubicBezTo>
                    <a:pt x="8" y="0"/>
                    <a:pt x="0" y="8"/>
                    <a:pt x="6" y="25"/>
                  </a:cubicBezTo>
                  <a:cubicBezTo>
                    <a:pt x="38" y="346"/>
                    <a:pt x="59" y="720"/>
                    <a:pt x="166" y="1031"/>
                  </a:cubicBezTo>
                  <a:cubicBezTo>
                    <a:pt x="172" y="1036"/>
                    <a:pt x="180" y="1039"/>
                    <a:pt x="186" y="1039"/>
                  </a:cubicBezTo>
                  <a:cubicBezTo>
                    <a:pt x="193" y="1039"/>
                    <a:pt x="199" y="1036"/>
                    <a:pt x="199" y="1031"/>
                  </a:cubicBezTo>
                  <a:cubicBezTo>
                    <a:pt x="177" y="688"/>
                    <a:pt x="80" y="356"/>
                    <a:pt x="38" y="25"/>
                  </a:cubicBezTo>
                  <a:cubicBezTo>
                    <a:pt x="38" y="8"/>
                    <a:pt x="27" y="0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63"/>
            <p:cNvSpPr/>
            <p:nvPr/>
          </p:nvSpPr>
          <p:spPr>
            <a:xfrm>
              <a:off x="6218382" y="2430516"/>
              <a:ext cx="33180" cy="342248"/>
            </a:xfrm>
            <a:custGeom>
              <a:avLst/>
              <a:gdLst/>
              <a:ahLst/>
              <a:cxnLst/>
              <a:rect l="l" t="t" r="r" b="b"/>
              <a:pathLst>
                <a:path w="451" h="4652" extrusionOk="0">
                  <a:moveTo>
                    <a:pt x="437" y="1"/>
                  </a:moveTo>
                  <a:cubicBezTo>
                    <a:pt x="433" y="1"/>
                    <a:pt x="429" y="4"/>
                    <a:pt x="429" y="13"/>
                  </a:cubicBezTo>
                  <a:cubicBezTo>
                    <a:pt x="290" y="763"/>
                    <a:pt x="193" y="1523"/>
                    <a:pt x="119" y="2283"/>
                  </a:cubicBezTo>
                  <a:cubicBezTo>
                    <a:pt x="86" y="2658"/>
                    <a:pt x="65" y="3044"/>
                    <a:pt x="43" y="3418"/>
                  </a:cubicBezTo>
                  <a:cubicBezTo>
                    <a:pt x="33" y="3825"/>
                    <a:pt x="1" y="4243"/>
                    <a:pt x="43" y="4639"/>
                  </a:cubicBezTo>
                  <a:cubicBezTo>
                    <a:pt x="43" y="4645"/>
                    <a:pt x="47" y="4651"/>
                    <a:pt x="52" y="4651"/>
                  </a:cubicBezTo>
                  <a:cubicBezTo>
                    <a:pt x="56" y="4651"/>
                    <a:pt x="60" y="4648"/>
                    <a:pt x="65" y="4639"/>
                  </a:cubicBezTo>
                  <a:cubicBezTo>
                    <a:pt x="97" y="4275"/>
                    <a:pt x="86" y="3911"/>
                    <a:pt x="108" y="3536"/>
                  </a:cubicBezTo>
                  <a:cubicBezTo>
                    <a:pt x="119" y="3161"/>
                    <a:pt x="140" y="2776"/>
                    <a:pt x="172" y="2401"/>
                  </a:cubicBezTo>
                  <a:cubicBezTo>
                    <a:pt x="236" y="1598"/>
                    <a:pt x="333" y="806"/>
                    <a:pt x="450" y="13"/>
                  </a:cubicBezTo>
                  <a:cubicBezTo>
                    <a:pt x="450" y="7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63"/>
            <p:cNvSpPr/>
            <p:nvPr/>
          </p:nvSpPr>
          <p:spPr>
            <a:xfrm>
              <a:off x="6233390" y="2507324"/>
              <a:ext cx="26853" cy="242855"/>
            </a:xfrm>
            <a:custGeom>
              <a:avLst/>
              <a:gdLst/>
              <a:ahLst/>
              <a:cxnLst/>
              <a:rect l="l" t="t" r="r" b="b"/>
              <a:pathLst>
                <a:path w="365" h="3301" extrusionOk="0">
                  <a:moveTo>
                    <a:pt x="351" y="1"/>
                  </a:moveTo>
                  <a:cubicBezTo>
                    <a:pt x="347" y="1"/>
                    <a:pt x="343" y="4"/>
                    <a:pt x="343" y="8"/>
                  </a:cubicBezTo>
                  <a:cubicBezTo>
                    <a:pt x="236" y="532"/>
                    <a:pt x="172" y="1068"/>
                    <a:pt x="118" y="1603"/>
                  </a:cubicBezTo>
                  <a:cubicBezTo>
                    <a:pt x="75" y="2139"/>
                    <a:pt x="0" y="2749"/>
                    <a:pt x="86" y="3285"/>
                  </a:cubicBezTo>
                  <a:cubicBezTo>
                    <a:pt x="86" y="3295"/>
                    <a:pt x="94" y="3301"/>
                    <a:pt x="102" y="3301"/>
                  </a:cubicBezTo>
                  <a:cubicBezTo>
                    <a:pt x="110" y="3301"/>
                    <a:pt x="118" y="3295"/>
                    <a:pt x="118" y="3285"/>
                  </a:cubicBezTo>
                  <a:cubicBezTo>
                    <a:pt x="182" y="2771"/>
                    <a:pt x="150" y="2235"/>
                    <a:pt x="182" y="1721"/>
                  </a:cubicBezTo>
                  <a:cubicBezTo>
                    <a:pt x="225" y="1154"/>
                    <a:pt x="289" y="586"/>
                    <a:pt x="364" y="19"/>
                  </a:cubicBezTo>
                  <a:cubicBezTo>
                    <a:pt x="364" y="6"/>
                    <a:pt x="357" y="1"/>
                    <a:pt x="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63"/>
            <p:cNvSpPr/>
            <p:nvPr/>
          </p:nvSpPr>
          <p:spPr>
            <a:xfrm>
              <a:off x="6260170" y="2595609"/>
              <a:ext cx="22880" cy="120655"/>
            </a:xfrm>
            <a:custGeom>
              <a:avLst/>
              <a:gdLst/>
              <a:ahLst/>
              <a:cxnLst/>
              <a:rect l="l" t="t" r="r" b="b"/>
              <a:pathLst>
                <a:path w="311" h="1640" extrusionOk="0">
                  <a:moveTo>
                    <a:pt x="291" y="0"/>
                  </a:moveTo>
                  <a:cubicBezTo>
                    <a:pt x="284" y="0"/>
                    <a:pt x="279" y="3"/>
                    <a:pt x="279" y="8"/>
                  </a:cubicBezTo>
                  <a:cubicBezTo>
                    <a:pt x="139" y="500"/>
                    <a:pt x="0" y="1110"/>
                    <a:pt x="86" y="1624"/>
                  </a:cubicBezTo>
                  <a:cubicBezTo>
                    <a:pt x="86" y="1635"/>
                    <a:pt x="94" y="1640"/>
                    <a:pt x="102" y="1640"/>
                  </a:cubicBezTo>
                  <a:cubicBezTo>
                    <a:pt x="110" y="1640"/>
                    <a:pt x="118" y="1635"/>
                    <a:pt x="118" y="1624"/>
                  </a:cubicBezTo>
                  <a:cubicBezTo>
                    <a:pt x="150" y="1367"/>
                    <a:pt x="139" y="1110"/>
                    <a:pt x="161" y="853"/>
                  </a:cubicBezTo>
                  <a:cubicBezTo>
                    <a:pt x="193" y="575"/>
                    <a:pt x="246" y="296"/>
                    <a:pt x="311" y="18"/>
                  </a:cubicBezTo>
                  <a:cubicBezTo>
                    <a:pt x="311" y="5"/>
                    <a:pt x="300" y="0"/>
                    <a:pt x="2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63"/>
            <p:cNvSpPr/>
            <p:nvPr/>
          </p:nvSpPr>
          <p:spPr>
            <a:xfrm>
              <a:off x="6658778" y="1753588"/>
              <a:ext cx="51205" cy="47306"/>
            </a:xfrm>
            <a:custGeom>
              <a:avLst/>
              <a:gdLst/>
              <a:ahLst/>
              <a:cxnLst/>
              <a:rect l="l" t="t" r="r" b="b"/>
              <a:pathLst>
                <a:path w="696" h="643" extrusionOk="0">
                  <a:moveTo>
                    <a:pt x="236" y="77"/>
                  </a:moveTo>
                  <a:cubicBezTo>
                    <a:pt x="363" y="77"/>
                    <a:pt x="419" y="249"/>
                    <a:pt x="439" y="348"/>
                  </a:cubicBezTo>
                  <a:cubicBezTo>
                    <a:pt x="468" y="494"/>
                    <a:pt x="384" y="543"/>
                    <a:pt x="273" y="543"/>
                  </a:cubicBezTo>
                  <a:cubicBezTo>
                    <a:pt x="261" y="543"/>
                    <a:pt x="249" y="542"/>
                    <a:pt x="236" y="541"/>
                  </a:cubicBezTo>
                  <a:cubicBezTo>
                    <a:pt x="86" y="541"/>
                    <a:pt x="86" y="413"/>
                    <a:pt x="86" y="295"/>
                  </a:cubicBezTo>
                  <a:cubicBezTo>
                    <a:pt x="86" y="231"/>
                    <a:pt x="108" y="167"/>
                    <a:pt x="150" y="113"/>
                  </a:cubicBezTo>
                  <a:lnTo>
                    <a:pt x="182" y="81"/>
                  </a:lnTo>
                  <a:lnTo>
                    <a:pt x="204" y="81"/>
                  </a:lnTo>
                  <a:cubicBezTo>
                    <a:pt x="215" y="79"/>
                    <a:pt x="226" y="77"/>
                    <a:pt x="236" y="77"/>
                  </a:cubicBezTo>
                  <a:close/>
                  <a:moveTo>
                    <a:pt x="254" y="1"/>
                  </a:moveTo>
                  <a:cubicBezTo>
                    <a:pt x="231" y="1"/>
                    <a:pt x="207" y="6"/>
                    <a:pt x="182" y="17"/>
                  </a:cubicBezTo>
                  <a:cubicBezTo>
                    <a:pt x="174" y="15"/>
                    <a:pt x="166" y="14"/>
                    <a:pt x="159" y="14"/>
                  </a:cubicBezTo>
                  <a:cubicBezTo>
                    <a:pt x="10" y="14"/>
                    <a:pt x="1" y="310"/>
                    <a:pt x="1" y="402"/>
                  </a:cubicBezTo>
                  <a:cubicBezTo>
                    <a:pt x="9" y="578"/>
                    <a:pt x="107" y="642"/>
                    <a:pt x="258" y="642"/>
                  </a:cubicBezTo>
                  <a:cubicBezTo>
                    <a:pt x="282" y="642"/>
                    <a:pt x="306" y="641"/>
                    <a:pt x="332" y="638"/>
                  </a:cubicBezTo>
                  <a:cubicBezTo>
                    <a:pt x="695" y="588"/>
                    <a:pt x="510" y="1"/>
                    <a:pt x="2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63"/>
            <p:cNvSpPr/>
            <p:nvPr/>
          </p:nvSpPr>
          <p:spPr>
            <a:xfrm>
              <a:off x="6654806" y="1894182"/>
              <a:ext cx="47306" cy="49071"/>
            </a:xfrm>
            <a:custGeom>
              <a:avLst/>
              <a:gdLst/>
              <a:ahLst/>
              <a:cxnLst/>
              <a:rect l="l" t="t" r="r" b="b"/>
              <a:pathLst>
                <a:path w="643" h="667" extrusionOk="0">
                  <a:moveTo>
                    <a:pt x="365" y="76"/>
                  </a:moveTo>
                  <a:cubicBezTo>
                    <a:pt x="483" y="193"/>
                    <a:pt x="536" y="397"/>
                    <a:pt x="397" y="515"/>
                  </a:cubicBezTo>
                  <a:cubicBezTo>
                    <a:pt x="361" y="551"/>
                    <a:pt x="323" y="566"/>
                    <a:pt x="286" y="566"/>
                  </a:cubicBezTo>
                  <a:cubicBezTo>
                    <a:pt x="182" y="566"/>
                    <a:pt x="95" y="441"/>
                    <a:pt x="119" y="322"/>
                  </a:cubicBezTo>
                  <a:cubicBezTo>
                    <a:pt x="150" y="204"/>
                    <a:pt x="247" y="129"/>
                    <a:pt x="354" y="86"/>
                  </a:cubicBezTo>
                  <a:lnTo>
                    <a:pt x="365" y="76"/>
                  </a:lnTo>
                  <a:close/>
                  <a:moveTo>
                    <a:pt x="333" y="1"/>
                  </a:moveTo>
                  <a:cubicBezTo>
                    <a:pt x="322" y="1"/>
                    <a:pt x="312" y="1"/>
                    <a:pt x="312" y="12"/>
                  </a:cubicBezTo>
                  <a:cubicBezTo>
                    <a:pt x="150" y="86"/>
                    <a:pt x="1" y="226"/>
                    <a:pt x="33" y="419"/>
                  </a:cubicBezTo>
                  <a:cubicBezTo>
                    <a:pt x="43" y="547"/>
                    <a:pt x="154" y="667"/>
                    <a:pt x="289" y="667"/>
                  </a:cubicBezTo>
                  <a:cubicBezTo>
                    <a:pt x="300" y="667"/>
                    <a:pt x="311" y="666"/>
                    <a:pt x="322" y="664"/>
                  </a:cubicBezTo>
                  <a:cubicBezTo>
                    <a:pt x="643" y="611"/>
                    <a:pt x="633" y="97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63"/>
            <p:cNvSpPr/>
            <p:nvPr/>
          </p:nvSpPr>
          <p:spPr>
            <a:xfrm>
              <a:off x="6674523" y="2036763"/>
              <a:ext cx="47379" cy="47526"/>
            </a:xfrm>
            <a:custGeom>
              <a:avLst/>
              <a:gdLst/>
              <a:ahLst/>
              <a:cxnLst/>
              <a:rect l="l" t="t" r="r" b="b"/>
              <a:pathLst>
                <a:path w="644" h="646" extrusionOk="0">
                  <a:moveTo>
                    <a:pt x="238" y="0"/>
                  </a:moveTo>
                  <a:cubicBezTo>
                    <a:pt x="116" y="0"/>
                    <a:pt x="31" y="191"/>
                    <a:pt x="22" y="290"/>
                  </a:cubicBezTo>
                  <a:cubicBezTo>
                    <a:pt x="1" y="472"/>
                    <a:pt x="108" y="632"/>
                    <a:pt x="289" y="644"/>
                  </a:cubicBezTo>
                  <a:cubicBezTo>
                    <a:pt x="301" y="645"/>
                    <a:pt x="313" y="646"/>
                    <a:pt x="324" y="646"/>
                  </a:cubicBezTo>
                  <a:cubicBezTo>
                    <a:pt x="481" y="646"/>
                    <a:pt x="611" y="514"/>
                    <a:pt x="622" y="354"/>
                  </a:cubicBezTo>
                  <a:cubicBezTo>
                    <a:pt x="643" y="194"/>
                    <a:pt x="525" y="44"/>
                    <a:pt x="365" y="1"/>
                  </a:cubicBezTo>
                  <a:cubicBezTo>
                    <a:pt x="354" y="1"/>
                    <a:pt x="343" y="23"/>
                    <a:pt x="354" y="33"/>
                  </a:cubicBezTo>
                  <a:cubicBezTo>
                    <a:pt x="461" y="87"/>
                    <a:pt x="557" y="194"/>
                    <a:pt x="557" y="322"/>
                  </a:cubicBezTo>
                  <a:cubicBezTo>
                    <a:pt x="546" y="440"/>
                    <a:pt x="450" y="558"/>
                    <a:pt x="332" y="568"/>
                  </a:cubicBezTo>
                  <a:cubicBezTo>
                    <a:pt x="193" y="568"/>
                    <a:pt x="97" y="461"/>
                    <a:pt x="97" y="322"/>
                  </a:cubicBezTo>
                  <a:cubicBezTo>
                    <a:pt x="97" y="258"/>
                    <a:pt x="118" y="183"/>
                    <a:pt x="172" y="130"/>
                  </a:cubicBezTo>
                  <a:cubicBezTo>
                    <a:pt x="204" y="97"/>
                    <a:pt x="258" y="87"/>
                    <a:pt x="300" y="76"/>
                  </a:cubicBezTo>
                  <a:cubicBezTo>
                    <a:pt x="332" y="65"/>
                    <a:pt x="332" y="33"/>
                    <a:pt x="311" y="23"/>
                  </a:cubicBezTo>
                  <a:cubicBezTo>
                    <a:pt x="285" y="7"/>
                    <a:pt x="261" y="0"/>
                    <a:pt x="2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63"/>
            <p:cNvSpPr/>
            <p:nvPr/>
          </p:nvSpPr>
          <p:spPr>
            <a:xfrm>
              <a:off x="6712338" y="2168161"/>
              <a:ext cx="41052" cy="44510"/>
            </a:xfrm>
            <a:custGeom>
              <a:avLst/>
              <a:gdLst/>
              <a:ahLst/>
              <a:cxnLst/>
              <a:rect l="l" t="t" r="r" b="b"/>
              <a:pathLst>
                <a:path w="558" h="605" extrusionOk="0">
                  <a:moveTo>
                    <a:pt x="266" y="0"/>
                  </a:moveTo>
                  <a:cubicBezTo>
                    <a:pt x="233" y="0"/>
                    <a:pt x="199" y="14"/>
                    <a:pt x="172" y="35"/>
                  </a:cubicBezTo>
                  <a:cubicBezTo>
                    <a:pt x="97" y="88"/>
                    <a:pt x="75" y="174"/>
                    <a:pt x="43" y="250"/>
                  </a:cubicBezTo>
                  <a:cubicBezTo>
                    <a:pt x="1" y="410"/>
                    <a:pt x="54" y="592"/>
                    <a:pt x="246" y="602"/>
                  </a:cubicBezTo>
                  <a:cubicBezTo>
                    <a:pt x="258" y="604"/>
                    <a:pt x="268" y="604"/>
                    <a:pt x="279" y="604"/>
                  </a:cubicBezTo>
                  <a:cubicBezTo>
                    <a:pt x="443" y="604"/>
                    <a:pt x="547" y="454"/>
                    <a:pt x="557" y="303"/>
                  </a:cubicBezTo>
                  <a:cubicBezTo>
                    <a:pt x="557" y="238"/>
                    <a:pt x="557" y="131"/>
                    <a:pt x="493" y="88"/>
                  </a:cubicBezTo>
                  <a:cubicBezTo>
                    <a:pt x="479" y="81"/>
                    <a:pt x="465" y="78"/>
                    <a:pt x="451" y="78"/>
                  </a:cubicBezTo>
                  <a:cubicBezTo>
                    <a:pt x="423" y="78"/>
                    <a:pt x="397" y="92"/>
                    <a:pt x="375" y="121"/>
                  </a:cubicBezTo>
                  <a:cubicBezTo>
                    <a:pt x="368" y="128"/>
                    <a:pt x="376" y="136"/>
                    <a:pt x="385" y="136"/>
                  </a:cubicBezTo>
                  <a:cubicBezTo>
                    <a:pt x="389" y="136"/>
                    <a:pt x="393" y="135"/>
                    <a:pt x="396" y="131"/>
                  </a:cubicBezTo>
                  <a:cubicBezTo>
                    <a:pt x="407" y="122"/>
                    <a:pt x="417" y="119"/>
                    <a:pt x="425" y="119"/>
                  </a:cubicBezTo>
                  <a:cubicBezTo>
                    <a:pt x="467" y="119"/>
                    <a:pt x="482" y="210"/>
                    <a:pt x="482" y="228"/>
                  </a:cubicBezTo>
                  <a:lnTo>
                    <a:pt x="482" y="303"/>
                  </a:lnTo>
                  <a:cubicBezTo>
                    <a:pt x="472" y="345"/>
                    <a:pt x="461" y="388"/>
                    <a:pt x="439" y="421"/>
                  </a:cubicBezTo>
                  <a:cubicBezTo>
                    <a:pt x="404" y="482"/>
                    <a:pt x="339" y="522"/>
                    <a:pt x="270" y="522"/>
                  </a:cubicBezTo>
                  <a:cubicBezTo>
                    <a:pt x="255" y="522"/>
                    <a:pt x="240" y="521"/>
                    <a:pt x="225" y="517"/>
                  </a:cubicBezTo>
                  <a:cubicBezTo>
                    <a:pt x="97" y="485"/>
                    <a:pt x="97" y="357"/>
                    <a:pt x="129" y="250"/>
                  </a:cubicBezTo>
                  <a:cubicBezTo>
                    <a:pt x="159" y="158"/>
                    <a:pt x="199" y="77"/>
                    <a:pt x="310" y="77"/>
                  </a:cubicBezTo>
                  <a:cubicBezTo>
                    <a:pt x="317" y="77"/>
                    <a:pt x="325" y="78"/>
                    <a:pt x="332" y="78"/>
                  </a:cubicBezTo>
                  <a:cubicBezTo>
                    <a:pt x="343" y="78"/>
                    <a:pt x="343" y="57"/>
                    <a:pt x="343" y="46"/>
                  </a:cubicBezTo>
                  <a:cubicBezTo>
                    <a:pt x="327" y="14"/>
                    <a:pt x="298" y="0"/>
                    <a:pt x="2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63"/>
            <p:cNvSpPr/>
            <p:nvPr/>
          </p:nvSpPr>
          <p:spPr>
            <a:xfrm>
              <a:off x="6366481" y="1796333"/>
              <a:ext cx="240059" cy="59224"/>
            </a:xfrm>
            <a:custGeom>
              <a:avLst/>
              <a:gdLst/>
              <a:ahLst/>
              <a:cxnLst/>
              <a:rect l="l" t="t" r="r" b="b"/>
              <a:pathLst>
                <a:path w="3263" h="805" extrusionOk="0">
                  <a:moveTo>
                    <a:pt x="3241" y="0"/>
                  </a:moveTo>
                  <a:cubicBezTo>
                    <a:pt x="3239" y="0"/>
                    <a:pt x="3236" y="1"/>
                    <a:pt x="3234" y="3"/>
                  </a:cubicBezTo>
                  <a:cubicBezTo>
                    <a:pt x="2753" y="281"/>
                    <a:pt x="2217" y="485"/>
                    <a:pt x="1682" y="602"/>
                  </a:cubicBezTo>
                  <a:cubicBezTo>
                    <a:pt x="1393" y="656"/>
                    <a:pt x="1093" y="699"/>
                    <a:pt x="804" y="699"/>
                  </a:cubicBezTo>
                  <a:cubicBezTo>
                    <a:pt x="766" y="701"/>
                    <a:pt x="728" y="701"/>
                    <a:pt x="690" y="701"/>
                  </a:cubicBezTo>
                  <a:cubicBezTo>
                    <a:pt x="500" y="701"/>
                    <a:pt x="316" y="686"/>
                    <a:pt x="132" y="686"/>
                  </a:cubicBezTo>
                  <a:cubicBezTo>
                    <a:pt x="95" y="686"/>
                    <a:pt x="59" y="687"/>
                    <a:pt x="22" y="688"/>
                  </a:cubicBezTo>
                  <a:cubicBezTo>
                    <a:pt x="1" y="688"/>
                    <a:pt x="1" y="710"/>
                    <a:pt x="12" y="721"/>
                  </a:cubicBezTo>
                  <a:cubicBezTo>
                    <a:pt x="223" y="781"/>
                    <a:pt x="447" y="805"/>
                    <a:pt x="675" y="805"/>
                  </a:cubicBezTo>
                  <a:cubicBezTo>
                    <a:pt x="1013" y="805"/>
                    <a:pt x="1358" y="752"/>
                    <a:pt x="1671" y="688"/>
                  </a:cubicBezTo>
                  <a:cubicBezTo>
                    <a:pt x="2239" y="560"/>
                    <a:pt x="2763" y="335"/>
                    <a:pt x="3245" y="24"/>
                  </a:cubicBezTo>
                  <a:cubicBezTo>
                    <a:pt x="3263" y="16"/>
                    <a:pt x="3252" y="0"/>
                    <a:pt x="3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63"/>
            <p:cNvSpPr/>
            <p:nvPr/>
          </p:nvSpPr>
          <p:spPr>
            <a:xfrm>
              <a:off x="6373617" y="1839740"/>
              <a:ext cx="160456" cy="26853"/>
            </a:xfrm>
            <a:custGeom>
              <a:avLst/>
              <a:gdLst/>
              <a:ahLst/>
              <a:cxnLst/>
              <a:rect l="l" t="t" r="r" b="b"/>
              <a:pathLst>
                <a:path w="2181" h="365" extrusionOk="0">
                  <a:moveTo>
                    <a:pt x="2152" y="0"/>
                  </a:moveTo>
                  <a:cubicBezTo>
                    <a:pt x="2149" y="0"/>
                    <a:pt x="2146" y="1"/>
                    <a:pt x="2142" y="2"/>
                  </a:cubicBezTo>
                  <a:cubicBezTo>
                    <a:pt x="1799" y="131"/>
                    <a:pt x="1435" y="216"/>
                    <a:pt x="1071" y="259"/>
                  </a:cubicBezTo>
                  <a:cubicBezTo>
                    <a:pt x="972" y="268"/>
                    <a:pt x="874" y="271"/>
                    <a:pt x="776" y="271"/>
                  </a:cubicBezTo>
                  <a:cubicBezTo>
                    <a:pt x="567" y="271"/>
                    <a:pt x="361" y="257"/>
                    <a:pt x="156" y="257"/>
                  </a:cubicBezTo>
                  <a:cubicBezTo>
                    <a:pt x="115" y="257"/>
                    <a:pt x="73" y="258"/>
                    <a:pt x="32" y="259"/>
                  </a:cubicBezTo>
                  <a:cubicBezTo>
                    <a:pt x="0" y="259"/>
                    <a:pt x="0" y="302"/>
                    <a:pt x="22" y="302"/>
                  </a:cubicBezTo>
                  <a:cubicBezTo>
                    <a:pt x="187" y="348"/>
                    <a:pt x="364" y="365"/>
                    <a:pt x="542" y="365"/>
                  </a:cubicBezTo>
                  <a:cubicBezTo>
                    <a:pt x="733" y="365"/>
                    <a:pt x="925" y="346"/>
                    <a:pt x="1103" y="323"/>
                  </a:cubicBezTo>
                  <a:cubicBezTo>
                    <a:pt x="1467" y="269"/>
                    <a:pt x="1821" y="174"/>
                    <a:pt x="2152" y="34"/>
                  </a:cubicBezTo>
                  <a:cubicBezTo>
                    <a:pt x="2181" y="34"/>
                    <a:pt x="2176" y="0"/>
                    <a:pt x="2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63"/>
            <p:cNvSpPr/>
            <p:nvPr/>
          </p:nvSpPr>
          <p:spPr>
            <a:xfrm>
              <a:off x="6389361" y="1871596"/>
              <a:ext cx="68567" cy="7578"/>
            </a:xfrm>
            <a:custGeom>
              <a:avLst/>
              <a:gdLst/>
              <a:ahLst/>
              <a:cxnLst/>
              <a:rect l="l" t="t" r="r" b="b"/>
              <a:pathLst>
                <a:path w="932" h="103" extrusionOk="0">
                  <a:moveTo>
                    <a:pt x="129" y="1"/>
                  </a:moveTo>
                  <a:cubicBezTo>
                    <a:pt x="93" y="1"/>
                    <a:pt x="58" y="3"/>
                    <a:pt x="22" y="8"/>
                  </a:cubicBezTo>
                  <a:cubicBezTo>
                    <a:pt x="1" y="8"/>
                    <a:pt x="1" y="40"/>
                    <a:pt x="22" y="51"/>
                  </a:cubicBezTo>
                  <a:cubicBezTo>
                    <a:pt x="130" y="90"/>
                    <a:pt x="250" y="103"/>
                    <a:pt x="373" y="103"/>
                  </a:cubicBezTo>
                  <a:cubicBezTo>
                    <a:pt x="555" y="103"/>
                    <a:pt x="744" y="75"/>
                    <a:pt x="910" y="62"/>
                  </a:cubicBezTo>
                  <a:cubicBezTo>
                    <a:pt x="932" y="62"/>
                    <a:pt x="932" y="29"/>
                    <a:pt x="900" y="29"/>
                  </a:cubicBezTo>
                  <a:cubicBezTo>
                    <a:pt x="830" y="35"/>
                    <a:pt x="758" y="38"/>
                    <a:pt x="684" y="38"/>
                  </a:cubicBezTo>
                  <a:cubicBezTo>
                    <a:pt x="610" y="38"/>
                    <a:pt x="535" y="35"/>
                    <a:pt x="461" y="29"/>
                  </a:cubicBezTo>
                  <a:cubicBezTo>
                    <a:pt x="355" y="21"/>
                    <a:pt x="243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63"/>
            <p:cNvSpPr/>
            <p:nvPr/>
          </p:nvSpPr>
          <p:spPr>
            <a:xfrm>
              <a:off x="6152241" y="1698483"/>
              <a:ext cx="169285" cy="143976"/>
            </a:xfrm>
            <a:custGeom>
              <a:avLst/>
              <a:gdLst/>
              <a:ahLst/>
              <a:cxnLst/>
              <a:rect l="l" t="t" r="r" b="b"/>
              <a:pathLst>
                <a:path w="2301" h="1957" extrusionOk="0">
                  <a:moveTo>
                    <a:pt x="38" y="0"/>
                  </a:moveTo>
                  <a:cubicBezTo>
                    <a:pt x="30" y="0"/>
                    <a:pt x="22" y="6"/>
                    <a:pt x="22" y="16"/>
                  </a:cubicBezTo>
                  <a:cubicBezTo>
                    <a:pt x="0" y="252"/>
                    <a:pt x="150" y="476"/>
                    <a:pt x="290" y="659"/>
                  </a:cubicBezTo>
                  <a:cubicBezTo>
                    <a:pt x="450" y="873"/>
                    <a:pt x="643" y="1066"/>
                    <a:pt x="846" y="1237"/>
                  </a:cubicBezTo>
                  <a:cubicBezTo>
                    <a:pt x="1242" y="1568"/>
                    <a:pt x="1756" y="1879"/>
                    <a:pt x="2281" y="1954"/>
                  </a:cubicBezTo>
                  <a:cubicBezTo>
                    <a:pt x="2283" y="1956"/>
                    <a:pt x="2285" y="1957"/>
                    <a:pt x="2287" y="1957"/>
                  </a:cubicBezTo>
                  <a:cubicBezTo>
                    <a:pt x="2295" y="1957"/>
                    <a:pt x="2300" y="1941"/>
                    <a:pt x="2292" y="1932"/>
                  </a:cubicBezTo>
                  <a:cubicBezTo>
                    <a:pt x="1820" y="1729"/>
                    <a:pt x="1382" y="1558"/>
                    <a:pt x="985" y="1237"/>
                  </a:cubicBezTo>
                  <a:cubicBezTo>
                    <a:pt x="578" y="916"/>
                    <a:pt x="225" y="519"/>
                    <a:pt x="54" y="16"/>
                  </a:cubicBezTo>
                  <a:cubicBezTo>
                    <a:pt x="54" y="6"/>
                    <a:pt x="46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63"/>
            <p:cNvSpPr/>
            <p:nvPr/>
          </p:nvSpPr>
          <p:spPr>
            <a:xfrm>
              <a:off x="6162468" y="1743509"/>
              <a:ext cx="129262" cy="118448"/>
            </a:xfrm>
            <a:custGeom>
              <a:avLst/>
              <a:gdLst/>
              <a:ahLst/>
              <a:cxnLst/>
              <a:rect l="l" t="t" r="r" b="b"/>
              <a:pathLst>
                <a:path w="1757" h="1610" extrusionOk="0">
                  <a:moveTo>
                    <a:pt x="25" y="1"/>
                  </a:moveTo>
                  <a:cubicBezTo>
                    <a:pt x="15" y="1"/>
                    <a:pt x="1" y="16"/>
                    <a:pt x="1" y="25"/>
                  </a:cubicBezTo>
                  <a:cubicBezTo>
                    <a:pt x="97" y="389"/>
                    <a:pt x="461" y="732"/>
                    <a:pt x="729" y="978"/>
                  </a:cubicBezTo>
                  <a:cubicBezTo>
                    <a:pt x="996" y="1213"/>
                    <a:pt x="1350" y="1556"/>
                    <a:pt x="1724" y="1610"/>
                  </a:cubicBezTo>
                  <a:cubicBezTo>
                    <a:pt x="1746" y="1610"/>
                    <a:pt x="1757" y="1577"/>
                    <a:pt x="1735" y="1577"/>
                  </a:cubicBezTo>
                  <a:cubicBezTo>
                    <a:pt x="1350" y="1449"/>
                    <a:pt x="1018" y="1139"/>
                    <a:pt x="729" y="860"/>
                  </a:cubicBezTo>
                  <a:cubicBezTo>
                    <a:pt x="579" y="721"/>
                    <a:pt x="439" y="571"/>
                    <a:pt x="311" y="411"/>
                  </a:cubicBezTo>
                  <a:cubicBezTo>
                    <a:pt x="215" y="282"/>
                    <a:pt x="139" y="132"/>
                    <a:pt x="32" y="4"/>
                  </a:cubicBezTo>
                  <a:cubicBezTo>
                    <a:pt x="30" y="2"/>
                    <a:pt x="28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63"/>
            <p:cNvSpPr/>
            <p:nvPr/>
          </p:nvSpPr>
          <p:spPr>
            <a:xfrm>
              <a:off x="6185422" y="1809723"/>
              <a:ext cx="63638" cy="55545"/>
            </a:xfrm>
            <a:custGeom>
              <a:avLst/>
              <a:gdLst/>
              <a:ahLst/>
              <a:cxnLst/>
              <a:rect l="l" t="t" r="r" b="b"/>
              <a:pathLst>
                <a:path w="865" h="755" extrusionOk="0">
                  <a:moveTo>
                    <a:pt x="30" y="0"/>
                  </a:moveTo>
                  <a:cubicBezTo>
                    <a:pt x="13" y="0"/>
                    <a:pt x="1" y="18"/>
                    <a:pt x="10" y="35"/>
                  </a:cubicBezTo>
                  <a:cubicBezTo>
                    <a:pt x="203" y="335"/>
                    <a:pt x="534" y="549"/>
                    <a:pt x="824" y="753"/>
                  </a:cubicBezTo>
                  <a:cubicBezTo>
                    <a:pt x="826" y="754"/>
                    <a:pt x="828" y="754"/>
                    <a:pt x="830" y="754"/>
                  </a:cubicBezTo>
                  <a:cubicBezTo>
                    <a:pt x="849" y="754"/>
                    <a:pt x="864" y="718"/>
                    <a:pt x="845" y="699"/>
                  </a:cubicBezTo>
                  <a:cubicBezTo>
                    <a:pt x="545" y="496"/>
                    <a:pt x="320" y="217"/>
                    <a:pt x="42" y="3"/>
                  </a:cubicBezTo>
                  <a:cubicBezTo>
                    <a:pt x="38" y="1"/>
                    <a:pt x="34" y="0"/>
                    <a:pt x="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63"/>
            <p:cNvSpPr/>
            <p:nvPr/>
          </p:nvSpPr>
          <p:spPr>
            <a:xfrm>
              <a:off x="6060866" y="2019474"/>
              <a:ext cx="1619" cy="1619"/>
            </a:xfrm>
            <a:custGeom>
              <a:avLst/>
              <a:gdLst/>
              <a:ahLst/>
              <a:cxnLst/>
              <a:rect l="l" t="t" r="r" b="b"/>
              <a:pathLst>
                <a:path w="22" h="22" extrusionOk="0">
                  <a:moveTo>
                    <a:pt x="11" y="1"/>
                  </a:moveTo>
                  <a:cubicBezTo>
                    <a:pt x="0" y="1"/>
                    <a:pt x="0" y="22"/>
                    <a:pt x="11" y="22"/>
                  </a:cubicBezTo>
                  <a:cubicBezTo>
                    <a:pt x="21" y="22"/>
                    <a:pt x="21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63"/>
            <p:cNvSpPr/>
            <p:nvPr/>
          </p:nvSpPr>
          <p:spPr>
            <a:xfrm>
              <a:off x="6031953" y="1962824"/>
              <a:ext cx="38404" cy="40390"/>
            </a:xfrm>
            <a:custGeom>
              <a:avLst/>
              <a:gdLst/>
              <a:ahLst/>
              <a:cxnLst/>
              <a:rect l="l" t="t" r="r" b="b"/>
              <a:pathLst>
                <a:path w="522" h="549" extrusionOk="0">
                  <a:moveTo>
                    <a:pt x="30" y="1"/>
                  </a:moveTo>
                  <a:cubicBezTo>
                    <a:pt x="14" y="1"/>
                    <a:pt x="0" y="16"/>
                    <a:pt x="8" y="31"/>
                  </a:cubicBezTo>
                  <a:cubicBezTo>
                    <a:pt x="50" y="149"/>
                    <a:pt x="136" y="257"/>
                    <a:pt x="211" y="342"/>
                  </a:cubicBezTo>
                  <a:cubicBezTo>
                    <a:pt x="276" y="406"/>
                    <a:pt x="383" y="545"/>
                    <a:pt x="479" y="545"/>
                  </a:cubicBezTo>
                  <a:cubicBezTo>
                    <a:pt x="483" y="547"/>
                    <a:pt x="487" y="548"/>
                    <a:pt x="491" y="548"/>
                  </a:cubicBezTo>
                  <a:cubicBezTo>
                    <a:pt x="507" y="548"/>
                    <a:pt x="522" y="531"/>
                    <a:pt x="522" y="514"/>
                  </a:cubicBezTo>
                  <a:cubicBezTo>
                    <a:pt x="522" y="502"/>
                    <a:pt x="511" y="492"/>
                    <a:pt x="511" y="492"/>
                  </a:cubicBezTo>
                  <a:lnTo>
                    <a:pt x="511" y="481"/>
                  </a:lnTo>
                  <a:cubicBezTo>
                    <a:pt x="436" y="406"/>
                    <a:pt x="361" y="342"/>
                    <a:pt x="286" y="267"/>
                  </a:cubicBezTo>
                  <a:cubicBezTo>
                    <a:pt x="211" y="181"/>
                    <a:pt x="136" y="85"/>
                    <a:pt x="50" y="10"/>
                  </a:cubicBezTo>
                  <a:cubicBezTo>
                    <a:pt x="44" y="4"/>
                    <a:pt x="37" y="1"/>
                    <a:pt x="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63"/>
            <p:cNvSpPr/>
            <p:nvPr/>
          </p:nvSpPr>
          <p:spPr>
            <a:xfrm>
              <a:off x="5832354" y="1657357"/>
              <a:ext cx="54957" cy="168770"/>
            </a:xfrm>
            <a:custGeom>
              <a:avLst/>
              <a:gdLst/>
              <a:ahLst/>
              <a:cxnLst/>
              <a:rect l="l" t="t" r="r" b="b"/>
              <a:pathLst>
                <a:path w="747" h="2294" extrusionOk="0">
                  <a:moveTo>
                    <a:pt x="734" y="1"/>
                  </a:moveTo>
                  <a:cubicBezTo>
                    <a:pt x="729" y="1"/>
                    <a:pt x="723" y="3"/>
                    <a:pt x="719" y="7"/>
                  </a:cubicBezTo>
                  <a:cubicBezTo>
                    <a:pt x="526" y="350"/>
                    <a:pt x="397" y="747"/>
                    <a:pt x="279" y="1121"/>
                  </a:cubicBezTo>
                  <a:cubicBezTo>
                    <a:pt x="151" y="1485"/>
                    <a:pt x="22" y="1882"/>
                    <a:pt x="1" y="2277"/>
                  </a:cubicBezTo>
                  <a:cubicBezTo>
                    <a:pt x="1" y="2288"/>
                    <a:pt x="12" y="2293"/>
                    <a:pt x="22" y="2293"/>
                  </a:cubicBezTo>
                  <a:cubicBezTo>
                    <a:pt x="33" y="2293"/>
                    <a:pt x="44" y="2288"/>
                    <a:pt x="44" y="2277"/>
                  </a:cubicBezTo>
                  <a:cubicBezTo>
                    <a:pt x="140" y="1892"/>
                    <a:pt x="205" y="1506"/>
                    <a:pt x="333" y="1132"/>
                  </a:cubicBezTo>
                  <a:cubicBezTo>
                    <a:pt x="462" y="757"/>
                    <a:pt x="643" y="393"/>
                    <a:pt x="740" y="18"/>
                  </a:cubicBezTo>
                  <a:cubicBezTo>
                    <a:pt x="746" y="6"/>
                    <a:pt x="741" y="1"/>
                    <a:pt x="7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63"/>
            <p:cNvSpPr/>
            <p:nvPr/>
          </p:nvSpPr>
          <p:spPr>
            <a:xfrm>
              <a:off x="5848099" y="1708489"/>
              <a:ext cx="33989" cy="94096"/>
            </a:xfrm>
            <a:custGeom>
              <a:avLst/>
              <a:gdLst/>
              <a:ahLst/>
              <a:cxnLst/>
              <a:rect l="l" t="t" r="r" b="b"/>
              <a:pathLst>
                <a:path w="462" h="1279" extrusionOk="0">
                  <a:moveTo>
                    <a:pt x="455" y="0"/>
                  </a:moveTo>
                  <a:cubicBezTo>
                    <a:pt x="451" y="0"/>
                    <a:pt x="446" y="3"/>
                    <a:pt x="440" y="9"/>
                  </a:cubicBezTo>
                  <a:cubicBezTo>
                    <a:pt x="248" y="383"/>
                    <a:pt x="22" y="833"/>
                    <a:pt x="1" y="1261"/>
                  </a:cubicBezTo>
                  <a:cubicBezTo>
                    <a:pt x="1" y="1274"/>
                    <a:pt x="8" y="1279"/>
                    <a:pt x="15" y="1279"/>
                  </a:cubicBezTo>
                  <a:cubicBezTo>
                    <a:pt x="19" y="1279"/>
                    <a:pt x="22" y="1276"/>
                    <a:pt x="22" y="1272"/>
                  </a:cubicBezTo>
                  <a:cubicBezTo>
                    <a:pt x="98" y="1090"/>
                    <a:pt x="129" y="887"/>
                    <a:pt x="194" y="694"/>
                  </a:cubicBezTo>
                  <a:cubicBezTo>
                    <a:pt x="269" y="458"/>
                    <a:pt x="355" y="233"/>
                    <a:pt x="462" y="9"/>
                  </a:cubicBezTo>
                  <a:cubicBezTo>
                    <a:pt x="462" y="3"/>
                    <a:pt x="45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63"/>
            <p:cNvSpPr/>
            <p:nvPr/>
          </p:nvSpPr>
          <p:spPr>
            <a:xfrm>
              <a:off x="5898348" y="2160142"/>
              <a:ext cx="87769" cy="190178"/>
            </a:xfrm>
            <a:custGeom>
              <a:avLst/>
              <a:gdLst/>
              <a:ahLst/>
              <a:cxnLst/>
              <a:rect l="l" t="t" r="r" b="b"/>
              <a:pathLst>
                <a:path w="1193" h="2585" extrusionOk="0">
                  <a:moveTo>
                    <a:pt x="1184" y="0"/>
                  </a:moveTo>
                  <a:cubicBezTo>
                    <a:pt x="1182" y="0"/>
                    <a:pt x="1181" y="1"/>
                    <a:pt x="1181" y="5"/>
                  </a:cubicBezTo>
                  <a:cubicBezTo>
                    <a:pt x="978" y="423"/>
                    <a:pt x="828" y="861"/>
                    <a:pt x="635" y="1279"/>
                  </a:cubicBezTo>
                  <a:cubicBezTo>
                    <a:pt x="443" y="1708"/>
                    <a:pt x="217" y="2115"/>
                    <a:pt x="14" y="2532"/>
                  </a:cubicBezTo>
                  <a:cubicBezTo>
                    <a:pt x="0" y="2560"/>
                    <a:pt x="24" y="2584"/>
                    <a:pt x="48" y="2584"/>
                  </a:cubicBezTo>
                  <a:cubicBezTo>
                    <a:pt x="60" y="2584"/>
                    <a:pt x="72" y="2579"/>
                    <a:pt x="79" y="2564"/>
                  </a:cubicBezTo>
                  <a:cubicBezTo>
                    <a:pt x="324" y="2157"/>
                    <a:pt x="517" y="1718"/>
                    <a:pt x="710" y="1279"/>
                  </a:cubicBezTo>
                  <a:cubicBezTo>
                    <a:pt x="892" y="873"/>
                    <a:pt x="1085" y="444"/>
                    <a:pt x="1192" y="5"/>
                  </a:cubicBezTo>
                  <a:cubicBezTo>
                    <a:pt x="1192" y="5"/>
                    <a:pt x="1187" y="0"/>
                    <a:pt x="11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63"/>
            <p:cNvSpPr/>
            <p:nvPr/>
          </p:nvSpPr>
          <p:spPr>
            <a:xfrm>
              <a:off x="5893271" y="2201342"/>
              <a:ext cx="64079" cy="134707"/>
            </a:xfrm>
            <a:custGeom>
              <a:avLst/>
              <a:gdLst/>
              <a:ahLst/>
              <a:cxnLst/>
              <a:rect l="l" t="t" r="r" b="b"/>
              <a:pathLst>
                <a:path w="871" h="1831" extrusionOk="0">
                  <a:moveTo>
                    <a:pt x="860" y="0"/>
                  </a:moveTo>
                  <a:cubicBezTo>
                    <a:pt x="855" y="0"/>
                    <a:pt x="848" y="4"/>
                    <a:pt x="843" y="13"/>
                  </a:cubicBezTo>
                  <a:cubicBezTo>
                    <a:pt x="726" y="313"/>
                    <a:pt x="597" y="623"/>
                    <a:pt x="458" y="912"/>
                  </a:cubicBezTo>
                  <a:cubicBezTo>
                    <a:pt x="319" y="1212"/>
                    <a:pt x="115" y="1490"/>
                    <a:pt x="8" y="1800"/>
                  </a:cubicBezTo>
                  <a:cubicBezTo>
                    <a:pt x="1" y="1816"/>
                    <a:pt x="9" y="1831"/>
                    <a:pt x="23" y="1831"/>
                  </a:cubicBezTo>
                  <a:cubicBezTo>
                    <a:pt x="28" y="1831"/>
                    <a:pt x="34" y="1828"/>
                    <a:pt x="41" y="1822"/>
                  </a:cubicBezTo>
                  <a:cubicBezTo>
                    <a:pt x="244" y="1576"/>
                    <a:pt x="372" y="1233"/>
                    <a:pt x="501" y="944"/>
                  </a:cubicBezTo>
                  <a:cubicBezTo>
                    <a:pt x="640" y="644"/>
                    <a:pt x="769" y="334"/>
                    <a:pt x="865" y="13"/>
                  </a:cubicBezTo>
                  <a:cubicBezTo>
                    <a:pt x="871" y="6"/>
                    <a:pt x="867" y="0"/>
                    <a:pt x="8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63"/>
            <p:cNvSpPr/>
            <p:nvPr/>
          </p:nvSpPr>
          <p:spPr>
            <a:xfrm>
              <a:off x="5884590" y="2217895"/>
              <a:ext cx="53927" cy="112341"/>
            </a:xfrm>
            <a:custGeom>
              <a:avLst/>
              <a:gdLst/>
              <a:ahLst/>
              <a:cxnLst/>
              <a:rect l="l" t="t" r="r" b="b"/>
              <a:pathLst>
                <a:path w="733" h="1527" extrusionOk="0">
                  <a:moveTo>
                    <a:pt x="712" y="1"/>
                  </a:moveTo>
                  <a:cubicBezTo>
                    <a:pt x="705" y="1"/>
                    <a:pt x="698" y="4"/>
                    <a:pt x="694" y="12"/>
                  </a:cubicBezTo>
                  <a:cubicBezTo>
                    <a:pt x="597" y="269"/>
                    <a:pt x="480" y="537"/>
                    <a:pt x="362" y="794"/>
                  </a:cubicBezTo>
                  <a:cubicBezTo>
                    <a:pt x="244" y="1030"/>
                    <a:pt x="83" y="1254"/>
                    <a:pt x="9" y="1501"/>
                  </a:cubicBezTo>
                  <a:cubicBezTo>
                    <a:pt x="0" y="1517"/>
                    <a:pt x="16" y="1526"/>
                    <a:pt x="29" y="1526"/>
                  </a:cubicBezTo>
                  <a:cubicBezTo>
                    <a:pt x="33" y="1526"/>
                    <a:pt x="38" y="1525"/>
                    <a:pt x="40" y="1522"/>
                  </a:cubicBezTo>
                  <a:cubicBezTo>
                    <a:pt x="212" y="1318"/>
                    <a:pt x="319" y="1030"/>
                    <a:pt x="426" y="783"/>
                  </a:cubicBezTo>
                  <a:cubicBezTo>
                    <a:pt x="533" y="537"/>
                    <a:pt x="630" y="280"/>
                    <a:pt x="726" y="23"/>
                  </a:cubicBezTo>
                  <a:cubicBezTo>
                    <a:pt x="733" y="10"/>
                    <a:pt x="723" y="1"/>
                    <a:pt x="7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63"/>
            <p:cNvSpPr/>
            <p:nvPr/>
          </p:nvSpPr>
          <p:spPr>
            <a:xfrm>
              <a:off x="5872009" y="2202666"/>
              <a:ext cx="61872" cy="129483"/>
            </a:xfrm>
            <a:custGeom>
              <a:avLst/>
              <a:gdLst/>
              <a:ahLst/>
              <a:cxnLst/>
              <a:rect l="l" t="t" r="r" b="b"/>
              <a:pathLst>
                <a:path w="841" h="1760" extrusionOk="0">
                  <a:moveTo>
                    <a:pt x="822" y="1"/>
                  </a:moveTo>
                  <a:cubicBezTo>
                    <a:pt x="818" y="1"/>
                    <a:pt x="814" y="2"/>
                    <a:pt x="811" y="5"/>
                  </a:cubicBezTo>
                  <a:cubicBezTo>
                    <a:pt x="575" y="594"/>
                    <a:pt x="265" y="1140"/>
                    <a:pt x="8" y="1708"/>
                  </a:cubicBezTo>
                  <a:cubicBezTo>
                    <a:pt x="1" y="1736"/>
                    <a:pt x="22" y="1760"/>
                    <a:pt x="44" y="1760"/>
                  </a:cubicBezTo>
                  <a:cubicBezTo>
                    <a:pt x="55" y="1760"/>
                    <a:pt x="65" y="1754"/>
                    <a:pt x="73" y="1740"/>
                  </a:cubicBezTo>
                  <a:cubicBezTo>
                    <a:pt x="394" y="1215"/>
                    <a:pt x="618" y="594"/>
                    <a:pt x="832" y="16"/>
                  </a:cubicBezTo>
                  <a:cubicBezTo>
                    <a:pt x="840" y="8"/>
                    <a:pt x="832" y="1"/>
                    <a:pt x="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63"/>
            <p:cNvSpPr/>
            <p:nvPr/>
          </p:nvSpPr>
          <p:spPr>
            <a:xfrm>
              <a:off x="5866786" y="2202372"/>
              <a:ext cx="56796" cy="120361"/>
            </a:xfrm>
            <a:custGeom>
              <a:avLst/>
              <a:gdLst/>
              <a:ahLst/>
              <a:cxnLst/>
              <a:rect l="l" t="t" r="r" b="b"/>
              <a:pathLst>
                <a:path w="772" h="1636" extrusionOk="0">
                  <a:moveTo>
                    <a:pt x="746" y="0"/>
                  </a:moveTo>
                  <a:cubicBezTo>
                    <a:pt x="740" y="0"/>
                    <a:pt x="735" y="3"/>
                    <a:pt x="732" y="9"/>
                  </a:cubicBezTo>
                  <a:cubicBezTo>
                    <a:pt x="486" y="523"/>
                    <a:pt x="218" y="1058"/>
                    <a:pt x="15" y="1583"/>
                  </a:cubicBezTo>
                  <a:cubicBezTo>
                    <a:pt x="1" y="1612"/>
                    <a:pt x="24" y="1635"/>
                    <a:pt x="45" y="1635"/>
                  </a:cubicBezTo>
                  <a:cubicBezTo>
                    <a:pt x="55" y="1635"/>
                    <a:pt x="65" y="1629"/>
                    <a:pt x="68" y="1615"/>
                  </a:cubicBezTo>
                  <a:cubicBezTo>
                    <a:pt x="336" y="1112"/>
                    <a:pt x="550" y="555"/>
                    <a:pt x="765" y="30"/>
                  </a:cubicBezTo>
                  <a:cubicBezTo>
                    <a:pt x="772" y="15"/>
                    <a:pt x="758" y="0"/>
                    <a:pt x="7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63"/>
            <p:cNvSpPr/>
            <p:nvPr/>
          </p:nvSpPr>
          <p:spPr>
            <a:xfrm>
              <a:off x="5854941" y="2214216"/>
              <a:ext cx="51352" cy="108957"/>
            </a:xfrm>
            <a:custGeom>
              <a:avLst/>
              <a:gdLst/>
              <a:ahLst/>
              <a:cxnLst/>
              <a:rect l="l" t="t" r="r" b="b"/>
              <a:pathLst>
                <a:path w="698" h="1481" extrusionOk="0">
                  <a:moveTo>
                    <a:pt x="662" y="0"/>
                  </a:moveTo>
                  <a:cubicBezTo>
                    <a:pt x="656" y="0"/>
                    <a:pt x="650" y="3"/>
                    <a:pt x="647" y="9"/>
                  </a:cubicBezTo>
                  <a:cubicBezTo>
                    <a:pt x="433" y="480"/>
                    <a:pt x="197" y="951"/>
                    <a:pt x="15" y="1433"/>
                  </a:cubicBezTo>
                  <a:cubicBezTo>
                    <a:pt x="1" y="1461"/>
                    <a:pt x="25" y="1480"/>
                    <a:pt x="49" y="1480"/>
                  </a:cubicBezTo>
                  <a:cubicBezTo>
                    <a:pt x="60" y="1480"/>
                    <a:pt x="72" y="1476"/>
                    <a:pt x="79" y="1465"/>
                  </a:cubicBezTo>
                  <a:cubicBezTo>
                    <a:pt x="305" y="1004"/>
                    <a:pt x="486" y="512"/>
                    <a:pt x="690" y="30"/>
                  </a:cubicBezTo>
                  <a:cubicBezTo>
                    <a:pt x="697" y="15"/>
                    <a:pt x="678" y="0"/>
                    <a:pt x="6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63"/>
            <p:cNvSpPr/>
            <p:nvPr/>
          </p:nvSpPr>
          <p:spPr>
            <a:xfrm>
              <a:off x="5845818" y="2212819"/>
              <a:ext cx="41052" cy="99467"/>
            </a:xfrm>
            <a:custGeom>
              <a:avLst/>
              <a:gdLst/>
              <a:ahLst/>
              <a:cxnLst/>
              <a:rect l="l" t="t" r="r" b="b"/>
              <a:pathLst>
                <a:path w="558" h="1352" extrusionOk="0">
                  <a:moveTo>
                    <a:pt x="532" y="1"/>
                  </a:moveTo>
                  <a:cubicBezTo>
                    <a:pt x="525" y="1"/>
                    <a:pt x="518" y="5"/>
                    <a:pt x="514" y="17"/>
                  </a:cubicBezTo>
                  <a:cubicBezTo>
                    <a:pt x="417" y="242"/>
                    <a:pt x="321" y="478"/>
                    <a:pt x="236" y="702"/>
                  </a:cubicBezTo>
                  <a:cubicBezTo>
                    <a:pt x="150" y="906"/>
                    <a:pt x="43" y="1120"/>
                    <a:pt x="0" y="1334"/>
                  </a:cubicBezTo>
                  <a:cubicBezTo>
                    <a:pt x="0" y="1347"/>
                    <a:pt x="7" y="1352"/>
                    <a:pt x="16" y="1352"/>
                  </a:cubicBezTo>
                  <a:cubicBezTo>
                    <a:pt x="21" y="1352"/>
                    <a:pt x="28" y="1349"/>
                    <a:pt x="32" y="1345"/>
                  </a:cubicBezTo>
                  <a:cubicBezTo>
                    <a:pt x="160" y="1142"/>
                    <a:pt x="225" y="885"/>
                    <a:pt x="310" y="659"/>
                  </a:cubicBezTo>
                  <a:cubicBezTo>
                    <a:pt x="396" y="445"/>
                    <a:pt x="482" y="242"/>
                    <a:pt x="557" y="28"/>
                  </a:cubicBezTo>
                  <a:cubicBezTo>
                    <a:pt x="557" y="14"/>
                    <a:pt x="544" y="1"/>
                    <a:pt x="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63"/>
            <p:cNvSpPr/>
            <p:nvPr/>
          </p:nvSpPr>
          <p:spPr>
            <a:xfrm>
              <a:off x="5835518" y="2238569"/>
              <a:ext cx="32959" cy="69597"/>
            </a:xfrm>
            <a:custGeom>
              <a:avLst/>
              <a:gdLst/>
              <a:ahLst/>
              <a:cxnLst/>
              <a:rect l="l" t="t" r="r" b="b"/>
              <a:pathLst>
                <a:path w="448" h="946" extrusionOk="0">
                  <a:moveTo>
                    <a:pt x="412" y="1"/>
                  </a:moveTo>
                  <a:cubicBezTo>
                    <a:pt x="406" y="1"/>
                    <a:pt x="400" y="4"/>
                    <a:pt x="397" y="10"/>
                  </a:cubicBezTo>
                  <a:lnTo>
                    <a:pt x="172" y="492"/>
                  </a:lnTo>
                  <a:cubicBezTo>
                    <a:pt x="119" y="631"/>
                    <a:pt x="33" y="770"/>
                    <a:pt x="1" y="920"/>
                  </a:cubicBezTo>
                  <a:cubicBezTo>
                    <a:pt x="1" y="936"/>
                    <a:pt x="12" y="946"/>
                    <a:pt x="23" y="946"/>
                  </a:cubicBezTo>
                  <a:cubicBezTo>
                    <a:pt x="27" y="946"/>
                    <a:pt x="30" y="944"/>
                    <a:pt x="33" y="942"/>
                  </a:cubicBezTo>
                  <a:cubicBezTo>
                    <a:pt x="129" y="823"/>
                    <a:pt x="172" y="663"/>
                    <a:pt x="236" y="523"/>
                  </a:cubicBezTo>
                  <a:cubicBezTo>
                    <a:pt x="300" y="363"/>
                    <a:pt x="365" y="202"/>
                    <a:pt x="440" y="42"/>
                  </a:cubicBezTo>
                  <a:cubicBezTo>
                    <a:pt x="447" y="19"/>
                    <a:pt x="427" y="1"/>
                    <a:pt x="4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63"/>
            <p:cNvSpPr/>
            <p:nvPr/>
          </p:nvSpPr>
          <p:spPr>
            <a:xfrm>
              <a:off x="5825292" y="2258580"/>
              <a:ext cx="21850" cy="45246"/>
            </a:xfrm>
            <a:custGeom>
              <a:avLst/>
              <a:gdLst/>
              <a:ahLst/>
              <a:cxnLst/>
              <a:rect l="l" t="t" r="r" b="b"/>
              <a:pathLst>
                <a:path w="297" h="615" extrusionOk="0">
                  <a:moveTo>
                    <a:pt x="263" y="0"/>
                  </a:moveTo>
                  <a:cubicBezTo>
                    <a:pt x="254" y="0"/>
                    <a:pt x="244" y="5"/>
                    <a:pt x="236" y="16"/>
                  </a:cubicBezTo>
                  <a:cubicBezTo>
                    <a:pt x="194" y="113"/>
                    <a:pt x="151" y="209"/>
                    <a:pt x="108" y="316"/>
                  </a:cubicBezTo>
                  <a:cubicBezTo>
                    <a:pt x="65" y="401"/>
                    <a:pt x="11" y="487"/>
                    <a:pt x="1" y="584"/>
                  </a:cubicBezTo>
                  <a:cubicBezTo>
                    <a:pt x="1" y="599"/>
                    <a:pt x="12" y="614"/>
                    <a:pt x="25" y="614"/>
                  </a:cubicBezTo>
                  <a:cubicBezTo>
                    <a:pt x="31" y="614"/>
                    <a:pt x="37" y="612"/>
                    <a:pt x="44" y="605"/>
                  </a:cubicBezTo>
                  <a:cubicBezTo>
                    <a:pt x="108" y="530"/>
                    <a:pt x="129" y="434"/>
                    <a:pt x="172" y="348"/>
                  </a:cubicBezTo>
                  <a:cubicBezTo>
                    <a:pt x="204" y="241"/>
                    <a:pt x="247" y="144"/>
                    <a:pt x="290" y="37"/>
                  </a:cubicBezTo>
                  <a:cubicBezTo>
                    <a:pt x="297" y="17"/>
                    <a:pt x="281" y="0"/>
                    <a:pt x="2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63"/>
            <p:cNvSpPr/>
            <p:nvPr/>
          </p:nvSpPr>
          <p:spPr>
            <a:xfrm>
              <a:off x="5765478" y="2190012"/>
              <a:ext cx="16185" cy="87548"/>
            </a:xfrm>
            <a:custGeom>
              <a:avLst/>
              <a:gdLst/>
              <a:ahLst/>
              <a:cxnLst/>
              <a:rect l="l" t="t" r="r" b="b"/>
              <a:pathLst>
                <a:path w="220" h="1190" extrusionOk="0">
                  <a:moveTo>
                    <a:pt x="202" y="1"/>
                  </a:moveTo>
                  <a:cubicBezTo>
                    <a:pt x="192" y="1"/>
                    <a:pt x="182" y="6"/>
                    <a:pt x="182" y="17"/>
                  </a:cubicBezTo>
                  <a:cubicBezTo>
                    <a:pt x="96" y="381"/>
                    <a:pt x="0" y="798"/>
                    <a:pt x="0" y="1173"/>
                  </a:cubicBezTo>
                  <a:cubicBezTo>
                    <a:pt x="0" y="1184"/>
                    <a:pt x="8" y="1189"/>
                    <a:pt x="17" y="1189"/>
                  </a:cubicBezTo>
                  <a:cubicBezTo>
                    <a:pt x="27" y="1189"/>
                    <a:pt x="37" y="1184"/>
                    <a:pt x="43" y="1173"/>
                  </a:cubicBezTo>
                  <a:cubicBezTo>
                    <a:pt x="160" y="819"/>
                    <a:pt x="193" y="391"/>
                    <a:pt x="214" y="17"/>
                  </a:cubicBezTo>
                  <a:cubicBezTo>
                    <a:pt x="219" y="6"/>
                    <a:pt x="211" y="1"/>
                    <a:pt x="2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63"/>
            <p:cNvSpPr/>
            <p:nvPr/>
          </p:nvSpPr>
          <p:spPr>
            <a:xfrm>
              <a:off x="5755178" y="2200606"/>
              <a:ext cx="14273" cy="76954"/>
            </a:xfrm>
            <a:custGeom>
              <a:avLst/>
              <a:gdLst/>
              <a:ahLst/>
              <a:cxnLst/>
              <a:rect l="l" t="t" r="r" b="b"/>
              <a:pathLst>
                <a:path w="194" h="1046" extrusionOk="0">
                  <a:moveTo>
                    <a:pt x="172" y="0"/>
                  </a:moveTo>
                  <a:cubicBezTo>
                    <a:pt x="166" y="0"/>
                    <a:pt x="162" y="3"/>
                    <a:pt x="162" y="12"/>
                  </a:cubicBezTo>
                  <a:cubicBezTo>
                    <a:pt x="86" y="333"/>
                    <a:pt x="0" y="697"/>
                    <a:pt x="0" y="1029"/>
                  </a:cubicBezTo>
                  <a:cubicBezTo>
                    <a:pt x="0" y="1040"/>
                    <a:pt x="6" y="1045"/>
                    <a:pt x="13" y="1045"/>
                  </a:cubicBezTo>
                  <a:cubicBezTo>
                    <a:pt x="19" y="1045"/>
                    <a:pt x="27" y="1040"/>
                    <a:pt x="33" y="1029"/>
                  </a:cubicBezTo>
                  <a:cubicBezTo>
                    <a:pt x="129" y="718"/>
                    <a:pt x="162" y="344"/>
                    <a:pt x="193" y="23"/>
                  </a:cubicBezTo>
                  <a:cubicBezTo>
                    <a:pt x="193" y="9"/>
                    <a:pt x="181" y="0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63"/>
            <p:cNvSpPr/>
            <p:nvPr/>
          </p:nvSpPr>
          <p:spPr>
            <a:xfrm>
              <a:off x="5744143" y="2206344"/>
              <a:ext cx="14273" cy="70554"/>
            </a:xfrm>
            <a:custGeom>
              <a:avLst/>
              <a:gdLst/>
              <a:ahLst/>
              <a:cxnLst/>
              <a:rect l="l" t="t" r="r" b="b"/>
              <a:pathLst>
                <a:path w="194" h="959" extrusionOk="0">
                  <a:moveTo>
                    <a:pt x="167" y="0"/>
                  </a:moveTo>
                  <a:cubicBezTo>
                    <a:pt x="158" y="0"/>
                    <a:pt x="150" y="6"/>
                    <a:pt x="150" y="19"/>
                  </a:cubicBezTo>
                  <a:cubicBezTo>
                    <a:pt x="97" y="319"/>
                    <a:pt x="1" y="640"/>
                    <a:pt x="12" y="951"/>
                  </a:cubicBezTo>
                  <a:cubicBezTo>
                    <a:pt x="12" y="956"/>
                    <a:pt x="17" y="959"/>
                    <a:pt x="24" y="959"/>
                  </a:cubicBezTo>
                  <a:cubicBezTo>
                    <a:pt x="30" y="959"/>
                    <a:pt x="38" y="956"/>
                    <a:pt x="43" y="951"/>
                  </a:cubicBezTo>
                  <a:cubicBezTo>
                    <a:pt x="140" y="662"/>
                    <a:pt x="150" y="330"/>
                    <a:pt x="193" y="30"/>
                  </a:cubicBezTo>
                  <a:cubicBezTo>
                    <a:pt x="193" y="11"/>
                    <a:pt x="179" y="0"/>
                    <a:pt x="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63"/>
            <p:cNvSpPr/>
            <p:nvPr/>
          </p:nvSpPr>
          <p:spPr>
            <a:xfrm>
              <a:off x="5733916" y="2214216"/>
              <a:ext cx="12360" cy="56722"/>
            </a:xfrm>
            <a:custGeom>
              <a:avLst/>
              <a:gdLst/>
              <a:ahLst/>
              <a:cxnLst/>
              <a:rect l="l" t="t" r="r" b="b"/>
              <a:pathLst>
                <a:path w="168" h="771" extrusionOk="0">
                  <a:moveTo>
                    <a:pt x="143" y="0"/>
                  </a:moveTo>
                  <a:cubicBezTo>
                    <a:pt x="133" y="0"/>
                    <a:pt x="123" y="6"/>
                    <a:pt x="118" y="19"/>
                  </a:cubicBezTo>
                  <a:cubicBezTo>
                    <a:pt x="75" y="255"/>
                    <a:pt x="1" y="523"/>
                    <a:pt x="11" y="759"/>
                  </a:cubicBezTo>
                  <a:cubicBezTo>
                    <a:pt x="11" y="765"/>
                    <a:pt x="18" y="771"/>
                    <a:pt x="24" y="771"/>
                  </a:cubicBezTo>
                  <a:cubicBezTo>
                    <a:pt x="29" y="771"/>
                    <a:pt x="32" y="768"/>
                    <a:pt x="32" y="759"/>
                  </a:cubicBezTo>
                  <a:cubicBezTo>
                    <a:pt x="129" y="544"/>
                    <a:pt x="129" y="266"/>
                    <a:pt x="161" y="30"/>
                  </a:cubicBezTo>
                  <a:cubicBezTo>
                    <a:pt x="167" y="12"/>
                    <a:pt x="156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63"/>
            <p:cNvSpPr/>
            <p:nvPr/>
          </p:nvSpPr>
          <p:spPr>
            <a:xfrm>
              <a:off x="5722071" y="2217306"/>
              <a:ext cx="11918" cy="52088"/>
            </a:xfrm>
            <a:custGeom>
              <a:avLst/>
              <a:gdLst/>
              <a:ahLst/>
              <a:cxnLst/>
              <a:rect l="l" t="t" r="r" b="b"/>
              <a:pathLst>
                <a:path w="162" h="708" extrusionOk="0">
                  <a:moveTo>
                    <a:pt x="135" y="1"/>
                  </a:moveTo>
                  <a:cubicBezTo>
                    <a:pt x="126" y="1"/>
                    <a:pt x="119" y="7"/>
                    <a:pt x="119" y="20"/>
                  </a:cubicBezTo>
                  <a:cubicBezTo>
                    <a:pt x="76" y="234"/>
                    <a:pt x="1" y="470"/>
                    <a:pt x="12" y="695"/>
                  </a:cubicBezTo>
                  <a:cubicBezTo>
                    <a:pt x="12" y="701"/>
                    <a:pt x="19" y="707"/>
                    <a:pt x="27" y="707"/>
                  </a:cubicBezTo>
                  <a:cubicBezTo>
                    <a:pt x="33" y="707"/>
                    <a:pt x="39" y="704"/>
                    <a:pt x="44" y="695"/>
                  </a:cubicBezTo>
                  <a:cubicBezTo>
                    <a:pt x="119" y="491"/>
                    <a:pt x="129" y="245"/>
                    <a:pt x="162" y="31"/>
                  </a:cubicBezTo>
                  <a:cubicBezTo>
                    <a:pt x="162" y="12"/>
                    <a:pt x="147" y="1"/>
                    <a:pt x="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63"/>
            <p:cNvSpPr/>
            <p:nvPr/>
          </p:nvSpPr>
          <p:spPr>
            <a:xfrm>
              <a:off x="5711845" y="2226356"/>
              <a:ext cx="11550" cy="37153"/>
            </a:xfrm>
            <a:custGeom>
              <a:avLst/>
              <a:gdLst/>
              <a:ahLst/>
              <a:cxnLst/>
              <a:rect l="l" t="t" r="r" b="b"/>
              <a:pathLst>
                <a:path w="157" h="505" extrusionOk="0">
                  <a:moveTo>
                    <a:pt x="128" y="0"/>
                  </a:moveTo>
                  <a:cubicBezTo>
                    <a:pt x="116" y="0"/>
                    <a:pt x="102" y="6"/>
                    <a:pt x="97" y="15"/>
                  </a:cubicBezTo>
                  <a:cubicBezTo>
                    <a:pt x="97" y="101"/>
                    <a:pt x="75" y="187"/>
                    <a:pt x="54" y="272"/>
                  </a:cubicBezTo>
                  <a:cubicBezTo>
                    <a:pt x="33" y="347"/>
                    <a:pt x="1" y="411"/>
                    <a:pt x="1" y="486"/>
                  </a:cubicBezTo>
                  <a:cubicBezTo>
                    <a:pt x="1" y="499"/>
                    <a:pt x="4" y="504"/>
                    <a:pt x="10" y="504"/>
                  </a:cubicBezTo>
                  <a:cubicBezTo>
                    <a:pt x="13" y="504"/>
                    <a:pt x="18" y="501"/>
                    <a:pt x="22" y="497"/>
                  </a:cubicBezTo>
                  <a:cubicBezTo>
                    <a:pt x="75" y="444"/>
                    <a:pt x="97" y="358"/>
                    <a:pt x="108" y="283"/>
                  </a:cubicBezTo>
                  <a:cubicBezTo>
                    <a:pt x="129" y="197"/>
                    <a:pt x="151" y="111"/>
                    <a:pt x="151" y="26"/>
                  </a:cubicBezTo>
                  <a:cubicBezTo>
                    <a:pt x="157" y="8"/>
                    <a:pt x="143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63"/>
            <p:cNvSpPr/>
            <p:nvPr/>
          </p:nvSpPr>
          <p:spPr>
            <a:xfrm>
              <a:off x="5703164" y="2222898"/>
              <a:ext cx="9564" cy="31488"/>
            </a:xfrm>
            <a:custGeom>
              <a:avLst/>
              <a:gdLst/>
              <a:ahLst/>
              <a:cxnLst/>
              <a:rect l="l" t="t" r="r" b="b"/>
              <a:pathLst>
                <a:path w="130" h="428" extrusionOk="0">
                  <a:moveTo>
                    <a:pt x="94" y="1"/>
                  </a:moveTo>
                  <a:cubicBezTo>
                    <a:pt x="84" y="1"/>
                    <a:pt x="76" y="7"/>
                    <a:pt x="76" y="20"/>
                  </a:cubicBezTo>
                  <a:cubicBezTo>
                    <a:pt x="55" y="94"/>
                    <a:pt x="44" y="158"/>
                    <a:pt x="33" y="223"/>
                  </a:cubicBezTo>
                  <a:cubicBezTo>
                    <a:pt x="22" y="287"/>
                    <a:pt x="1" y="351"/>
                    <a:pt x="12" y="405"/>
                  </a:cubicBezTo>
                  <a:cubicBezTo>
                    <a:pt x="12" y="418"/>
                    <a:pt x="20" y="427"/>
                    <a:pt x="29" y="427"/>
                  </a:cubicBezTo>
                  <a:cubicBezTo>
                    <a:pt x="34" y="427"/>
                    <a:pt x="40" y="424"/>
                    <a:pt x="44" y="415"/>
                  </a:cubicBezTo>
                  <a:cubicBezTo>
                    <a:pt x="108" y="308"/>
                    <a:pt x="108" y="158"/>
                    <a:pt x="129" y="41"/>
                  </a:cubicBezTo>
                  <a:cubicBezTo>
                    <a:pt x="129" y="15"/>
                    <a:pt x="110" y="1"/>
                    <a:pt x="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63"/>
            <p:cNvSpPr/>
            <p:nvPr/>
          </p:nvSpPr>
          <p:spPr>
            <a:xfrm>
              <a:off x="5778795" y="2105552"/>
              <a:ext cx="11918" cy="56134"/>
            </a:xfrm>
            <a:custGeom>
              <a:avLst/>
              <a:gdLst/>
              <a:ahLst/>
              <a:cxnLst/>
              <a:rect l="l" t="t" r="r" b="b"/>
              <a:pathLst>
                <a:path w="162" h="763" extrusionOk="0">
                  <a:moveTo>
                    <a:pt x="145" y="0"/>
                  </a:moveTo>
                  <a:cubicBezTo>
                    <a:pt x="137" y="0"/>
                    <a:pt x="129" y="3"/>
                    <a:pt x="129" y="8"/>
                  </a:cubicBezTo>
                  <a:cubicBezTo>
                    <a:pt x="65" y="233"/>
                    <a:pt x="1" y="511"/>
                    <a:pt x="1" y="747"/>
                  </a:cubicBezTo>
                  <a:cubicBezTo>
                    <a:pt x="6" y="757"/>
                    <a:pt x="17" y="763"/>
                    <a:pt x="26" y="763"/>
                  </a:cubicBezTo>
                  <a:cubicBezTo>
                    <a:pt x="36" y="763"/>
                    <a:pt x="44" y="757"/>
                    <a:pt x="44" y="747"/>
                  </a:cubicBezTo>
                  <a:cubicBezTo>
                    <a:pt x="129" y="533"/>
                    <a:pt x="140" y="244"/>
                    <a:pt x="162" y="8"/>
                  </a:cubicBezTo>
                  <a:cubicBezTo>
                    <a:pt x="162" y="3"/>
                    <a:pt x="154" y="0"/>
                    <a:pt x="1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63"/>
            <p:cNvSpPr/>
            <p:nvPr/>
          </p:nvSpPr>
          <p:spPr>
            <a:xfrm>
              <a:off x="5767759" y="2104669"/>
              <a:ext cx="13537" cy="49365"/>
            </a:xfrm>
            <a:custGeom>
              <a:avLst/>
              <a:gdLst/>
              <a:ahLst/>
              <a:cxnLst/>
              <a:rect l="l" t="t" r="r" b="b"/>
              <a:pathLst>
                <a:path w="184" h="671" extrusionOk="0">
                  <a:moveTo>
                    <a:pt x="150" y="1"/>
                  </a:moveTo>
                  <a:cubicBezTo>
                    <a:pt x="139" y="1"/>
                    <a:pt x="129" y="7"/>
                    <a:pt x="129" y="20"/>
                  </a:cubicBezTo>
                  <a:cubicBezTo>
                    <a:pt x="98" y="138"/>
                    <a:pt x="76" y="256"/>
                    <a:pt x="44" y="384"/>
                  </a:cubicBezTo>
                  <a:cubicBezTo>
                    <a:pt x="33" y="470"/>
                    <a:pt x="1" y="566"/>
                    <a:pt x="12" y="663"/>
                  </a:cubicBezTo>
                  <a:cubicBezTo>
                    <a:pt x="12" y="668"/>
                    <a:pt x="17" y="671"/>
                    <a:pt x="24" y="671"/>
                  </a:cubicBezTo>
                  <a:cubicBezTo>
                    <a:pt x="31" y="671"/>
                    <a:pt x="38" y="668"/>
                    <a:pt x="44" y="663"/>
                  </a:cubicBezTo>
                  <a:cubicBezTo>
                    <a:pt x="98" y="577"/>
                    <a:pt x="98" y="470"/>
                    <a:pt x="119" y="373"/>
                  </a:cubicBezTo>
                  <a:cubicBezTo>
                    <a:pt x="140" y="256"/>
                    <a:pt x="162" y="149"/>
                    <a:pt x="183" y="31"/>
                  </a:cubicBezTo>
                  <a:cubicBezTo>
                    <a:pt x="183" y="12"/>
                    <a:pt x="165" y="1"/>
                    <a:pt x="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63"/>
            <p:cNvSpPr/>
            <p:nvPr/>
          </p:nvSpPr>
          <p:spPr>
            <a:xfrm>
              <a:off x="5758342" y="2103713"/>
              <a:ext cx="12654" cy="45613"/>
            </a:xfrm>
            <a:custGeom>
              <a:avLst/>
              <a:gdLst/>
              <a:ahLst/>
              <a:cxnLst/>
              <a:rect l="l" t="t" r="r" b="b"/>
              <a:pathLst>
                <a:path w="172" h="620" extrusionOk="0">
                  <a:moveTo>
                    <a:pt x="143" y="0"/>
                  </a:moveTo>
                  <a:cubicBezTo>
                    <a:pt x="135" y="0"/>
                    <a:pt x="129" y="4"/>
                    <a:pt x="129" y="12"/>
                  </a:cubicBezTo>
                  <a:cubicBezTo>
                    <a:pt x="97" y="129"/>
                    <a:pt x="76" y="236"/>
                    <a:pt x="54" y="343"/>
                  </a:cubicBezTo>
                  <a:cubicBezTo>
                    <a:pt x="33" y="429"/>
                    <a:pt x="0" y="526"/>
                    <a:pt x="22" y="612"/>
                  </a:cubicBezTo>
                  <a:cubicBezTo>
                    <a:pt x="22" y="617"/>
                    <a:pt x="27" y="619"/>
                    <a:pt x="34" y="619"/>
                  </a:cubicBezTo>
                  <a:cubicBezTo>
                    <a:pt x="41" y="619"/>
                    <a:pt x="49" y="617"/>
                    <a:pt x="54" y="612"/>
                  </a:cubicBezTo>
                  <a:cubicBezTo>
                    <a:pt x="97" y="536"/>
                    <a:pt x="107" y="429"/>
                    <a:pt x="119" y="343"/>
                  </a:cubicBezTo>
                  <a:cubicBezTo>
                    <a:pt x="140" y="236"/>
                    <a:pt x="150" y="129"/>
                    <a:pt x="172" y="22"/>
                  </a:cubicBezTo>
                  <a:cubicBezTo>
                    <a:pt x="172" y="9"/>
                    <a:pt x="155" y="0"/>
                    <a:pt x="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63"/>
            <p:cNvSpPr/>
            <p:nvPr/>
          </p:nvSpPr>
          <p:spPr>
            <a:xfrm>
              <a:off x="5750470" y="2100549"/>
              <a:ext cx="12360" cy="39949"/>
            </a:xfrm>
            <a:custGeom>
              <a:avLst/>
              <a:gdLst/>
              <a:ahLst/>
              <a:cxnLst/>
              <a:rect l="l" t="t" r="r" b="b"/>
              <a:pathLst>
                <a:path w="168" h="543" extrusionOk="0">
                  <a:moveTo>
                    <a:pt x="147" y="0"/>
                  </a:moveTo>
                  <a:cubicBezTo>
                    <a:pt x="140" y="0"/>
                    <a:pt x="133" y="4"/>
                    <a:pt x="129" y="12"/>
                  </a:cubicBezTo>
                  <a:cubicBezTo>
                    <a:pt x="97" y="98"/>
                    <a:pt x="64" y="183"/>
                    <a:pt x="43" y="279"/>
                  </a:cubicBezTo>
                  <a:cubicBezTo>
                    <a:pt x="22" y="355"/>
                    <a:pt x="0" y="451"/>
                    <a:pt x="22" y="526"/>
                  </a:cubicBezTo>
                  <a:cubicBezTo>
                    <a:pt x="22" y="537"/>
                    <a:pt x="30" y="542"/>
                    <a:pt x="38" y="542"/>
                  </a:cubicBezTo>
                  <a:cubicBezTo>
                    <a:pt x="46" y="542"/>
                    <a:pt x="54" y="537"/>
                    <a:pt x="54" y="526"/>
                  </a:cubicBezTo>
                  <a:cubicBezTo>
                    <a:pt x="97" y="462"/>
                    <a:pt x="86" y="365"/>
                    <a:pt x="107" y="291"/>
                  </a:cubicBezTo>
                  <a:cubicBezTo>
                    <a:pt x="118" y="205"/>
                    <a:pt x="140" y="108"/>
                    <a:pt x="161" y="22"/>
                  </a:cubicBezTo>
                  <a:cubicBezTo>
                    <a:pt x="168" y="9"/>
                    <a:pt x="158" y="0"/>
                    <a:pt x="1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63"/>
            <p:cNvSpPr/>
            <p:nvPr/>
          </p:nvSpPr>
          <p:spPr>
            <a:xfrm>
              <a:off x="5740979" y="2094663"/>
              <a:ext cx="12360" cy="37668"/>
            </a:xfrm>
            <a:custGeom>
              <a:avLst/>
              <a:gdLst/>
              <a:ahLst/>
              <a:cxnLst/>
              <a:rect l="l" t="t" r="r" b="b"/>
              <a:pathLst>
                <a:path w="168" h="512" extrusionOk="0">
                  <a:moveTo>
                    <a:pt x="132" y="0"/>
                  </a:moveTo>
                  <a:cubicBezTo>
                    <a:pt x="117" y="0"/>
                    <a:pt x="102" y="9"/>
                    <a:pt x="98" y="28"/>
                  </a:cubicBezTo>
                  <a:cubicBezTo>
                    <a:pt x="65" y="114"/>
                    <a:pt x="44" y="199"/>
                    <a:pt x="33" y="285"/>
                  </a:cubicBezTo>
                  <a:cubicBezTo>
                    <a:pt x="22" y="359"/>
                    <a:pt x="1" y="435"/>
                    <a:pt x="33" y="499"/>
                  </a:cubicBezTo>
                  <a:cubicBezTo>
                    <a:pt x="33" y="505"/>
                    <a:pt x="41" y="511"/>
                    <a:pt x="47" y="511"/>
                  </a:cubicBezTo>
                  <a:cubicBezTo>
                    <a:pt x="51" y="511"/>
                    <a:pt x="55" y="508"/>
                    <a:pt x="55" y="499"/>
                  </a:cubicBezTo>
                  <a:cubicBezTo>
                    <a:pt x="86" y="435"/>
                    <a:pt x="86" y="359"/>
                    <a:pt x="108" y="285"/>
                  </a:cubicBezTo>
                  <a:cubicBezTo>
                    <a:pt x="119" y="209"/>
                    <a:pt x="140" y="124"/>
                    <a:pt x="162" y="38"/>
                  </a:cubicBezTo>
                  <a:cubicBezTo>
                    <a:pt x="168" y="14"/>
                    <a:pt x="150" y="0"/>
                    <a:pt x="1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63"/>
            <p:cNvSpPr/>
            <p:nvPr/>
          </p:nvSpPr>
          <p:spPr>
            <a:xfrm>
              <a:off x="5794539" y="2006231"/>
              <a:ext cx="18687" cy="72540"/>
            </a:xfrm>
            <a:custGeom>
              <a:avLst/>
              <a:gdLst/>
              <a:ahLst/>
              <a:cxnLst/>
              <a:rect l="l" t="t" r="r" b="b"/>
              <a:pathLst>
                <a:path w="254" h="986" extrusionOk="0">
                  <a:moveTo>
                    <a:pt x="224" y="0"/>
                  </a:moveTo>
                  <a:cubicBezTo>
                    <a:pt x="214" y="0"/>
                    <a:pt x="205" y="6"/>
                    <a:pt x="205" y="19"/>
                  </a:cubicBezTo>
                  <a:cubicBezTo>
                    <a:pt x="129" y="330"/>
                    <a:pt x="22" y="652"/>
                    <a:pt x="1" y="973"/>
                  </a:cubicBezTo>
                  <a:cubicBezTo>
                    <a:pt x="1" y="982"/>
                    <a:pt x="7" y="985"/>
                    <a:pt x="13" y="985"/>
                  </a:cubicBezTo>
                  <a:cubicBezTo>
                    <a:pt x="22" y="985"/>
                    <a:pt x="33" y="979"/>
                    <a:pt x="33" y="973"/>
                  </a:cubicBezTo>
                  <a:cubicBezTo>
                    <a:pt x="140" y="673"/>
                    <a:pt x="183" y="341"/>
                    <a:pt x="248" y="31"/>
                  </a:cubicBezTo>
                  <a:cubicBezTo>
                    <a:pt x="254" y="12"/>
                    <a:pt x="238" y="0"/>
                    <a:pt x="2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63"/>
            <p:cNvSpPr/>
            <p:nvPr/>
          </p:nvSpPr>
          <p:spPr>
            <a:xfrm>
              <a:off x="5784386" y="2003288"/>
              <a:ext cx="15008" cy="67537"/>
            </a:xfrm>
            <a:custGeom>
              <a:avLst/>
              <a:gdLst/>
              <a:ahLst/>
              <a:cxnLst/>
              <a:rect l="l" t="t" r="r" b="b"/>
              <a:pathLst>
                <a:path w="204" h="918" extrusionOk="0">
                  <a:moveTo>
                    <a:pt x="180" y="1"/>
                  </a:moveTo>
                  <a:cubicBezTo>
                    <a:pt x="168" y="1"/>
                    <a:pt x="155" y="6"/>
                    <a:pt x="150" y="17"/>
                  </a:cubicBezTo>
                  <a:cubicBezTo>
                    <a:pt x="139" y="178"/>
                    <a:pt x="107" y="328"/>
                    <a:pt x="75" y="488"/>
                  </a:cubicBezTo>
                  <a:cubicBezTo>
                    <a:pt x="53" y="627"/>
                    <a:pt x="10" y="756"/>
                    <a:pt x="0" y="895"/>
                  </a:cubicBezTo>
                  <a:cubicBezTo>
                    <a:pt x="0" y="908"/>
                    <a:pt x="8" y="917"/>
                    <a:pt x="17" y="917"/>
                  </a:cubicBezTo>
                  <a:cubicBezTo>
                    <a:pt x="22" y="917"/>
                    <a:pt x="28" y="914"/>
                    <a:pt x="32" y="906"/>
                  </a:cubicBezTo>
                  <a:cubicBezTo>
                    <a:pt x="160" y="649"/>
                    <a:pt x="182" y="306"/>
                    <a:pt x="203" y="17"/>
                  </a:cubicBezTo>
                  <a:cubicBezTo>
                    <a:pt x="203" y="6"/>
                    <a:pt x="192" y="1"/>
                    <a:pt x="1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63"/>
            <p:cNvSpPr/>
            <p:nvPr/>
          </p:nvSpPr>
          <p:spPr>
            <a:xfrm>
              <a:off x="5774895" y="1999904"/>
              <a:ext cx="14273" cy="60107"/>
            </a:xfrm>
            <a:custGeom>
              <a:avLst/>
              <a:gdLst/>
              <a:ahLst/>
              <a:cxnLst/>
              <a:rect l="l" t="t" r="r" b="b"/>
              <a:pathLst>
                <a:path w="194" h="817" extrusionOk="0">
                  <a:moveTo>
                    <a:pt x="167" y="1"/>
                  </a:moveTo>
                  <a:cubicBezTo>
                    <a:pt x="158" y="1"/>
                    <a:pt x="150" y="7"/>
                    <a:pt x="150" y="20"/>
                  </a:cubicBezTo>
                  <a:cubicBezTo>
                    <a:pt x="129" y="159"/>
                    <a:pt x="108" y="298"/>
                    <a:pt x="75" y="438"/>
                  </a:cubicBezTo>
                  <a:cubicBezTo>
                    <a:pt x="54" y="555"/>
                    <a:pt x="11" y="673"/>
                    <a:pt x="1" y="802"/>
                  </a:cubicBezTo>
                  <a:cubicBezTo>
                    <a:pt x="1" y="809"/>
                    <a:pt x="16" y="817"/>
                    <a:pt x="26" y="817"/>
                  </a:cubicBezTo>
                  <a:cubicBezTo>
                    <a:pt x="30" y="817"/>
                    <a:pt x="32" y="815"/>
                    <a:pt x="32" y="812"/>
                  </a:cubicBezTo>
                  <a:cubicBezTo>
                    <a:pt x="150" y="577"/>
                    <a:pt x="161" y="277"/>
                    <a:pt x="193" y="31"/>
                  </a:cubicBezTo>
                  <a:cubicBezTo>
                    <a:pt x="193" y="12"/>
                    <a:pt x="179" y="1"/>
                    <a:pt x="1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63"/>
            <p:cNvSpPr/>
            <p:nvPr/>
          </p:nvSpPr>
          <p:spPr>
            <a:xfrm>
              <a:off x="5767023" y="1993577"/>
              <a:ext cx="15008" cy="58562"/>
            </a:xfrm>
            <a:custGeom>
              <a:avLst/>
              <a:gdLst/>
              <a:ahLst/>
              <a:cxnLst/>
              <a:rect l="l" t="t" r="r" b="b"/>
              <a:pathLst>
                <a:path w="204" h="796" extrusionOk="0">
                  <a:moveTo>
                    <a:pt x="175" y="1"/>
                  </a:moveTo>
                  <a:cubicBezTo>
                    <a:pt x="165" y="1"/>
                    <a:pt x="155" y="7"/>
                    <a:pt x="150" y="20"/>
                  </a:cubicBezTo>
                  <a:cubicBezTo>
                    <a:pt x="129" y="160"/>
                    <a:pt x="96" y="288"/>
                    <a:pt x="65" y="427"/>
                  </a:cubicBezTo>
                  <a:cubicBezTo>
                    <a:pt x="43" y="545"/>
                    <a:pt x="1" y="663"/>
                    <a:pt x="1" y="781"/>
                  </a:cubicBezTo>
                  <a:cubicBezTo>
                    <a:pt x="8" y="788"/>
                    <a:pt x="21" y="796"/>
                    <a:pt x="27" y="796"/>
                  </a:cubicBezTo>
                  <a:cubicBezTo>
                    <a:pt x="30" y="796"/>
                    <a:pt x="32" y="794"/>
                    <a:pt x="32" y="791"/>
                  </a:cubicBezTo>
                  <a:cubicBezTo>
                    <a:pt x="96" y="684"/>
                    <a:pt x="96" y="556"/>
                    <a:pt x="129" y="438"/>
                  </a:cubicBezTo>
                  <a:cubicBezTo>
                    <a:pt x="150" y="310"/>
                    <a:pt x="182" y="170"/>
                    <a:pt x="204" y="31"/>
                  </a:cubicBezTo>
                  <a:cubicBezTo>
                    <a:pt x="204" y="12"/>
                    <a:pt x="189" y="1"/>
                    <a:pt x="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63"/>
            <p:cNvSpPr/>
            <p:nvPr/>
          </p:nvSpPr>
          <p:spPr>
            <a:xfrm>
              <a:off x="5759151" y="2007776"/>
              <a:ext cx="12360" cy="33916"/>
            </a:xfrm>
            <a:custGeom>
              <a:avLst/>
              <a:gdLst/>
              <a:ahLst/>
              <a:cxnLst/>
              <a:rect l="l" t="t" r="r" b="b"/>
              <a:pathLst>
                <a:path w="168" h="461" extrusionOk="0">
                  <a:moveTo>
                    <a:pt x="135" y="1"/>
                  </a:moveTo>
                  <a:cubicBezTo>
                    <a:pt x="124" y="1"/>
                    <a:pt x="112" y="7"/>
                    <a:pt x="108" y="20"/>
                  </a:cubicBezTo>
                  <a:cubicBezTo>
                    <a:pt x="65" y="148"/>
                    <a:pt x="0" y="309"/>
                    <a:pt x="32" y="448"/>
                  </a:cubicBezTo>
                  <a:cubicBezTo>
                    <a:pt x="32" y="455"/>
                    <a:pt x="39" y="461"/>
                    <a:pt x="47" y="461"/>
                  </a:cubicBezTo>
                  <a:cubicBezTo>
                    <a:pt x="53" y="461"/>
                    <a:pt x="60" y="457"/>
                    <a:pt x="65" y="448"/>
                  </a:cubicBezTo>
                  <a:cubicBezTo>
                    <a:pt x="96" y="384"/>
                    <a:pt x="96" y="320"/>
                    <a:pt x="108" y="255"/>
                  </a:cubicBezTo>
                  <a:cubicBezTo>
                    <a:pt x="118" y="181"/>
                    <a:pt x="139" y="106"/>
                    <a:pt x="161" y="31"/>
                  </a:cubicBezTo>
                  <a:cubicBezTo>
                    <a:pt x="167" y="12"/>
                    <a:pt x="152" y="1"/>
                    <a:pt x="1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63"/>
            <p:cNvSpPr/>
            <p:nvPr/>
          </p:nvSpPr>
          <p:spPr>
            <a:xfrm>
              <a:off x="5804029" y="1908308"/>
              <a:ext cx="12654" cy="53044"/>
            </a:xfrm>
            <a:custGeom>
              <a:avLst/>
              <a:gdLst/>
              <a:ahLst/>
              <a:cxnLst/>
              <a:rect l="l" t="t" r="r" b="b"/>
              <a:pathLst>
                <a:path w="172" h="721" extrusionOk="0">
                  <a:moveTo>
                    <a:pt x="157" y="1"/>
                  </a:moveTo>
                  <a:cubicBezTo>
                    <a:pt x="153" y="1"/>
                    <a:pt x="150" y="4"/>
                    <a:pt x="150" y="12"/>
                  </a:cubicBezTo>
                  <a:cubicBezTo>
                    <a:pt x="97" y="227"/>
                    <a:pt x="0" y="484"/>
                    <a:pt x="0" y="708"/>
                  </a:cubicBezTo>
                  <a:cubicBezTo>
                    <a:pt x="0" y="714"/>
                    <a:pt x="11" y="721"/>
                    <a:pt x="22" y="721"/>
                  </a:cubicBezTo>
                  <a:cubicBezTo>
                    <a:pt x="30" y="721"/>
                    <a:pt x="39" y="717"/>
                    <a:pt x="43" y="708"/>
                  </a:cubicBezTo>
                  <a:cubicBezTo>
                    <a:pt x="129" y="505"/>
                    <a:pt x="140" y="237"/>
                    <a:pt x="172" y="23"/>
                  </a:cubicBezTo>
                  <a:cubicBezTo>
                    <a:pt x="172" y="10"/>
                    <a:pt x="164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63"/>
            <p:cNvSpPr/>
            <p:nvPr/>
          </p:nvSpPr>
          <p:spPr>
            <a:xfrm>
              <a:off x="5790640" y="1904041"/>
              <a:ext cx="14714" cy="43627"/>
            </a:xfrm>
            <a:custGeom>
              <a:avLst/>
              <a:gdLst/>
              <a:ahLst/>
              <a:cxnLst/>
              <a:rect l="l" t="t" r="r" b="b"/>
              <a:pathLst>
                <a:path w="200" h="593" extrusionOk="0">
                  <a:moveTo>
                    <a:pt x="165" y="0"/>
                  </a:moveTo>
                  <a:cubicBezTo>
                    <a:pt x="152" y="0"/>
                    <a:pt x="140" y="9"/>
                    <a:pt x="140" y="28"/>
                  </a:cubicBezTo>
                  <a:cubicBezTo>
                    <a:pt x="108" y="124"/>
                    <a:pt x="86" y="231"/>
                    <a:pt x="54" y="338"/>
                  </a:cubicBezTo>
                  <a:cubicBezTo>
                    <a:pt x="32" y="413"/>
                    <a:pt x="1" y="499"/>
                    <a:pt x="22" y="584"/>
                  </a:cubicBezTo>
                  <a:cubicBezTo>
                    <a:pt x="22" y="590"/>
                    <a:pt x="28" y="592"/>
                    <a:pt x="34" y="592"/>
                  </a:cubicBezTo>
                  <a:cubicBezTo>
                    <a:pt x="41" y="592"/>
                    <a:pt x="49" y="590"/>
                    <a:pt x="54" y="584"/>
                  </a:cubicBezTo>
                  <a:cubicBezTo>
                    <a:pt x="97" y="520"/>
                    <a:pt x="108" y="435"/>
                    <a:pt x="129" y="349"/>
                  </a:cubicBezTo>
                  <a:cubicBezTo>
                    <a:pt x="151" y="242"/>
                    <a:pt x="172" y="145"/>
                    <a:pt x="193" y="38"/>
                  </a:cubicBezTo>
                  <a:cubicBezTo>
                    <a:pt x="199" y="14"/>
                    <a:pt x="182" y="0"/>
                    <a:pt x="1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63"/>
            <p:cNvSpPr/>
            <p:nvPr/>
          </p:nvSpPr>
          <p:spPr>
            <a:xfrm>
              <a:off x="5782767" y="1904041"/>
              <a:ext cx="10741" cy="25235"/>
            </a:xfrm>
            <a:custGeom>
              <a:avLst/>
              <a:gdLst/>
              <a:ahLst/>
              <a:cxnLst/>
              <a:rect l="l" t="t" r="r" b="b"/>
              <a:pathLst>
                <a:path w="146" h="343" extrusionOk="0">
                  <a:moveTo>
                    <a:pt x="110" y="0"/>
                  </a:moveTo>
                  <a:cubicBezTo>
                    <a:pt x="95" y="0"/>
                    <a:pt x="80" y="9"/>
                    <a:pt x="75" y="28"/>
                  </a:cubicBezTo>
                  <a:cubicBezTo>
                    <a:pt x="43" y="113"/>
                    <a:pt x="1" y="242"/>
                    <a:pt x="43" y="338"/>
                  </a:cubicBezTo>
                  <a:cubicBezTo>
                    <a:pt x="47" y="341"/>
                    <a:pt x="51" y="342"/>
                    <a:pt x="55" y="342"/>
                  </a:cubicBezTo>
                  <a:cubicBezTo>
                    <a:pt x="66" y="342"/>
                    <a:pt x="78" y="335"/>
                    <a:pt x="86" y="327"/>
                  </a:cubicBezTo>
                  <a:cubicBezTo>
                    <a:pt x="97" y="285"/>
                    <a:pt x="97" y="231"/>
                    <a:pt x="97" y="178"/>
                  </a:cubicBezTo>
                  <a:cubicBezTo>
                    <a:pt x="108" y="135"/>
                    <a:pt x="118" y="81"/>
                    <a:pt x="139" y="38"/>
                  </a:cubicBezTo>
                  <a:cubicBezTo>
                    <a:pt x="146" y="14"/>
                    <a:pt x="128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63"/>
            <p:cNvSpPr/>
            <p:nvPr/>
          </p:nvSpPr>
          <p:spPr>
            <a:xfrm>
              <a:off x="6015473" y="1897272"/>
              <a:ext cx="61063" cy="83870"/>
            </a:xfrm>
            <a:custGeom>
              <a:avLst/>
              <a:gdLst/>
              <a:ahLst/>
              <a:cxnLst/>
              <a:rect l="l" t="t" r="r" b="b"/>
              <a:pathLst>
                <a:path w="830" h="1140" extrusionOk="0">
                  <a:moveTo>
                    <a:pt x="21" y="1"/>
                  </a:moveTo>
                  <a:cubicBezTo>
                    <a:pt x="10" y="1"/>
                    <a:pt x="0" y="10"/>
                    <a:pt x="7" y="23"/>
                  </a:cubicBezTo>
                  <a:cubicBezTo>
                    <a:pt x="114" y="473"/>
                    <a:pt x="403" y="891"/>
                    <a:pt x="799" y="1136"/>
                  </a:cubicBezTo>
                  <a:cubicBezTo>
                    <a:pt x="801" y="1139"/>
                    <a:pt x="804" y="1139"/>
                    <a:pt x="806" y="1139"/>
                  </a:cubicBezTo>
                  <a:cubicBezTo>
                    <a:pt x="817" y="1139"/>
                    <a:pt x="829" y="1122"/>
                    <a:pt x="821" y="1105"/>
                  </a:cubicBezTo>
                  <a:cubicBezTo>
                    <a:pt x="457" y="794"/>
                    <a:pt x="210" y="451"/>
                    <a:pt x="39" y="13"/>
                  </a:cubicBezTo>
                  <a:cubicBezTo>
                    <a:pt x="35" y="4"/>
                    <a:pt x="28" y="1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63"/>
            <p:cNvSpPr/>
            <p:nvPr/>
          </p:nvSpPr>
          <p:spPr>
            <a:xfrm>
              <a:off x="6005688" y="1552739"/>
              <a:ext cx="33989" cy="127865"/>
            </a:xfrm>
            <a:custGeom>
              <a:avLst/>
              <a:gdLst/>
              <a:ahLst/>
              <a:cxnLst/>
              <a:rect l="l" t="t" r="r" b="b"/>
              <a:pathLst>
                <a:path w="462" h="1738" extrusionOk="0">
                  <a:moveTo>
                    <a:pt x="441" y="1"/>
                  </a:moveTo>
                  <a:cubicBezTo>
                    <a:pt x="436" y="1"/>
                    <a:pt x="432" y="2"/>
                    <a:pt x="429" y="6"/>
                  </a:cubicBezTo>
                  <a:cubicBezTo>
                    <a:pt x="119" y="477"/>
                    <a:pt x="0" y="1172"/>
                    <a:pt x="86" y="1729"/>
                  </a:cubicBezTo>
                  <a:cubicBezTo>
                    <a:pt x="86" y="1735"/>
                    <a:pt x="91" y="1737"/>
                    <a:pt x="97" y="1737"/>
                  </a:cubicBezTo>
                  <a:cubicBezTo>
                    <a:pt x="102" y="1737"/>
                    <a:pt x="108" y="1735"/>
                    <a:pt x="108" y="1729"/>
                  </a:cubicBezTo>
                  <a:cubicBezTo>
                    <a:pt x="119" y="1419"/>
                    <a:pt x="129" y="1119"/>
                    <a:pt x="193" y="819"/>
                  </a:cubicBezTo>
                  <a:cubicBezTo>
                    <a:pt x="215" y="691"/>
                    <a:pt x="257" y="551"/>
                    <a:pt x="300" y="423"/>
                  </a:cubicBezTo>
                  <a:cubicBezTo>
                    <a:pt x="333" y="337"/>
                    <a:pt x="376" y="251"/>
                    <a:pt x="407" y="156"/>
                  </a:cubicBezTo>
                  <a:cubicBezTo>
                    <a:pt x="419" y="134"/>
                    <a:pt x="429" y="113"/>
                    <a:pt x="429" y="91"/>
                  </a:cubicBezTo>
                  <a:cubicBezTo>
                    <a:pt x="440" y="80"/>
                    <a:pt x="440" y="80"/>
                    <a:pt x="429" y="70"/>
                  </a:cubicBezTo>
                  <a:cubicBezTo>
                    <a:pt x="450" y="48"/>
                    <a:pt x="450" y="59"/>
                    <a:pt x="461" y="16"/>
                  </a:cubicBezTo>
                  <a:cubicBezTo>
                    <a:pt x="461" y="9"/>
                    <a:pt x="451" y="1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63"/>
            <p:cNvSpPr/>
            <p:nvPr/>
          </p:nvSpPr>
          <p:spPr>
            <a:xfrm>
              <a:off x="5993107" y="1551194"/>
              <a:ext cx="27662" cy="115799"/>
            </a:xfrm>
            <a:custGeom>
              <a:avLst/>
              <a:gdLst/>
              <a:ahLst/>
              <a:cxnLst/>
              <a:rect l="l" t="t" r="r" b="b"/>
              <a:pathLst>
                <a:path w="376" h="1574" extrusionOk="0">
                  <a:moveTo>
                    <a:pt x="363" y="1"/>
                  </a:moveTo>
                  <a:cubicBezTo>
                    <a:pt x="360" y="1"/>
                    <a:pt x="357" y="2"/>
                    <a:pt x="354" y="5"/>
                  </a:cubicBezTo>
                  <a:cubicBezTo>
                    <a:pt x="129" y="444"/>
                    <a:pt x="0" y="1065"/>
                    <a:pt x="76" y="1557"/>
                  </a:cubicBezTo>
                  <a:cubicBezTo>
                    <a:pt x="81" y="1568"/>
                    <a:pt x="91" y="1573"/>
                    <a:pt x="101" y="1573"/>
                  </a:cubicBezTo>
                  <a:cubicBezTo>
                    <a:pt x="110" y="1573"/>
                    <a:pt x="118" y="1568"/>
                    <a:pt x="118" y="1557"/>
                  </a:cubicBezTo>
                  <a:cubicBezTo>
                    <a:pt x="140" y="1279"/>
                    <a:pt x="129" y="1012"/>
                    <a:pt x="183" y="744"/>
                  </a:cubicBezTo>
                  <a:cubicBezTo>
                    <a:pt x="225" y="487"/>
                    <a:pt x="300" y="251"/>
                    <a:pt x="375" y="15"/>
                  </a:cubicBezTo>
                  <a:cubicBezTo>
                    <a:pt x="375" y="8"/>
                    <a:pt x="370" y="1"/>
                    <a:pt x="3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63"/>
            <p:cNvSpPr/>
            <p:nvPr/>
          </p:nvSpPr>
          <p:spPr>
            <a:xfrm>
              <a:off x="5983617" y="1561714"/>
              <a:ext cx="22145" cy="95273"/>
            </a:xfrm>
            <a:custGeom>
              <a:avLst/>
              <a:gdLst/>
              <a:ahLst/>
              <a:cxnLst/>
              <a:rect l="l" t="t" r="r" b="b"/>
              <a:pathLst>
                <a:path w="301" h="1295" extrusionOk="0">
                  <a:moveTo>
                    <a:pt x="286" y="0"/>
                  </a:moveTo>
                  <a:cubicBezTo>
                    <a:pt x="282" y="0"/>
                    <a:pt x="279" y="4"/>
                    <a:pt x="279" y="12"/>
                  </a:cubicBezTo>
                  <a:cubicBezTo>
                    <a:pt x="86" y="386"/>
                    <a:pt x="1" y="847"/>
                    <a:pt x="1" y="1276"/>
                  </a:cubicBezTo>
                  <a:cubicBezTo>
                    <a:pt x="5" y="1289"/>
                    <a:pt x="16" y="1295"/>
                    <a:pt x="26" y="1295"/>
                  </a:cubicBezTo>
                  <a:cubicBezTo>
                    <a:pt x="40" y="1295"/>
                    <a:pt x="55" y="1283"/>
                    <a:pt x="55" y="1264"/>
                  </a:cubicBezTo>
                  <a:cubicBezTo>
                    <a:pt x="86" y="836"/>
                    <a:pt x="183" y="440"/>
                    <a:pt x="300" y="22"/>
                  </a:cubicBezTo>
                  <a:cubicBezTo>
                    <a:pt x="300" y="9"/>
                    <a:pt x="292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63"/>
            <p:cNvSpPr/>
            <p:nvPr/>
          </p:nvSpPr>
          <p:spPr>
            <a:xfrm>
              <a:off x="5970300" y="1583491"/>
              <a:ext cx="18687" cy="74232"/>
            </a:xfrm>
            <a:custGeom>
              <a:avLst/>
              <a:gdLst/>
              <a:ahLst/>
              <a:cxnLst/>
              <a:rect l="l" t="t" r="r" b="b"/>
              <a:pathLst>
                <a:path w="254" h="1009" extrusionOk="0">
                  <a:moveTo>
                    <a:pt x="236" y="1"/>
                  </a:moveTo>
                  <a:cubicBezTo>
                    <a:pt x="232" y="1"/>
                    <a:pt x="228" y="2"/>
                    <a:pt x="225" y="5"/>
                  </a:cubicBezTo>
                  <a:cubicBezTo>
                    <a:pt x="107" y="305"/>
                    <a:pt x="0" y="669"/>
                    <a:pt x="53" y="1001"/>
                  </a:cubicBezTo>
                  <a:cubicBezTo>
                    <a:pt x="53" y="1006"/>
                    <a:pt x="59" y="1009"/>
                    <a:pt x="64" y="1009"/>
                  </a:cubicBezTo>
                  <a:cubicBezTo>
                    <a:pt x="69" y="1009"/>
                    <a:pt x="75" y="1006"/>
                    <a:pt x="75" y="1001"/>
                  </a:cubicBezTo>
                  <a:cubicBezTo>
                    <a:pt x="139" y="669"/>
                    <a:pt x="150" y="347"/>
                    <a:pt x="246" y="16"/>
                  </a:cubicBezTo>
                  <a:cubicBezTo>
                    <a:pt x="254" y="8"/>
                    <a:pt x="245" y="1"/>
                    <a:pt x="2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63"/>
            <p:cNvSpPr/>
            <p:nvPr/>
          </p:nvSpPr>
          <p:spPr>
            <a:xfrm>
              <a:off x="5960000" y="1612111"/>
              <a:ext cx="14714" cy="51940"/>
            </a:xfrm>
            <a:custGeom>
              <a:avLst/>
              <a:gdLst/>
              <a:ahLst/>
              <a:cxnLst/>
              <a:rect l="l" t="t" r="r" b="b"/>
              <a:pathLst>
                <a:path w="200" h="706" extrusionOk="0">
                  <a:moveTo>
                    <a:pt x="172" y="1"/>
                  </a:moveTo>
                  <a:cubicBezTo>
                    <a:pt x="164" y="1"/>
                    <a:pt x="155" y="4"/>
                    <a:pt x="150" y="12"/>
                  </a:cubicBezTo>
                  <a:cubicBezTo>
                    <a:pt x="76" y="215"/>
                    <a:pt x="0" y="484"/>
                    <a:pt x="65" y="698"/>
                  </a:cubicBezTo>
                  <a:cubicBezTo>
                    <a:pt x="70" y="703"/>
                    <a:pt x="78" y="705"/>
                    <a:pt x="86" y="705"/>
                  </a:cubicBezTo>
                  <a:cubicBezTo>
                    <a:pt x="94" y="705"/>
                    <a:pt x="102" y="703"/>
                    <a:pt x="108" y="698"/>
                  </a:cubicBezTo>
                  <a:cubicBezTo>
                    <a:pt x="119" y="601"/>
                    <a:pt x="108" y="494"/>
                    <a:pt x="119" y="398"/>
                  </a:cubicBezTo>
                  <a:cubicBezTo>
                    <a:pt x="129" y="269"/>
                    <a:pt x="150" y="151"/>
                    <a:pt x="193" y="23"/>
                  </a:cubicBezTo>
                  <a:cubicBezTo>
                    <a:pt x="200" y="10"/>
                    <a:pt x="187" y="1"/>
                    <a:pt x="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63"/>
            <p:cNvSpPr/>
            <p:nvPr/>
          </p:nvSpPr>
          <p:spPr>
            <a:xfrm>
              <a:off x="5918285" y="1593939"/>
              <a:ext cx="27294" cy="142505"/>
            </a:xfrm>
            <a:custGeom>
              <a:avLst/>
              <a:gdLst/>
              <a:ahLst/>
              <a:cxnLst/>
              <a:rect l="l" t="t" r="r" b="b"/>
              <a:pathLst>
                <a:path w="371" h="1937" extrusionOk="0">
                  <a:moveTo>
                    <a:pt x="354" y="0"/>
                  </a:moveTo>
                  <a:cubicBezTo>
                    <a:pt x="349" y="0"/>
                    <a:pt x="343" y="4"/>
                    <a:pt x="343" y="13"/>
                  </a:cubicBezTo>
                  <a:cubicBezTo>
                    <a:pt x="129" y="602"/>
                    <a:pt x="0" y="1309"/>
                    <a:pt x="118" y="1930"/>
                  </a:cubicBezTo>
                  <a:cubicBezTo>
                    <a:pt x="122" y="1934"/>
                    <a:pt x="129" y="1936"/>
                    <a:pt x="134" y="1936"/>
                  </a:cubicBezTo>
                  <a:cubicBezTo>
                    <a:pt x="143" y="1936"/>
                    <a:pt x="150" y="1931"/>
                    <a:pt x="150" y="1919"/>
                  </a:cubicBezTo>
                  <a:cubicBezTo>
                    <a:pt x="150" y="1587"/>
                    <a:pt x="129" y="1255"/>
                    <a:pt x="172" y="923"/>
                  </a:cubicBezTo>
                  <a:cubicBezTo>
                    <a:pt x="203" y="612"/>
                    <a:pt x="279" y="312"/>
                    <a:pt x="364" y="13"/>
                  </a:cubicBezTo>
                  <a:cubicBezTo>
                    <a:pt x="370" y="7"/>
                    <a:pt x="362" y="0"/>
                    <a:pt x="3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63"/>
            <p:cNvSpPr/>
            <p:nvPr/>
          </p:nvSpPr>
          <p:spPr>
            <a:xfrm>
              <a:off x="5910413" y="1616819"/>
              <a:ext cx="18981" cy="88799"/>
            </a:xfrm>
            <a:custGeom>
              <a:avLst/>
              <a:gdLst/>
              <a:ahLst/>
              <a:cxnLst/>
              <a:rect l="l" t="t" r="r" b="b"/>
              <a:pathLst>
                <a:path w="258" h="1207" extrusionOk="0">
                  <a:moveTo>
                    <a:pt x="240" y="1"/>
                  </a:moveTo>
                  <a:cubicBezTo>
                    <a:pt x="235" y="1"/>
                    <a:pt x="229" y="4"/>
                    <a:pt x="225" y="13"/>
                  </a:cubicBezTo>
                  <a:cubicBezTo>
                    <a:pt x="86" y="366"/>
                    <a:pt x="0" y="805"/>
                    <a:pt x="53" y="1190"/>
                  </a:cubicBezTo>
                  <a:cubicBezTo>
                    <a:pt x="53" y="1201"/>
                    <a:pt x="62" y="1207"/>
                    <a:pt x="70" y="1207"/>
                  </a:cubicBezTo>
                  <a:cubicBezTo>
                    <a:pt x="78" y="1207"/>
                    <a:pt x="86" y="1201"/>
                    <a:pt x="86" y="1190"/>
                  </a:cubicBezTo>
                  <a:cubicBezTo>
                    <a:pt x="107" y="998"/>
                    <a:pt x="96" y="805"/>
                    <a:pt x="129" y="601"/>
                  </a:cubicBezTo>
                  <a:cubicBezTo>
                    <a:pt x="160" y="408"/>
                    <a:pt x="203" y="216"/>
                    <a:pt x="257" y="23"/>
                  </a:cubicBezTo>
                  <a:cubicBezTo>
                    <a:pt x="257" y="10"/>
                    <a:pt x="249" y="1"/>
                    <a:pt x="2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63"/>
            <p:cNvSpPr/>
            <p:nvPr/>
          </p:nvSpPr>
          <p:spPr>
            <a:xfrm>
              <a:off x="5899378" y="1639332"/>
              <a:ext cx="13390" cy="69450"/>
            </a:xfrm>
            <a:custGeom>
              <a:avLst/>
              <a:gdLst/>
              <a:ahLst/>
              <a:cxnLst/>
              <a:rect l="l" t="t" r="r" b="b"/>
              <a:pathLst>
                <a:path w="182" h="944" extrusionOk="0">
                  <a:moveTo>
                    <a:pt x="149" y="1"/>
                  </a:moveTo>
                  <a:cubicBezTo>
                    <a:pt x="141" y="1"/>
                    <a:pt x="133" y="5"/>
                    <a:pt x="129" y="17"/>
                  </a:cubicBezTo>
                  <a:cubicBezTo>
                    <a:pt x="65" y="306"/>
                    <a:pt x="0" y="649"/>
                    <a:pt x="53" y="927"/>
                  </a:cubicBezTo>
                  <a:cubicBezTo>
                    <a:pt x="53" y="938"/>
                    <a:pt x="62" y="943"/>
                    <a:pt x="70" y="943"/>
                  </a:cubicBezTo>
                  <a:cubicBezTo>
                    <a:pt x="78" y="943"/>
                    <a:pt x="86" y="938"/>
                    <a:pt x="86" y="927"/>
                  </a:cubicBezTo>
                  <a:cubicBezTo>
                    <a:pt x="139" y="638"/>
                    <a:pt x="118" y="328"/>
                    <a:pt x="182" y="28"/>
                  </a:cubicBezTo>
                  <a:cubicBezTo>
                    <a:pt x="182" y="14"/>
                    <a:pt x="165" y="1"/>
                    <a:pt x="1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63"/>
            <p:cNvSpPr/>
            <p:nvPr/>
          </p:nvSpPr>
          <p:spPr>
            <a:xfrm>
              <a:off x="5893860" y="1651692"/>
              <a:ext cx="10300" cy="54074"/>
            </a:xfrm>
            <a:custGeom>
              <a:avLst/>
              <a:gdLst/>
              <a:ahLst/>
              <a:cxnLst/>
              <a:rect l="l" t="t" r="r" b="b"/>
              <a:pathLst>
                <a:path w="140" h="735" extrusionOk="0">
                  <a:moveTo>
                    <a:pt x="104" y="1"/>
                  </a:moveTo>
                  <a:cubicBezTo>
                    <a:pt x="92" y="1"/>
                    <a:pt x="80" y="7"/>
                    <a:pt x="75" y="20"/>
                  </a:cubicBezTo>
                  <a:cubicBezTo>
                    <a:pt x="33" y="245"/>
                    <a:pt x="0" y="491"/>
                    <a:pt x="43" y="727"/>
                  </a:cubicBezTo>
                  <a:cubicBezTo>
                    <a:pt x="43" y="731"/>
                    <a:pt x="49" y="734"/>
                    <a:pt x="55" y="734"/>
                  </a:cubicBezTo>
                  <a:cubicBezTo>
                    <a:pt x="64" y="734"/>
                    <a:pt x="75" y="729"/>
                    <a:pt x="75" y="716"/>
                  </a:cubicBezTo>
                  <a:cubicBezTo>
                    <a:pt x="107" y="491"/>
                    <a:pt x="97" y="267"/>
                    <a:pt x="140" y="31"/>
                  </a:cubicBezTo>
                  <a:cubicBezTo>
                    <a:pt x="140" y="12"/>
                    <a:pt x="121" y="1"/>
                    <a:pt x="1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63"/>
            <p:cNvSpPr/>
            <p:nvPr/>
          </p:nvSpPr>
          <p:spPr>
            <a:xfrm>
              <a:off x="6068738" y="1837532"/>
              <a:ext cx="29207" cy="33474"/>
            </a:xfrm>
            <a:custGeom>
              <a:avLst/>
              <a:gdLst/>
              <a:ahLst/>
              <a:cxnLst/>
              <a:rect l="l" t="t" r="r" b="b"/>
              <a:pathLst>
                <a:path w="397" h="455" extrusionOk="0">
                  <a:moveTo>
                    <a:pt x="234" y="1"/>
                  </a:moveTo>
                  <a:cubicBezTo>
                    <a:pt x="205" y="1"/>
                    <a:pt x="178" y="16"/>
                    <a:pt x="161" y="54"/>
                  </a:cubicBezTo>
                  <a:cubicBezTo>
                    <a:pt x="153" y="61"/>
                    <a:pt x="163" y="82"/>
                    <a:pt x="178" y="82"/>
                  </a:cubicBezTo>
                  <a:cubicBezTo>
                    <a:pt x="183" y="82"/>
                    <a:pt x="188" y="80"/>
                    <a:pt x="193" y="75"/>
                  </a:cubicBezTo>
                  <a:cubicBezTo>
                    <a:pt x="205" y="66"/>
                    <a:pt x="217" y="62"/>
                    <a:pt x="227" y="62"/>
                  </a:cubicBezTo>
                  <a:cubicBezTo>
                    <a:pt x="304" y="62"/>
                    <a:pt x="316" y="284"/>
                    <a:pt x="278" y="332"/>
                  </a:cubicBezTo>
                  <a:cubicBezTo>
                    <a:pt x="262" y="361"/>
                    <a:pt x="239" y="372"/>
                    <a:pt x="215" y="372"/>
                  </a:cubicBezTo>
                  <a:cubicBezTo>
                    <a:pt x="176" y="372"/>
                    <a:pt x="133" y="343"/>
                    <a:pt x="107" y="311"/>
                  </a:cubicBezTo>
                  <a:cubicBezTo>
                    <a:pt x="86" y="268"/>
                    <a:pt x="75" y="214"/>
                    <a:pt x="43" y="171"/>
                  </a:cubicBezTo>
                  <a:cubicBezTo>
                    <a:pt x="39" y="163"/>
                    <a:pt x="34" y="159"/>
                    <a:pt x="28" y="159"/>
                  </a:cubicBezTo>
                  <a:cubicBezTo>
                    <a:pt x="20" y="159"/>
                    <a:pt x="11" y="169"/>
                    <a:pt x="11" y="182"/>
                  </a:cubicBezTo>
                  <a:cubicBezTo>
                    <a:pt x="0" y="289"/>
                    <a:pt x="64" y="407"/>
                    <a:pt x="171" y="449"/>
                  </a:cubicBezTo>
                  <a:cubicBezTo>
                    <a:pt x="184" y="453"/>
                    <a:pt x="198" y="455"/>
                    <a:pt x="211" y="455"/>
                  </a:cubicBezTo>
                  <a:cubicBezTo>
                    <a:pt x="275" y="455"/>
                    <a:pt x="338" y="413"/>
                    <a:pt x="364" y="342"/>
                  </a:cubicBezTo>
                  <a:cubicBezTo>
                    <a:pt x="397" y="268"/>
                    <a:pt x="386" y="150"/>
                    <a:pt x="354" y="75"/>
                  </a:cubicBezTo>
                  <a:cubicBezTo>
                    <a:pt x="328" y="36"/>
                    <a:pt x="278" y="1"/>
                    <a:pt x="2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63"/>
            <p:cNvSpPr/>
            <p:nvPr/>
          </p:nvSpPr>
          <p:spPr>
            <a:xfrm>
              <a:off x="6056893" y="1767493"/>
              <a:ext cx="32371" cy="34504"/>
            </a:xfrm>
            <a:custGeom>
              <a:avLst/>
              <a:gdLst/>
              <a:ahLst/>
              <a:cxnLst/>
              <a:rect l="l" t="t" r="r" b="b"/>
              <a:pathLst>
                <a:path w="440" h="469" extrusionOk="0">
                  <a:moveTo>
                    <a:pt x="233" y="0"/>
                  </a:moveTo>
                  <a:cubicBezTo>
                    <a:pt x="221" y="0"/>
                    <a:pt x="211" y="13"/>
                    <a:pt x="225" y="20"/>
                  </a:cubicBezTo>
                  <a:cubicBezTo>
                    <a:pt x="290" y="106"/>
                    <a:pt x="344" y="213"/>
                    <a:pt x="290" y="320"/>
                  </a:cubicBezTo>
                  <a:cubicBezTo>
                    <a:pt x="273" y="361"/>
                    <a:pt x="232" y="395"/>
                    <a:pt x="190" y="395"/>
                  </a:cubicBezTo>
                  <a:cubicBezTo>
                    <a:pt x="177" y="395"/>
                    <a:pt x="163" y="392"/>
                    <a:pt x="151" y="385"/>
                  </a:cubicBezTo>
                  <a:cubicBezTo>
                    <a:pt x="108" y="352"/>
                    <a:pt x="97" y="309"/>
                    <a:pt x="97" y="266"/>
                  </a:cubicBezTo>
                  <a:cubicBezTo>
                    <a:pt x="92" y="261"/>
                    <a:pt x="84" y="259"/>
                    <a:pt x="76" y="259"/>
                  </a:cubicBezTo>
                  <a:cubicBezTo>
                    <a:pt x="68" y="259"/>
                    <a:pt x="60" y="261"/>
                    <a:pt x="54" y="266"/>
                  </a:cubicBezTo>
                  <a:cubicBezTo>
                    <a:pt x="1" y="309"/>
                    <a:pt x="33" y="395"/>
                    <a:pt x="87" y="427"/>
                  </a:cubicBezTo>
                  <a:cubicBezTo>
                    <a:pt x="115" y="455"/>
                    <a:pt x="149" y="469"/>
                    <a:pt x="184" y="469"/>
                  </a:cubicBezTo>
                  <a:cubicBezTo>
                    <a:pt x="216" y="469"/>
                    <a:pt x="249" y="458"/>
                    <a:pt x="279" y="438"/>
                  </a:cubicBezTo>
                  <a:cubicBezTo>
                    <a:pt x="439" y="331"/>
                    <a:pt x="354" y="128"/>
                    <a:pt x="247" y="9"/>
                  </a:cubicBezTo>
                  <a:cubicBezTo>
                    <a:pt x="244" y="3"/>
                    <a:pt x="238" y="0"/>
                    <a:pt x="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63"/>
            <p:cNvSpPr/>
            <p:nvPr/>
          </p:nvSpPr>
          <p:spPr>
            <a:xfrm>
              <a:off x="6043503" y="1707753"/>
              <a:ext cx="27442" cy="26706"/>
            </a:xfrm>
            <a:custGeom>
              <a:avLst/>
              <a:gdLst/>
              <a:ahLst/>
              <a:cxnLst/>
              <a:rect l="l" t="t" r="r" b="b"/>
              <a:pathLst>
                <a:path w="373" h="363" extrusionOk="0">
                  <a:moveTo>
                    <a:pt x="71" y="1"/>
                  </a:moveTo>
                  <a:cubicBezTo>
                    <a:pt x="65" y="1"/>
                    <a:pt x="59" y="3"/>
                    <a:pt x="54" y="8"/>
                  </a:cubicBezTo>
                  <a:cubicBezTo>
                    <a:pt x="0" y="72"/>
                    <a:pt x="12" y="200"/>
                    <a:pt x="43" y="265"/>
                  </a:cubicBezTo>
                  <a:cubicBezTo>
                    <a:pt x="73" y="322"/>
                    <a:pt x="136" y="363"/>
                    <a:pt x="203" y="363"/>
                  </a:cubicBezTo>
                  <a:cubicBezTo>
                    <a:pt x="211" y="363"/>
                    <a:pt x="218" y="362"/>
                    <a:pt x="226" y="361"/>
                  </a:cubicBezTo>
                  <a:cubicBezTo>
                    <a:pt x="373" y="331"/>
                    <a:pt x="349" y="76"/>
                    <a:pt x="244" y="76"/>
                  </a:cubicBezTo>
                  <a:cubicBezTo>
                    <a:pt x="235" y="76"/>
                    <a:pt x="225" y="79"/>
                    <a:pt x="215" y="83"/>
                  </a:cubicBezTo>
                  <a:cubicBezTo>
                    <a:pt x="204" y="93"/>
                    <a:pt x="204" y="115"/>
                    <a:pt x="226" y="115"/>
                  </a:cubicBezTo>
                  <a:cubicBezTo>
                    <a:pt x="264" y="115"/>
                    <a:pt x="285" y="284"/>
                    <a:pt x="199" y="284"/>
                  </a:cubicBezTo>
                  <a:cubicBezTo>
                    <a:pt x="188" y="284"/>
                    <a:pt x="176" y="282"/>
                    <a:pt x="161" y="276"/>
                  </a:cubicBezTo>
                  <a:cubicBezTo>
                    <a:pt x="65" y="222"/>
                    <a:pt x="129" y="93"/>
                    <a:pt x="97" y="19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63"/>
            <p:cNvSpPr/>
            <p:nvPr/>
          </p:nvSpPr>
          <p:spPr>
            <a:xfrm>
              <a:off x="6041149" y="1641024"/>
              <a:ext cx="27662" cy="34063"/>
            </a:xfrm>
            <a:custGeom>
              <a:avLst/>
              <a:gdLst/>
              <a:ahLst/>
              <a:cxnLst/>
              <a:rect l="l" t="t" r="r" b="b"/>
              <a:pathLst>
                <a:path w="376" h="463" extrusionOk="0">
                  <a:moveTo>
                    <a:pt x="283" y="0"/>
                  </a:moveTo>
                  <a:cubicBezTo>
                    <a:pt x="267" y="0"/>
                    <a:pt x="251" y="6"/>
                    <a:pt x="236" y="15"/>
                  </a:cubicBezTo>
                  <a:cubicBezTo>
                    <a:pt x="204" y="58"/>
                    <a:pt x="215" y="101"/>
                    <a:pt x="225" y="155"/>
                  </a:cubicBezTo>
                  <a:cubicBezTo>
                    <a:pt x="230" y="159"/>
                    <a:pt x="238" y="161"/>
                    <a:pt x="245" y="161"/>
                  </a:cubicBezTo>
                  <a:cubicBezTo>
                    <a:pt x="255" y="161"/>
                    <a:pt x="264" y="156"/>
                    <a:pt x="258" y="144"/>
                  </a:cubicBezTo>
                  <a:cubicBezTo>
                    <a:pt x="271" y="98"/>
                    <a:pt x="280" y="76"/>
                    <a:pt x="285" y="76"/>
                  </a:cubicBezTo>
                  <a:cubicBezTo>
                    <a:pt x="288" y="76"/>
                    <a:pt x="289" y="84"/>
                    <a:pt x="289" y="101"/>
                  </a:cubicBezTo>
                  <a:lnTo>
                    <a:pt x="289" y="144"/>
                  </a:lnTo>
                  <a:cubicBezTo>
                    <a:pt x="279" y="165"/>
                    <a:pt x="279" y="198"/>
                    <a:pt x="279" y="229"/>
                  </a:cubicBezTo>
                  <a:lnTo>
                    <a:pt x="279" y="305"/>
                  </a:lnTo>
                  <a:cubicBezTo>
                    <a:pt x="279" y="315"/>
                    <a:pt x="268" y="326"/>
                    <a:pt x="268" y="336"/>
                  </a:cubicBezTo>
                  <a:cubicBezTo>
                    <a:pt x="268" y="352"/>
                    <a:pt x="263" y="362"/>
                    <a:pt x="247" y="362"/>
                  </a:cubicBezTo>
                  <a:cubicBezTo>
                    <a:pt x="241" y="362"/>
                    <a:pt x="234" y="361"/>
                    <a:pt x="225" y="358"/>
                  </a:cubicBezTo>
                  <a:cubicBezTo>
                    <a:pt x="222" y="358"/>
                    <a:pt x="219" y="358"/>
                    <a:pt x="217" y="358"/>
                  </a:cubicBezTo>
                  <a:cubicBezTo>
                    <a:pt x="99" y="358"/>
                    <a:pt x="150" y="132"/>
                    <a:pt x="140" y="58"/>
                  </a:cubicBezTo>
                  <a:cubicBezTo>
                    <a:pt x="140" y="42"/>
                    <a:pt x="128" y="33"/>
                    <a:pt x="113" y="33"/>
                  </a:cubicBezTo>
                  <a:cubicBezTo>
                    <a:pt x="108" y="33"/>
                    <a:pt x="102" y="34"/>
                    <a:pt x="97" y="37"/>
                  </a:cubicBezTo>
                  <a:cubicBezTo>
                    <a:pt x="1" y="133"/>
                    <a:pt x="32" y="315"/>
                    <a:pt x="108" y="401"/>
                  </a:cubicBezTo>
                  <a:cubicBezTo>
                    <a:pt x="143" y="441"/>
                    <a:pt x="188" y="462"/>
                    <a:pt x="230" y="462"/>
                  </a:cubicBezTo>
                  <a:cubicBezTo>
                    <a:pt x="277" y="462"/>
                    <a:pt x="321" y="436"/>
                    <a:pt x="343" y="379"/>
                  </a:cubicBezTo>
                  <a:cubicBezTo>
                    <a:pt x="365" y="326"/>
                    <a:pt x="365" y="251"/>
                    <a:pt x="365" y="198"/>
                  </a:cubicBezTo>
                  <a:cubicBezTo>
                    <a:pt x="354" y="144"/>
                    <a:pt x="375" y="69"/>
                    <a:pt x="332" y="26"/>
                  </a:cubicBezTo>
                  <a:cubicBezTo>
                    <a:pt x="320" y="8"/>
                    <a:pt x="302" y="0"/>
                    <a:pt x="2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63"/>
            <p:cNvSpPr/>
            <p:nvPr/>
          </p:nvSpPr>
          <p:spPr>
            <a:xfrm>
              <a:off x="6063220" y="1584595"/>
              <a:ext cx="18172" cy="15891"/>
            </a:xfrm>
            <a:custGeom>
              <a:avLst/>
              <a:gdLst/>
              <a:ahLst/>
              <a:cxnLst/>
              <a:rect l="l" t="t" r="r" b="b"/>
              <a:pathLst>
                <a:path w="247" h="216" extrusionOk="0">
                  <a:moveTo>
                    <a:pt x="150" y="54"/>
                  </a:moveTo>
                  <a:cubicBezTo>
                    <a:pt x="172" y="65"/>
                    <a:pt x="182" y="65"/>
                    <a:pt x="182" y="87"/>
                  </a:cubicBezTo>
                  <a:cubicBezTo>
                    <a:pt x="193" y="108"/>
                    <a:pt x="161" y="140"/>
                    <a:pt x="139" y="140"/>
                  </a:cubicBezTo>
                  <a:cubicBezTo>
                    <a:pt x="135" y="142"/>
                    <a:pt x="131" y="143"/>
                    <a:pt x="127" y="143"/>
                  </a:cubicBezTo>
                  <a:cubicBezTo>
                    <a:pt x="111" y="143"/>
                    <a:pt x="97" y="125"/>
                    <a:pt x="97" y="108"/>
                  </a:cubicBezTo>
                  <a:lnTo>
                    <a:pt x="97" y="87"/>
                  </a:lnTo>
                  <a:cubicBezTo>
                    <a:pt x="102" y="97"/>
                    <a:pt x="110" y="103"/>
                    <a:pt x="118" y="103"/>
                  </a:cubicBezTo>
                  <a:cubicBezTo>
                    <a:pt x="126" y="103"/>
                    <a:pt x="134" y="97"/>
                    <a:pt x="139" y="87"/>
                  </a:cubicBezTo>
                  <a:cubicBezTo>
                    <a:pt x="150" y="87"/>
                    <a:pt x="150" y="75"/>
                    <a:pt x="150" y="65"/>
                  </a:cubicBezTo>
                  <a:lnTo>
                    <a:pt x="150" y="54"/>
                  </a:lnTo>
                  <a:close/>
                  <a:moveTo>
                    <a:pt x="82" y="0"/>
                  </a:moveTo>
                  <a:cubicBezTo>
                    <a:pt x="60" y="0"/>
                    <a:pt x="39" y="12"/>
                    <a:pt x="32" y="33"/>
                  </a:cubicBezTo>
                  <a:cubicBezTo>
                    <a:pt x="1" y="97"/>
                    <a:pt x="22" y="172"/>
                    <a:pt x="75" y="204"/>
                  </a:cubicBezTo>
                  <a:cubicBezTo>
                    <a:pt x="90" y="212"/>
                    <a:pt x="107" y="215"/>
                    <a:pt x="123" y="215"/>
                  </a:cubicBezTo>
                  <a:cubicBezTo>
                    <a:pt x="176" y="215"/>
                    <a:pt x="230" y="178"/>
                    <a:pt x="246" y="129"/>
                  </a:cubicBezTo>
                  <a:cubicBezTo>
                    <a:pt x="246" y="97"/>
                    <a:pt x="246" y="65"/>
                    <a:pt x="225" y="44"/>
                  </a:cubicBezTo>
                  <a:cubicBezTo>
                    <a:pt x="210" y="36"/>
                    <a:pt x="189" y="28"/>
                    <a:pt x="171" y="28"/>
                  </a:cubicBezTo>
                  <a:cubicBezTo>
                    <a:pt x="164" y="28"/>
                    <a:pt x="157" y="30"/>
                    <a:pt x="150" y="33"/>
                  </a:cubicBezTo>
                  <a:lnTo>
                    <a:pt x="150" y="44"/>
                  </a:lnTo>
                  <a:lnTo>
                    <a:pt x="118" y="11"/>
                  </a:lnTo>
                  <a:cubicBezTo>
                    <a:pt x="107" y="4"/>
                    <a:pt x="94" y="0"/>
                    <a:pt x="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63"/>
            <p:cNvSpPr/>
            <p:nvPr/>
          </p:nvSpPr>
          <p:spPr>
            <a:xfrm>
              <a:off x="6049831" y="1903011"/>
              <a:ext cx="22807" cy="21041"/>
            </a:xfrm>
            <a:custGeom>
              <a:avLst/>
              <a:gdLst/>
              <a:ahLst/>
              <a:cxnLst/>
              <a:rect l="l" t="t" r="r" b="b"/>
              <a:pathLst>
                <a:path w="310" h="286" extrusionOk="0">
                  <a:moveTo>
                    <a:pt x="150" y="106"/>
                  </a:moveTo>
                  <a:cubicBezTo>
                    <a:pt x="156" y="123"/>
                    <a:pt x="168" y="131"/>
                    <a:pt x="180" y="131"/>
                  </a:cubicBezTo>
                  <a:cubicBezTo>
                    <a:pt x="190" y="131"/>
                    <a:pt x="199" y="126"/>
                    <a:pt x="204" y="116"/>
                  </a:cubicBezTo>
                  <a:cubicBezTo>
                    <a:pt x="225" y="138"/>
                    <a:pt x="225" y="170"/>
                    <a:pt x="204" y="192"/>
                  </a:cubicBezTo>
                  <a:cubicBezTo>
                    <a:pt x="196" y="194"/>
                    <a:pt x="187" y="195"/>
                    <a:pt x="179" y="195"/>
                  </a:cubicBezTo>
                  <a:cubicBezTo>
                    <a:pt x="152" y="195"/>
                    <a:pt x="126" y="183"/>
                    <a:pt x="118" y="159"/>
                  </a:cubicBezTo>
                  <a:cubicBezTo>
                    <a:pt x="118" y="149"/>
                    <a:pt x="129" y="127"/>
                    <a:pt x="140" y="116"/>
                  </a:cubicBezTo>
                  <a:cubicBezTo>
                    <a:pt x="140" y="116"/>
                    <a:pt x="150" y="116"/>
                    <a:pt x="150" y="106"/>
                  </a:cubicBezTo>
                  <a:close/>
                  <a:moveTo>
                    <a:pt x="116" y="1"/>
                  </a:moveTo>
                  <a:cubicBezTo>
                    <a:pt x="86" y="1"/>
                    <a:pt x="59" y="21"/>
                    <a:pt x="43" y="52"/>
                  </a:cubicBezTo>
                  <a:cubicBezTo>
                    <a:pt x="0" y="138"/>
                    <a:pt x="33" y="256"/>
                    <a:pt x="129" y="277"/>
                  </a:cubicBezTo>
                  <a:cubicBezTo>
                    <a:pt x="144" y="283"/>
                    <a:pt x="159" y="285"/>
                    <a:pt x="175" y="285"/>
                  </a:cubicBezTo>
                  <a:cubicBezTo>
                    <a:pt x="245" y="285"/>
                    <a:pt x="309" y="229"/>
                    <a:pt x="300" y="159"/>
                  </a:cubicBezTo>
                  <a:cubicBezTo>
                    <a:pt x="300" y="106"/>
                    <a:pt x="257" y="42"/>
                    <a:pt x="204" y="42"/>
                  </a:cubicBezTo>
                  <a:cubicBezTo>
                    <a:pt x="193" y="30"/>
                    <a:pt x="171" y="9"/>
                    <a:pt x="150" y="9"/>
                  </a:cubicBezTo>
                  <a:cubicBezTo>
                    <a:pt x="139" y="3"/>
                    <a:pt x="127" y="1"/>
                    <a:pt x="1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63"/>
            <p:cNvSpPr/>
            <p:nvPr/>
          </p:nvSpPr>
          <p:spPr>
            <a:xfrm>
              <a:off x="6034013" y="1877040"/>
              <a:ext cx="24572" cy="24720"/>
            </a:xfrm>
            <a:custGeom>
              <a:avLst/>
              <a:gdLst/>
              <a:ahLst/>
              <a:cxnLst/>
              <a:rect l="l" t="t" r="r" b="b"/>
              <a:pathLst>
                <a:path w="334" h="336" extrusionOk="0">
                  <a:moveTo>
                    <a:pt x="164" y="79"/>
                  </a:moveTo>
                  <a:cubicBezTo>
                    <a:pt x="169" y="79"/>
                    <a:pt x="176" y="81"/>
                    <a:pt x="183" y="84"/>
                  </a:cubicBezTo>
                  <a:cubicBezTo>
                    <a:pt x="203" y="94"/>
                    <a:pt x="213" y="139"/>
                    <a:pt x="240" y="139"/>
                  </a:cubicBezTo>
                  <a:cubicBezTo>
                    <a:pt x="242" y="139"/>
                    <a:pt x="245" y="139"/>
                    <a:pt x="248" y="138"/>
                  </a:cubicBezTo>
                  <a:lnTo>
                    <a:pt x="258" y="138"/>
                  </a:lnTo>
                  <a:lnTo>
                    <a:pt x="258" y="169"/>
                  </a:lnTo>
                  <a:cubicBezTo>
                    <a:pt x="258" y="191"/>
                    <a:pt x="248" y="212"/>
                    <a:pt x="237" y="234"/>
                  </a:cubicBezTo>
                  <a:cubicBezTo>
                    <a:pt x="226" y="247"/>
                    <a:pt x="215" y="252"/>
                    <a:pt x="204" y="252"/>
                  </a:cubicBezTo>
                  <a:cubicBezTo>
                    <a:pt x="170" y="252"/>
                    <a:pt x="138" y="202"/>
                    <a:pt x="129" y="169"/>
                  </a:cubicBezTo>
                  <a:cubicBezTo>
                    <a:pt x="121" y="132"/>
                    <a:pt x="127" y="79"/>
                    <a:pt x="164" y="79"/>
                  </a:cubicBezTo>
                  <a:close/>
                  <a:moveTo>
                    <a:pt x="160" y="0"/>
                  </a:moveTo>
                  <a:cubicBezTo>
                    <a:pt x="137" y="0"/>
                    <a:pt x="116" y="6"/>
                    <a:pt x="98" y="19"/>
                  </a:cubicBezTo>
                  <a:cubicBezTo>
                    <a:pt x="1" y="73"/>
                    <a:pt x="22" y="223"/>
                    <a:pt x="98" y="288"/>
                  </a:cubicBezTo>
                  <a:cubicBezTo>
                    <a:pt x="131" y="320"/>
                    <a:pt x="168" y="336"/>
                    <a:pt x="203" y="336"/>
                  </a:cubicBezTo>
                  <a:cubicBezTo>
                    <a:pt x="259" y="336"/>
                    <a:pt x="309" y="296"/>
                    <a:pt x="322" y="223"/>
                  </a:cubicBezTo>
                  <a:cubicBezTo>
                    <a:pt x="333" y="169"/>
                    <a:pt x="333" y="116"/>
                    <a:pt x="312" y="73"/>
                  </a:cubicBezTo>
                  <a:cubicBezTo>
                    <a:pt x="301" y="52"/>
                    <a:pt x="269" y="31"/>
                    <a:pt x="248" y="31"/>
                  </a:cubicBezTo>
                  <a:cubicBezTo>
                    <a:pt x="223" y="12"/>
                    <a:pt x="191" y="0"/>
                    <a:pt x="1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63"/>
            <p:cNvSpPr/>
            <p:nvPr/>
          </p:nvSpPr>
          <p:spPr>
            <a:xfrm>
              <a:off x="6011206" y="2017782"/>
              <a:ext cx="23616" cy="28324"/>
            </a:xfrm>
            <a:custGeom>
              <a:avLst/>
              <a:gdLst/>
              <a:ahLst/>
              <a:cxnLst/>
              <a:rect l="l" t="t" r="r" b="b"/>
              <a:pathLst>
                <a:path w="321" h="385" extrusionOk="0">
                  <a:moveTo>
                    <a:pt x="204" y="55"/>
                  </a:moveTo>
                  <a:cubicBezTo>
                    <a:pt x="204" y="55"/>
                    <a:pt x="225" y="109"/>
                    <a:pt x="225" y="119"/>
                  </a:cubicBezTo>
                  <a:cubicBezTo>
                    <a:pt x="236" y="141"/>
                    <a:pt x="236" y="173"/>
                    <a:pt x="236" y="195"/>
                  </a:cubicBezTo>
                  <a:cubicBezTo>
                    <a:pt x="236" y="229"/>
                    <a:pt x="210" y="296"/>
                    <a:pt x="166" y="296"/>
                  </a:cubicBezTo>
                  <a:cubicBezTo>
                    <a:pt x="155" y="296"/>
                    <a:pt x="143" y="292"/>
                    <a:pt x="129" y="281"/>
                  </a:cubicBezTo>
                  <a:cubicBezTo>
                    <a:pt x="108" y="259"/>
                    <a:pt x="97" y="216"/>
                    <a:pt x="97" y="184"/>
                  </a:cubicBezTo>
                  <a:cubicBezTo>
                    <a:pt x="97" y="162"/>
                    <a:pt x="97" y="131"/>
                    <a:pt x="108" y="109"/>
                  </a:cubicBezTo>
                  <a:cubicBezTo>
                    <a:pt x="118" y="98"/>
                    <a:pt x="151" y="88"/>
                    <a:pt x="172" y="88"/>
                  </a:cubicBezTo>
                  <a:cubicBezTo>
                    <a:pt x="175" y="91"/>
                    <a:pt x="178" y="92"/>
                    <a:pt x="182" y="92"/>
                  </a:cubicBezTo>
                  <a:cubicBezTo>
                    <a:pt x="192" y="92"/>
                    <a:pt x="201" y="82"/>
                    <a:pt x="194" y="66"/>
                  </a:cubicBezTo>
                  <a:cubicBezTo>
                    <a:pt x="194" y="66"/>
                    <a:pt x="204" y="66"/>
                    <a:pt x="204" y="55"/>
                  </a:cubicBezTo>
                  <a:close/>
                  <a:moveTo>
                    <a:pt x="216" y="1"/>
                  </a:moveTo>
                  <a:cubicBezTo>
                    <a:pt x="203" y="1"/>
                    <a:pt x="188" y="8"/>
                    <a:pt x="172" y="24"/>
                  </a:cubicBezTo>
                  <a:cubicBezTo>
                    <a:pt x="151" y="12"/>
                    <a:pt x="129" y="12"/>
                    <a:pt x="108" y="12"/>
                  </a:cubicBezTo>
                  <a:cubicBezTo>
                    <a:pt x="54" y="34"/>
                    <a:pt x="33" y="77"/>
                    <a:pt x="22" y="119"/>
                  </a:cubicBezTo>
                  <a:cubicBezTo>
                    <a:pt x="1" y="216"/>
                    <a:pt x="22" y="345"/>
                    <a:pt x="118" y="376"/>
                  </a:cubicBezTo>
                  <a:cubicBezTo>
                    <a:pt x="135" y="382"/>
                    <a:pt x="150" y="384"/>
                    <a:pt x="165" y="384"/>
                  </a:cubicBezTo>
                  <a:cubicBezTo>
                    <a:pt x="265" y="384"/>
                    <a:pt x="321" y="267"/>
                    <a:pt x="311" y="173"/>
                  </a:cubicBezTo>
                  <a:cubicBezTo>
                    <a:pt x="303" y="129"/>
                    <a:pt x="273" y="1"/>
                    <a:pt x="2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63"/>
            <p:cNvSpPr/>
            <p:nvPr/>
          </p:nvSpPr>
          <p:spPr>
            <a:xfrm>
              <a:off x="5995314" y="1970549"/>
              <a:ext cx="24646" cy="23542"/>
            </a:xfrm>
            <a:custGeom>
              <a:avLst/>
              <a:gdLst/>
              <a:ahLst/>
              <a:cxnLst/>
              <a:rect l="l" t="t" r="r" b="b"/>
              <a:pathLst>
                <a:path w="335" h="320" extrusionOk="0">
                  <a:moveTo>
                    <a:pt x="146" y="93"/>
                  </a:moveTo>
                  <a:cubicBezTo>
                    <a:pt x="173" y="93"/>
                    <a:pt x="197" y="134"/>
                    <a:pt x="206" y="152"/>
                  </a:cubicBezTo>
                  <a:cubicBezTo>
                    <a:pt x="217" y="162"/>
                    <a:pt x="217" y="173"/>
                    <a:pt x="227" y="183"/>
                  </a:cubicBezTo>
                  <a:cubicBezTo>
                    <a:pt x="216" y="191"/>
                    <a:pt x="204" y="194"/>
                    <a:pt x="193" y="194"/>
                  </a:cubicBezTo>
                  <a:cubicBezTo>
                    <a:pt x="172" y="194"/>
                    <a:pt x="152" y="183"/>
                    <a:pt x="131" y="162"/>
                  </a:cubicBezTo>
                  <a:cubicBezTo>
                    <a:pt x="120" y="152"/>
                    <a:pt x="110" y="119"/>
                    <a:pt x="131" y="98"/>
                  </a:cubicBezTo>
                  <a:cubicBezTo>
                    <a:pt x="136" y="94"/>
                    <a:pt x="141" y="93"/>
                    <a:pt x="146" y="93"/>
                  </a:cubicBezTo>
                  <a:close/>
                  <a:moveTo>
                    <a:pt x="137" y="1"/>
                  </a:moveTo>
                  <a:cubicBezTo>
                    <a:pt x="48" y="1"/>
                    <a:pt x="1" y="123"/>
                    <a:pt x="56" y="205"/>
                  </a:cubicBezTo>
                  <a:cubicBezTo>
                    <a:pt x="87" y="252"/>
                    <a:pt x="136" y="282"/>
                    <a:pt x="185" y="282"/>
                  </a:cubicBezTo>
                  <a:cubicBezTo>
                    <a:pt x="203" y="282"/>
                    <a:pt x="221" y="278"/>
                    <a:pt x="238" y="269"/>
                  </a:cubicBezTo>
                  <a:cubicBezTo>
                    <a:pt x="249" y="280"/>
                    <a:pt x="249" y="290"/>
                    <a:pt x="249" y="301"/>
                  </a:cubicBezTo>
                  <a:cubicBezTo>
                    <a:pt x="249" y="314"/>
                    <a:pt x="260" y="319"/>
                    <a:pt x="271" y="319"/>
                  </a:cubicBezTo>
                  <a:cubicBezTo>
                    <a:pt x="279" y="319"/>
                    <a:pt x="287" y="316"/>
                    <a:pt x="291" y="312"/>
                  </a:cubicBezTo>
                  <a:cubicBezTo>
                    <a:pt x="313" y="280"/>
                    <a:pt x="324" y="226"/>
                    <a:pt x="313" y="183"/>
                  </a:cubicBezTo>
                  <a:cubicBezTo>
                    <a:pt x="334" y="109"/>
                    <a:pt x="291" y="23"/>
                    <a:pt x="217" y="12"/>
                  </a:cubicBezTo>
                  <a:lnTo>
                    <a:pt x="184" y="12"/>
                  </a:lnTo>
                  <a:cubicBezTo>
                    <a:pt x="167" y="4"/>
                    <a:pt x="151" y="1"/>
                    <a:pt x="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63"/>
            <p:cNvSpPr/>
            <p:nvPr/>
          </p:nvSpPr>
          <p:spPr>
            <a:xfrm>
              <a:off x="5748115" y="1967238"/>
              <a:ext cx="23690" cy="25897"/>
            </a:xfrm>
            <a:custGeom>
              <a:avLst/>
              <a:gdLst/>
              <a:ahLst/>
              <a:cxnLst/>
              <a:rect l="l" t="t" r="r" b="b"/>
              <a:pathLst>
                <a:path w="322" h="352" extrusionOk="0">
                  <a:moveTo>
                    <a:pt x="172" y="93"/>
                  </a:moveTo>
                  <a:cubicBezTo>
                    <a:pt x="193" y="93"/>
                    <a:pt x="211" y="113"/>
                    <a:pt x="236" y="121"/>
                  </a:cubicBezTo>
                  <a:lnTo>
                    <a:pt x="268" y="121"/>
                  </a:lnTo>
                  <a:lnTo>
                    <a:pt x="268" y="132"/>
                  </a:lnTo>
                  <a:cubicBezTo>
                    <a:pt x="258" y="143"/>
                    <a:pt x="258" y="154"/>
                    <a:pt x="258" y="164"/>
                  </a:cubicBezTo>
                  <a:cubicBezTo>
                    <a:pt x="246" y="175"/>
                    <a:pt x="258" y="197"/>
                    <a:pt x="246" y="218"/>
                  </a:cubicBezTo>
                  <a:cubicBezTo>
                    <a:pt x="236" y="250"/>
                    <a:pt x="217" y="263"/>
                    <a:pt x="197" y="263"/>
                  </a:cubicBezTo>
                  <a:cubicBezTo>
                    <a:pt x="177" y="263"/>
                    <a:pt x="156" y="250"/>
                    <a:pt x="139" y="228"/>
                  </a:cubicBezTo>
                  <a:cubicBezTo>
                    <a:pt x="118" y="197"/>
                    <a:pt x="96" y="121"/>
                    <a:pt x="150" y="100"/>
                  </a:cubicBezTo>
                  <a:cubicBezTo>
                    <a:pt x="158" y="95"/>
                    <a:pt x="165" y="93"/>
                    <a:pt x="172" y="93"/>
                  </a:cubicBezTo>
                  <a:close/>
                  <a:moveTo>
                    <a:pt x="174" y="0"/>
                  </a:moveTo>
                  <a:cubicBezTo>
                    <a:pt x="150" y="0"/>
                    <a:pt x="126" y="5"/>
                    <a:pt x="108" y="14"/>
                  </a:cubicBezTo>
                  <a:cubicBezTo>
                    <a:pt x="22" y="47"/>
                    <a:pt x="1" y="164"/>
                    <a:pt x="43" y="250"/>
                  </a:cubicBezTo>
                  <a:cubicBezTo>
                    <a:pt x="74" y="303"/>
                    <a:pt x="142" y="351"/>
                    <a:pt x="206" y="351"/>
                  </a:cubicBezTo>
                  <a:cubicBezTo>
                    <a:pt x="232" y="351"/>
                    <a:pt x="257" y="344"/>
                    <a:pt x="279" y="325"/>
                  </a:cubicBezTo>
                  <a:cubicBezTo>
                    <a:pt x="311" y="292"/>
                    <a:pt x="322" y="261"/>
                    <a:pt x="322" y="218"/>
                  </a:cubicBezTo>
                  <a:cubicBezTo>
                    <a:pt x="322" y="197"/>
                    <a:pt x="322" y="175"/>
                    <a:pt x="311" y="154"/>
                  </a:cubicBezTo>
                  <a:cubicBezTo>
                    <a:pt x="311" y="132"/>
                    <a:pt x="300" y="132"/>
                    <a:pt x="289" y="111"/>
                  </a:cubicBezTo>
                  <a:cubicBezTo>
                    <a:pt x="289" y="111"/>
                    <a:pt x="289" y="100"/>
                    <a:pt x="279" y="100"/>
                  </a:cubicBezTo>
                  <a:cubicBezTo>
                    <a:pt x="302" y="31"/>
                    <a:pt x="237" y="0"/>
                    <a:pt x="1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63"/>
            <p:cNvSpPr/>
            <p:nvPr/>
          </p:nvSpPr>
          <p:spPr>
            <a:xfrm>
              <a:off x="5718172" y="2068914"/>
              <a:ext cx="34284" cy="29869"/>
            </a:xfrm>
            <a:custGeom>
              <a:avLst/>
              <a:gdLst/>
              <a:ahLst/>
              <a:cxnLst/>
              <a:rect l="l" t="t" r="r" b="b"/>
              <a:pathLst>
                <a:path w="466" h="406" extrusionOk="0">
                  <a:moveTo>
                    <a:pt x="222" y="0"/>
                  </a:moveTo>
                  <a:cubicBezTo>
                    <a:pt x="151" y="0"/>
                    <a:pt x="66" y="68"/>
                    <a:pt x="43" y="121"/>
                  </a:cubicBezTo>
                  <a:cubicBezTo>
                    <a:pt x="1" y="228"/>
                    <a:pt x="75" y="367"/>
                    <a:pt x="182" y="399"/>
                  </a:cubicBezTo>
                  <a:cubicBezTo>
                    <a:pt x="199" y="404"/>
                    <a:pt x="216" y="406"/>
                    <a:pt x="233" y="406"/>
                  </a:cubicBezTo>
                  <a:cubicBezTo>
                    <a:pt x="335" y="406"/>
                    <a:pt x="432" y="329"/>
                    <a:pt x="450" y="228"/>
                  </a:cubicBezTo>
                  <a:cubicBezTo>
                    <a:pt x="466" y="142"/>
                    <a:pt x="419" y="62"/>
                    <a:pt x="355" y="62"/>
                  </a:cubicBezTo>
                  <a:cubicBezTo>
                    <a:pt x="331" y="62"/>
                    <a:pt x="305" y="73"/>
                    <a:pt x="279" y="99"/>
                  </a:cubicBezTo>
                  <a:cubicBezTo>
                    <a:pt x="261" y="108"/>
                    <a:pt x="274" y="133"/>
                    <a:pt x="291" y="133"/>
                  </a:cubicBezTo>
                  <a:cubicBezTo>
                    <a:pt x="294" y="133"/>
                    <a:pt x="297" y="133"/>
                    <a:pt x="300" y="131"/>
                  </a:cubicBezTo>
                  <a:cubicBezTo>
                    <a:pt x="306" y="128"/>
                    <a:pt x="311" y="126"/>
                    <a:pt x="316" y="126"/>
                  </a:cubicBezTo>
                  <a:cubicBezTo>
                    <a:pt x="342" y="126"/>
                    <a:pt x="365" y="167"/>
                    <a:pt x="365" y="185"/>
                  </a:cubicBezTo>
                  <a:cubicBezTo>
                    <a:pt x="365" y="217"/>
                    <a:pt x="343" y="249"/>
                    <a:pt x="322" y="271"/>
                  </a:cubicBezTo>
                  <a:cubicBezTo>
                    <a:pt x="299" y="294"/>
                    <a:pt x="270" y="304"/>
                    <a:pt x="241" y="304"/>
                  </a:cubicBezTo>
                  <a:cubicBezTo>
                    <a:pt x="216" y="304"/>
                    <a:pt x="192" y="296"/>
                    <a:pt x="172" y="281"/>
                  </a:cubicBezTo>
                  <a:cubicBezTo>
                    <a:pt x="118" y="238"/>
                    <a:pt x="108" y="174"/>
                    <a:pt x="151" y="121"/>
                  </a:cubicBezTo>
                  <a:cubicBezTo>
                    <a:pt x="193" y="78"/>
                    <a:pt x="236" y="88"/>
                    <a:pt x="289" y="78"/>
                  </a:cubicBezTo>
                  <a:cubicBezTo>
                    <a:pt x="300" y="67"/>
                    <a:pt x="311" y="57"/>
                    <a:pt x="300" y="46"/>
                  </a:cubicBezTo>
                  <a:cubicBezTo>
                    <a:pt x="281" y="13"/>
                    <a:pt x="253" y="0"/>
                    <a:pt x="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63"/>
            <p:cNvSpPr/>
            <p:nvPr/>
          </p:nvSpPr>
          <p:spPr>
            <a:xfrm>
              <a:off x="5711036" y="2163526"/>
              <a:ext cx="26853" cy="36711"/>
            </a:xfrm>
            <a:custGeom>
              <a:avLst/>
              <a:gdLst/>
              <a:ahLst/>
              <a:cxnLst/>
              <a:rect l="l" t="t" r="r" b="b"/>
              <a:pathLst>
                <a:path w="365" h="499" extrusionOk="0">
                  <a:moveTo>
                    <a:pt x="227" y="0"/>
                  </a:moveTo>
                  <a:cubicBezTo>
                    <a:pt x="203" y="0"/>
                    <a:pt x="196" y="35"/>
                    <a:pt x="215" y="44"/>
                  </a:cubicBezTo>
                  <a:cubicBezTo>
                    <a:pt x="290" y="98"/>
                    <a:pt x="322" y="398"/>
                    <a:pt x="194" y="398"/>
                  </a:cubicBezTo>
                  <a:cubicBezTo>
                    <a:pt x="140" y="398"/>
                    <a:pt x="119" y="323"/>
                    <a:pt x="108" y="280"/>
                  </a:cubicBezTo>
                  <a:cubicBezTo>
                    <a:pt x="86" y="194"/>
                    <a:pt x="108" y="141"/>
                    <a:pt x="183" y="109"/>
                  </a:cubicBezTo>
                  <a:cubicBezTo>
                    <a:pt x="205" y="109"/>
                    <a:pt x="205" y="87"/>
                    <a:pt x="194" y="66"/>
                  </a:cubicBezTo>
                  <a:cubicBezTo>
                    <a:pt x="179" y="51"/>
                    <a:pt x="160" y="46"/>
                    <a:pt x="140" y="46"/>
                  </a:cubicBezTo>
                  <a:cubicBezTo>
                    <a:pt x="115" y="46"/>
                    <a:pt x="89" y="54"/>
                    <a:pt x="65" y="66"/>
                  </a:cubicBezTo>
                  <a:cubicBezTo>
                    <a:pt x="22" y="109"/>
                    <a:pt x="1" y="163"/>
                    <a:pt x="1" y="216"/>
                  </a:cubicBezTo>
                  <a:cubicBezTo>
                    <a:pt x="1" y="323"/>
                    <a:pt x="44" y="462"/>
                    <a:pt x="151" y="494"/>
                  </a:cubicBezTo>
                  <a:cubicBezTo>
                    <a:pt x="165" y="497"/>
                    <a:pt x="178" y="499"/>
                    <a:pt x="191" y="499"/>
                  </a:cubicBezTo>
                  <a:cubicBezTo>
                    <a:pt x="305" y="499"/>
                    <a:pt x="365" y="376"/>
                    <a:pt x="365" y="280"/>
                  </a:cubicBezTo>
                  <a:cubicBezTo>
                    <a:pt x="365" y="184"/>
                    <a:pt x="355" y="23"/>
                    <a:pt x="236" y="2"/>
                  </a:cubicBezTo>
                  <a:cubicBezTo>
                    <a:pt x="233" y="1"/>
                    <a:pt x="230" y="0"/>
                    <a:pt x="2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63"/>
            <p:cNvSpPr/>
            <p:nvPr/>
          </p:nvSpPr>
          <p:spPr>
            <a:xfrm>
              <a:off x="5684256" y="2110923"/>
              <a:ext cx="13537" cy="64668"/>
            </a:xfrm>
            <a:custGeom>
              <a:avLst/>
              <a:gdLst/>
              <a:ahLst/>
              <a:cxnLst/>
              <a:rect l="l" t="t" r="r" b="b"/>
              <a:pathLst>
                <a:path w="184" h="879" extrusionOk="0">
                  <a:moveTo>
                    <a:pt x="157" y="1"/>
                  </a:moveTo>
                  <a:cubicBezTo>
                    <a:pt x="146" y="1"/>
                    <a:pt x="134" y="6"/>
                    <a:pt x="129" y="21"/>
                  </a:cubicBezTo>
                  <a:cubicBezTo>
                    <a:pt x="98" y="288"/>
                    <a:pt x="1" y="599"/>
                    <a:pt x="44" y="856"/>
                  </a:cubicBezTo>
                  <a:cubicBezTo>
                    <a:pt x="44" y="869"/>
                    <a:pt x="52" y="878"/>
                    <a:pt x="60" y="878"/>
                  </a:cubicBezTo>
                  <a:cubicBezTo>
                    <a:pt x="66" y="878"/>
                    <a:pt x="72" y="875"/>
                    <a:pt x="76" y="866"/>
                  </a:cubicBezTo>
                  <a:cubicBezTo>
                    <a:pt x="172" y="621"/>
                    <a:pt x="162" y="288"/>
                    <a:pt x="183" y="21"/>
                  </a:cubicBezTo>
                  <a:cubicBezTo>
                    <a:pt x="183" y="9"/>
                    <a:pt x="170" y="1"/>
                    <a:pt x="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63"/>
            <p:cNvSpPr/>
            <p:nvPr/>
          </p:nvSpPr>
          <p:spPr>
            <a:xfrm>
              <a:off x="5782252" y="2006746"/>
              <a:ext cx="54148" cy="278095"/>
            </a:xfrm>
            <a:custGeom>
              <a:avLst/>
              <a:gdLst/>
              <a:ahLst/>
              <a:cxnLst/>
              <a:rect l="l" t="t" r="r" b="b"/>
              <a:pathLst>
                <a:path w="736" h="3780" extrusionOk="0">
                  <a:moveTo>
                    <a:pt x="714" y="1"/>
                  </a:moveTo>
                  <a:cubicBezTo>
                    <a:pt x="708" y="1"/>
                    <a:pt x="703" y="4"/>
                    <a:pt x="703" y="12"/>
                  </a:cubicBezTo>
                  <a:cubicBezTo>
                    <a:pt x="532" y="1266"/>
                    <a:pt x="286" y="2508"/>
                    <a:pt x="8" y="3739"/>
                  </a:cubicBezTo>
                  <a:cubicBezTo>
                    <a:pt x="1" y="3765"/>
                    <a:pt x="22" y="3779"/>
                    <a:pt x="42" y="3779"/>
                  </a:cubicBezTo>
                  <a:cubicBezTo>
                    <a:pt x="55" y="3779"/>
                    <a:pt x="68" y="3773"/>
                    <a:pt x="72" y="3760"/>
                  </a:cubicBezTo>
                  <a:cubicBezTo>
                    <a:pt x="382" y="2529"/>
                    <a:pt x="596" y="1276"/>
                    <a:pt x="736" y="24"/>
                  </a:cubicBezTo>
                  <a:cubicBezTo>
                    <a:pt x="736" y="10"/>
                    <a:pt x="723" y="1"/>
                    <a:pt x="7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63"/>
            <p:cNvSpPr/>
            <p:nvPr/>
          </p:nvSpPr>
          <p:spPr>
            <a:xfrm>
              <a:off x="5795716" y="2173017"/>
              <a:ext cx="27000" cy="106676"/>
            </a:xfrm>
            <a:custGeom>
              <a:avLst/>
              <a:gdLst/>
              <a:ahLst/>
              <a:cxnLst/>
              <a:rect l="l" t="t" r="r" b="b"/>
              <a:pathLst>
                <a:path w="367" h="1450" extrusionOk="0">
                  <a:moveTo>
                    <a:pt x="349" y="0"/>
                  </a:moveTo>
                  <a:cubicBezTo>
                    <a:pt x="343" y="0"/>
                    <a:pt x="339" y="4"/>
                    <a:pt x="339" y="12"/>
                  </a:cubicBezTo>
                  <a:cubicBezTo>
                    <a:pt x="220" y="483"/>
                    <a:pt x="103" y="943"/>
                    <a:pt x="6" y="1414"/>
                  </a:cubicBezTo>
                  <a:cubicBezTo>
                    <a:pt x="0" y="1434"/>
                    <a:pt x="21" y="1450"/>
                    <a:pt x="38" y="1450"/>
                  </a:cubicBezTo>
                  <a:cubicBezTo>
                    <a:pt x="50" y="1450"/>
                    <a:pt x="60" y="1443"/>
                    <a:pt x="60" y="1426"/>
                  </a:cubicBezTo>
                  <a:cubicBezTo>
                    <a:pt x="178" y="965"/>
                    <a:pt x="263" y="494"/>
                    <a:pt x="360" y="22"/>
                  </a:cubicBezTo>
                  <a:cubicBezTo>
                    <a:pt x="366" y="9"/>
                    <a:pt x="357" y="0"/>
                    <a:pt x="3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63"/>
            <p:cNvSpPr/>
            <p:nvPr/>
          </p:nvSpPr>
          <p:spPr>
            <a:xfrm>
              <a:off x="6115971" y="1660447"/>
              <a:ext cx="33621" cy="95715"/>
            </a:xfrm>
            <a:custGeom>
              <a:avLst/>
              <a:gdLst/>
              <a:ahLst/>
              <a:cxnLst/>
              <a:rect l="l" t="t" r="r" b="b"/>
              <a:pathLst>
                <a:path w="457" h="1301" extrusionOk="0">
                  <a:moveTo>
                    <a:pt x="17" y="0"/>
                  </a:moveTo>
                  <a:cubicBezTo>
                    <a:pt x="9" y="0"/>
                    <a:pt x="1" y="3"/>
                    <a:pt x="1" y="8"/>
                  </a:cubicBezTo>
                  <a:cubicBezTo>
                    <a:pt x="43" y="436"/>
                    <a:pt x="150" y="962"/>
                    <a:pt x="419" y="1293"/>
                  </a:cubicBezTo>
                  <a:cubicBezTo>
                    <a:pt x="423" y="1298"/>
                    <a:pt x="431" y="1300"/>
                    <a:pt x="438" y="1300"/>
                  </a:cubicBezTo>
                  <a:cubicBezTo>
                    <a:pt x="448" y="1300"/>
                    <a:pt x="457" y="1295"/>
                    <a:pt x="450" y="1283"/>
                  </a:cubicBezTo>
                  <a:cubicBezTo>
                    <a:pt x="376" y="1090"/>
                    <a:pt x="258" y="897"/>
                    <a:pt x="193" y="705"/>
                  </a:cubicBezTo>
                  <a:cubicBezTo>
                    <a:pt x="119" y="479"/>
                    <a:pt x="65" y="244"/>
                    <a:pt x="33" y="8"/>
                  </a:cubicBezTo>
                  <a:cubicBezTo>
                    <a:pt x="33" y="3"/>
                    <a:pt x="25" y="0"/>
                    <a:pt x="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63"/>
            <p:cNvSpPr/>
            <p:nvPr/>
          </p:nvSpPr>
          <p:spPr>
            <a:xfrm>
              <a:off x="6753317" y="1582976"/>
              <a:ext cx="44216" cy="213353"/>
            </a:xfrm>
            <a:custGeom>
              <a:avLst/>
              <a:gdLst/>
              <a:ahLst/>
              <a:cxnLst/>
              <a:rect l="l" t="t" r="r" b="b"/>
              <a:pathLst>
                <a:path w="601" h="2900" extrusionOk="0">
                  <a:moveTo>
                    <a:pt x="578" y="0"/>
                  </a:moveTo>
                  <a:cubicBezTo>
                    <a:pt x="572" y="0"/>
                    <a:pt x="568" y="4"/>
                    <a:pt x="568" y="12"/>
                  </a:cubicBezTo>
                  <a:cubicBezTo>
                    <a:pt x="386" y="461"/>
                    <a:pt x="279" y="944"/>
                    <a:pt x="182" y="1425"/>
                  </a:cubicBezTo>
                  <a:cubicBezTo>
                    <a:pt x="96" y="1896"/>
                    <a:pt x="0" y="2410"/>
                    <a:pt x="43" y="2881"/>
                  </a:cubicBezTo>
                  <a:cubicBezTo>
                    <a:pt x="43" y="2894"/>
                    <a:pt x="51" y="2899"/>
                    <a:pt x="57" y="2899"/>
                  </a:cubicBezTo>
                  <a:cubicBezTo>
                    <a:pt x="61" y="2899"/>
                    <a:pt x="65" y="2897"/>
                    <a:pt x="65" y="2893"/>
                  </a:cubicBezTo>
                  <a:cubicBezTo>
                    <a:pt x="161" y="2410"/>
                    <a:pt x="172" y="1918"/>
                    <a:pt x="257" y="1447"/>
                  </a:cubicBezTo>
                  <a:cubicBezTo>
                    <a:pt x="343" y="965"/>
                    <a:pt x="472" y="494"/>
                    <a:pt x="600" y="23"/>
                  </a:cubicBezTo>
                  <a:cubicBezTo>
                    <a:pt x="600" y="10"/>
                    <a:pt x="587" y="0"/>
                    <a:pt x="5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63"/>
            <p:cNvSpPr/>
            <p:nvPr/>
          </p:nvSpPr>
          <p:spPr>
            <a:xfrm>
              <a:off x="6766707" y="1646468"/>
              <a:ext cx="25235" cy="111311"/>
            </a:xfrm>
            <a:custGeom>
              <a:avLst/>
              <a:gdLst/>
              <a:ahLst/>
              <a:cxnLst/>
              <a:rect l="l" t="t" r="r" b="b"/>
              <a:pathLst>
                <a:path w="343" h="1513" extrusionOk="0">
                  <a:moveTo>
                    <a:pt x="327" y="0"/>
                  </a:moveTo>
                  <a:cubicBezTo>
                    <a:pt x="319" y="0"/>
                    <a:pt x="311" y="6"/>
                    <a:pt x="311" y="17"/>
                  </a:cubicBezTo>
                  <a:cubicBezTo>
                    <a:pt x="150" y="477"/>
                    <a:pt x="0" y="1012"/>
                    <a:pt x="33" y="1504"/>
                  </a:cubicBezTo>
                  <a:cubicBezTo>
                    <a:pt x="33" y="1510"/>
                    <a:pt x="38" y="1513"/>
                    <a:pt x="45" y="1513"/>
                  </a:cubicBezTo>
                  <a:cubicBezTo>
                    <a:pt x="51" y="1513"/>
                    <a:pt x="59" y="1510"/>
                    <a:pt x="64" y="1504"/>
                  </a:cubicBezTo>
                  <a:cubicBezTo>
                    <a:pt x="107" y="1259"/>
                    <a:pt x="118" y="1002"/>
                    <a:pt x="161" y="755"/>
                  </a:cubicBezTo>
                  <a:cubicBezTo>
                    <a:pt x="204" y="509"/>
                    <a:pt x="268" y="262"/>
                    <a:pt x="343" y="17"/>
                  </a:cubicBezTo>
                  <a:cubicBezTo>
                    <a:pt x="343" y="6"/>
                    <a:pt x="335" y="0"/>
                    <a:pt x="3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63"/>
            <p:cNvSpPr/>
            <p:nvPr/>
          </p:nvSpPr>
          <p:spPr>
            <a:xfrm>
              <a:off x="6777669" y="1653825"/>
              <a:ext cx="23763" cy="96082"/>
            </a:xfrm>
            <a:custGeom>
              <a:avLst/>
              <a:gdLst/>
              <a:ahLst/>
              <a:cxnLst/>
              <a:rect l="l" t="t" r="r" b="b"/>
              <a:pathLst>
                <a:path w="323" h="1306" extrusionOk="0">
                  <a:moveTo>
                    <a:pt x="298" y="1"/>
                  </a:moveTo>
                  <a:cubicBezTo>
                    <a:pt x="291" y="1"/>
                    <a:pt x="284" y="4"/>
                    <a:pt x="279" y="12"/>
                  </a:cubicBezTo>
                  <a:cubicBezTo>
                    <a:pt x="162" y="409"/>
                    <a:pt x="1" y="880"/>
                    <a:pt x="22" y="1297"/>
                  </a:cubicBezTo>
                  <a:cubicBezTo>
                    <a:pt x="22" y="1303"/>
                    <a:pt x="28" y="1306"/>
                    <a:pt x="33" y="1306"/>
                  </a:cubicBezTo>
                  <a:cubicBezTo>
                    <a:pt x="38" y="1306"/>
                    <a:pt x="44" y="1303"/>
                    <a:pt x="44" y="1297"/>
                  </a:cubicBezTo>
                  <a:cubicBezTo>
                    <a:pt x="108" y="1094"/>
                    <a:pt x="119" y="869"/>
                    <a:pt x="162" y="655"/>
                  </a:cubicBezTo>
                  <a:cubicBezTo>
                    <a:pt x="205" y="441"/>
                    <a:pt x="258" y="238"/>
                    <a:pt x="322" y="24"/>
                  </a:cubicBezTo>
                  <a:cubicBezTo>
                    <a:pt x="322" y="10"/>
                    <a:pt x="310" y="1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63"/>
            <p:cNvSpPr/>
            <p:nvPr/>
          </p:nvSpPr>
          <p:spPr>
            <a:xfrm>
              <a:off x="6787969" y="1660153"/>
              <a:ext cx="18981" cy="91668"/>
            </a:xfrm>
            <a:custGeom>
              <a:avLst/>
              <a:gdLst/>
              <a:ahLst/>
              <a:cxnLst/>
              <a:rect l="l" t="t" r="r" b="b"/>
              <a:pathLst>
                <a:path w="258" h="1246" extrusionOk="0">
                  <a:moveTo>
                    <a:pt x="235" y="1"/>
                  </a:moveTo>
                  <a:cubicBezTo>
                    <a:pt x="230" y="1"/>
                    <a:pt x="225" y="4"/>
                    <a:pt x="225" y="12"/>
                  </a:cubicBezTo>
                  <a:cubicBezTo>
                    <a:pt x="129" y="409"/>
                    <a:pt x="22" y="826"/>
                    <a:pt x="1" y="1233"/>
                  </a:cubicBezTo>
                  <a:cubicBezTo>
                    <a:pt x="1" y="1239"/>
                    <a:pt x="8" y="1245"/>
                    <a:pt x="16" y="1245"/>
                  </a:cubicBezTo>
                  <a:cubicBezTo>
                    <a:pt x="21" y="1245"/>
                    <a:pt x="28" y="1242"/>
                    <a:pt x="32" y="1233"/>
                  </a:cubicBezTo>
                  <a:cubicBezTo>
                    <a:pt x="139" y="837"/>
                    <a:pt x="182" y="419"/>
                    <a:pt x="258" y="23"/>
                  </a:cubicBezTo>
                  <a:cubicBezTo>
                    <a:pt x="258" y="10"/>
                    <a:pt x="245" y="1"/>
                    <a:pt x="2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63"/>
            <p:cNvSpPr/>
            <p:nvPr/>
          </p:nvSpPr>
          <p:spPr>
            <a:xfrm>
              <a:off x="6793487" y="1658975"/>
              <a:ext cx="23690" cy="110649"/>
            </a:xfrm>
            <a:custGeom>
              <a:avLst/>
              <a:gdLst/>
              <a:ahLst/>
              <a:cxnLst/>
              <a:rect l="l" t="t" r="r" b="b"/>
              <a:pathLst>
                <a:path w="322" h="1504" extrusionOk="0">
                  <a:moveTo>
                    <a:pt x="301" y="0"/>
                  </a:moveTo>
                  <a:cubicBezTo>
                    <a:pt x="295" y="0"/>
                    <a:pt x="290" y="2"/>
                    <a:pt x="290" y="7"/>
                  </a:cubicBezTo>
                  <a:cubicBezTo>
                    <a:pt x="183" y="499"/>
                    <a:pt x="33" y="1003"/>
                    <a:pt x="0" y="1495"/>
                  </a:cubicBezTo>
                  <a:cubicBezTo>
                    <a:pt x="0" y="1501"/>
                    <a:pt x="5" y="1503"/>
                    <a:pt x="11" y="1503"/>
                  </a:cubicBezTo>
                  <a:cubicBezTo>
                    <a:pt x="16" y="1503"/>
                    <a:pt x="22" y="1501"/>
                    <a:pt x="22" y="1495"/>
                  </a:cubicBezTo>
                  <a:cubicBezTo>
                    <a:pt x="171" y="1024"/>
                    <a:pt x="236" y="499"/>
                    <a:pt x="321" y="18"/>
                  </a:cubicBezTo>
                  <a:cubicBezTo>
                    <a:pt x="321" y="5"/>
                    <a:pt x="310" y="0"/>
                    <a:pt x="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63"/>
            <p:cNvSpPr/>
            <p:nvPr/>
          </p:nvSpPr>
          <p:spPr>
            <a:xfrm>
              <a:off x="6802169" y="1674352"/>
              <a:ext cx="22880" cy="104617"/>
            </a:xfrm>
            <a:custGeom>
              <a:avLst/>
              <a:gdLst/>
              <a:ahLst/>
              <a:cxnLst/>
              <a:rect l="l" t="t" r="r" b="b"/>
              <a:pathLst>
                <a:path w="311" h="1422" extrusionOk="0">
                  <a:moveTo>
                    <a:pt x="293" y="0"/>
                  </a:moveTo>
                  <a:cubicBezTo>
                    <a:pt x="288" y="0"/>
                    <a:pt x="283" y="4"/>
                    <a:pt x="279" y="12"/>
                  </a:cubicBezTo>
                  <a:cubicBezTo>
                    <a:pt x="193" y="473"/>
                    <a:pt x="53" y="944"/>
                    <a:pt x="0" y="1404"/>
                  </a:cubicBezTo>
                  <a:cubicBezTo>
                    <a:pt x="0" y="1417"/>
                    <a:pt x="8" y="1422"/>
                    <a:pt x="14" y="1422"/>
                  </a:cubicBezTo>
                  <a:cubicBezTo>
                    <a:pt x="18" y="1422"/>
                    <a:pt x="22" y="1419"/>
                    <a:pt x="22" y="1415"/>
                  </a:cubicBezTo>
                  <a:cubicBezTo>
                    <a:pt x="172" y="965"/>
                    <a:pt x="225" y="483"/>
                    <a:pt x="310" y="23"/>
                  </a:cubicBezTo>
                  <a:cubicBezTo>
                    <a:pt x="310" y="10"/>
                    <a:pt x="302" y="0"/>
                    <a:pt x="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63"/>
            <p:cNvSpPr/>
            <p:nvPr/>
          </p:nvSpPr>
          <p:spPr>
            <a:xfrm>
              <a:off x="6817913" y="1707900"/>
              <a:ext cx="12654" cy="67022"/>
            </a:xfrm>
            <a:custGeom>
              <a:avLst/>
              <a:gdLst/>
              <a:ahLst/>
              <a:cxnLst/>
              <a:rect l="l" t="t" r="r" b="b"/>
              <a:pathLst>
                <a:path w="172" h="911" extrusionOk="0">
                  <a:moveTo>
                    <a:pt x="156" y="1"/>
                  </a:moveTo>
                  <a:cubicBezTo>
                    <a:pt x="147" y="1"/>
                    <a:pt x="139" y="6"/>
                    <a:pt x="139" y="17"/>
                  </a:cubicBezTo>
                  <a:cubicBezTo>
                    <a:pt x="86" y="305"/>
                    <a:pt x="22" y="605"/>
                    <a:pt x="0" y="895"/>
                  </a:cubicBezTo>
                  <a:cubicBezTo>
                    <a:pt x="0" y="905"/>
                    <a:pt x="8" y="911"/>
                    <a:pt x="16" y="911"/>
                  </a:cubicBezTo>
                  <a:cubicBezTo>
                    <a:pt x="24" y="911"/>
                    <a:pt x="32" y="905"/>
                    <a:pt x="32" y="895"/>
                  </a:cubicBezTo>
                  <a:cubicBezTo>
                    <a:pt x="108" y="616"/>
                    <a:pt x="129" y="317"/>
                    <a:pt x="172" y="17"/>
                  </a:cubicBezTo>
                  <a:cubicBezTo>
                    <a:pt x="172" y="6"/>
                    <a:pt x="164" y="1"/>
                    <a:pt x="1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63"/>
            <p:cNvSpPr/>
            <p:nvPr/>
          </p:nvSpPr>
          <p:spPr>
            <a:xfrm>
              <a:off x="6838586" y="2205462"/>
              <a:ext cx="81589" cy="108221"/>
            </a:xfrm>
            <a:custGeom>
              <a:avLst/>
              <a:gdLst/>
              <a:ahLst/>
              <a:cxnLst/>
              <a:rect l="l" t="t" r="r" b="b"/>
              <a:pathLst>
                <a:path w="1109" h="1471" extrusionOk="0">
                  <a:moveTo>
                    <a:pt x="27" y="1"/>
                  </a:moveTo>
                  <a:cubicBezTo>
                    <a:pt x="15" y="1"/>
                    <a:pt x="1" y="16"/>
                    <a:pt x="8" y="31"/>
                  </a:cubicBezTo>
                  <a:cubicBezTo>
                    <a:pt x="287" y="545"/>
                    <a:pt x="629" y="1081"/>
                    <a:pt x="1079" y="1466"/>
                  </a:cubicBezTo>
                  <a:cubicBezTo>
                    <a:pt x="1082" y="1469"/>
                    <a:pt x="1086" y="1470"/>
                    <a:pt x="1089" y="1470"/>
                  </a:cubicBezTo>
                  <a:cubicBezTo>
                    <a:pt x="1099" y="1470"/>
                    <a:pt x="1108" y="1460"/>
                    <a:pt x="1100" y="1445"/>
                  </a:cubicBezTo>
                  <a:cubicBezTo>
                    <a:pt x="715" y="985"/>
                    <a:pt x="341" y="535"/>
                    <a:pt x="41" y="10"/>
                  </a:cubicBezTo>
                  <a:cubicBezTo>
                    <a:pt x="37" y="4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63"/>
            <p:cNvSpPr/>
            <p:nvPr/>
          </p:nvSpPr>
          <p:spPr>
            <a:xfrm>
              <a:off x="6839175" y="2227901"/>
              <a:ext cx="58194" cy="84091"/>
            </a:xfrm>
            <a:custGeom>
              <a:avLst/>
              <a:gdLst/>
              <a:ahLst/>
              <a:cxnLst/>
              <a:rect l="l" t="t" r="r" b="b"/>
              <a:pathLst>
                <a:path w="791" h="1143" extrusionOk="0">
                  <a:moveTo>
                    <a:pt x="13" y="0"/>
                  </a:moveTo>
                  <a:cubicBezTo>
                    <a:pt x="6" y="0"/>
                    <a:pt x="0" y="8"/>
                    <a:pt x="0" y="16"/>
                  </a:cubicBezTo>
                  <a:cubicBezTo>
                    <a:pt x="107" y="444"/>
                    <a:pt x="397" y="883"/>
                    <a:pt x="750" y="1140"/>
                  </a:cubicBezTo>
                  <a:cubicBezTo>
                    <a:pt x="754" y="1142"/>
                    <a:pt x="758" y="1143"/>
                    <a:pt x="762" y="1143"/>
                  </a:cubicBezTo>
                  <a:cubicBezTo>
                    <a:pt x="778" y="1143"/>
                    <a:pt x="790" y="1127"/>
                    <a:pt x="782" y="1118"/>
                  </a:cubicBezTo>
                  <a:cubicBezTo>
                    <a:pt x="611" y="937"/>
                    <a:pt x="450" y="776"/>
                    <a:pt x="321" y="573"/>
                  </a:cubicBezTo>
                  <a:cubicBezTo>
                    <a:pt x="193" y="390"/>
                    <a:pt x="107" y="197"/>
                    <a:pt x="22" y="5"/>
                  </a:cubicBezTo>
                  <a:cubicBezTo>
                    <a:pt x="19" y="2"/>
                    <a:pt x="16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63"/>
            <p:cNvSpPr/>
            <p:nvPr/>
          </p:nvSpPr>
          <p:spPr>
            <a:xfrm>
              <a:off x="6297986" y="1873214"/>
              <a:ext cx="41052" cy="186868"/>
            </a:xfrm>
            <a:custGeom>
              <a:avLst/>
              <a:gdLst/>
              <a:ahLst/>
              <a:cxnLst/>
              <a:rect l="l" t="t" r="r" b="b"/>
              <a:pathLst>
                <a:path w="558" h="2540" extrusionOk="0">
                  <a:moveTo>
                    <a:pt x="544" y="0"/>
                  </a:moveTo>
                  <a:cubicBezTo>
                    <a:pt x="539" y="0"/>
                    <a:pt x="536" y="3"/>
                    <a:pt x="536" y="7"/>
                  </a:cubicBezTo>
                  <a:cubicBezTo>
                    <a:pt x="450" y="435"/>
                    <a:pt x="279" y="832"/>
                    <a:pt x="182" y="1260"/>
                  </a:cubicBezTo>
                  <a:cubicBezTo>
                    <a:pt x="86" y="1667"/>
                    <a:pt x="0" y="2096"/>
                    <a:pt x="0" y="2524"/>
                  </a:cubicBezTo>
                  <a:cubicBezTo>
                    <a:pt x="0" y="2535"/>
                    <a:pt x="6" y="2540"/>
                    <a:pt x="11" y="2540"/>
                  </a:cubicBezTo>
                  <a:cubicBezTo>
                    <a:pt x="16" y="2540"/>
                    <a:pt x="22" y="2535"/>
                    <a:pt x="22" y="2524"/>
                  </a:cubicBezTo>
                  <a:cubicBezTo>
                    <a:pt x="96" y="2096"/>
                    <a:pt x="129" y="1656"/>
                    <a:pt x="236" y="1228"/>
                  </a:cubicBezTo>
                  <a:cubicBezTo>
                    <a:pt x="332" y="821"/>
                    <a:pt x="493" y="425"/>
                    <a:pt x="557" y="18"/>
                  </a:cubicBezTo>
                  <a:cubicBezTo>
                    <a:pt x="557" y="6"/>
                    <a:pt x="550" y="0"/>
                    <a:pt x="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63"/>
            <p:cNvSpPr/>
            <p:nvPr/>
          </p:nvSpPr>
          <p:spPr>
            <a:xfrm>
              <a:off x="6249135" y="1880792"/>
              <a:ext cx="58341" cy="184072"/>
            </a:xfrm>
            <a:custGeom>
              <a:avLst/>
              <a:gdLst/>
              <a:ahLst/>
              <a:cxnLst/>
              <a:rect l="l" t="t" r="r" b="b"/>
              <a:pathLst>
                <a:path w="793" h="2502" extrusionOk="0">
                  <a:moveTo>
                    <a:pt x="772" y="1"/>
                  </a:moveTo>
                  <a:cubicBezTo>
                    <a:pt x="546" y="375"/>
                    <a:pt x="407" y="804"/>
                    <a:pt x="289" y="1211"/>
                  </a:cubicBezTo>
                  <a:cubicBezTo>
                    <a:pt x="161" y="1617"/>
                    <a:pt x="32" y="2057"/>
                    <a:pt x="1" y="2485"/>
                  </a:cubicBezTo>
                  <a:cubicBezTo>
                    <a:pt x="1" y="2496"/>
                    <a:pt x="8" y="2501"/>
                    <a:pt x="18" y="2501"/>
                  </a:cubicBezTo>
                  <a:cubicBezTo>
                    <a:pt x="27" y="2501"/>
                    <a:pt x="38" y="2496"/>
                    <a:pt x="43" y="2485"/>
                  </a:cubicBezTo>
                  <a:cubicBezTo>
                    <a:pt x="150" y="2067"/>
                    <a:pt x="215" y="1639"/>
                    <a:pt x="343" y="1232"/>
                  </a:cubicBezTo>
                  <a:cubicBezTo>
                    <a:pt x="461" y="815"/>
                    <a:pt x="643" y="418"/>
                    <a:pt x="782" y="11"/>
                  </a:cubicBezTo>
                  <a:cubicBezTo>
                    <a:pt x="793" y="1"/>
                    <a:pt x="772" y="1"/>
                    <a:pt x="7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63"/>
            <p:cNvSpPr/>
            <p:nvPr/>
          </p:nvSpPr>
          <p:spPr>
            <a:xfrm>
              <a:off x="6236554" y="1888959"/>
              <a:ext cx="50469" cy="167740"/>
            </a:xfrm>
            <a:custGeom>
              <a:avLst/>
              <a:gdLst/>
              <a:ahLst/>
              <a:cxnLst/>
              <a:rect l="l" t="t" r="r" b="b"/>
              <a:pathLst>
                <a:path w="686" h="2280" extrusionOk="0">
                  <a:moveTo>
                    <a:pt x="672" y="1"/>
                  </a:moveTo>
                  <a:cubicBezTo>
                    <a:pt x="668" y="1"/>
                    <a:pt x="664" y="3"/>
                    <a:pt x="664" y="7"/>
                  </a:cubicBezTo>
                  <a:cubicBezTo>
                    <a:pt x="503" y="350"/>
                    <a:pt x="386" y="714"/>
                    <a:pt x="279" y="1078"/>
                  </a:cubicBezTo>
                  <a:cubicBezTo>
                    <a:pt x="160" y="1464"/>
                    <a:pt x="43" y="1860"/>
                    <a:pt x="0" y="2267"/>
                  </a:cubicBezTo>
                  <a:cubicBezTo>
                    <a:pt x="0" y="2273"/>
                    <a:pt x="7" y="2279"/>
                    <a:pt x="14" y="2279"/>
                  </a:cubicBezTo>
                  <a:cubicBezTo>
                    <a:pt x="18" y="2279"/>
                    <a:pt x="22" y="2276"/>
                    <a:pt x="22" y="2267"/>
                  </a:cubicBezTo>
                  <a:cubicBezTo>
                    <a:pt x="129" y="1892"/>
                    <a:pt x="203" y="1506"/>
                    <a:pt x="310" y="1132"/>
                  </a:cubicBezTo>
                  <a:cubicBezTo>
                    <a:pt x="417" y="747"/>
                    <a:pt x="567" y="383"/>
                    <a:pt x="686" y="18"/>
                  </a:cubicBezTo>
                  <a:cubicBezTo>
                    <a:pt x="686" y="6"/>
                    <a:pt x="678" y="1"/>
                    <a:pt x="6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63"/>
            <p:cNvSpPr/>
            <p:nvPr/>
          </p:nvSpPr>
          <p:spPr>
            <a:xfrm>
              <a:off x="6219927" y="1900951"/>
              <a:ext cx="46643" cy="157513"/>
            </a:xfrm>
            <a:custGeom>
              <a:avLst/>
              <a:gdLst/>
              <a:ahLst/>
              <a:cxnLst/>
              <a:rect l="l" t="t" r="r" b="b"/>
              <a:pathLst>
                <a:path w="634" h="2141" extrusionOk="0">
                  <a:moveTo>
                    <a:pt x="612" y="1"/>
                  </a:moveTo>
                  <a:cubicBezTo>
                    <a:pt x="608" y="1"/>
                    <a:pt x="604" y="2"/>
                    <a:pt x="601" y="5"/>
                  </a:cubicBezTo>
                  <a:cubicBezTo>
                    <a:pt x="462" y="337"/>
                    <a:pt x="344" y="680"/>
                    <a:pt x="248" y="1022"/>
                  </a:cubicBezTo>
                  <a:cubicBezTo>
                    <a:pt x="151" y="1386"/>
                    <a:pt x="98" y="1761"/>
                    <a:pt x="1" y="2125"/>
                  </a:cubicBezTo>
                  <a:cubicBezTo>
                    <a:pt x="1" y="2133"/>
                    <a:pt x="12" y="2140"/>
                    <a:pt x="18" y="2140"/>
                  </a:cubicBezTo>
                  <a:cubicBezTo>
                    <a:pt x="21" y="2140"/>
                    <a:pt x="22" y="2139"/>
                    <a:pt x="22" y="2136"/>
                  </a:cubicBezTo>
                  <a:cubicBezTo>
                    <a:pt x="151" y="1815"/>
                    <a:pt x="183" y="1450"/>
                    <a:pt x="269" y="1108"/>
                  </a:cubicBezTo>
                  <a:cubicBezTo>
                    <a:pt x="365" y="733"/>
                    <a:pt x="494" y="380"/>
                    <a:pt x="633" y="16"/>
                  </a:cubicBezTo>
                  <a:cubicBezTo>
                    <a:pt x="633" y="8"/>
                    <a:pt x="622" y="1"/>
                    <a:pt x="6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63"/>
            <p:cNvSpPr/>
            <p:nvPr/>
          </p:nvSpPr>
          <p:spPr>
            <a:xfrm>
              <a:off x="6206611" y="1902349"/>
              <a:ext cx="40169" cy="145301"/>
            </a:xfrm>
            <a:custGeom>
              <a:avLst/>
              <a:gdLst/>
              <a:ahLst/>
              <a:cxnLst/>
              <a:rect l="l" t="t" r="r" b="b"/>
              <a:pathLst>
                <a:path w="546" h="1975" extrusionOk="0">
                  <a:moveTo>
                    <a:pt x="531" y="0"/>
                  </a:moveTo>
                  <a:cubicBezTo>
                    <a:pt x="525" y="0"/>
                    <a:pt x="519" y="3"/>
                    <a:pt x="514" y="8"/>
                  </a:cubicBezTo>
                  <a:cubicBezTo>
                    <a:pt x="289" y="639"/>
                    <a:pt x="65" y="1293"/>
                    <a:pt x="0" y="1957"/>
                  </a:cubicBezTo>
                  <a:cubicBezTo>
                    <a:pt x="0" y="1969"/>
                    <a:pt x="8" y="1974"/>
                    <a:pt x="14" y="1974"/>
                  </a:cubicBezTo>
                  <a:cubicBezTo>
                    <a:pt x="18" y="1974"/>
                    <a:pt x="22" y="1972"/>
                    <a:pt x="22" y="1967"/>
                  </a:cubicBezTo>
                  <a:cubicBezTo>
                    <a:pt x="193" y="1314"/>
                    <a:pt x="310" y="650"/>
                    <a:pt x="546" y="18"/>
                  </a:cubicBezTo>
                  <a:cubicBezTo>
                    <a:pt x="546" y="6"/>
                    <a:pt x="539" y="0"/>
                    <a:pt x="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63"/>
            <p:cNvSpPr/>
            <p:nvPr/>
          </p:nvSpPr>
          <p:spPr>
            <a:xfrm>
              <a:off x="6186893" y="1898376"/>
              <a:ext cx="44951" cy="162737"/>
            </a:xfrm>
            <a:custGeom>
              <a:avLst/>
              <a:gdLst/>
              <a:ahLst/>
              <a:cxnLst/>
              <a:rect l="l" t="t" r="r" b="b"/>
              <a:pathLst>
                <a:path w="611" h="2212" extrusionOk="0">
                  <a:moveTo>
                    <a:pt x="600" y="0"/>
                  </a:moveTo>
                  <a:cubicBezTo>
                    <a:pt x="595" y="0"/>
                    <a:pt x="590" y="3"/>
                    <a:pt x="590" y="8"/>
                  </a:cubicBezTo>
                  <a:cubicBezTo>
                    <a:pt x="450" y="350"/>
                    <a:pt x="343" y="726"/>
                    <a:pt x="236" y="1090"/>
                  </a:cubicBezTo>
                  <a:cubicBezTo>
                    <a:pt x="140" y="1443"/>
                    <a:pt x="22" y="1828"/>
                    <a:pt x="0" y="2203"/>
                  </a:cubicBezTo>
                  <a:cubicBezTo>
                    <a:pt x="0" y="2208"/>
                    <a:pt x="6" y="2211"/>
                    <a:pt x="11" y="2211"/>
                  </a:cubicBezTo>
                  <a:cubicBezTo>
                    <a:pt x="16" y="2211"/>
                    <a:pt x="22" y="2208"/>
                    <a:pt x="22" y="2203"/>
                  </a:cubicBezTo>
                  <a:cubicBezTo>
                    <a:pt x="140" y="1850"/>
                    <a:pt x="193" y="1464"/>
                    <a:pt x="290" y="1100"/>
                  </a:cubicBezTo>
                  <a:cubicBezTo>
                    <a:pt x="386" y="736"/>
                    <a:pt x="504" y="372"/>
                    <a:pt x="611" y="8"/>
                  </a:cubicBezTo>
                  <a:cubicBezTo>
                    <a:pt x="611" y="3"/>
                    <a:pt x="606" y="0"/>
                    <a:pt x="6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63"/>
            <p:cNvSpPr/>
            <p:nvPr/>
          </p:nvSpPr>
          <p:spPr>
            <a:xfrm>
              <a:off x="6171149" y="1885207"/>
              <a:ext cx="44142" cy="171786"/>
            </a:xfrm>
            <a:custGeom>
              <a:avLst/>
              <a:gdLst/>
              <a:ahLst/>
              <a:cxnLst/>
              <a:rect l="l" t="t" r="r" b="b"/>
              <a:pathLst>
                <a:path w="600" h="2335" extrusionOk="0">
                  <a:moveTo>
                    <a:pt x="583" y="1"/>
                  </a:moveTo>
                  <a:cubicBezTo>
                    <a:pt x="580" y="1"/>
                    <a:pt x="578" y="2"/>
                    <a:pt x="578" y="5"/>
                  </a:cubicBezTo>
                  <a:cubicBezTo>
                    <a:pt x="440" y="380"/>
                    <a:pt x="343" y="765"/>
                    <a:pt x="247" y="1151"/>
                  </a:cubicBezTo>
                  <a:cubicBezTo>
                    <a:pt x="140" y="1526"/>
                    <a:pt x="21" y="1933"/>
                    <a:pt x="0" y="2318"/>
                  </a:cubicBezTo>
                  <a:cubicBezTo>
                    <a:pt x="0" y="2329"/>
                    <a:pt x="5" y="2334"/>
                    <a:pt x="12" y="2334"/>
                  </a:cubicBezTo>
                  <a:cubicBezTo>
                    <a:pt x="19" y="2334"/>
                    <a:pt x="27" y="2329"/>
                    <a:pt x="33" y="2318"/>
                  </a:cubicBezTo>
                  <a:cubicBezTo>
                    <a:pt x="150" y="1954"/>
                    <a:pt x="204" y="1547"/>
                    <a:pt x="290" y="1162"/>
                  </a:cubicBezTo>
                  <a:cubicBezTo>
                    <a:pt x="386" y="776"/>
                    <a:pt x="504" y="401"/>
                    <a:pt x="600" y="16"/>
                  </a:cubicBezTo>
                  <a:cubicBezTo>
                    <a:pt x="600" y="8"/>
                    <a:pt x="589" y="1"/>
                    <a:pt x="5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63"/>
            <p:cNvSpPr/>
            <p:nvPr/>
          </p:nvSpPr>
          <p:spPr>
            <a:xfrm>
              <a:off x="6154596" y="1903599"/>
              <a:ext cx="39949" cy="151775"/>
            </a:xfrm>
            <a:custGeom>
              <a:avLst/>
              <a:gdLst/>
              <a:ahLst/>
              <a:cxnLst/>
              <a:rect l="l" t="t" r="r" b="b"/>
              <a:pathLst>
                <a:path w="543" h="2063" extrusionOk="0">
                  <a:moveTo>
                    <a:pt x="522" y="0"/>
                  </a:moveTo>
                  <a:cubicBezTo>
                    <a:pt x="515" y="0"/>
                    <a:pt x="508" y="4"/>
                    <a:pt x="503" y="12"/>
                  </a:cubicBezTo>
                  <a:cubicBezTo>
                    <a:pt x="396" y="355"/>
                    <a:pt x="289" y="708"/>
                    <a:pt x="204" y="1062"/>
                  </a:cubicBezTo>
                  <a:cubicBezTo>
                    <a:pt x="118" y="1372"/>
                    <a:pt x="11" y="1714"/>
                    <a:pt x="1" y="2047"/>
                  </a:cubicBezTo>
                  <a:cubicBezTo>
                    <a:pt x="1" y="2057"/>
                    <a:pt x="6" y="2063"/>
                    <a:pt x="13" y="2063"/>
                  </a:cubicBezTo>
                  <a:cubicBezTo>
                    <a:pt x="19" y="2063"/>
                    <a:pt x="27" y="2057"/>
                    <a:pt x="32" y="2047"/>
                  </a:cubicBezTo>
                  <a:cubicBezTo>
                    <a:pt x="151" y="1725"/>
                    <a:pt x="182" y="1361"/>
                    <a:pt x="268" y="1029"/>
                  </a:cubicBezTo>
                  <a:cubicBezTo>
                    <a:pt x="343" y="686"/>
                    <a:pt x="439" y="355"/>
                    <a:pt x="536" y="22"/>
                  </a:cubicBezTo>
                  <a:cubicBezTo>
                    <a:pt x="542" y="9"/>
                    <a:pt x="533" y="0"/>
                    <a:pt x="5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63"/>
            <p:cNvSpPr/>
            <p:nvPr/>
          </p:nvSpPr>
          <p:spPr>
            <a:xfrm>
              <a:off x="6143560" y="1954216"/>
              <a:ext cx="25750" cy="97995"/>
            </a:xfrm>
            <a:custGeom>
              <a:avLst/>
              <a:gdLst/>
              <a:ahLst/>
              <a:cxnLst/>
              <a:rect l="l" t="t" r="r" b="b"/>
              <a:pathLst>
                <a:path w="350" h="1332" extrusionOk="0">
                  <a:moveTo>
                    <a:pt x="320" y="1"/>
                  </a:moveTo>
                  <a:cubicBezTo>
                    <a:pt x="310" y="1"/>
                    <a:pt x="301" y="7"/>
                    <a:pt x="301" y="20"/>
                  </a:cubicBezTo>
                  <a:cubicBezTo>
                    <a:pt x="172" y="416"/>
                    <a:pt x="1" y="888"/>
                    <a:pt x="22" y="1316"/>
                  </a:cubicBezTo>
                  <a:cubicBezTo>
                    <a:pt x="27" y="1327"/>
                    <a:pt x="35" y="1332"/>
                    <a:pt x="43" y="1332"/>
                  </a:cubicBezTo>
                  <a:cubicBezTo>
                    <a:pt x="51" y="1332"/>
                    <a:pt x="59" y="1327"/>
                    <a:pt x="65" y="1316"/>
                  </a:cubicBezTo>
                  <a:cubicBezTo>
                    <a:pt x="118" y="1112"/>
                    <a:pt x="129" y="888"/>
                    <a:pt x="172" y="662"/>
                  </a:cubicBezTo>
                  <a:cubicBezTo>
                    <a:pt x="215" y="448"/>
                    <a:pt x="268" y="234"/>
                    <a:pt x="343" y="31"/>
                  </a:cubicBezTo>
                  <a:cubicBezTo>
                    <a:pt x="349" y="12"/>
                    <a:pt x="334" y="1"/>
                    <a:pt x="3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63"/>
            <p:cNvSpPr/>
            <p:nvPr/>
          </p:nvSpPr>
          <p:spPr>
            <a:xfrm>
              <a:off x="6105303" y="2006746"/>
              <a:ext cx="33327" cy="136178"/>
            </a:xfrm>
            <a:custGeom>
              <a:avLst/>
              <a:gdLst/>
              <a:ahLst/>
              <a:cxnLst/>
              <a:rect l="l" t="t" r="r" b="b"/>
              <a:pathLst>
                <a:path w="453" h="1851" extrusionOk="0">
                  <a:moveTo>
                    <a:pt x="431" y="1"/>
                  </a:moveTo>
                  <a:cubicBezTo>
                    <a:pt x="425" y="1"/>
                    <a:pt x="418" y="4"/>
                    <a:pt x="414" y="12"/>
                  </a:cubicBezTo>
                  <a:cubicBezTo>
                    <a:pt x="221" y="602"/>
                    <a:pt x="38" y="1223"/>
                    <a:pt x="7" y="1833"/>
                  </a:cubicBezTo>
                  <a:cubicBezTo>
                    <a:pt x="0" y="1845"/>
                    <a:pt x="5" y="1851"/>
                    <a:pt x="12" y="1851"/>
                  </a:cubicBezTo>
                  <a:cubicBezTo>
                    <a:pt x="17" y="1851"/>
                    <a:pt x="24" y="1848"/>
                    <a:pt x="28" y="1844"/>
                  </a:cubicBezTo>
                  <a:cubicBezTo>
                    <a:pt x="157" y="1223"/>
                    <a:pt x="253" y="623"/>
                    <a:pt x="445" y="24"/>
                  </a:cubicBezTo>
                  <a:cubicBezTo>
                    <a:pt x="452" y="10"/>
                    <a:pt x="442" y="1"/>
                    <a:pt x="4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63"/>
            <p:cNvSpPr/>
            <p:nvPr/>
          </p:nvSpPr>
          <p:spPr>
            <a:xfrm>
              <a:off x="6087646" y="2023667"/>
              <a:ext cx="33107" cy="148538"/>
            </a:xfrm>
            <a:custGeom>
              <a:avLst/>
              <a:gdLst/>
              <a:ahLst/>
              <a:cxnLst/>
              <a:rect l="l" t="t" r="r" b="b"/>
              <a:pathLst>
                <a:path w="450" h="2019" extrusionOk="0">
                  <a:moveTo>
                    <a:pt x="437" y="0"/>
                  </a:moveTo>
                  <a:cubicBezTo>
                    <a:pt x="432" y="0"/>
                    <a:pt x="428" y="3"/>
                    <a:pt x="428" y="8"/>
                  </a:cubicBezTo>
                  <a:cubicBezTo>
                    <a:pt x="214" y="639"/>
                    <a:pt x="0" y="1346"/>
                    <a:pt x="0" y="2010"/>
                  </a:cubicBezTo>
                  <a:cubicBezTo>
                    <a:pt x="0" y="2015"/>
                    <a:pt x="8" y="2018"/>
                    <a:pt x="16" y="2018"/>
                  </a:cubicBezTo>
                  <a:cubicBezTo>
                    <a:pt x="24" y="2018"/>
                    <a:pt x="33" y="2015"/>
                    <a:pt x="33" y="2010"/>
                  </a:cubicBezTo>
                  <a:cubicBezTo>
                    <a:pt x="107" y="1678"/>
                    <a:pt x="140" y="1336"/>
                    <a:pt x="204" y="1003"/>
                  </a:cubicBezTo>
                  <a:cubicBezTo>
                    <a:pt x="268" y="672"/>
                    <a:pt x="354" y="339"/>
                    <a:pt x="450" y="18"/>
                  </a:cubicBezTo>
                  <a:cubicBezTo>
                    <a:pt x="450" y="6"/>
                    <a:pt x="443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63"/>
            <p:cNvSpPr/>
            <p:nvPr/>
          </p:nvSpPr>
          <p:spPr>
            <a:xfrm>
              <a:off x="6069548" y="2062660"/>
              <a:ext cx="28398" cy="143976"/>
            </a:xfrm>
            <a:custGeom>
              <a:avLst/>
              <a:gdLst/>
              <a:ahLst/>
              <a:cxnLst/>
              <a:rect l="l" t="t" r="r" b="b"/>
              <a:pathLst>
                <a:path w="386" h="1957" extrusionOk="0">
                  <a:moveTo>
                    <a:pt x="371" y="1"/>
                  </a:moveTo>
                  <a:cubicBezTo>
                    <a:pt x="365" y="1"/>
                    <a:pt x="358" y="4"/>
                    <a:pt x="353" y="13"/>
                  </a:cubicBezTo>
                  <a:cubicBezTo>
                    <a:pt x="182" y="613"/>
                    <a:pt x="0" y="1298"/>
                    <a:pt x="32" y="1941"/>
                  </a:cubicBezTo>
                  <a:cubicBezTo>
                    <a:pt x="32" y="1951"/>
                    <a:pt x="40" y="1957"/>
                    <a:pt x="49" y="1957"/>
                  </a:cubicBezTo>
                  <a:cubicBezTo>
                    <a:pt x="59" y="1957"/>
                    <a:pt x="70" y="1951"/>
                    <a:pt x="75" y="1941"/>
                  </a:cubicBezTo>
                  <a:cubicBezTo>
                    <a:pt x="129" y="1619"/>
                    <a:pt x="139" y="1298"/>
                    <a:pt x="182" y="977"/>
                  </a:cubicBezTo>
                  <a:cubicBezTo>
                    <a:pt x="236" y="656"/>
                    <a:pt x="300" y="334"/>
                    <a:pt x="386" y="13"/>
                  </a:cubicBezTo>
                  <a:cubicBezTo>
                    <a:pt x="386" y="7"/>
                    <a:pt x="379" y="1"/>
                    <a:pt x="3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63"/>
            <p:cNvSpPr/>
            <p:nvPr/>
          </p:nvSpPr>
          <p:spPr>
            <a:xfrm>
              <a:off x="6045858" y="2097386"/>
              <a:ext cx="31635" cy="209307"/>
            </a:xfrm>
            <a:custGeom>
              <a:avLst/>
              <a:gdLst/>
              <a:ahLst/>
              <a:cxnLst/>
              <a:rect l="l" t="t" r="r" b="b"/>
              <a:pathLst>
                <a:path w="430" h="2845" extrusionOk="0">
                  <a:moveTo>
                    <a:pt x="405" y="0"/>
                  </a:moveTo>
                  <a:cubicBezTo>
                    <a:pt x="398" y="0"/>
                    <a:pt x="390" y="4"/>
                    <a:pt x="386" y="12"/>
                  </a:cubicBezTo>
                  <a:cubicBezTo>
                    <a:pt x="247" y="483"/>
                    <a:pt x="161" y="965"/>
                    <a:pt x="108" y="1447"/>
                  </a:cubicBezTo>
                  <a:cubicBezTo>
                    <a:pt x="54" y="1886"/>
                    <a:pt x="1" y="2378"/>
                    <a:pt x="65" y="2828"/>
                  </a:cubicBezTo>
                  <a:cubicBezTo>
                    <a:pt x="70" y="2839"/>
                    <a:pt x="81" y="2844"/>
                    <a:pt x="91" y="2844"/>
                  </a:cubicBezTo>
                  <a:cubicBezTo>
                    <a:pt x="100" y="2844"/>
                    <a:pt x="108" y="2839"/>
                    <a:pt x="108" y="2828"/>
                  </a:cubicBezTo>
                  <a:cubicBezTo>
                    <a:pt x="151" y="2347"/>
                    <a:pt x="129" y="1864"/>
                    <a:pt x="183" y="1383"/>
                  </a:cubicBezTo>
                  <a:cubicBezTo>
                    <a:pt x="237" y="922"/>
                    <a:pt x="322" y="472"/>
                    <a:pt x="429" y="23"/>
                  </a:cubicBezTo>
                  <a:cubicBezTo>
                    <a:pt x="429" y="9"/>
                    <a:pt x="417" y="0"/>
                    <a:pt x="4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63"/>
            <p:cNvSpPr/>
            <p:nvPr/>
          </p:nvSpPr>
          <p:spPr>
            <a:xfrm>
              <a:off x="6031732" y="2160877"/>
              <a:ext cx="22145" cy="202244"/>
            </a:xfrm>
            <a:custGeom>
              <a:avLst/>
              <a:gdLst/>
              <a:ahLst/>
              <a:cxnLst/>
              <a:rect l="l" t="t" r="r" b="b"/>
              <a:pathLst>
                <a:path w="301" h="2749" extrusionOk="0">
                  <a:moveTo>
                    <a:pt x="288" y="0"/>
                  </a:moveTo>
                  <a:cubicBezTo>
                    <a:pt x="281" y="0"/>
                    <a:pt x="273" y="5"/>
                    <a:pt x="268" y="16"/>
                  </a:cubicBezTo>
                  <a:cubicBezTo>
                    <a:pt x="118" y="894"/>
                    <a:pt x="0" y="1848"/>
                    <a:pt x="53" y="2736"/>
                  </a:cubicBezTo>
                  <a:cubicBezTo>
                    <a:pt x="53" y="2745"/>
                    <a:pt x="57" y="2748"/>
                    <a:pt x="62" y="2748"/>
                  </a:cubicBezTo>
                  <a:cubicBezTo>
                    <a:pt x="68" y="2748"/>
                    <a:pt x="75" y="2742"/>
                    <a:pt x="75" y="2736"/>
                  </a:cubicBezTo>
                  <a:cubicBezTo>
                    <a:pt x="118" y="2297"/>
                    <a:pt x="118" y="1858"/>
                    <a:pt x="150" y="1408"/>
                  </a:cubicBezTo>
                  <a:cubicBezTo>
                    <a:pt x="193" y="948"/>
                    <a:pt x="246" y="487"/>
                    <a:pt x="300" y="16"/>
                  </a:cubicBezTo>
                  <a:cubicBezTo>
                    <a:pt x="300" y="5"/>
                    <a:pt x="295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63"/>
            <p:cNvSpPr/>
            <p:nvPr/>
          </p:nvSpPr>
          <p:spPr>
            <a:xfrm>
              <a:off x="6019887" y="2236361"/>
              <a:ext cx="17878" cy="165018"/>
            </a:xfrm>
            <a:custGeom>
              <a:avLst/>
              <a:gdLst/>
              <a:ahLst/>
              <a:cxnLst/>
              <a:rect l="l" t="t" r="r" b="b"/>
              <a:pathLst>
                <a:path w="243" h="2243" extrusionOk="0">
                  <a:moveTo>
                    <a:pt x="226" y="0"/>
                  </a:moveTo>
                  <a:cubicBezTo>
                    <a:pt x="220" y="0"/>
                    <a:pt x="214" y="3"/>
                    <a:pt x="214" y="8"/>
                  </a:cubicBezTo>
                  <a:cubicBezTo>
                    <a:pt x="43" y="715"/>
                    <a:pt x="0" y="1517"/>
                    <a:pt x="76" y="2235"/>
                  </a:cubicBezTo>
                  <a:cubicBezTo>
                    <a:pt x="76" y="2240"/>
                    <a:pt x="81" y="2243"/>
                    <a:pt x="86" y="2243"/>
                  </a:cubicBezTo>
                  <a:cubicBezTo>
                    <a:pt x="92" y="2243"/>
                    <a:pt x="97" y="2240"/>
                    <a:pt x="97" y="2235"/>
                  </a:cubicBezTo>
                  <a:cubicBezTo>
                    <a:pt x="118" y="1860"/>
                    <a:pt x="107" y="1496"/>
                    <a:pt x="129" y="1121"/>
                  </a:cubicBezTo>
                  <a:cubicBezTo>
                    <a:pt x="150" y="746"/>
                    <a:pt x="204" y="382"/>
                    <a:pt x="236" y="18"/>
                  </a:cubicBezTo>
                  <a:cubicBezTo>
                    <a:pt x="242" y="6"/>
                    <a:pt x="234" y="0"/>
                    <a:pt x="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63"/>
            <p:cNvSpPr/>
            <p:nvPr/>
          </p:nvSpPr>
          <p:spPr>
            <a:xfrm>
              <a:off x="6006497" y="2281240"/>
              <a:ext cx="12654" cy="139342"/>
            </a:xfrm>
            <a:custGeom>
              <a:avLst/>
              <a:gdLst/>
              <a:ahLst/>
              <a:cxnLst/>
              <a:rect l="l" t="t" r="r" b="b"/>
              <a:pathLst>
                <a:path w="172" h="1894" extrusionOk="0">
                  <a:moveTo>
                    <a:pt x="161" y="0"/>
                  </a:moveTo>
                  <a:cubicBezTo>
                    <a:pt x="156" y="0"/>
                    <a:pt x="151" y="3"/>
                    <a:pt x="151" y="8"/>
                  </a:cubicBezTo>
                  <a:cubicBezTo>
                    <a:pt x="43" y="607"/>
                    <a:pt x="1" y="1271"/>
                    <a:pt x="129" y="1882"/>
                  </a:cubicBezTo>
                  <a:cubicBezTo>
                    <a:pt x="129" y="1890"/>
                    <a:pt x="134" y="1894"/>
                    <a:pt x="139" y="1894"/>
                  </a:cubicBezTo>
                  <a:cubicBezTo>
                    <a:pt x="149" y="1894"/>
                    <a:pt x="161" y="1884"/>
                    <a:pt x="161" y="1871"/>
                  </a:cubicBezTo>
                  <a:cubicBezTo>
                    <a:pt x="139" y="1250"/>
                    <a:pt x="118" y="640"/>
                    <a:pt x="172" y="8"/>
                  </a:cubicBezTo>
                  <a:cubicBezTo>
                    <a:pt x="172" y="3"/>
                    <a:pt x="167" y="0"/>
                    <a:pt x="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63"/>
            <p:cNvSpPr/>
            <p:nvPr/>
          </p:nvSpPr>
          <p:spPr>
            <a:xfrm>
              <a:off x="6691885" y="1751013"/>
              <a:ext cx="25235" cy="238146"/>
            </a:xfrm>
            <a:custGeom>
              <a:avLst/>
              <a:gdLst/>
              <a:ahLst/>
              <a:cxnLst/>
              <a:rect l="l" t="t" r="r" b="b"/>
              <a:pathLst>
                <a:path w="343" h="3237" extrusionOk="0">
                  <a:moveTo>
                    <a:pt x="332" y="1"/>
                  </a:moveTo>
                  <a:cubicBezTo>
                    <a:pt x="327" y="1"/>
                    <a:pt x="321" y="3"/>
                    <a:pt x="321" y="9"/>
                  </a:cubicBezTo>
                  <a:cubicBezTo>
                    <a:pt x="160" y="1058"/>
                    <a:pt x="0" y="2193"/>
                    <a:pt x="289" y="3231"/>
                  </a:cubicBezTo>
                  <a:cubicBezTo>
                    <a:pt x="289" y="3235"/>
                    <a:pt x="291" y="3236"/>
                    <a:pt x="293" y="3236"/>
                  </a:cubicBezTo>
                  <a:cubicBezTo>
                    <a:pt x="300" y="3236"/>
                    <a:pt x="310" y="3228"/>
                    <a:pt x="310" y="3221"/>
                  </a:cubicBezTo>
                  <a:cubicBezTo>
                    <a:pt x="129" y="2139"/>
                    <a:pt x="225" y="1101"/>
                    <a:pt x="343" y="9"/>
                  </a:cubicBezTo>
                  <a:cubicBezTo>
                    <a:pt x="343" y="3"/>
                    <a:pt x="338" y="1"/>
                    <a:pt x="3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63"/>
            <p:cNvSpPr/>
            <p:nvPr/>
          </p:nvSpPr>
          <p:spPr>
            <a:xfrm>
              <a:off x="6684013" y="1804793"/>
              <a:ext cx="11845" cy="82472"/>
            </a:xfrm>
            <a:custGeom>
              <a:avLst/>
              <a:gdLst/>
              <a:ahLst/>
              <a:cxnLst/>
              <a:rect l="l" t="t" r="r" b="b"/>
              <a:pathLst>
                <a:path w="161" h="1121" extrusionOk="0">
                  <a:moveTo>
                    <a:pt x="148" y="0"/>
                  </a:moveTo>
                  <a:cubicBezTo>
                    <a:pt x="142" y="0"/>
                    <a:pt x="134" y="6"/>
                    <a:pt x="129" y="16"/>
                  </a:cubicBezTo>
                  <a:cubicBezTo>
                    <a:pt x="43" y="349"/>
                    <a:pt x="0" y="777"/>
                    <a:pt x="86" y="1109"/>
                  </a:cubicBezTo>
                  <a:cubicBezTo>
                    <a:pt x="90" y="1118"/>
                    <a:pt x="97" y="1121"/>
                    <a:pt x="103" y="1121"/>
                  </a:cubicBezTo>
                  <a:cubicBezTo>
                    <a:pt x="110" y="1121"/>
                    <a:pt x="118" y="1115"/>
                    <a:pt x="118" y="1109"/>
                  </a:cubicBezTo>
                  <a:cubicBezTo>
                    <a:pt x="139" y="927"/>
                    <a:pt x="118" y="744"/>
                    <a:pt x="118" y="563"/>
                  </a:cubicBezTo>
                  <a:cubicBezTo>
                    <a:pt x="129" y="380"/>
                    <a:pt x="150" y="199"/>
                    <a:pt x="160" y="16"/>
                  </a:cubicBezTo>
                  <a:cubicBezTo>
                    <a:pt x="160" y="6"/>
                    <a:pt x="155" y="0"/>
                    <a:pt x="1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63"/>
            <p:cNvSpPr/>
            <p:nvPr/>
          </p:nvSpPr>
          <p:spPr>
            <a:xfrm>
              <a:off x="6673713" y="1805382"/>
              <a:ext cx="9932" cy="74306"/>
            </a:xfrm>
            <a:custGeom>
              <a:avLst/>
              <a:gdLst/>
              <a:ahLst/>
              <a:cxnLst/>
              <a:rect l="l" t="t" r="r" b="b"/>
              <a:pathLst>
                <a:path w="135" h="1010" extrusionOk="0">
                  <a:moveTo>
                    <a:pt x="127" y="1"/>
                  </a:moveTo>
                  <a:cubicBezTo>
                    <a:pt x="121" y="1"/>
                    <a:pt x="113" y="3"/>
                    <a:pt x="108" y="8"/>
                  </a:cubicBezTo>
                  <a:cubicBezTo>
                    <a:pt x="65" y="319"/>
                    <a:pt x="1" y="683"/>
                    <a:pt x="65" y="993"/>
                  </a:cubicBezTo>
                  <a:cubicBezTo>
                    <a:pt x="65" y="1004"/>
                    <a:pt x="70" y="1009"/>
                    <a:pt x="77" y="1009"/>
                  </a:cubicBezTo>
                  <a:cubicBezTo>
                    <a:pt x="84" y="1009"/>
                    <a:pt x="92" y="1004"/>
                    <a:pt x="97" y="993"/>
                  </a:cubicBezTo>
                  <a:cubicBezTo>
                    <a:pt x="129" y="672"/>
                    <a:pt x="108" y="341"/>
                    <a:pt x="129" y="8"/>
                  </a:cubicBezTo>
                  <a:cubicBezTo>
                    <a:pt x="135" y="3"/>
                    <a:pt x="13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63"/>
            <p:cNvSpPr/>
            <p:nvPr/>
          </p:nvSpPr>
          <p:spPr>
            <a:xfrm>
              <a:off x="6659514" y="1807957"/>
              <a:ext cx="7946" cy="69229"/>
            </a:xfrm>
            <a:custGeom>
              <a:avLst/>
              <a:gdLst/>
              <a:ahLst/>
              <a:cxnLst/>
              <a:rect l="l" t="t" r="r" b="b"/>
              <a:pathLst>
                <a:path w="108" h="941" extrusionOk="0">
                  <a:moveTo>
                    <a:pt x="96" y="0"/>
                  </a:moveTo>
                  <a:cubicBezTo>
                    <a:pt x="89" y="0"/>
                    <a:pt x="81" y="5"/>
                    <a:pt x="76" y="16"/>
                  </a:cubicBezTo>
                  <a:cubicBezTo>
                    <a:pt x="33" y="306"/>
                    <a:pt x="1" y="627"/>
                    <a:pt x="44" y="916"/>
                  </a:cubicBezTo>
                  <a:cubicBezTo>
                    <a:pt x="44" y="932"/>
                    <a:pt x="54" y="940"/>
                    <a:pt x="65" y="940"/>
                  </a:cubicBezTo>
                  <a:cubicBezTo>
                    <a:pt x="76" y="940"/>
                    <a:pt x="86" y="932"/>
                    <a:pt x="86" y="916"/>
                  </a:cubicBezTo>
                  <a:cubicBezTo>
                    <a:pt x="108" y="616"/>
                    <a:pt x="98" y="316"/>
                    <a:pt x="108" y="16"/>
                  </a:cubicBezTo>
                  <a:cubicBezTo>
                    <a:pt x="108" y="5"/>
                    <a:pt x="103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63"/>
            <p:cNvSpPr/>
            <p:nvPr/>
          </p:nvSpPr>
          <p:spPr>
            <a:xfrm>
              <a:off x="6647743" y="1827748"/>
              <a:ext cx="8681" cy="46128"/>
            </a:xfrm>
            <a:custGeom>
              <a:avLst/>
              <a:gdLst/>
              <a:ahLst/>
              <a:cxnLst/>
              <a:rect l="l" t="t" r="r" b="b"/>
              <a:pathLst>
                <a:path w="118" h="627" extrusionOk="0">
                  <a:moveTo>
                    <a:pt x="78" y="0"/>
                  </a:moveTo>
                  <a:cubicBezTo>
                    <a:pt x="67" y="0"/>
                    <a:pt x="54" y="8"/>
                    <a:pt x="54" y="26"/>
                  </a:cubicBezTo>
                  <a:cubicBezTo>
                    <a:pt x="43" y="208"/>
                    <a:pt x="1" y="422"/>
                    <a:pt x="32" y="604"/>
                  </a:cubicBezTo>
                  <a:cubicBezTo>
                    <a:pt x="32" y="617"/>
                    <a:pt x="45" y="626"/>
                    <a:pt x="54" y="626"/>
                  </a:cubicBezTo>
                  <a:cubicBezTo>
                    <a:pt x="60" y="626"/>
                    <a:pt x="65" y="623"/>
                    <a:pt x="65" y="615"/>
                  </a:cubicBezTo>
                  <a:cubicBezTo>
                    <a:pt x="118" y="422"/>
                    <a:pt x="86" y="208"/>
                    <a:pt x="97" y="15"/>
                  </a:cubicBezTo>
                  <a:cubicBezTo>
                    <a:pt x="97" y="6"/>
                    <a:pt x="88" y="0"/>
                    <a:pt x="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63"/>
            <p:cNvSpPr/>
            <p:nvPr/>
          </p:nvSpPr>
          <p:spPr>
            <a:xfrm>
              <a:off x="6683204" y="1949434"/>
              <a:ext cx="6327" cy="41052"/>
            </a:xfrm>
            <a:custGeom>
              <a:avLst/>
              <a:gdLst/>
              <a:ahLst/>
              <a:cxnLst/>
              <a:rect l="l" t="t" r="r" b="b"/>
              <a:pathLst>
                <a:path w="86" h="558" extrusionOk="0">
                  <a:moveTo>
                    <a:pt x="36" y="0"/>
                  </a:moveTo>
                  <a:cubicBezTo>
                    <a:pt x="24" y="0"/>
                    <a:pt x="11" y="9"/>
                    <a:pt x="11" y="21"/>
                  </a:cubicBezTo>
                  <a:cubicBezTo>
                    <a:pt x="0" y="192"/>
                    <a:pt x="0" y="385"/>
                    <a:pt x="54" y="546"/>
                  </a:cubicBezTo>
                  <a:cubicBezTo>
                    <a:pt x="58" y="555"/>
                    <a:pt x="65" y="558"/>
                    <a:pt x="70" y="558"/>
                  </a:cubicBezTo>
                  <a:cubicBezTo>
                    <a:pt x="78" y="558"/>
                    <a:pt x="86" y="552"/>
                    <a:pt x="86" y="546"/>
                  </a:cubicBezTo>
                  <a:cubicBezTo>
                    <a:pt x="75" y="363"/>
                    <a:pt x="43" y="192"/>
                    <a:pt x="54" y="21"/>
                  </a:cubicBezTo>
                  <a:cubicBezTo>
                    <a:pt x="54" y="6"/>
                    <a:pt x="45" y="0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63"/>
            <p:cNvSpPr/>
            <p:nvPr/>
          </p:nvSpPr>
          <p:spPr>
            <a:xfrm>
              <a:off x="6728082" y="2062660"/>
              <a:ext cx="35534" cy="107633"/>
            </a:xfrm>
            <a:custGeom>
              <a:avLst/>
              <a:gdLst/>
              <a:ahLst/>
              <a:cxnLst/>
              <a:rect l="l" t="t" r="r" b="b"/>
              <a:pathLst>
                <a:path w="483" h="1463" extrusionOk="0">
                  <a:moveTo>
                    <a:pt x="16" y="1"/>
                  </a:moveTo>
                  <a:cubicBezTo>
                    <a:pt x="8" y="1"/>
                    <a:pt x="1" y="7"/>
                    <a:pt x="1" y="13"/>
                  </a:cubicBezTo>
                  <a:cubicBezTo>
                    <a:pt x="129" y="495"/>
                    <a:pt x="236" y="1020"/>
                    <a:pt x="461" y="1458"/>
                  </a:cubicBezTo>
                  <a:cubicBezTo>
                    <a:pt x="461" y="1462"/>
                    <a:pt x="463" y="1463"/>
                    <a:pt x="465" y="1463"/>
                  </a:cubicBezTo>
                  <a:cubicBezTo>
                    <a:pt x="472" y="1463"/>
                    <a:pt x="482" y="1455"/>
                    <a:pt x="482" y="1448"/>
                  </a:cubicBezTo>
                  <a:cubicBezTo>
                    <a:pt x="439" y="1201"/>
                    <a:pt x="332" y="966"/>
                    <a:pt x="258" y="730"/>
                  </a:cubicBezTo>
                  <a:cubicBezTo>
                    <a:pt x="182" y="495"/>
                    <a:pt x="108" y="249"/>
                    <a:pt x="32" y="13"/>
                  </a:cubicBezTo>
                  <a:cubicBezTo>
                    <a:pt x="28" y="4"/>
                    <a:pt x="22" y="1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63"/>
            <p:cNvSpPr/>
            <p:nvPr/>
          </p:nvSpPr>
          <p:spPr>
            <a:xfrm>
              <a:off x="6726537" y="2091500"/>
              <a:ext cx="22145" cy="59150"/>
            </a:xfrm>
            <a:custGeom>
              <a:avLst/>
              <a:gdLst/>
              <a:ahLst/>
              <a:cxnLst/>
              <a:rect l="l" t="t" r="r" b="b"/>
              <a:pathLst>
                <a:path w="301" h="804" extrusionOk="0">
                  <a:moveTo>
                    <a:pt x="16" y="1"/>
                  </a:moveTo>
                  <a:cubicBezTo>
                    <a:pt x="8" y="1"/>
                    <a:pt x="0" y="6"/>
                    <a:pt x="0" y="17"/>
                  </a:cubicBezTo>
                  <a:cubicBezTo>
                    <a:pt x="0" y="285"/>
                    <a:pt x="107" y="595"/>
                    <a:pt x="268" y="799"/>
                  </a:cubicBezTo>
                  <a:cubicBezTo>
                    <a:pt x="271" y="802"/>
                    <a:pt x="275" y="803"/>
                    <a:pt x="279" y="803"/>
                  </a:cubicBezTo>
                  <a:cubicBezTo>
                    <a:pt x="289" y="803"/>
                    <a:pt x="300" y="796"/>
                    <a:pt x="300" y="788"/>
                  </a:cubicBezTo>
                  <a:cubicBezTo>
                    <a:pt x="246" y="659"/>
                    <a:pt x="182" y="542"/>
                    <a:pt x="139" y="414"/>
                  </a:cubicBezTo>
                  <a:cubicBezTo>
                    <a:pt x="96" y="274"/>
                    <a:pt x="75" y="145"/>
                    <a:pt x="32" y="17"/>
                  </a:cubicBezTo>
                  <a:cubicBezTo>
                    <a:pt x="32" y="6"/>
                    <a:pt x="24" y="1"/>
                    <a:pt x="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63"/>
            <p:cNvSpPr/>
            <p:nvPr/>
          </p:nvSpPr>
          <p:spPr>
            <a:xfrm>
              <a:off x="6772225" y="1911398"/>
              <a:ext cx="18981" cy="140813"/>
            </a:xfrm>
            <a:custGeom>
              <a:avLst/>
              <a:gdLst/>
              <a:ahLst/>
              <a:cxnLst/>
              <a:rect l="l" t="t" r="r" b="b"/>
              <a:pathLst>
                <a:path w="258" h="1914" extrusionOk="0">
                  <a:moveTo>
                    <a:pt x="244" y="1"/>
                  </a:moveTo>
                  <a:cubicBezTo>
                    <a:pt x="240" y="1"/>
                    <a:pt x="236" y="4"/>
                    <a:pt x="236" y="13"/>
                  </a:cubicBezTo>
                  <a:cubicBezTo>
                    <a:pt x="96" y="623"/>
                    <a:pt x="0" y="1277"/>
                    <a:pt x="43" y="1898"/>
                  </a:cubicBezTo>
                  <a:cubicBezTo>
                    <a:pt x="43" y="1909"/>
                    <a:pt x="51" y="1914"/>
                    <a:pt x="59" y="1914"/>
                  </a:cubicBezTo>
                  <a:cubicBezTo>
                    <a:pt x="67" y="1914"/>
                    <a:pt x="75" y="1909"/>
                    <a:pt x="75" y="1898"/>
                  </a:cubicBezTo>
                  <a:cubicBezTo>
                    <a:pt x="96" y="1266"/>
                    <a:pt x="129" y="645"/>
                    <a:pt x="257" y="13"/>
                  </a:cubicBezTo>
                  <a:cubicBezTo>
                    <a:pt x="257" y="7"/>
                    <a:pt x="250" y="1"/>
                    <a:pt x="2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63"/>
            <p:cNvSpPr/>
            <p:nvPr/>
          </p:nvSpPr>
          <p:spPr>
            <a:xfrm>
              <a:off x="6758762" y="1900804"/>
              <a:ext cx="19496" cy="136325"/>
            </a:xfrm>
            <a:custGeom>
              <a:avLst/>
              <a:gdLst/>
              <a:ahLst/>
              <a:cxnLst/>
              <a:rect l="l" t="t" r="r" b="b"/>
              <a:pathLst>
                <a:path w="265" h="1853" extrusionOk="0">
                  <a:moveTo>
                    <a:pt x="248" y="0"/>
                  </a:moveTo>
                  <a:cubicBezTo>
                    <a:pt x="242" y="0"/>
                    <a:pt x="237" y="3"/>
                    <a:pt x="237" y="7"/>
                  </a:cubicBezTo>
                  <a:cubicBezTo>
                    <a:pt x="108" y="586"/>
                    <a:pt x="1" y="1238"/>
                    <a:pt x="76" y="1838"/>
                  </a:cubicBezTo>
                  <a:cubicBezTo>
                    <a:pt x="76" y="1848"/>
                    <a:pt x="85" y="1853"/>
                    <a:pt x="95" y="1853"/>
                  </a:cubicBezTo>
                  <a:cubicBezTo>
                    <a:pt x="106" y="1853"/>
                    <a:pt x="119" y="1845"/>
                    <a:pt x="119" y="1828"/>
                  </a:cubicBezTo>
                  <a:cubicBezTo>
                    <a:pt x="129" y="1538"/>
                    <a:pt x="119" y="1249"/>
                    <a:pt x="141" y="960"/>
                  </a:cubicBezTo>
                  <a:cubicBezTo>
                    <a:pt x="172" y="639"/>
                    <a:pt x="205" y="329"/>
                    <a:pt x="258" y="18"/>
                  </a:cubicBezTo>
                  <a:cubicBezTo>
                    <a:pt x="264" y="5"/>
                    <a:pt x="256" y="0"/>
                    <a:pt x="2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63"/>
            <p:cNvSpPr/>
            <p:nvPr/>
          </p:nvSpPr>
          <p:spPr>
            <a:xfrm>
              <a:off x="6746990" y="1906763"/>
              <a:ext cx="12728" cy="86592"/>
            </a:xfrm>
            <a:custGeom>
              <a:avLst/>
              <a:gdLst/>
              <a:ahLst/>
              <a:cxnLst/>
              <a:rect l="l" t="t" r="r" b="b"/>
              <a:pathLst>
                <a:path w="173" h="1177" extrusionOk="0">
                  <a:moveTo>
                    <a:pt x="150" y="0"/>
                  </a:moveTo>
                  <a:cubicBezTo>
                    <a:pt x="144" y="0"/>
                    <a:pt x="140" y="4"/>
                    <a:pt x="140" y="12"/>
                  </a:cubicBezTo>
                  <a:cubicBezTo>
                    <a:pt x="75" y="386"/>
                    <a:pt x="1" y="793"/>
                    <a:pt x="75" y="1168"/>
                  </a:cubicBezTo>
                  <a:cubicBezTo>
                    <a:pt x="75" y="1174"/>
                    <a:pt x="81" y="1176"/>
                    <a:pt x="86" y="1176"/>
                  </a:cubicBezTo>
                  <a:cubicBezTo>
                    <a:pt x="91" y="1176"/>
                    <a:pt x="97" y="1174"/>
                    <a:pt x="97" y="1168"/>
                  </a:cubicBezTo>
                  <a:cubicBezTo>
                    <a:pt x="151" y="783"/>
                    <a:pt x="118" y="398"/>
                    <a:pt x="172" y="22"/>
                  </a:cubicBezTo>
                  <a:cubicBezTo>
                    <a:pt x="172" y="9"/>
                    <a:pt x="160" y="0"/>
                    <a:pt x="1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63"/>
            <p:cNvSpPr/>
            <p:nvPr/>
          </p:nvSpPr>
          <p:spPr>
            <a:xfrm>
              <a:off x="6171959" y="2578614"/>
              <a:ext cx="16553" cy="217399"/>
            </a:xfrm>
            <a:custGeom>
              <a:avLst/>
              <a:gdLst/>
              <a:ahLst/>
              <a:cxnLst/>
              <a:rect l="l" t="t" r="r" b="b"/>
              <a:pathLst>
                <a:path w="225" h="2955" extrusionOk="0">
                  <a:moveTo>
                    <a:pt x="211" y="1"/>
                  </a:moveTo>
                  <a:cubicBezTo>
                    <a:pt x="207" y="1"/>
                    <a:pt x="203" y="4"/>
                    <a:pt x="203" y="13"/>
                  </a:cubicBezTo>
                  <a:cubicBezTo>
                    <a:pt x="139" y="484"/>
                    <a:pt x="86" y="955"/>
                    <a:pt x="64" y="1438"/>
                  </a:cubicBezTo>
                  <a:cubicBezTo>
                    <a:pt x="32" y="1930"/>
                    <a:pt x="0" y="2455"/>
                    <a:pt x="64" y="2947"/>
                  </a:cubicBezTo>
                  <a:cubicBezTo>
                    <a:pt x="64" y="2952"/>
                    <a:pt x="66" y="2954"/>
                    <a:pt x="68" y="2954"/>
                  </a:cubicBezTo>
                  <a:cubicBezTo>
                    <a:pt x="71" y="2954"/>
                    <a:pt x="75" y="2949"/>
                    <a:pt x="75" y="2937"/>
                  </a:cubicBezTo>
                  <a:cubicBezTo>
                    <a:pt x="107" y="2466"/>
                    <a:pt x="75" y="1995"/>
                    <a:pt x="96" y="1512"/>
                  </a:cubicBezTo>
                  <a:cubicBezTo>
                    <a:pt x="118" y="1009"/>
                    <a:pt x="160" y="517"/>
                    <a:pt x="225" y="13"/>
                  </a:cubicBezTo>
                  <a:cubicBezTo>
                    <a:pt x="225" y="7"/>
                    <a:pt x="217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63"/>
            <p:cNvSpPr/>
            <p:nvPr/>
          </p:nvSpPr>
          <p:spPr>
            <a:xfrm>
              <a:off x="6153051" y="2636441"/>
              <a:ext cx="9491" cy="278610"/>
            </a:xfrm>
            <a:custGeom>
              <a:avLst/>
              <a:gdLst/>
              <a:ahLst/>
              <a:cxnLst/>
              <a:rect l="l" t="t" r="r" b="b"/>
              <a:pathLst>
                <a:path w="129" h="3787" extrusionOk="0">
                  <a:moveTo>
                    <a:pt x="123" y="1"/>
                  </a:moveTo>
                  <a:cubicBezTo>
                    <a:pt x="120" y="1"/>
                    <a:pt x="118" y="4"/>
                    <a:pt x="118" y="9"/>
                  </a:cubicBezTo>
                  <a:cubicBezTo>
                    <a:pt x="64" y="652"/>
                    <a:pt x="32" y="1294"/>
                    <a:pt x="22" y="1937"/>
                  </a:cubicBezTo>
                  <a:cubicBezTo>
                    <a:pt x="22" y="2536"/>
                    <a:pt x="0" y="3179"/>
                    <a:pt x="96" y="3778"/>
                  </a:cubicBezTo>
                  <a:cubicBezTo>
                    <a:pt x="102" y="3784"/>
                    <a:pt x="107" y="3786"/>
                    <a:pt x="111" y="3786"/>
                  </a:cubicBezTo>
                  <a:cubicBezTo>
                    <a:pt x="115" y="3786"/>
                    <a:pt x="118" y="3784"/>
                    <a:pt x="118" y="3778"/>
                  </a:cubicBezTo>
                  <a:cubicBezTo>
                    <a:pt x="129" y="3446"/>
                    <a:pt x="86" y="3115"/>
                    <a:pt x="75" y="2793"/>
                  </a:cubicBezTo>
                  <a:cubicBezTo>
                    <a:pt x="64" y="2493"/>
                    <a:pt x="64" y="2194"/>
                    <a:pt x="64" y="1894"/>
                  </a:cubicBezTo>
                  <a:cubicBezTo>
                    <a:pt x="64" y="1262"/>
                    <a:pt x="75" y="630"/>
                    <a:pt x="129" y="9"/>
                  </a:cubicBezTo>
                  <a:cubicBezTo>
                    <a:pt x="129" y="4"/>
                    <a:pt x="126" y="1"/>
                    <a:pt x="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63"/>
            <p:cNvSpPr/>
            <p:nvPr/>
          </p:nvSpPr>
          <p:spPr>
            <a:xfrm>
              <a:off x="6128552" y="2675066"/>
              <a:ext cx="18245" cy="244473"/>
            </a:xfrm>
            <a:custGeom>
              <a:avLst/>
              <a:gdLst/>
              <a:ahLst/>
              <a:cxnLst/>
              <a:rect l="l" t="t" r="r" b="b"/>
              <a:pathLst>
                <a:path w="248" h="3323" extrusionOk="0">
                  <a:moveTo>
                    <a:pt x="146" y="1"/>
                  </a:moveTo>
                  <a:cubicBezTo>
                    <a:pt x="143" y="1"/>
                    <a:pt x="140" y="3"/>
                    <a:pt x="140" y="9"/>
                  </a:cubicBezTo>
                  <a:cubicBezTo>
                    <a:pt x="1" y="1090"/>
                    <a:pt x="65" y="2225"/>
                    <a:pt x="205" y="3306"/>
                  </a:cubicBezTo>
                  <a:cubicBezTo>
                    <a:pt x="210" y="3317"/>
                    <a:pt x="221" y="3323"/>
                    <a:pt x="230" y="3323"/>
                  </a:cubicBezTo>
                  <a:cubicBezTo>
                    <a:pt x="239" y="3323"/>
                    <a:pt x="248" y="3317"/>
                    <a:pt x="248" y="3306"/>
                  </a:cubicBezTo>
                  <a:cubicBezTo>
                    <a:pt x="183" y="2761"/>
                    <a:pt x="140" y="2214"/>
                    <a:pt x="129" y="1658"/>
                  </a:cubicBezTo>
                  <a:cubicBezTo>
                    <a:pt x="108" y="1112"/>
                    <a:pt x="140" y="565"/>
                    <a:pt x="151" y="9"/>
                  </a:cubicBezTo>
                  <a:cubicBezTo>
                    <a:pt x="151" y="3"/>
                    <a:pt x="148" y="1"/>
                    <a:pt x="1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63"/>
            <p:cNvSpPr/>
            <p:nvPr/>
          </p:nvSpPr>
          <p:spPr>
            <a:xfrm>
              <a:off x="6110527" y="2750623"/>
              <a:ext cx="14640" cy="82840"/>
            </a:xfrm>
            <a:custGeom>
              <a:avLst/>
              <a:gdLst/>
              <a:ahLst/>
              <a:cxnLst/>
              <a:rect l="l" t="t" r="r" b="b"/>
              <a:pathLst>
                <a:path w="199" h="1126" extrusionOk="0">
                  <a:moveTo>
                    <a:pt x="35" y="0"/>
                  </a:moveTo>
                  <a:cubicBezTo>
                    <a:pt x="23" y="0"/>
                    <a:pt x="10" y="9"/>
                    <a:pt x="10" y="21"/>
                  </a:cubicBezTo>
                  <a:cubicBezTo>
                    <a:pt x="0" y="385"/>
                    <a:pt x="32" y="770"/>
                    <a:pt x="171" y="1113"/>
                  </a:cubicBezTo>
                  <a:cubicBezTo>
                    <a:pt x="176" y="1122"/>
                    <a:pt x="182" y="1125"/>
                    <a:pt x="187" y="1125"/>
                  </a:cubicBezTo>
                  <a:cubicBezTo>
                    <a:pt x="194" y="1125"/>
                    <a:pt x="199" y="1119"/>
                    <a:pt x="193" y="1113"/>
                  </a:cubicBezTo>
                  <a:cubicBezTo>
                    <a:pt x="117" y="738"/>
                    <a:pt x="53" y="395"/>
                    <a:pt x="53" y="21"/>
                  </a:cubicBezTo>
                  <a:cubicBezTo>
                    <a:pt x="53" y="6"/>
                    <a:pt x="44" y="0"/>
                    <a:pt x="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63"/>
            <p:cNvSpPr/>
            <p:nvPr/>
          </p:nvSpPr>
          <p:spPr>
            <a:xfrm>
              <a:off x="6100227" y="3053442"/>
              <a:ext cx="67611" cy="155968"/>
            </a:xfrm>
            <a:custGeom>
              <a:avLst/>
              <a:gdLst/>
              <a:ahLst/>
              <a:cxnLst/>
              <a:rect l="l" t="t" r="r" b="b"/>
              <a:pathLst>
                <a:path w="919" h="2120" extrusionOk="0">
                  <a:moveTo>
                    <a:pt x="17" y="1"/>
                  </a:moveTo>
                  <a:cubicBezTo>
                    <a:pt x="11" y="1"/>
                    <a:pt x="0" y="8"/>
                    <a:pt x="0" y="16"/>
                  </a:cubicBezTo>
                  <a:cubicBezTo>
                    <a:pt x="150" y="733"/>
                    <a:pt x="461" y="1515"/>
                    <a:pt x="878" y="2115"/>
                  </a:cubicBezTo>
                  <a:cubicBezTo>
                    <a:pt x="884" y="2118"/>
                    <a:pt x="890" y="2119"/>
                    <a:pt x="895" y="2119"/>
                  </a:cubicBezTo>
                  <a:cubicBezTo>
                    <a:pt x="909" y="2119"/>
                    <a:pt x="919" y="2109"/>
                    <a:pt x="911" y="2094"/>
                  </a:cubicBezTo>
                  <a:cubicBezTo>
                    <a:pt x="729" y="1740"/>
                    <a:pt x="547" y="1408"/>
                    <a:pt x="386" y="1044"/>
                  </a:cubicBezTo>
                  <a:cubicBezTo>
                    <a:pt x="247" y="702"/>
                    <a:pt x="140" y="359"/>
                    <a:pt x="22" y="5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63"/>
            <p:cNvSpPr/>
            <p:nvPr/>
          </p:nvSpPr>
          <p:spPr>
            <a:xfrm>
              <a:off x="6100227" y="3105604"/>
              <a:ext cx="43186" cy="109619"/>
            </a:xfrm>
            <a:custGeom>
              <a:avLst/>
              <a:gdLst/>
              <a:ahLst/>
              <a:cxnLst/>
              <a:rect l="l" t="t" r="r" b="b"/>
              <a:pathLst>
                <a:path w="587" h="1490" extrusionOk="0">
                  <a:moveTo>
                    <a:pt x="27" y="1"/>
                  </a:moveTo>
                  <a:cubicBezTo>
                    <a:pt x="19" y="1"/>
                    <a:pt x="12" y="8"/>
                    <a:pt x="12" y="24"/>
                  </a:cubicBezTo>
                  <a:cubicBezTo>
                    <a:pt x="0" y="281"/>
                    <a:pt x="107" y="517"/>
                    <a:pt x="215" y="752"/>
                  </a:cubicBezTo>
                  <a:cubicBezTo>
                    <a:pt x="322" y="999"/>
                    <a:pt x="418" y="1245"/>
                    <a:pt x="557" y="1481"/>
                  </a:cubicBezTo>
                  <a:cubicBezTo>
                    <a:pt x="557" y="1487"/>
                    <a:pt x="560" y="1490"/>
                    <a:pt x="564" y="1490"/>
                  </a:cubicBezTo>
                  <a:cubicBezTo>
                    <a:pt x="573" y="1490"/>
                    <a:pt x="586" y="1477"/>
                    <a:pt x="579" y="1470"/>
                  </a:cubicBezTo>
                  <a:cubicBezTo>
                    <a:pt x="429" y="978"/>
                    <a:pt x="129" y="538"/>
                    <a:pt x="43" y="24"/>
                  </a:cubicBezTo>
                  <a:cubicBezTo>
                    <a:pt x="43" y="8"/>
                    <a:pt x="35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63"/>
            <p:cNvSpPr/>
            <p:nvPr/>
          </p:nvSpPr>
          <p:spPr>
            <a:xfrm>
              <a:off x="6050640" y="3030341"/>
              <a:ext cx="22660" cy="112856"/>
            </a:xfrm>
            <a:custGeom>
              <a:avLst/>
              <a:gdLst/>
              <a:ahLst/>
              <a:cxnLst/>
              <a:rect l="l" t="t" r="r" b="b"/>
              <a:pathLst>
                <a:path w="308" h="1534" extrusionOk="0">
                  <a:moveTo>
                    <a:pt x="64" y="1"/>
                  </a:moveTo>
                  <a:cubicBezTo>
                    <a:pt x="59" y="1"/>
                    <a:pt x="53" y="4"/>
                    <a:pt x="53" y="9"/>
                  </a:cubicBezTo>
                  <a:cubicBezTo>
                    <a:pt x="0" y="512"/>
                    <a:pt x="86" y="1069"/>
                    <a:pt x="279" y="1530"/>
                  </a:cubicBezTo>
                  <a:cubicBezTo>
                    <a:pt x="279" y="1533"/>
                    <a:pt x="281" y="1534"/>
                    <a:pt x="285" y="1534"/>
                  </a:cubicBezTo>
                  <a:cubicBezTo>
                    <a:pt x="294" y="1534"/>
                    <a:pt x="307" y="1526"/>
                    <a:pt x="300" y="1518"/>
                  </a:cubicBezTo>
                  <a:cubicBezTo>
                    <a:pt x="172" y="1016"/>
                    <a:pt x="96" y="533"/>
                    <a:pt x="75" y="9"/>
                  </a:cubicBezTo>
                  <a:cubicBezTo>
                    <a:pt x="75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63"/>
            <p:cNvSpPr/>
            <p:nvPr/>
          </p:nvSpPr>
          <p:spPr>
            <a:xfrm>
              <a:off x="6041149" y="3057121"/>
              <a:ext cx="17436" cy="86298"/>
            </a:xfrm>
            <a:custGeom>
              <a:avLst/>
              <a:gdLst/>
              <a:ahLst/>
              <a:cxnLst/>
              <a:rect l="l" t="t" r="r" b="b"/>
              <a:pathLst>
                <a:path w="237" h="1173" extrusionOk="0">
                  <a:moveTo>
                    <a:pt x="22" y="1"/>
                  </a:moveTo>
                  <a:cubicBezTo>
                    <a:pt x="16" y="1"/>
                    <a:pt x="11" y="4"/>
                    <a:pt x="11" y="9"/>
                  </a:cubicBezTo>
                  <a:cubicBezTo>
                    <a:pt x="1" y="395"/>
                    <a:pt x="54" y="812"/>
                    <a:pt x="204" y="1166"/>
                  </a:cubicBezTo>
                  <a:cubicBezTo>
                    <a:pt x="208" y="1170"/>
                    <a:pt x="215" y="1172"/>
                    <a:pt x="220" y="1172"/>
                  </a:cubicBezTo>
                  <a:cubicBezTo>
                    <a:pt x="229" y="1172"/>
                    <a:pt x="236" y="1167"/>
                    <a:pt x="236" y="1154"/>
                  </a:cubicBezTo>
                  <a:cubicBezTo>
                    <a:pt x="151" y="769"/>
                    <a:pt x="75" y="405"/>
                    <a:pt x="32" y="9"/>
                  </a:cubicBezTo>
                  <a:cubicBezTo>
                    <a:pt x="32" y="4"/>
                    <a:pt x="27" y="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63"/>
            <p:cNvSpPr/>
            <p:nvPr/>
          </p:nvSpPr>
          <p:spPr>
            <a:xfrm>
              <a:off x="6030923" y="3079413"/>
              <a:ext cx="17363" cy="77984"/>
            </a:xfrm>
            <a:custGeom>
              <a:avLst/>
              <a:gdLst/>
              <a:ahLst/>
              <a:cxnLst/>
              <a:rect l="l" t="t" r="r" b="b"/>
              <a:pathLst>
                <a:path w="236" h="1060" extrusionOk="0">
                  <a:moveTo>
                    <a:pt x="23" y="0"/>
                  </a:moveTo>
                  <a:cubicBezTo>
                    <a:pt x="17" y="0"/>
                    <a:pt x="11" y="6"/>
                    <a:pt x="11" y="16"/>
                  </a:cubicBezTo>
                  <a:cubicBezTo>
                    <a:pt x="0" y="359"/>
                    <a:pt x="54" y="756"/>
                    <a:pt x="214" y="1055"/>
                  </a:cubicBezTo>
                  <a:cubicBezTo>
                    <a:pt x="214" y="1058"/>
                    <a:pt x="216" y="1060"/>
                    <a:pt x="219" y="1060"/>
                  </a:cubicBezTo>
                  <a:cubicBezTo>
                    <a:pt x="225" y="1060"/>
                    <a:pt x="236" y="1052"/>
                    <a:pt x="236" y="1044"/>
                  </a:cubicBezTo>
                  <a:cubicBezTo>
                    <a:pt x="161" y="702"/>
                    <a:pt x="76" y="370"/>
                    <a:pt x="43" y="16"/>
                  </a:cubicBezTo>
                  <a:cubicBezTo>
                    <a:pt x="38" y="6"/>
                    <a:pt x="30" y="0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63"/>
            <p:cNvSpPr/>
            <p:nvPr/>
          </p:nvSpPr>
          <p:spPr>
            <a:xfrm>
              <a:off x="6022241" y="3095966"/>
              <a:ext cx="20232" cy="90418"/>
            </a:xfrm>
            <a:custGeom>
              <a:avLst/>
              <a:gdLst/>
              <a:ahLst/>
              <a:cxnLst/>
              <a:rect l="l" t="t" r="r" b="b"/>
              <a:pathLst>
                <a:path w="275" h="1229" extrusionOk="0">
                  <a:moveTo>
                    <a:pt x="27" y="0"/>
                  </a:moveTo>
                  <a:cubicBezTo>
                    <a:pt x="19" y="0"/>
                    <a:pt x="11" y="6"/>
                    <a:pt x="11" y="17"/>
                  </a:cubicBezTo>
                  <a:cubicBezTo>
                    <a:pt x="1" y="412"/>
                    <a:pt x="75" y="862"/>
                    <a:pt x="236" y="1216"/>
                  </a:cubicBezTo>
                  <a:cubicBezTo>
                    <a:pt x="241" y="1225"/>
                    <a:pt x="249" y="1228"/>
                    <a:pt x="256" y="1228"/>
                  </a:cubicBezTo>
                  <a:cubicBezTo>
                    <a:pt x="266" y="1228"/>
                    <a:pt x="275" y="1222"/>
                    <a:pt x="268" y="1216"/>
                  </a:cubicBezTo>
                  <a:cubicBezTo>
                    <a:pt x="182" y="809"/>
                    <a:pt x="97" y="423"/>
                    <a:pt x="44" y="17"/>
                  </a:cubicBezTo>
                  <a:cubicBezTo>
                    <a:pt x="44" y="6"/>
                    <a:pt x="35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63"/>
            <p:cNvSpPr/>
            <p:nvPr/>
          </p:nvSpPr>
          <p:spPr>
            <a:xfrm>
              <a:off x="6013560" y="3120024"/>
              <a:ext cx="30017" cy="105132"/>
            </a:xfrm>
            <a:custGeom>
              <a:avLst/>
              <a:gdLst/>
              <a:ahLst/>
              <a:cxnLst/>
              <a:rect l="l" t="t" r="r" b="b"/>
              <a:pathLst>
                <a:path w="408" h="1429" extrusionOk="0">
                  <a:moveTo>
                    <a:pt x="25" y="1"/>
                  </a:moveTo>
                  <a:cubicBezTo>
                    <a:pt x="13" y="1"/>
                    <a:pt x="1" y="9"/>
                    <a:pt x="1" y="21"/>
                  </a:cubicBezTo>
                  <a:cubicBezTo>
                    <a:pt x="43" y="482"/>
                    <a:pt x="150" y="1017"/>
                    <a:pt x="376" y="1424"/>
                  </a:cubicBezTo>
                  <a:cubicBezTo>
                    <a:pt x="378" y="1427"/>
                    <a:pt x="382" y="1428"/>
                    <a:pt x="386" y="1428"/>
                  </a:cubicBezTo>
                  <a:cubicBezTo>
                    <a:pt x="396" y="1428"/>
                    <a:pt x="407" y="1418"/>
                    <a:pt x="407" y="1403"/>
                  </a:cubicBezTo>
                  <a:cubicBezTo>
                    <a:pt x="343" y="1177"/>
                    <a:pt x="258" y="953"/>
                    <a:pt x="193" y="717"/>
                  </a:cubicBezTo>
                  <a:cubicBezTo>
                    <a:pt x="129" y="492"/>
                    <a:pt x="86" y="257"/>
                    <a:pt x="43" y="21"/>
                  </a:cubicBezTo>
                  <a:cubicBezTo>
                    <a:pt x="43" y="7"/>
                    <a:pt x="35" y="1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63"/>
            <p:cNvSpPr/>
            <p:nvPr/>
          </p:nvSpPr>
          <p:spPr>
            <a:xfrm>
              <a:off x="5987957" y="3214857"/>
              <a:ext cx="19937" cy="62314"/>
            </a:xfrm>
            <a:custGeom>
              <a:avLst/>
              <a:gdLst/>
              <a:ahLst/>
              <a:cxnLst/>
              <a:rect l="l" t="t" r="r" b="b"/>
              <a:pathLst>
                <a:path w="271" h="847" extrusionOk="0">
                  <a:moveTo>
                    <a:pt x="14" y="1"/>
                  </a:moveTo>
                  <a:cubicBezTo>
                    <a:pt x="6" y="1"/>
                    <a:pt x="1" y="6"/>
                    <a:pt x="6" y="17"/>
                  </a:cubicBezTo>
                  <a:cubicBezTo>
                    <a:pt x="49" y="295"/>
                    <a:pt x="103" y="595"/>
                    <a:pt x="241" y="842"/>
                  </a:cubicBezTo>
                  <a:cubicBezTo>
                    <a:pt x="245" y="845"/>
                    <a:pt x="249" y="846"/>
                    <a:pt x="253" y="846"/>
                  </a:cubicBezTo>
                  <a:cubicBezTo>
                    <a:pt x="262" y="846"/>
                    <a:pt x="271" y="839"/>
                    <a:pt x="263" y="831"/>
                  </a:cubicBezTo>
                  <a:cubicBezTo>
                    <a:pt x="188" y="563"/>
                    <a:pt x="81" y="295"/>
                    <a:pt x="38" y="17"/>
                  </a:cubicBezTo>
                  <a:cubicBezTo>
                    <a:pt x="33" y="6"/>
                    <a:pt x="22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63"/>
            <p:cNvSpPr/>
            <p:nvPr/>
          </p:nvSpPr>
          <p:spPr>
            <a:xfrm>
              <a:off x="5981262" y="3221184"/>
              <a:ext cx="20600" cy="65109"/>
            </a:xfrm>
            <a:custGeom>
              <a:avLst/>
              <a:gdLst/>
              <a:ahLst/>
              <a:cxnLst/>
              <a:rect l="l" t="t" r="r" b="b"/>
              <a:pathLst>
                <a:path w="280" h="885" extrusionOk="0">
                  <a:moveTo>
                    <a:pt x="23" y="1"/>
                  </a:moveTo>
                  <a:cubicBezTo>
                    <a:pt x="17" y="1"/>
                    <a:pt x="11" y="6"/>
                    <a:pt x="11" y="17"/>
                  </a:cubicBezTo>
                  <a:cubicBezTo>
                    <a:pt x="1" y="306"/>
                    <a:pt x="76" y="649"/>
                    <a:pt x="258" y="884"/>
                  </a:cubicBezTo>
                  <a:cubicBezTo>
                    <a:pt x="258" y="884"/>
                    <a:pt x="279" y="884"/>
                    <a:pt x="268" y="873"/>
                  </a:cubicBezTo>
                  <a:cubicBezTo>
                    <a:pt x="225" y="745"/>
                    <a:pt x="161" y="616"/>
                    <a:pt x="129" y="477"/>
                  </a:cubicBezTo>
                  <a:cubicBezTo>
                    <a:pt x="76" y="328"/>
                    <a:pt x="65" y="178"/>
                    <a:pt x="44" y="17"/>
                  </a:cubicBezTo>
                  <a:cubicBezTo>
                    <a:pt x="38" y="6"/>
                    <a:pt x="30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63"/>
            <p:cNvSpPr/>
            <p:nvPr/>
          </p:nvSpPr>
          <p:spPr>
            <a:xfrm>
              <a:off x="5976554" y="3231484"/>
              <a:ext cx="19496" cy="84017"/>
            </a:xfrm>
            <a:custGeom>
              <a:avLst/>
              <a:gdLst/>
              <a:ahLst/>
              <a:cxnLst/>
              <a:rect l="l" t="t" r="r" b="b"/>
              <a:pathLst>
                <a:path w="265" h="1142" extrusionOk="0">
                  <a:moveTo>
                    <a:pt x="33" y="0"/>
                  </a:moveTo>
                  <a:cubicBezTo>
                    <a:pt x="27" y="0"/>
                    <a:pt x="22" y="6"/>
                    <a:pt x="22" y="16"/>
                  </a:cubicBezTo>
                  <a:cubicBezTo>
                    <a:pt x="1" y="380"/>
                    <a:pt x="54" y="819"/>
                    <a:pt x="236" y="1130"/>
                  </a:cubicBezTo>
                  <a:cubicBezTo>
                    <a:pt x="240" y="1138"/>
                    <a:pt x="246" y="1141"/>
                    <a:pt x="250" y="1141"/>
                  </a:cubicBezTo>
                  <a:cubicBezTo>
                    <a:pt x="258" y="1141"/>
                    <a:pt x="264" y="1132"/>
                    <a:pt x="258" y="1119"/>
                  </a:cubicBezTo>
                  <a:cubicBezTo>
                    <a:pt x="225" y="947"/>
                    <a:pt x="161" y="776"/>
                    <a:pt x="129" y="605"/>
                  </a:cubicBezTo>
                  <a:cubicBezTo>
                    <a:pt x="86" y="412"/>
                    <a:pt x="65" y="209"/>
                    <a:pt x="44" y="16"/>
                  </a:cubicBezTo>
                  <a:cubicBezTo>
                    <a:pt x="44" y="6"/>
                    <a:pt x="38" y="0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63"/>
            <p:cNvSpPr/>
            <p:nvPr/>
          </p:nvSpPr>
          <p:spPr>
            <a:xfrm>
              <a:off x="6114426" y="3780766"/>
              <a:ext cx="26044" cy="31709"/>
            </a:xfrm>
            <a:custGeom>
              <a:avLst/>
              <a:gdLst/>
              <a:ahLst/>
              <a:cxnLst/>
              <a:rect l="l" t="t" r="r" b="b"/>
              <a:pathLst>
                <a:path w="354" h="431" extrusionOk="0">
                  <a:moveTo>
                    <a:pt x="121" y="1"/>
                  </a:moveTo>
                  <a:cubicBezTo>
                    <a:pt x="103" y="1"/>
                    <a:pt x="88" y="36"/>
                    <a:pt x="107" y="46"/>
                  </a:cubicBezTo>
                  <a:cubicBezTo>
                    <a:pt x="161" y="77"/>
                    <a:pt x="225" y="131"/>
                    <a:pt x="247" y="184"/>
                  </a:cubicBezTo>
                  <a:cubicBezTo>
                    <a:pt x="257" y="238"/>
                    <a:pt x="236" y="313"/>
                    <a:pt x="171" y="324"/>
                  </a:cubicBezTo>
                  <a:cubicBezTo>
                    <a:pt x="167" y="325"/>
                    <a:pt x="164" y="325"/>
                    <a:pt x="160" y="325"/>
                  </a:cubicBezTo>
                  <a:cubicBezTo>
                    <a:pt x="107" y="325"/>
                    <a:pt x="107" y="257"/>
                    <a:pt x="107" y="217"/>
                  </a:cubicBezTo>
                  <a:cubicBezTo>
                    <a:pt x="107" y="174"/>
                    <a:pt x="118" y="142"/>
                    <a:pt x="97" y="99"/>
                  </a:cubicBezTo>
                  <a:cubicBezTo>
                    <a:pt x="97" y="94"/>
                    <a:pt x="94" y="91"/>
                    <a:pt x="90" y="91"/>
                  </a:cubicBezTo>
                  <a:cubicBezTo>
                    <a:pt x="86" y="91"/>
                    <a:pt x="81" y="94"/>
                    <a:pt x="76" y="99"/>
                  </a:cubicBezTo>
                  <a:cubicBezTo>
                    <a:pt x="0" y="131"/>
                    <a:pt x="0" y="260"/>
                    <a:pt x="22" y="324"/>
                  </a:cubicBezTo>
                  <a:cubicBezTo>
                    <a:pt x="47" y="390"/>
                    <a:pt x="104" y="431"/>
                    <a:pt x="168" y="431"/>
                  </a:cubicBezTo>
                  <a:cubicBezTo>
                    <a:pt x="187" y="431"/>
                    <a:pt x="206" y="427"/>
                    <a:pt x="225" y="420"/>
                  </a:cubicBezTo>
                  <a:cubicBezTo>
                    <a:pt x="311" y="388"/>
                    <a:pt x="354" y="291"/>
                    <a:pt x="332" y="206"/>
                  </a:cubicBezTo>
                  <a:cubicBezTo>
                    <a:pt x="311" y="99"/>
                    <a:pt x="225" y="46"/>
                    <a:pt x="129" y="3"/>
                  </a:cubicBezTo>
                  <a:cubicBezTo>
                    <a:pt x="126" y="2"/>
                    <a:pt x="124" y="1"/>
                    <a:pt x="1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63"/>
            <p:cNvSpPr/>
            <p:nvPr/>
          </p:nvSpPr>
          <p:spPr>
            <a:xfrm>
              <a:off x="6066384" y="3755090"/>
              <a:ext cx="33180" cy="25676"/>
            </a:xfrm>
            <a:custGeom>
              <a:avLst/>
              <a:gdLst/>
              <a:ahLst/>
              <a:cxnLst/>
              <a:rect l="l" t="t" r="r" b="b"/>
              <a:pathLst>
                <a:path w="451" h="349" extrusionOk="0">
                  <a:moveTo>
                    <a:pt x="136" y="1"/>
                  </a:moveTo>
                  <a:cubicBezTo>
                    <a:pt x="126" y="1"/>
                    <a:pt x="116" y="3"/>
                    <a:pt x="107" y="9"/>
                  </a:cubicBezTo>
                  <a:cubicBezTo>
                    <a:pt x="1" y="135"/>
                    <a:pt x="113" y="348"/>
                    <a:pt x="262" y="348"/>
                  </a:cubicBezTo>
                  <a:cubicBezTo>
                    <a:pt x="278" y="348"/>
                    <a:pt x="294" y="346"/>
                    <a:pt x="310" y="341"/>
                  </a:cubicBezTo>
                  <a:cubicBezTo>
                    <a:pt x="396" y="319"/>
                    <a:pt x="439" y="245"/>
                    <a:pt x="450" y="169"/>
                  </a:cubicBezTo>
                  <a:cubicBezTo>
                    <a:pt x="450" y="126"/>
                    <a:pt x="439" y="84"/>
                    <a:pt x="418" y="62"/>
                  </a:cubicBezTo>
                  <a:cubicBezTo>
                    <a:pt x="386" y="19"/>
                    <a:pt x="343" y="19"/>
                    <a:pt x="300" y="19"/>
                  </a:cubicBezTo>
                  <a:cubicBezTo>
                    <a:pt x="279" y="19"/>
                    <a:pt x="279" y="52"/>
                    <a:pt x="289" y="52"/>
                  </a:cubicBezTo>
                  <a:cubicBezTo>
                    <a:pt x="322" y="62"/>
                    <a:pt x="353" y="73"/>
                    <a:pt x="364" y="105"/>
                  </a:cubicBezTo>
                  <a:cubicBezTo>
                    <a:pt x="364" y="126"/>
                    <a:pt x="364" y="148"/>
                    <a:pt x="353" y="169"/>
                  </a:cubicBezTo>
                  <a:cubicBezTo>
                    <a:pt x="343" y="202"/>
                    <a:pt x="322" y="245"/>
                    <a:pt x="279" y="245"/>
                  </a:cubicBezTo>
                  <a:cubicBezTo>
                    <a:pt x="272" y="246"/>
                    <a:pt x="265" y="247"/>
                    <a:pt x="259" y="247"/>
                  </a:cubicBezTo>
                  <a:cubicBezTo>
                    <a:pt x="170" y="247"/>
                    <a:pt x="162" y="112"/>
                    <a:pt x="182" y="52"/>
                  </a:cubicBezTo>
                  <a:cubicBezTo>
                    <a:pt x="190" y="21"/>
                    <a:pt x="163" y="1"/>
                    <a:pt x="1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63"/>
            <p:cNvSpPr/>
            <p:nvPr/>
          </p:nvSpPr>
          <p:spPr>
            <a:xfrm>
              <a:off x="6027612" y="3728457"/>
              <a:ext cx="28545" cy="28324"/>
            </a:xfrm>
            <a:custGeom>
              <a:avLst/>
              <a:gdLst/>
              <a:ahLst/>
              <a:cxnLst/>
              <a:rect l="l" t="t" r="r" b="b"/>
              <a:pathLst>
                <a:path w="388" h="385" extrusionOk="0">
                  <a:moveTo>
                    <a:pt x="249" y="0"/>
                  </a:moveTo>
                  <a:cubicBezTo>
                    <a:pt x="226" y="0"/>
                    <a:pt x="211" y="25"/>
                    <a:pt x="228" y="50"/>
                  </a:cubicBezTo>
                  <a:cubicBezTo>
                    <a:pt x="270" y="82"/>
                    <a:pt x="292" y="124"/>
                    <a:pt x="292" y="178"/>
                  </a:cubicBezTo>
                  <a:cubicBezTo>
                    <a:pt x="292" y="210"/>
                    <a:pt x="270" y="264"/>
                    <a:pt x="238" y="264"/>
                  </a:cubicBezTo>
                  <a:cubicBezTo>
                    <a:pt x="234" y="265"/>
                    <a:pt x="231" y="265"/>
                    <a:pt x="228" y="265"/>
                  </a:cubicBezTo>
                  <a:cubicBezTo>
                    <a:pt x="185" y="265"/>
                    <a:pt x="185" y="198"/>
                    <a:pt x="185" y="167"/>
                  </a:cubicBezTo>
                  <a:cubicBezTo>
                    <a:pt x="193" y="135"/>
                    <a:pt x="164" y="103"/>
                    <a:pt x="136" y="103"/>
                  </a:cubicBezTo>
                  <a:cubicBezTo>
                    <a:pt x="127" y="103"/>
                    <a:pt x="117" y="106"/>
                    <a:pt x="109" y="114"/>
                  </a:cubicBezTo>
                  <a:cubicBezTo>
                    <a:pt x="1" y="203"/>
                    <a:pt x="94" y="385"/>
                    <a:pt x="219" y="385"/>
                  </a:cubicBezTo>
                  <a:cubicBezTo>
                    <a:pt x="229" y="385"/>
                    <a:pt x="239" y="384"/>
                    <a:pt x="249" y="381"/>
                  </a:cubicBezTo>
                  <a:cubicBezTo>
                    <a:pt x="335" y="371"/>
                    <a:pt x="388" y="285"/>
                    <a:pt x="388" y="210"/>
                  </a:cubicBezTo>
                  <a:cubicBezTo>
                    <a:pt x="388" y="124"/>
                    <a:pt x="324" y="60"/>
                    <a:pt x="270" y="7"/>
                  </a:cubicBezTo>
                  <a:cubicBezTo>
                    <a:pt x="263" y="2"/>
                    <a:pt x="256" y="0"/>
                    <a:pt x="2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63"/>
            <p:cNvSpPr/>
            <p:nvPr/>
          </p:nvSpPr>
          <p:spPr>
            <a:xfrm>
              <a:off x="6023051" y="3831383"/>
              <a:ext cx="31562" cy="29281"/>
            </a:xfrm>
            <a:custGeom>
              <a:avLst/>
              <a:gdLst/>
              <a:ahLst/>
              <a:cxnLst/>
              <a:rect l="l" t="t" r="r" b="b"/>
              <a:pathLst>
                <a:path w="429" h="398" extrusionOk="0">
                  <a:moveTo>
                    <a:pt x="278" y="0"/>
                  </a:moveTo>
                  <a:cubicBezTo>
                    <a:pt x="247" y="0"/>
                    <a:pt x="236" y="43"/>
                    <a:pt x="257" y="64"/>
                  </a:cubicBezTo>
                  <a:cubicBezTo>
                    <a:pt x="311" y="96"/>
                    <a:pt x="343" y="160"/>
                    <a:pt x="321" y="214"/>
                  </a:cubicBezTo>
                  <a:cubicBezTo>
                    <a:pt x="303" y="259"/>
                    <a:pt x="248" y="281"/>
                    <a:pt x="205" y="281"/>
                  </a:cubicBezTo>
                  <a:cubicBezTo>
                    <a:pt x="197" y="281"/>
                    <a:pt x="189" y="280"/>
                    <a:pt x="183" y="278"/>
                  </a:cubicBezTo>
                  <a:cubicBezTo>
                    <a:pt x="129" y="246"/>
                    <a:pt x="107" y="182"/>
                    <a:pt x="129" y="139"/>
                  </a:cubicBezTo>
                  <a:cubicBezTo>
                    <a:pt x="140" y="107"/>
                    <a:pt x="183" y="53"/>
                    <a:pt x="150" y="21"/>
                  </a:cubicBezTo>
                  <a:cubicBezTo>
                    <a:pt x="143" y="21"/>
                    <a:pt x="136" y="17"/>
                    <a:pt x="129" y="17"/>
                  </a:cubicBezTo>
                  <a:cubicBezTo>
                    <a:pt x="125" y="17"/>
                    <a:pt x="122" y="18"/>
                    <a:pt x="118" y="21"/>
                  </a:cubicBezTo>
                  <a:cubicBezTo>
                    <a:pt x="64" y="43"/>
                    <a:pt x="43" y="64"/>
                    <a:pt x="21" y="117"/>
                  </a:cubicBezTo>
                  <a:cubicBezTo>
                    <a:pt x="0" y="160"/>
                    <a:pt x="0" y="203"/>
                    <a:pt x="11" y="257"/>
                  </a:cubicBezTo>
                  <a:cubicBezTo>
                    <a:pt x="40" y="345"/>
                    <a:pt x="123" y="397"/>
                    <a:pt x="219" y="397"/>
                  </a:cubicBezTo>
                  <a:cubicBezTo>
                    <a:pt x="228" y="397"/>
                    <a:pt x="237" y="397"/>
                    <a:pt x="247" y="396"/>
                  </a:cubicBezTo>
                  <a:cubicBezTo>
                    <a:pt x="343" y="386"/>
                    <a:pt x="428" y="310"/>
                    <a:pt x="428" y="203"/>
                  </a:cubicBezTo>
                  <a:cubicBezTo>
                    <a:pt x="428" y="107"/>
                    <a:pt x="375" y="21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63"/>
            <p:cNvSpPr/>
            <p:nvPr/>
          </p:nvSpPr>
          <p:spPr>
            <a:xfrm>
              <a:off x="5943520" y="3792684"/>
              <a:ext cx="29134" cy="29354"/>
            </a:xfrm>
            <a:custGeom>
              <a:avLst/>
              <a:gdLst/>
              <a:ahLst/>
              <a:cxnLst/>
              <a:rect l="l" t="t" r="r" b="b"/>
              <a:pathLst>
                <a:path w="396" h="399" extrusionOk="0">
                  <a:moveTo>
                    <a:pt x="139" y="1"/>
                  </a:moveTo>
                  <a:cubicBezTo>
                    <a:pt x="32" y="34"/>
                    <a:pt x="0" y="162"/>
                    <a:pt x="32" y="258"/>
                  </a:cubicBezTo>
                  <a:cubicBezTo>
                    <a:pt x="62" y="338"/>
                    <a:pt x="138" y="399"/>
                    <a:pt x="226" y="399"/>
                  </a:cubicBezTo>
                  <a:cubicBezTo>
                    <a:pt x="232" y="399"/>
                    <a:pt x="239" y="398"/>
                    <a:pt x="246" y="398"/>
                  </a:cubicBezTo>
                  <a:cubicBezTo>
                    <a:pt x="332" y="386"/>
                    <a:pt x="396" y="312"/>
                    <a:pt x="385" y="215"/>
                  </a:cubicBezTo>
                  <a:cubicBezTo>
                    <a:pt x="367" y="159"/>
                    <a:pt x="324" y="104"/>
                    <a:pt x="264" y="104"/>
                  </a:cubicBezTo>
                  <a:cubicBezTo>
                    <a:pt x="255" y="104"/>
                    <a:pt x="246" y="105"/>
                    <a:pt x="236" y="108"/>
                  </a:cubicBezTo>
                  <a:cubicBezTo>
                    <a:pt x="214" y="108"/>
                    <a:pt x="214" y="151"/>
                    <a:pt x="236" y="151"/>
                  </a:cubicBezTo>
                  <a:cubicBezTo>
                    <a:pt x="312" y="161"/>
                    <a:pt x="303" y="274"/>
                    <a:pt x="230" y="274"/>
                  </a:cubicBezTo>
                  <a:cubicBezTo>
                    <a:pt x="222" y="274"/>
                    <a:pt x="213" y="272"/>
                    <a:pt x="203" y="269"/>
                  </a:cubicBezTo>
                  <a:cubicBezTo>
                    <a:pt x="107" y="237"/>
                    <a:pt x="160" y="108"/>
                    <a:pt x="171" y="34"/>
                  </a:cubicBezTo>
                  <a:cubicBezTo>
                    <a:pt x="182" y="12"/>
                    <a:pt x="160" y="1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63"/>
            <p:cNvSpPr/>
            <p:nvPr/>
          </p:nvSpPr>
          <p:spPr>
            <a:xfrm>
              <a:off x="6127007" y="3677398"/>
              <a:ext cx="34725" cy="32003"/>
            </a:xfrm>
            <a:custGeom>
              <a:avLst/>
              <a:gdLst/>
              <a:ahLst/>
              <a:cxnLst/>
              <a:rect l="l" t="t" r="r" b="b"/>
              <a:pathLst>
                <a:path w="472" h="435" extrusionOk="0">
                  <a:moveTo>
                    <a:pt x="245" y="1"/>
                  </a:moveTo>
                  <a:cubicBezTo>
                    <a:pt x="213" y="1"/>
                    <a:pt x="182" y="10"/>
                    <a:pt x="150" y="26"/>
                  </a:cubicBezTo>
                  <a:cubicBezTo>
                    <a:pt x="122" y="36"/>
                    <a:pt x="144" y="71"/>
                    <a:pt x="164" y="71"/>
                  </a:cubicBezTo>
                  <a:cubicBezTo>
                    <a:pt x="167" y="71"/>
                    <a:pt x="169" y="70"/>
                    <a:pt x="172" y="69"/>
                  </a:cubicBezTo>
                  <a:cubicBezTo>
                    <a:pt x="215" y="69"/>
                    <a:pt x="290" y="101"/>
                    <a:pt x="311" y="144"/>
                  </a:cubicBezTo>
                  <a:cubicBezTo>
                    <a:pt x="333" y="176"/>
                    <a:pt x="333" y="230"/>
                    <a:pt x="300" y="262"/>
                  </a:cubicBezTo>
                  <a:cubicBezTo>
                    <a:pt x="281" y="288"/>
                    <a:pt x="250" y="302"/>
                    <a:pt x="221" y="302"/>
                  </a:cubicBezTo>
                  <a:cubicBezTo>
                    <a:pt x="202" y="302"/>
                    <a:pt x="185" y="296"/>
                    <a:pt x="172" y="283"/>
                  </a:cubicBezTo>
                  <a:cubicBezTo>
                    <a:pt x="129" y="251"/>
                    <a:pt x="150" y="209"/>
                    <a:pt x="150" y="155"/>
                  </a:cubicBezTo>
                  <a:cubicBezTo>
                    <a:pt x="150" y="137"/>
                    <a:pt x="136" y="120"/>
                    <a:pt x="120" y="120"/>
                  </a:cubicBezTo>
                  <a:cubicBezTo>
                    <a:pt x="116" y="120"/>
                    <a:pt x="112" y="121"/>
                    <a:pt x="108" y="123"/>
                  </a:cubicBezTo>
                  <a:cubicBezTo>
                    <a:pt x="0" y="155"/>
                    <a:pt x="22" y="304"/>
                    <a:pt x="86" y="380"/>
                  </a:cubicBezTo>
                  <a:cubicBezTo>
                    <a:pt x="122" y="416"/>
                    <a:pt x="174" y="434"/>
                    <a:pt x="225" y="434"/>
                  </a:cubicBezTo>
                  <a:cubicBezTo>
                    <a:pt x="281" y="434"/>
                    <a:pt x="337" y="413"/>
                    <a:pt x="376" y="369"/>
                  </a:cubicBezTo>
                  <a:cubicBezTo>
                    <a:pt x="450" y="294"/>
                    <a:pt x="472" y="166"/>
                    <a:pt x="407" y="80"/>
                  </a:cubicBezTo>
                  <a:cubicBezTo>
                    <a:pt x="376" y="37"/>
                    <a:pt x="333" y="5"/>
                    <a:pt x="279" y="5"/>
                  </a:cubicBezTo>
                  <a:cubicBezTo>
                    <a:pt x="267" y="2"/>
                    <a:pt x="256" y="1"/>
                    <a:pt x="2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63"/>
            <p:cNvSpPr/>
            <p:nvPr/>
          </p:nvSpPr>
          <p:spPr>
            <a:xfrm>
              <a:off x="6045858" y="3632667"/>
              <a:ext cx="34799" cy="27809"/>
            </a:xfrm>
            <a:custGeom>
              <a:avLst/>
              <a:gdLst/>
              <a:ahLst/>
              <a:cxnLst/>
              <a:rect l="l" t="t" r="r" b="b"/>
              <a:pathLst>
                <a:path w="473" h="378" extrusionOk="0">
                  <a:moveTo>
                    <a:pt x="301" y="1"/>
                  </a:moveTo>
                  <a:cubicBezTo>
                    <a:pt x="273" y="1"/>
                    <a:pt x="250" y="37"/>
                    <a:pt x="279" y="56"/>
                  </a:cubicBezTo>
                  <a:cubicBezTo>
                    <a:pt x="333" y="99"/>
                    <a:pt x="322" y="217"/>
                    <a:pt x="247" y="249"/>
                  </a:cubicBezTo>
                  <a:cubicBezTo>
                    <a:pt x="240" y="251"/>
                    <a:pt x="233" y="252"/>
                    <a:pt x="226" y="252"/>
                  </a:cubicBezTo>
                  <a:cubicBezTo>
                    <a:pt x="163" y="252"/>
                    <a:pt x="120" y="168"/>
                    <a:pt x="140" y="110"/>
                  </a:cubicBezTo>
                  <a:cubicBezTo>
                    <a:pt x="161" y="99"/>
                    <a:pt x="172" y="88"/>
                    <a:pt x="183" y="67"/>
                  </a:cubicBezTo>
                  <a:cubicBezTo>
                    <a:pt x="194" y="56"/>
                    <a:pt x="194" y="46"/>
                    <a:pt x="183" y="34"/>
                  </a:cubicBezTo>
                  <a:cubicBezTo>
                    <a:pt x="165" y="21"/>
                    <a:pt x="143" y="15"/>
                    <a:pt x="122" y="15"/>
                  </a:cubicBezTo>
                  <a:cubicBezTo>
                    <a:pt x="92" y="15"/>
                    <a:pt x="62" y="27"/>
                    <a:pt x="44" y="46"/>
                  </a:cubicBezTo>
                  <a:cubicBezTo>
                    <a:pt x="11" y="88"/>
                    <a:pt x="1" y="142"/>
                    <a:pt x="11" y="184"/>
                  </a:cubicBezTo>
                  <a:cubicBezTo>
                    <a:pt x="22" y="281"/>
                    <a:pt x="108" y="367"/>
                    <a:pt x="204" y="377"/>
                  </a:cubicBezTo>
                  <a:cubicBezTo>
                    <a:pt x="408" y="377"/>
                    <a:pt x="472" y="110"/>
                    <a:pt x="311" y="3"/>
                  </a:cubicBezTo>
                  <a:cubicBezTo>
                    <a:pt x="308" y="1"/>
                    <a:pt x="304" y="1"/>
                    <a:pt x="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63"/>
            <p:cNvSpPr/>
            <p:nvPr/>
          </p:nvSpPr>
          <p:spPr>
            <a:xfrm>
              <a:off x="6143119" y="3593307"/>
              <a:ext cx="35166" cy="31782"/>
            </a:xfrm>
            <a:custGeom>
              <a:avLst/>
              <a:gdLst/>
              <a:ahLst/>
              <a:cxnLst/>
              <a:rect l="l" t="t" r="r" b="b"/>
              <a:pathLst>
                <a:path w="478" h="432" extrusionOk="0">
                  <a:moveTo>
                    <a:pt x="330" y="0"/>
                  </a:moveTo>
                  <a:cubicBezTo>
                    <a:pt x="314" y="0"/>
                    <a:pt x="307" y="25"/>
                    <a:pt x="307" y="34"/>
                  </a:cubicBezTo>
                  <a:cubicBezTo>
                    <a:pt x="338" y="88"/>
                    <a:pt x="371" y="152"/>
                    <a:pt x="360" y="217"/>
                  </a:cubicBezTo>
                  <a:cubicBezTo>
                    <a:pt x="350" y="265"/>
                    <a:pt x="314" y="314"/>
                    <a:pt x="267" y="314"/>
                  </a:cubicBezTo>
                  <a:cubicBezTo>
                    <a:pt x="262" y="314"/>
                    <a:pt x="257" y="313"/>
                    <a:pt x="253" y="312"/>
                  </a:cubicBezTo>
                  <a:cubicBezTo>
                    <a:pt x="114" y="302"/>
                    <a:pt x="188" y="109"/>
                    <a:pt x="188" y="34"/>
                  </a:cubicBezTo>
                  <a:cubicBezTo>
                    <a:pt x="188" y="18"/>
                    <a:pt x="177" y="9"/>
                    <a:pt x="162" y="9"/>
                  </a:cubicBezTo>
                  <a:cubicBezTo>
                    <a:pt x="157" y="9"/>
                    <a:pt x="151" y="10"/>
                    <a:pt x="146" y="13"/>
                  </a:cubicBezTo>
                  <a:cubicBezTo>
                    <a:pt x="0" y="127"/>
                    <a:pt x="46" y="432"/>
                    <a:pt x="253" y="432"/>
                  </a:cubicBezTo>
                  <a:cubicBezTo>
                    <a:pt x="260" y="432"/>
                    <a:pt x="267" y="431"/>
                    <a:pt x="274" y="431"/>
                  </a:cubicBezTo>
                  <a:cubicBezTo>
                    <a:pt x="360" y="420"/>
                    <a:pt x="435" y="345"/>
                    <a:pt x="456" y="259"/>
                  </a:cubicBezTo>
                  <a:cubicBezTo>
                    <a:pt x="478" y="152"/>
                    <a:pt x="424" y="55"/>
                    <a:pt x="338" y="2"/>
                  </a:cubicBezTo>
                  <a:cubicBezTo>
                    <a:pt x="335" y="1"/>
                    <a:pt x="332" y="0"/>
                    <a:pt x="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63"/>
            <p:cNvSpPr/>
            <p:nvPr/>
          </p:nvSpPr>
          <p:spPr>
            <a:xfrm>
              <a:off x="6069548" y="3543499"/>
              <a:ext cx="22880" cy="18319"/>
            </a:xfrm>
            <a:custGeom>
              <a:avLst/>
              <a:gdLst/>
              <a:ahLst/>
              <a:cxnLst/>
              <a:rect l="l" t="t" r="r" b="b"/>
              <a:pathLst>
                <a:path w="311" h="249" extrusionOk="0">
                  <a:moveTo>
                    <a:pt x="225" y="0"/>
                  </a:moveTo>
                  <a:cubicBezTo>
                    <a:pt x="218" y="0"/>
                    <a:pt x="211" y="1"/>
                    <a:pt x="203" y="4"/>
                  </a:cubicBezTo>
                  <a:cubicBezTo>
                    <a:pt x="160" y="4"/>
                    <a:pt x="150" y="58"/>
                    <a:pt x="193" y="69"/>
                  </a:cubicBezTo>
                  <a:lnTo>
                    <a:pt x="193" y="80"/>
                  </a:lnTo>
                  <a:lnTo>
                    <a:pt x="193" y="90"/>
                  </a:lnTo>
                  <a:lnTo>
                    <a:pt x="203" y="101"/>
                  </a:lnTo>
                  <a:cubicBezTo>
                    <a:pt x="203" y="111"/>
                    <a:pt x="203" y="111"/>
                    <a:pt x="193" y="123"/>
                  </a:cubicBezTo>
                  <a:lnTo>
                    <a:pt x="193" y="133"/>
                  </a:lnTo>
                  <a:lnTo>
                    <a:pt x="172" y="133"/>
                  </a:lnTo>
                  <a:lnTo>
                    <a:pt x="160" y="123"/>
                  </a:lnTo>
                  <a:cubicBezTo>
                    <a:pt x="139" y="101"/>
                    <a:pt x="139" y="69"/>
                    <a:pt x="139" y="37"/>
                  </a:cubicBezTo>
                  <a:cubicBezTo>
                    <a:pt x="133" y="18"/>
                    <a:pt x="112" y="7"/>
                    <a:pt x="92" y="7"/>
                  </a:cubicBezTo>
                  <a:cubicBezTo>
                    <a:pt x="77" y="7"/>
                    <a:pt x="62" y="12"/>
                    <a:pt x="53" y="26"/>
                  </a:cubicBezTo>
                  <a:cubicBezTo>
                    <a:pt x="0" y="69"/>
                    <a:pt x="32" y="165"/>
                    <a:pt x="75" y="208"/>
                  </a:cubicBezTo>
                  <a:cubicBezTo>
                    <a:pt x="107" y="234"/>
                    <a:pt x="144" y="248"/>
                    <a:pt x="179" y="248"/>
                  </a:cubicBezTo>
                  <a:cubicBezTo>
                    <a:pt x="202" y="248"/>
                    <a:pt x="225" y="242"/>
                    <a:pt x="246" y="230"/>
                  </a:cubicBezTo>
                  <a:cubicBezTo>
                    <a:pt x="289" y="197"/>
                    <a:pt x="310" y="144"/>
                    <a:pt x="300" y="90"/>
                  </a:cubicBezTo>
                  <a:cubicBezTo>
                    <a:pt x="300" y="53"/>
                    <a:pt x="268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63"/>
            <p:cNvSpPr/>
            <p:nvPr/>
          </p:nvSpPr>
          <p:spPr>
            <a:xfrm>
              <a:off x="6146724" y="3509656"/>
              <a:ext cx="26264" cy="21115"/>
            </a:xfrm>
            <a:custGeom>
              <a:avLst/>
              <a:gdLst/>
              <a:ahLst/>
              <a:cxnLst/>
              <a:rect l="l" t="t" r="r" b="b"/>
              <a:pathLst>
                <a:path w="357" h="287" extrusionOk="0">
                  <a:moveTo>
                    <a:pt x="181" y="1"/>
                  </a:moveTo>
                  <a:cubicBezTo>
                    <a:pt x="171" y="1"/>
                    <a:pt x="161" y="2"/>
                    <a:pt x="150" y="4"/>
                  </a:cubicBezTo>
                  <a:cubicBezTo>
                    <a:pt x="118" y="4"/>
                    <a:pt x="129" y="47"/>
                    <a:pt x="150" y="57"/>
                  </a:cubicBezTo>
                  <a:cubicBezTo>
                    <a:pt x="172" y="57"/>
                    <a:pt x="182" y="79"/>
                    <a:pt x="193" y="100"/>
                  </a:cubicBezTo>
                  <a:lnTo>
                    <a:pt x="193" y="154"/>
                  </a:lnTo>
                  <a:cubicBezTo>
                    <a:pt x="190" y="157"/>
                    <a:pt x="186" y="158"/>
                    <a:pt x="182" y="158"/>
                  </a:cubicBezTo>
                  <a:cubicBezTo>
                    <a:pt x="171" y="158"/>
                    <a:pt x="158" y="151"/>
                    <a:pt x="150" y="143"/>
                  </a:cubicBezTo>
                  <a:cubicBezTo>
                    <a:pt x="129" y="133"/>
                    <a:pt x="129" y="122"/>
                    <a:pt x="118" y="100"/>
                  </a:cubicBezTo>
                  <a:cubicBezTo>
                    <a:pt x="118" y="90"/>
                    <a:pt x="118" y="79"/>
                    <a:pt x="108" y="69"/>
                  </a:cubicBezTo>
                  <a:cubicBezTo>
                    <a:pt x="101" y="56"/>
                    <a:pt x="87" y="51"/>
                    <a:pt x="73" y="51"/>
                  </a:cubicBezTo>
                  <a:cubicBezTo>
                    <a:pt x="63" y="51"/>
                    <a:pt x="52" y="53"/>
                    <a:pt x="43" y="57"/>
                  </a:cubicBezTo>
                  <a:cubicBezTo>
                    <a:pt x="11" y="69"/>
                    <a:pt x="1" y="122"/>
                    <a:pt x="11" y="154"/>
                  </a:cubicBezTo>
                  <a:cubicBezTo>
                    <a:pt x="11" y="197"/>
                    <a:pt x="43" y="229"/>
                    <a:pt x="65" y="250"/>
                  </a:cubicBezTo>
                  <a:cubicBezTo>
                    <a:pt x="99" y="273"/>
                    <a:pt x="139" y="287"/>
                    <a:pt x="177" y="287"/>
                  </a:cubicBezTo>
                  <a:cubicBezTo>
                    <a:pt x="211" y="287"/>
                    <a:pt x="243" y="276"/>
                    <a:pt x="268" y="250"/>
                  </a:cubicBezTo>
                  <a:cubicBezTo>
                    <a:pt x="357" y="162"/>
                    <a:pt x="292" y="1"/>
                    <a:pt x="1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63"/>
            <p:cNvSpPr/>
            <p:nvPr/>
          </p:nvSpPr>
          <p:spPr>
            <a:xfrm>
              <a:off x="5874952" y="3574693"/>
              <a:ext cx="23690" cy="164282"/>
            </a:xfrm>
            <a:custGeom>
              <a:avLst/>
              <a:gdLst/>
              <a:ahLst/>
              <a:cxnLst/>
              <a:rect l="l" t="t" r="r" b="b"/>
              <a:pathLst>
                <a:path w="322" h="2233" extrusionOk="0">
                  <a:moveTo>
                    <a:pt x="316" y="1"/>
                  </a:moveTo>
                  <a:cubicBezTo>
                    <a:pt x="314" y="1"/>
                    <a:pt x="311" y="4"/>
                    <a:pt x="311" y="9"/>
                  </a:cubicBezTo>
                  <a:cubicBezTo>
                    <a:pt x="129" y="705"/>
                    <a:pt x="0" y="1508"/>
                    <a:pt x="140" y="2226"/>
                  </a:cubicBezTo>
                  <a:cubicBezTo>
                    <a:pt x="140" y="2230"/>
                    <a:pt x="143" y="2232"/>
                    <a:pt x="147" y="2232"/>
                  </a:cubicBezTo>
                  <a:cubicBezTo>
                    <a:pt x="154" y="2232"/>
                    <a:pt x="161" y="2227"/>
                    <a:pt x="161" y="2214"/>
                  </a:cubicBezTo>
                  <a:cubicBezTo>
                    <a:pt x="182" y="1862"/>
                    <a:pt x="171" y="1508"/>
                    <a:pt x="193" y="1144"/>
                  </a:cubicBezTo>
                  <a:cubicBezTo>
                    <a:pt x="214" y="769"/>
                    <a:pt x="257" y="384"/>
                    <a:pt x="321" y="9"/>
                  </a:cubicBezTo>
                  <a:cubicBezTo>
                    <a:pt x="321" y="4"/>
                    <a:pt x="319" y="1"/>
                    <a:pt x="3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63"/>
            <p:cNvSpPr/>
            <p:nvPr/>
          </p:nvSpPr>
          <p:spPr>
            <a:xfrm>
              <a:off x="5894669" y="3654739"/>
              <a:ext cx="15008" cy="121832"/>
            </a:xfrm>
            <a:custGeom>
              <a:avLst/>
              <a:gdLst/>
              <a:ahLst/>
              <a:cxnLst/>
              <a:rect l="l" t="t" r="r" b="b"/>
              <a:pathLst>
                <a:path w="204" h="1656" extrusionOk="0">
                  <a:moveTo>
                    <a:pt x="102" y="1"/>
                  </a:moveTo>
                  <a:cubicBezTo>
                    <a:pt x="96" y="1"/>
                    <a:pt x="90" y="4"/>
                    <a:pt x="86" y="13"/>
                  </a:cubicBezTo>
                  <a:cubicBezTo>
                    <a:pt x="32" y="538"/>
                    <a:pt x="0" y="1126"/>
                    <a:pt x="171" y="1640"/>
                  </a:cubicBezTo>
                  <a:cubicBezTo>
                    <a:pt x="171" y="1650"/>
                    <a:pt x="178" y="1655"/>
                    <a:pt x="185" y="1655"/>
                  </a:cubicBezTo>
                  <a:cubicBezTo>
                    <a:pt x="194" y="1655"/>
                    <a:pt x="203" y="1648"/>
                    <a:pt x="203" y="1630"/>
                  </a:cubicBezTo>
                  <a:cubicBezTo>
                    <a:pt x="160" y="1084"/>
                    <a:pt x="75" y="570"/>
                    <a:pt x="117" y="13"/>
                  </a:cubicBezTo>
                  <a:cubicBezTo>
                    <a:pt x="117" y="7"/>
                    <a:pt x="110" y="1"/>
                    <a:pt x="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63"/>
            <p:cNvSpPr/>
            <p:nvPr/>
          </p:nvSpPr>
          <p:spPr>
            <a:xfrm>
              <a:off x="6639061" y="3703590"/>
              <a:ext cx="194446" cy="57679"/>
            </a:xfrm>
            <a:custGeom>
              <a:avLst/>
              <a:gdLst/>
              <a:ahLst/>
              <a:cxnLst/>
              <a:rect l="l" t="t" r="r" b="b"/>
              <a:pathLst>
                <a:path w="2643" h="784" extrusionOk="0">
                  <a:moveTo>
                    <a:pt x="2622" y="0"/>
                  </a:moveTo>
                  <a:cubicBezTo>
                    <a:pt x="2619" y="0"/>
                    <a:pt x="2616" y="1"/>
                    <a:pt x="2613" y="2"/>
                  </a:cubicBezTo>
                  <a:cubicBezTo>
                    <a:pt x="2196" y="163"/>
                    <a:pt x="1768" y="313"/>
                    <a:pt x="1328" y="431"/>
                  </a:cubicBezTo>
                  <a:cubicBezTo>
                    <a:pt x="900" y="559"/>
                    <a:pt x="450" y="612"/>
                    <a:pt x="22" y="752"/>
                  </a:cubicBezTo>
                  <a:cubicBezTo>
                    <a:pt x="0" y="762"/>
                    <a:pt x="12" y="784"/>
                    <a:pt x="22" y="784"/>
                  </a:cubicBezTo>
                  <a:cubicBezTo>
                    <a:pt x="450" y="762"/>
                    <a:pt x="900" y="623"/>
                    <a:pt x="1318" y="505"/>
                  </a:cubicBezTo>
                  <a:cubicBezTo>
                    <a:pt x="1756" y="377"/>
                    <a:pt x="2196" y="217"/>
                    <a:pt x="2624" y="34"/>
                  </a:cubicBezTo>
                  <a:cubicBezTo>
                    <a:pt x="2643" y="25"/>
                    <a:pt x="2637" y="0"/>
                    <a:pt x="26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63"/>
            <p:cNvSpPr/>
            <p:nvPr/>
          </p:nvSpPr>
          <p:spPr>
            <a:xfrm>
              <a:off x="6651789" y="3728015"/>
              <a:ext cx="164355" cy="48483"/>
            </a:xfrm>
            <a:custGeom>
              <a:avLst/>
              <a:gdLst/>
              <a:ahLst/>
              <a:cxnLst/>
              <a:rect l="l" t="t" r="r" b="b"/>
              <a:pathLst>
                <a:path w="2234" h="659" extrusionOk="0">
                  <a:moveTo>
                    <a:pt x="2204" y="0"/>
                  </a:moveTo>
                  <a:cubicBezTo>
                    <a:pt x="2201" y="0"/>
                    <a:pt x="2198" y="1"/>
                    <a:pt x="2194" y="2"/>
                  </a:cubicBezTo>
                  <a:cubicBezTo>
                    <a:pt x="1830" y="152"/>
                    <a:pt x="1445" y="227"/>
                    <a:pt x="1059" y="302"/>
                  </a:cubicBezTo>
                  <a:cubicBezTo>
                    <a:pt x="717" y="377"/>
                    <a:pt x="320" y="441"/>
                    <a:pt x="10" y="634"/>
                  </a:cubicBezTo>
                  <a:cubicBezTo>
                    <a:pt x="1" y="642"/>
                    <a:pt x="6" y="658"/>
                    <a:pt x="14" y="658"/>
                  </a:cubicBezTo>
                  <a:cubicBezTo>
                    <a:pt x="16" y="658"/>
                    <a:pt x="18" y="657"/>
                    <a:pt x="20" y="656"/>
                  </a:cubicBezTo>
                  <a:cubicBezTo>
                    <a:pt x="384" y="548"/>
                    <a:pt x="738" y="430"/>
                    <a:pt x="1112" y="356"/>
                  </a:cubicBezTo>
                  <a:cubicBezTo>
                    <a:pt x="1488" y="280"/>
                    <a:pt x="1862" y="195"/>
                    <a:pt x="2204" y="45"/>
                  </a:cubicBezTo>
                  <a:cubicBezTo>
                    <a:pt x="2234" y="36"/>
                    <a:pt x="2228" y="0"/>
                    <a:pt x="22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63"/>
            <p:cNvSpPr/>
            <p:nvPr/>
          </p:nvSpPr>
          <p:spPr>
            <a:xfrm>
              <a:off x="6664296" y="3736844"/>
              <a:ext cx="168622" cy="45761"/>
            </a:xfrm>
            <a:custGeom>
              <a:avLst/>
              <a:gdLst/>
              <a:ahLst/>
              <a:cxnLst/>
              <a:rect l="l" t="t" r="r" b="b"/>
              <a:pathLst>
                <a:path w="2292" h="622" extrusionOk="0">
                  <a:moveTo>
                    <a:pt x="2260" y="0"/>
                  </a:moveTo>
                  <a:cubicBezTo>
                    <a:pt x="1906" y="160"/>
                    <a:pt x="1542" y="289"/>
                    <a:pt x="1156" y="386"/>
                  </a:cubicBezTo>
                  <a:cubicBezTo>
                    <a:pt x="782" y="482"/>
                    <a:pt x="397" y="503"/>
                    <a:pt x="11" y="600"/>
                  </a:cubicBezTo>
                  <a:cubicBezTo>
                    <a:pt x="0" y="600"/>
                    <a:pt x="11" y="621"/>
                    <a:pt x="21" y="621"/>
                  </a:cubicBezTo>
                  <a:cubicBezTo>
                    <a:pt x="40" y="622"/>
                    <a:pt x="58" y="622"/>
                    <a:pt x="76" y="622"/>
                  </a:cubicBezTo>
                  <a:cubicBezTo>
                    <a:pt x="425" y="622"/>
                    <a:pt x="800" y="531"/>
                    <a:pt x="1135" y="439"/>
                  </a:cubicBezTo>
                  <a:cubicBezTo>
                    <a:pt x="1532" y="343"/>
                    <a:pt x="1906" y="203"/>
                    <a:pt x="2270" y="43"/>
                  </a:cubicBezTo>
                  <a:cubicBezTo>
                    <a:pt x="2291" y="32"/>
                    <a:pt x="2281" y="0"/>
                    <a:pt x="22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63"/>
            <p:cNvSpPr/>
            <p:nvPr/>
          </p:nvSpPr>
          <p:spPr>
            <a:xfrm>
              <a:off x="6678422" y="3765022"/>
              <a:ext cx="132205" cy="34063"/>
            </a:xfrm>
            <a:custGeom>
              <a:avLst/>
              <a:gdLst/>
              <a:ahLst/>
              <a:cxnLst/>
              <a:rect l="l" t="t" r="r" b="b"/>
              <a:pathLst>
                <a:path w="1797" h="463" extrusionOk="0">
                  <a:moveTo>
                    <a:pt x="1776" y="0"/>
                  </a:moveTo>
                  <a:cubicBezTo>
                    <a:pt x="1774" y="0"/>
                    <a:pt x="1771" y="1"/>
                    <a:pt x="1768" y="3"/>
                  </a:cubicBezTo>
                  <a:cubicBezTo>
                    <a:pt x="1478" y="88"/>
                    <a:pt x="1190" y="163"/>
                    <a:pt x="900" y="238"/>
                  </a:cubicBezTo>
                  <a:cubicBezTo>
                    <a:pt x="612" y="302"/>
                    <a:pt x="301" y="345"/>
                    <a:pt x="22" y="441"/>
                  </a:cubicBezTo>
                  <a:cubicBezTo>
                    <a:pt x="1" y="441"/>
                    <a:pt x="1" y="463"/>
                    <a:pt x="22" y="463"/>
                  </a:cubicBezTo>
                  <a:cubicBezTo>
                    <a:pt x="612" y="420"/>
                    <a:pt x="1221" y="206"/>
                    <a:pt x="1778" y="34"/>
                  </a:cubicBezTo>
                  <a:cubicBezTo>
                    <a:pt x="1797" y="26"/>
                    <a:pt x="1792" y="0"/>
                    <a:pt x="1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63"/>
            <p:cNvSpPr/>
            <p:nvPr/>
          </p:nvSpPr>
          <p:spPr>
            <a:xfrm>
              <a:off x="6698139" y="3780913"/>
              <a:ext cx="127718" cy="30752"/>
            </a:xfrm>
            <a:custGeom>
              <a:avLst/>
              <a:gdLst/>
              <a:ahLst/>
              <a:cxnLst/>
              <a:rect l="l" t="t" r="r" b="b"/>
              <a:pathLst>
                <a:path w="1736" h="418" extrusionOk="0">
                  <a:moveTo>
                    <a:pt x="1703" y="1"/>
                  </a:moveTo>
                  <a:cubicBezTo>
                    <a:pt x="1425" y="75"/>
                    <a:pt x="1146" y="140"/>
                    <a:pt x="868" y="204"/>
                  </a:cubicBezTo>
                  <a:cubicBezTo>
                    <a:pt x="589" y="268"/>
                    <a:pt x="290" y="289"/>
                    <a:pt x="22" y="375"/>
                  </a:cubicBezTo>
                  <a:cubicBezTo>
                    <a:pt x="1" y="386"/>
                    <a:pt x="11" y="418"/>
                    <a:pt x="33" y="418"/>
                  </a:cubicBezTo>
                  <a:cubicBezTo>
                    <a:pt x="301" y="418"/>
                    <a:pt x="579" y="332"/>
                    <a:pt x="846" y="279"/>
                  </a:cubicBezTo>
                  <a:cubicBezTo>
                    <a:pt x="1136" y="204"/>
                    <a:pt x="1425" y="129"/>
                    <a:pt x="1714" y="44"/>
                  </a:cubicBezTo>
                  <a:cubicBezTo>
                    <a:pt x="1736" y="32"/>
                    <a:pt x="1724" y="1"/>
                    <a:pt x="17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63"/>
            <p:cNvSpPr/>
            <p:nvPr/>
          </p:nvSpPr>
          <p:spPr>
            <a:xfrm>
              <a:off x="6727273" y="3802984"/>
              <a:ext cx="96156" cy="25308"/>
            </a:xfrm>
            <a:custGeom>
              <a:avLst/>
              <a:gdLst/>
              <a:ahLst/>
              <a:cxnLst/>
              <a:rect l="l" t="t" r="r" b="b"/>
              <a:pathLst>
                <a:path w="1307" h="344" extrusionOk="0">
                  <a:moveTo>
                    <a:pt x="1275" y="1"/>
                  </a:moveTo>
                  <a:cubicBezTo>
                    <a:pt x="1050" y="43"/>
                    <a:pt x="826" y="97"/>
                    <a:pt x="600" y="150"/>
                  </a:cubicBezTo>
                  <a:cubicBezTo>
                    <a:pt x="408" y="193"/>
                    <a:pt x="193" y="215"/>
                    <a:pt x="22" y="311"/>
                  </a:cubicBezTo>
                  <a:cubicBezTo>
                    <a:pt x="1" y="322"/>
                    <a:pt x="12" y="343"/>
                    <a:pt x="33" y="343"/>
                  </a:cubicBezTo>
                  <a:cubicBezTo>
                    <a:pt x="226" y="343"/>
                    <a:pt x="429" y="268"/>
                    <a:pt x="622" y="215"/>
                  </a:cubicBezTo>
                  <a:cubicBezTo>
                    <a:pt x="847" y="161"/>
                    <a:pt x="1071" y="108"/>
                    <a:pt x="1286" y="32"/>
                  </a:cubicBezTo>
                  <a:cubicBezTo>
                    <a:pt x="1307" y="32"/>
                    <a:pt x="1297" y="1"/>
                    <a:pt x="12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63"/>
            <p:cNvSpPr/>
            <p:nvPr/>
          </p:nvSpPr>
          <p:spPr>
            <a:xfrm>
              <a:off x="6646934" y="3634948"/>
              <a:ext cx="176421" cy="53485"/>
            </a:xfrm>
            <a:custGeom>
              <a:avLst/>
              <a:gdLst/>
              <a:ahLst/>
              <a:cxnLst/>
              <a:rect l="l" t="t" r="r" b="b"/>
              <a:pathLst>
                <a:path w="2398" h="727" extrusionOk="0">
                  <a:moveTo>
                    <a:pt x="2378" y="1"/>
                  </a:moveTo>
                  <a:cubicBezTo>
                    <a:pt x="2375" y="1"/>
                    <a:pt x="2371" y="2"/>
                    <a:pt x="2367" y="3"/>
                  </a:cubicBezTo>
                  <a:cubicBezTo>
                    <a:pt x="1992" y="196"/>
                    <a:pt x="1607" y="367"/>
                    <a:pt x="1200" y="475"/>
                  </a:cubicBezTo>
                  <a:cubicBezTo>
                    <a:pt x="814" y="593"/>
                    <a:pt x="419" y="614"/>
                    <a:pt x="22" y="678"/>
                  </a:cubicBezTo>
                  <a:cubicBezTo>
                    <a:pt x="0" y="678"/>
                    <a:pt x="12" y="710"/>
                    <a:pt x="33" y="721"/>
                  </a:cubicBezTo>
                  <a:cubicBezTo>
                    <a:pt x="81" y="725"/>
                    <a:pt x="129" y="727"/>
                    <a:pt x="178" y="727"/>
                  </a:cubicBezTo>
                  <a:cubicBezTo>
                    <a:pt x="534" y="727"/>
                    <a:pt x="915" y="632"/>
                    <a:pt x="1254" y="529"/>
                  </a:cubicBezTo>
                  <a:cubicBezTo>
                    <a:pt x="1649" y="421"/>
                    <a:pt x="2046" y="250"/>
                    <a:pt x="2389" y="25"/>
                  </a:cubicBezTo>
                  <a:cubicBezTo>
                    <a:pt x="2397" y="16"/>
                    <a:pt x="2392" y="1"/>
                    <a:pt x="23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63"/>
            <p:cNvSpPr/>
            <p:nvPr/>
          </p:nvSpPr>
          <p:spPr>
            <a:xfrm>
              <a:off x="6639061" y="3616849"/>
              <a:ext cx="150377" cy="47747"/>
            </a:xfrm>
            <a:custGeom>
              <a:avLst/>
              <a:gdLst/>
              <a:ahLst/>
              <a:cxnLst/>
              <a:rect l="l" t="t" r="r" b="b"/>
              <a:pathLst>
                <a:path w="2044" h="649" extrusionOk="0">
                  <a:moveTo>
                    <a:pt x="2031" y="0"/>
                  </a:moveTo>
                  <a:cubicBezTo>
                    <a:pt x="2029" y="0"/>
                    <a:pt x="2027" y="1"/>
                    <a:pt x="2025" y="4"/>
                  </a:cubicBezTo>
                  <a:cubicBezTo>
                    <a:pt x="1703" y="132"/>
                    <a:pt x="1382" y="271"/>
                    <a:pt x="1039" y="368"/>
                  </a:cubicBezTo>
                  <a:cubicBezTo>
                    <a:pt x="707" y="475"/>
                    <a:pt x="343" y="496"/>
                    <a:pt x="22" y="613"/>
                  </a:cubicBezTo>
                  <a:cubicBezTo>
                    <a:pt x="0" y="613"/>
                    <a:pt x="0" y="646"/>
                    <a:pt x="22" y="646"/>
                  </a:cubicBezTo>
                  <a:cubicBezTo>
                    <a:pt x="46" y="648"/>
                    <a:pt x="70" y="648"/>
                    <a:pt x="94" y="648"/>
                  </a:cubicBezTo>
                  <a:cubicBezTo>
                    <a:pt x="416" y="648"/>
                    <a:pt x="762" y="521"/>
                    <a:pt x="1061" y="432"/>
                  </a:cubicBezTo>
                  <a:cubicBezTo>
                    <a:pt x="1392" y="325"/>
                    <a:pt x="1725" y="196"/>
                    <a:pt x="2035" y="25"/>
                  </a:cubicBezTo>
                  <a:cubicBezTo>
                    <a:pt x="2044" y="16"/>
                    <a:pt x="2038" y="0"/>
                    <a:pt x="20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63"/>
            <p:cNvSpPr/>
            <p:nvPr/>
          </p:nvSpPr>
          <p:spPr>
            <a:xfrm>
              <a:off x="6622729" y="3598898"/>
              <a:ext cx="145595" cy="53044"/>
            </a:xfrm>
            <a:custGeom>
              <a:avLst/>
              <a:gdLst/>
              <a:ahLst/>
              <a:cxnLst/>
              <a:rect l="l" t="t" r="r" b="b"/>
              <a:pathLst>
                <a:path w="1979" h="721" extrusionOk="0">
                  <a:moveTo>
                    <a:pt x="1947" y="1"/>
                  </a:moveTo>
                  <a:cubicBezTo>
                    <a:pt x="1604" y="162"/>
                    <a:pt x="1272" y="290"/>
                    <a:pt x="929" y="408"/>
                  </a:cubicBezTo>
                  <a:cubicBezTo>
                    <a:pt x="629" y="515"/>
                    <a:pt x="298" y="558"/>
                    <a:pt x="19" y="697"/>
                  </a:cubicBezTo>
                  <a:cubicBezTo>
                    <a:pt x="1" y="697"/>
                    <a:pt x="6" y="721"/>
                    <a:pt x="21" y="721"/>
                  </a:cubicBezTo>
                  <a:cubicBezTo>
                    <a:pt x="24" y="721"/>
                    <a:pt x="27" y="720"/>
                    <a:pt x="30" y="719"/>
                  </a:cubicBezTo>
                  <a:cubicBezTo>
                    <a:pt x="351" y="708"/>
                    <a:pt x="705" y="547"/>
                    <a:pt x="1015" y="429"/>
                  </a:cubicBezTo>
                  <a:cubicBezTo>
                    <a:pt x="1336" y="312"/>
                    <a:pt x="1647" y="183"/>
                    <a:pt x="1957" y="33"/>
                  </a:cubicBezTo>
                  <a:cubicBezTo>
                    <a:pt x="1978" y="22"/>
                    <a:pt x="1957" y="1"/>
                    <a:pt x="19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63"/>
            <p:cNvSpPr/>
            <p:nvPr/>
          </p:nvSpPr>
          <p:spPr>
            <a:xfrm>
              <a:off x="6643770" y="3582271"/>
              <a:ext cx="91227" cy="37226"/>
            </a:xfrm>
            <a:custGeom>
              <a:avLst/>
              <a:gdLst/>
              <a:ahLst/>
              <a:cxnLst/>
              <a:rect l="l" t="t" r="r" b="b"/>
              <a:pathLst>
                <a:path w="1240" h="506" extrusionOk="0">
                  <a:moveTo>
                    <a:pt x="1219" y="0"/>
                  </a:moveTo>
                  <a:cubicBezTo>
                    <a:pt x="1217" y="0"/>
                    <a:pt x="1214" y="1"/>
                    <a:pt x="1211" y="2"/>
                  </a:cubicBezTo>
                  <a:cubicBezTo>
                    <a:pt x="814" y="174"/>
                    <a:pt x="408" y="313"/>
                    <a:pt x="12" y="484"/>
                  </a:cubicBezTo>
                  <a:cubicBezTo>
                    <a:pt x="1" y="484"/>
                    <a:pt x="1" y="505"/>
                    <a:pt x="22" y="505"/>
                  </a:cubicBezTo>
                  <a:cubicBezTo>
                    <a:pt x="429" y="409"/>
                    <a:pt x="836" y="217"/>
                    <a:pt x="1221" y="34"/>
                  </a:cubicBezTo>
                  <a:cubicBezTo>
                    <a:pt x="1240" y="25"/>
                    <a:pt x="1235" y="0"/>
                    <a:pt x="12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63"/>
            <p:cNvSpPr/>
            <p:nvPr/>
          </p:nvSpPr>
          <p:spPr>
            <a:xfrm>
              <a:off x="6750889" y="3513850"/>
              <a:ext cx="1692" cy="4635"/>
            </a:xfrm>
            <a:custGeom>
              <a:avLst/>
              <a:gdLst/>
              <a:ahLst/>
              <a:cxnLst/>
              <a:rect l="l" t="t" r="r" b="b"/>
              <a:pathLst>
                <a:path w="23" h="63" extrusionOk="0">
                  <a:moveTo>
                    <a:pt x="12" y="0"/>
                  </a:moveTo>
                  <a:cubicBezTo>
                    <a:pt x="1" y="12"/>
                    <a:pt x="1" y="43"/>
                    <a:pt x="1" y="54"/>
                  </a:cubicBezTo>
                  <a:cubicBezTo>
                    <a:pt x="1" y="60"/>
                    <a:pt x="6" y="62"/>
                    <a:pt x="12" y="62"/>
                  </a:cubicBezTo>
                  <a:cubicBezTo>
                    <a:pt x="17" y="62"/>
                    <a:pt x="22" y="60"/>
                    <a:pt x="22" y="54"/>
                  </a:cubicBezTo>
                  <a:cubicBezTo>
                    <a:pt x="22" y="33"/>
                    <a:pt x="22" y="12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63"/>
            <p:cNvSpPr/>
            <p:nvPr/>
          </p:nvSpPr>
          <p:spPr>
            <a:xfrm>
              <a:off x="6569757" y="3516866"/>
              <a:ext cx="151113" cy="58488"/>
            </a:xfrm>
            <a:custGeom>
              <a:avLst/>
              <a:gdLst/>
              <a:ahLst/>
              <a:cxnLst/>
              <a:rect l="l" t="t" r="r" b="b"/>
              <a:pathLst>
                <a:path w="2054" h="795" extrusionOk="0">
                  <a:moveTo>
                    <a:pt x="2032" y="0"/>
                  </a:moveTo>
                  <a:cubicBezTo>
                    <a:pt x="2030" y="0"/>
                    <a:pt x="2027" y="1"/>
                    <a:pt x="2024" y="2"/>
                  </a:cubicBezTo>
                  <a:cubicBezTo>
                    <a:pt x="1382" y="388"/>
                    <a:pt x="718" y="592"/>
                    <a:pt x="11" y="773"/>
                  </a:cubicBezTo>
                  <a:cubicBezTo>
                    <a:pt x="0" y="773"/>
                    <a:pt x="0" y="795"/>
                    <a:pt x="11" y="795"/>
                  </a:cubicBezTo>
                  <a:cubicBezTo>
                    <a:pt x="728" y="720"/>
                    <a:pt x="1435" y="409"/>
                    <a:pt x="2035" y="35"/>
                  </a:cubicBezTo>
                  <a:cubicBezTo>
                    <a:pt x="2053" y="25"/>
                    <a:pt x="2048" y="0"/>
                    <a:pt x="20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63"/>
            <p:cNvSpPr/>
            <p:nvPr/>
          </p:nvSpPr>
          <p:spPr>
            <a:xfrm>
              <a:off x="6563651" y="3507376"/>
              <a:ext cx="135957" cy="55472"/>
            </a:xfrm>
            <a:custGeom>
              <a:avLst/>
              <a:gdLst/>
              <a:ahLst/>
              <a:cxnLst/>
              <a:rect l="l" t="t" r="r" b="b"/>
              <a:pathLst>
                <a:path w="1848" h="754" extrusionOk="0">
                  <a:moveTo>
                    <a:pt x="1826" y="1"/>
                  </a:moveTo>
                  <a:cubicBezTo>
                    <a:pt x="1823" y="1"/>
                    <a:pt x="1821" y="1"/>
                    <a:pt x="1818" y="3"/>
                  </a:cubicBezTo>
                  <a:cubicBezTo>
                    <a:pt x="1529" y="121"/>
                    <a:pt x="1229" y="250"/>
                    <a:pt x="940" y="357"/>
                  </a:cubicBezTo>
                  <a:cubicBezTo>
                    <a:pt x="640" y="474"/>
                    <a:pt x="330" y="560"/>
                    <a:pt x="40" y="678"/>
                  </a:cubicBezTo>
                  <a:cubicBezTo>
                    <a:pt x="1" y="698"/>
                    <a:pt x="16" y="754"/>
                    <a:pt x="52" y="754"/>
                  </a:cubicBezTo>
                  <a:cubicBezTo>
                    <a:pt x="55" y="754"/>
                    <a:pt x="58" y="753"/>
                    <a:pt x="62" y="752"/>
                  </a:cubicBezTo>
                  <a:cubicBezTo>
                    <a:pt x="373" y="678"/>
                    <a:pt x="694" y="538"/>
                    <a:pt x="994" y="410"/>
                  </a:cubicBezTo>
                  <a:cubicBezTo>
                    <a:pt x="1282" y="292"/>
                    <a:pt x="1561" y="174"/>
                    <a:pt x="1829" y="35"/>
                  </a:cubicBezTo>
                  <a:cubicBezTo>
                    <a:pt x="1847" y="26"/>
                    <a:pt x="1842" y="1"/>
                    <a:pt x="18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63"/>
            <p:cNvSpPr/>
            <p:nvPr/>
          </p:nvSpPr>
          <p:spPr>
            <a:xfrm>
              <a:off x="6559752" y="3494795"/>
              <a:ext cx="121905" cy="47600"/>
            </a:xfrm>
            <a:custGeom>
              <a:avLst/>
              <a:gdLst/>
              <a:ahLst/>
              <a:cxnLst/>
              <a:rect l="l" t="t" r="r" b="b"/>
              <a:pathLst>
                <a:path w="1657" h="647" extrusionOk="0">
                  <a:moveTo>
                    <a:pt x="1643" y="0"/>
                  </a:moveTo>
                  <a:cubicBezTo>
                    <a:pt x="1641" y="0"/>
                    <a:pt x="1638" y="1"/>
                    <a:pt x="1635" y="2"/>
                  </a:cubicBezTo>
                  <a:cubicBezTo>
                    <a:pt x="1100" y="195"/>
                    <a:pt x="543" y="356"/>
                    <a:pt x="29" y="592"/>
                  </a:cubicBezTo>
                  <a:cubicBezTo>
                    <a:pt x="1" y="611"/>
                    <a:pt x="15" y="647"/>
                    <a:pt x="40" y="647"/>
                  </a:cubicBezTo>
                  <a:cubicBezTo>
                    <a:pt x="44" y="647"/>
                    <a:pt x="47" y="646"/>
                    <a:pt x="50" y="645"/>
                  </a:cubicBezTo>
                  <a:cubicBezTo>
                    <a:pt x="586" y="495"/>
                    <a:pt x="1121" y="238"/>
                    <a:pt x="1646" y="35"/>
                  </a:cubicBezTo>
                  <a:cubicBezTo>
                    <a:pt x="1655" y="25"/>
                    <a:pt x="1656" y="0"/>
                    <a:pt x="16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63"/>
            <p:cNvSpPr/>
            <p:nvPr/>
          </p:nvSpPr>
          <p:spPr>
            <a:xfrm>
              <a:off x="6560561" y="3423872"/>
              <a:ext cx="232628" cy="97260"/>
            </a:xfrm>
            <a:custGeom>
              <a:avLst/>
              <a:gdLst/>
              <a:ahLst/>
              <a:cxnLst/>
              <a:rect l="l" t="t" r="r" b="b"/>
              <a:pathLst>
                <a:path w="3162" h="1322" extrusionOk="0">
                  <a:moveTo>
                    <a:pt x="3125" y="1"/>
                  </a:moveTo>
                  <a:cubicBezTo>
                    <a:pt x="3121" y="1"/>
                    <a:pt x="3117" y="1"/>
                    <a:pt x="3113" y="3"/>
                  </a:cubicBezTo>
                  <a:cubicBezTo>
                    <a:pt x="2835" y="142"/>
                    <a:pt x="2566" y="281"/>
                    <a:pt x="2278" y="399"/>
                  </a:cubicBezTo>
                  <a:cubicBezTo>
                    <a:pt x="2031" y="506"/>
                    <a:pt x="1764" y="571"/>
                    <a:pt x="1539" y="699"/>
                  </a:cubicBezTo>
                  <a:cubicBezTo>
                    <a:pt x="1528" y="699"/>
                    <a:pt x="1528" y="699"/>
                    <a:pt x="1528" y="709"/>
                  </a:cubicBezTo>
                  <a:cubicBezTo>
                    <a:pt x="1036" y="913"/>
                    <a:pt x="522" y="1074"/>
                    <a:pt x="29" y="1277"/>
                  </a:cubicBezTo>
                  <a:cubicBezTo>
                    <a:pt x="0" y="1287"/>
                    <a:pt x="6" y="1322"/>
                    <a:pt x="30" y="1322"/>
                  </a:cubicBezTo>
                  <a:cubicBezTo>
                    <a:pt x="33" y="1322"/>
                    <a:pt x="36" y="1321"/>
                    <a:pt x="39" y="1320"/>
                  </a:cubicBezTo>
                  <a:cubicBezTo>
                    <a:pt x="553" y="1192"/>
                    <a:pt x="1057" y="956"/>
                    <a:pt x="1528" y="742"/>
                  </a:cubicBezTo>
                  <a:cubicBezTo>
                    <a:pt x="1539" y="742"/>
                    <a:pt x="1539" y="731"/>
                    <a:pt x="1539" y="731"/>
                  </a:cubicBezTo>
                  <a:cubicBezTo>
                    <a:pt x="1828" y="688"/>
                    <a:pt x="2106" y="549"/>
                    <a:pt x="2363" y="431"/>
                  </a:cubicBezTo>
                  <a:cubicBezTo>
                    <a:pt x="2631" y="314"/>
                    <a:pt x="2888" y="185"/>
                    <a:pt x="3134" y="35"/>
                  </a:cubicBezTo>
                  <a:cubicBezTo>
                    <a:pt x="3162" y="26"/>
                    <a:pt x="3150" y="1"/>
                    <a:pt x="3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63"/>
            <p:cNvSpPr/>
            <p:nvPr/>
          </p:nvSpPr>
          <p:spPr>
            <a:xfrm>
              <a:off x="6572847" y="3482214"/>
              <a:ext cx="36123" cy="12801"/>
            </a:xfrm>
            <a:custGeom>
              <a:avLst/>
              <a:gdLst/>
              <a:ahLst/>
              <a:cxnLst/>
              <a:rect l="l" t="t" r="r" b="b"/>
              <a:pathLst>
                <a:path w="491" h="174" extrusionOk="0">
                  <a:moveTo>
                    <a:pt x="450" y="1"/>
                  </a:moveTo>
                  <a:cubicBezTo>
                    <a:pt x="447" y="1"/>
                    <a:pt x="444" y="1"/>
                    <a:pt x="440" y="2"/>
                  </a:cubicBezTo>
                  <a:lnTo>
                    <a:pt x="215" y="66"/>
                  </a:lnTo>
                  <a:cubicBezTo>
                    <a:pt x="151" y="88"/>
                    <a:pt x="76" y="99"/>
                    <a:pt x="22" y="131"/>
                  </a:cubicBezTo>
                  <a:cubicBezTo>
                    <a:pt x="1" y="142"/>
                    <a:pt x="12" y="173"/>
                    <a:pt x="34" y="173"/>
                  </a:cubicBezTo>
                  <a:cubicBezTo>
                    <a:pt x="98" y="173"/>
                    <a:pt x="172" y="142"/>
                    <a:pt x="237" y="120"/>
                  </a:cubicBezTo>
                  <a:cubicBezTo>
                    <a:pt x="312" y="88"/>
                    <a:pt x="386" y="66"/>
                    <a:pt x="462" y="45"/>
                  </a:cubicBezTo>
                  <a:cubicBezTo>
                    <a:pt x="490" y="36"/>
                    <a:pt x="476" y="1"/>
                    <a:pt x="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63"/>
            <p:cNvSpPr/>
            <p:nvPr/>
          </p:nvSpPr>
          <p:spPr>
            <a:xfrm>
              <a:off x="7055253" y="2905343"/>
              <a:ext cx="122347" cy="88063"/>
            </a:xfrm>
            <a:custGeom>
              <a:avLst/>
              <a:gdLst/>
              <a:ahLst/>
              <a:cxnLst/>
              <a:rect l="l" t="t" r="r" b="b"/>
              <a:pathLst>
                <a:path w="1663" h="1197" extrusionOk="0">
                  <a:moveTo>
                    <a:pt x="1619" y="0"/>
                  </a:moveTo>
                  <a:cubicBezTo>
                    <a:pt x="1614" y="0"/>
                    <a:pt x="1608" y="2"/>
                    <a:pt x="1603" y="5"/>
                  </a:cubicBezTo>
                  <a:cubicBezTo>
                    <a:pt x="1068" y="359"/>
                    <a:pt x="511" y="744"/>
                    <a:pt x="18" y="1162"/>
                  </a:cubicBezTo>
                  <a:cubicBezTo>
                    <a:pt x="1" y="1179"/>
                    <a:pt x="20" y="1197"/>
                    <a:pt x="33" y="1197"/>
                  </a:cubicBezTo>
                  <a:cubicBezTo>
                    <a:pt x="35" y="1197"/>
                    <a:pt x="38" y="1196"/>
                    <a:pt x="40" y="1194"/>
                  </a:cubicBezTo>
                  <a:cubicBezTo>
                    <a:pt x="597" y="862"/>
                    <a:pt x="1132" y="455"/>
                    <a:pt x="1636" y="59"/>
                  </a:cubicBezTo>
                  <a:cubicBezTo>
                    <a:pt x="1662" y="41"/>
                    <a:pt x="1644" y="0"/>
                    <a:pt x="1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63"/>
            <p:cNvSpPr/>
            <p:nvPr/>
          </p:nvSpPr>
          <p:spPr>
            <a:xfrm>
              <a:off x="7175542" y="3029752"/>
              <a:ext cx="79971" cy="61946"/>
            </a:xfrm>
            <a:custGeom>
              <a:avLst/>
              <a:gdLst/>
              <a:ahLst/>
              <a:cxnLst/>
              <a:rect l="l" t="t" r="r" b="b"/>
              <a:pathLst>
                <a:path w="1087" h="842" extrusionOk="0">
                  <a:moveTo>
                    <a:pt x="1052" y="0"/>
                  </a:moveTo>
                  <a:cubicBezTo>
                    <a:pt x="1048" y="0"/>
                    <a:pt x="1043" y="2"/>
                    <a:pt x="1039" y="6"/>
                  </a:cubicBezTo>
                  <a:cubicBezTo>
                    <a:pt x="696" y="274"/>
                    <a:pt x="343" y="531"/>
                    <a:pt x="11" y="820"/>
                  </a:cubicBezTo>
                  <a:cubicBezTo>
                    <a:pt x="1" y="831"/>
                    <a:pt x="11" y="841"/>
                    <a:pt x="22" y="841"/>
                  </a:cubicBezTo>
                  <a:cubicBezTo>
                    <a:pt x="375" y="584"/>
                    <a:pt x="718" y="306"/>
                    <a:pt x="1060" y="39"/>
                  </a:cubicBezTo>
                  <a:cubicBezTo>
                    <a:pt x="1087" y="30"/>
                    <a:pt x="1071" y="0"/>
                    <a:pt x="10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63"/>
            <p:cNvSpPr/>
            <p:nvPr/>
          </p:nvSpPr>
          <p:spPr>
            <a:xfrm>
              <a:off x="7132356" y="2999735"/>
              <a:ext cx="131175" cy="100055"/>
            </a:xfrm>
            <a:custGeom>
              <a:avLst/>
              <a:gdLst/>
              <a:ahLst/>
              <a:cxnLst/>
              <a:rect l="l" t="t" r="r" b="b"/>
              <a:pathLst>
                <a:path w="1783" h="1360" extrusionOk="0">
                  <a:moveTo>
                    <a:pt x="1758" y="0"/>
                  </a:moveTo>
                  <a:cubicBezTo>
                    <a:pt x="1754" y="0"/>
                    <a:pt x="1749" y="2"/>
                    <a:pt x="1744" y="7"/>
                  </a:cubicBezTo>
                  <a:cubicBezTo>
                    <a:pt x="1166" y="435"/>
                    <a:pt x="577" y="875"/>
                    <a:pt x="10" y="1335"/>
                  </a:cubicBezTo>
                  <a:cubicBezTo>
                    <a:pt x="1" y="1344"/>
                    <a:pt x="6" y="1359"/>
                    <a:pt x="14" y="1359"/>
                  </a:cubicBezTo>
                  <a:cubicBezTo>
                    <a:pt x="16" y="1359"/>
                    <a:pt x="18" y="1358"/>
                    <a:pt x="20" y="1356"/>
                  </a:cubicBezTo>
                  <a:cubicBezTo>
                    <a:pt x="619" y="939"/>
                    <a:pt x="1198" y="489"/>
                    <a:pt x="1766" y="40"/>
                  </a:cubicBezTo>
                  <a:cubicBezTo>
                    <a:pt x="1782" y="23"/>
                    <a:pt x="1773" y="0"/>
                    <a:pt x="1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63"/>
            <p:cNvSpPr/>
            <p:nvPr/>
          </p:nvSpPr>
          <p:spPr>
            <a:xfrm>
              <a:off x="7106238" y="3000544"/>
              <a:ext cx="135957" cy="99834"/>
            </a:xfrm>
            <a:custGeom>
              <a:avLst/>
              <a:gdLst/>
              <a:ahLst/>
              <a:cxnLst/>
              <a:rect l="l" t="t" r="r" b="b"/>
              <a:pathLst>
                <a:path w="1848" h="1357" extrusionOk="0">
                  <a:moveTo>
                    <a:pt x="1824" y="0"/>
                  </a:moveTo>
                  <a:cubicBezTo>
                    <a:pt x="1820" y="0"/>
                    <a:pt x="1815" y="2"/>
                    <a:pt x="1810" y="7"/>
                  </a:cubicBezTo>
                  <a:cubicBezTo>
                    <a:pt x="1221" y="457"/>
                    <a:pt x="621" y="907"/>
                    <a:pt x="11" y="1335"/>
                  </a:cubicBezTo>
                  <a:cubicBezTo>
                    <a:pt x="0" y="1345"/>
                    <a:pt x="11" y="1356"/>
                    <a:pt x="22" y="1356"/>
                  </a:cubicBezTo>
                  <a:cubicBezTo>
                    <a:pt x="643" y="938"/>
                    <a:pt x="1243" y="500"/>
                    <a:pt x="1831" y="39"/>
                  </a:cubicBezTo>
                  <a:cubicBezTo>
                    <a:pt x="1847" y="23"/>
                    <a:pt x="1839" y="0"/>
                    <a:pt x="18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63"/>
            <p:cNvSpPr/>
            <p:nvPr/>
          </p:nvSpPr>
          <p:spPr>
            <a:xfrm>
              <a:off x="7094393" y="3000839"/>
              <a:ext cx="123524" cy="89240"/>
            </a:xfrm>
            <a:custGeom>
              <a:avLst/>
              <a:gdLst/>
              <a:ahLst/>
              <a:cxnLst/>
              <a:rect l="l" t="t" r="r" b="b"/>
              <a:pathLst>
                <a:path w="1679" h="1213" extrusionOk="0">
                  <a:moveTo>
                    <a:pt x="1648" y="1"/>
                  </a:moveTo>
                  <a:cubicBezTo>
                    <a:pt x="1645" y="1"/>
                    <a:pt x="1642" y="2"/>
                    <a:pt x="1639" y="3"/>
                  </a:cubicBezTo>
                  <a:cubicBezTo>
                    <a:pt x="1093" y="399"/>
                    <a:pt x="526" y="774"/>
                    <a:pt x="12" y="1202"/>
                  </a:cubicBezTo>
                  <a:cubicBezTo>
                    <a:pt x="0" y="1202"/>
                    <a:pt x="12" y="1213"/>
                    <a:pt x="12" y="1213"/>
                  </a:cubicBezTo>
                  <a:cubicBezTo>
                    <a:pt x="579" y="849"/>
                    <a:pt x="1114" y="432"/>
                    <a:pt x="1661" y="35"/>
                  </a:cubicBezTo>
                  <a:cubicBezTo>
                    <a:pt x="1679" y="26"/>
                    <a:pt x="1666" y="1"/>
                    <a:pt x="16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63"/>
            <p:cNvSpPr/>
            <p:nvPr/>
          </p:nvSpPr>
          <p:spPr>
            <a:xfrm>
              <a:off x="7069452" y="2974794"/>
              <a:ext cx="156336" cy="118668"/>
            </a:xfrm>
            <a:custGeom>
              <a:avLst/>
              <a:gdLst/>
              <a:ahLst/>
              <a:cxnLst/>
              <a:rect l="l" t="t" r="r" b="b"/>
              <a:pathLst>
                <a:path w="2125" h="1613" extrusionOk="0">
                  <a:moveTo>
                    <a:pt x="2102" y="1"/>
                  </a:moveTo>
                  <a:cubicBezTo>
                    <a:pt x="2100" y="1"/>
                    <a:pt x="2098" y="2"/>
                    <a:pt x="2095" y="3"/>
                  </a:cubicBezTo>
                  <a:cubicBezTo>
                    <a:pt x="1743" y="272"/>
                    <a:pt x="1378" y="550"/>
                    <a:pt x="1025" y="817"/>
                  </a:cubicBezTo>
                  <a:cubicBezTo>
                    <a:pt x="693" y="1074"/>
                    <a:pt x="329" y="1310"/>
                    <a:pt x="18" y="1588"/>
                  </a:cubicBezTo>
                  <a:cubicBezTo>
                    <a:pt x="1" y="1597"/>
                    <a:pt x="11" y="1613"/>
                    <a:pt x="22" y="1613"/>
                  </a:cubicBezTo>
                  <a:cubicBezTo>
                    <a:pt x="25" y="1613"/>
                    <a:pt x="27" y="1612"/>
                    <a:pt x="29" y="1610"/>
                  </a:cubicBezTo>
                  <a:cubicBezTo>
                    <a:pt x="415" y="1385"/>
                    <a:pt x="768" y="1085"/>
                    <a:pt x="1121" y="817"/>
                  </a:cubicBezTo>
                  <a:cubicBezTo>
                    <a:pt x="1453" y="560"/>
                    <a:pt x="1785" y="293"/>
                    <a:pt x="2107" y="25"/>
                  </a:cubicBezTo>
                  <a:cubicBezTo>
                    <a:pt x="2124" y="16"/>
                    <a:pt x="2113" y="1"/>
                    <a:pt x="2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63"/>
            <p:cNvSpPr/>
            <p:nvPr/>
          </p:nvSpPr>
          <p:spPr>
            <a:xfrm>
              <a:off x="7055032" y="3009520"/>
              <a:ext cx="114107" cy="79823"/>
            </a:xfrm>
            <a:custGeom>
              <a:avLst/>
              <a:gdLst/>
              <a:ahLst/>
              <a:cxnLst/>
              <a:rect l="l" t="t" r="r" b="b"/>
              <a:pathLst>
                <a:path w="1551" h="1085" extrusionOk="0">
                  <a:moveTo>
                    <a:pt x="1519" y="1"/>
                  </a:moveTo>
                  <a:cubicBezTo>
                    <a:pt x="1516" y="1"/>
                    <a:pt x="1513" y="1"/>
                    <a:pt x="1510" y="3"/>
                  </a:cubicBezTo>
                  <a:cubicBezTo>
                    <a:pt x="1018" y="367"/>
                    <a:pt x="504" y="709"/>
                    <a:pt x="0" y="1063"/>
                  </a:cubicBezTo>
                  <a:cubicBezTo>
                    <a:pt x="0" y="1073"/>
                    <a:pt x="0" y="1084"/>
                    <a:pt x="11" y="1084"/>
                  </a:cubicBezTo>
                  <a:cubicBezTo>
                    <a:pt x="535" y="774"/>
                    <a:pt x="1039" y="399"/>
                    <a:pt x="1532" y="35"/>
                  </a:cubicBezTo>
                  <a:cubicBezTo>
                    <a:pt x="1550" y="26"/>
                    <a:pt x="1537" y="1"/>
                    <a:pt x="15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63"/>
            <p:cNvSpPr/>
            <p:nvPr/>
          </p:nvSpPr>
          <p:spPr>
            <a:xfrm>
              <a:off x="7026928" y="2980092"/>
              <a:ext cx="150745" cy="109472"/>
            </a:xfrm>
            <a:custGeom>
              <a:avLst/>
              <a:gdLst/>
              <a:ahLst/>
              <a:cxnLst/>
              <a:rect l="l" t="t" r="r" b="b"/>
              <a:pathLst>
                <a:path w="2049" h="1488" extrusionOk="0">
                  <a:moveTo>
                    <a:pt x="2012" y="1"/>
                  </a:moveTo>
                  <a:cubicBezTo>
                    <a:pt x="2008" y="1"/>
                    <a:pt x="2003" y="3"/>
                    <a:pt x="1999" y="7"/>
                  </a:cubicBezTo>
                  <a:cubicBezTo>
                    <a:pt x="1667" y="264"/>
                    <a:pt x="1324" y="521"/>
                    <a:pt x="982" y="767"/>
                  </a:cubicBezTo>
                  <a:cubicBezTo>
                    <a:pt x="660" y="992"/>
                    <a:pt x="296" y="1195"/>
                    <a:pt x="18" y="1463"/>
                  </a:cubicBezTo>
                  <a:cubicBezTo>
                    <a:pt x="1" y="1471"/>
                    <a:pt x="11" y="1487"/>
                    <a:pt x="28" y="1487"/>
                  </a:cubicBezTo>
                  <a:cubicBezTo>
                    <a:pt x="31" y="1487"/>
                    <a:pt x="35" y="1486"/>
                    <a:pt x="39" y="1484"/>
                  </a:cubicBezTo>
                  <a:cubicBezTo>
                    <a:pt x="393" y="1313"/>
                    <a:pt x="725" y="1024"/>
                    <a:pt x="1046" y="788"/>
                  </a:cubicBezTo>
                  <a:cubicBezTo>
                    <a:pt x="1378" y="552"/>
                    <a:pt x="1699" y="296"/>
                    <a:pt x="2031" y="50"/>
                  </a:cubicBezTo>
                  <a:cubicBezTo>
                    <a:pt x="2048" y="32"/>
                    <a:pt x="2031" y="1"/>
                    <a:pt x="20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63"/>
            <p:cNvSpPr/>
            <p:nvPr/>
          </p:nvSpPr>
          <p:spPr>
            <a:xfrm>
              <a:off x="7010375" y="2969865"/>
              <a:ext cx="146625" cy="110208"/>
            </a:xfrm>
            <a:custGeom>
              <a:avLst/>
              <a:gdLst/>
              <a:ahLst/>
              <a:cxnLst/>
              <a:rect l="l" t="t" r="r" b="b"/>
              <a:pathLst>
                <a:path w="1993" h="1498" extrusionOk="0">
                  <a:moveTo>
                    <a:pt x="1959" y="0"/>
                  </a:moveTo>
                  <a:cubicBezTo>
                    <a:pt x="1954" y="0"/>
                    <a:pt x="1950" y="2"/>
                    <a:pt x="1946" y="6"/>
                  </a:cubicBezTo>
                  <a:cubicBezTo>
                    <a:pt x="1614" y="253"/>
                    <a:pt x="1282" y="499"/>
                    <a:pt x="939" y="756"/>
                  </a:cubicBezTo>
                  <a:cubicBezTo>
                    <a:pt x="640" y="981"/>
                    <a:pt x="286" y="1195"/>
                    <a:pt x="19" y="1462"/>
                  </a:cubicBezTo>
                  <a:cubicBezTo>
                    <a:pt x="0" y="1472"/>
                    <a:pt x="13" y="1497"/>
                    <a:pt x="31" y="1497"/>
                  </a:cubicBezTo>
                  <a:cubicBezTo>
                    <a:pt x="34" y="1497"/>
                    <a:pt x="37" y="1496"/>
                    <a:pt x="40" y="1495"/>
                  </a:cubicBezTo>
                  <a:cubicBezTo>
                    <a:pt x="383" y="1302"/>
                    <a:pt x="693" y="1013"/>
                    <a:pt x="1014" y="777"/>
                  </a:cubicBezTo>
                  <a:lnTo>
                    <a:pt x="1967" y="49"/>
                  </a:lnTo>
                  <a:cubicBezTo>
                    <a:pt x="1993" y="32"/>
                    <a:pt x="1977" y="0"/>
                    <a:pt x="1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63"/>
            <p:cNvSpPr/>
            <p:nvPr/>
          </p:nvSpPr>
          <p:spPr>
            <a:xfrm>
              <a:off x="6216028" y="3434320"/>
              <a:ext cx="883" cy="74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1" y="0"/>
                    <a:pt x="1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63"/>
            <p:cNvSpPr/>
            <p:nvPr/>
          </p:nvSpPr>
          <p:spPr>
            <a:xfrm>
              <a:off x="5652032" y="1504623"/>
              <a:ext cx="2088947" cy="2499099"/>
            </a:xfrm>
            <a:custGeom>
              <a:avLst/>
              <a:gdLst/>
              <a:ahLst/>
              <a:cxnLst/>
              <a:rect l="l" t="t" r="r" b="b"/>
              <a:pathLst>
                <a:path w="28394" h="33969" extrusionOk="0">
                  <a:moveTo>
                    <a:pt x="6703" y="231"/>
                  </a:moveTo>
                  <a:lnTo>
                    <a:pt x="6703" y="231"/>
                  </a:lnTo>
                  <a:cubicBezTo>
                    <a:pt x="6725" y="284"/>
                    <a:pt x="6756" y="370"/>
                    <a:pt x="6756" y="381"/>
                  </a:cubicBezTo>
                  <a:cubicBezTo>
                    <a:pt x="6767" y="477"/>
                    <a:pt x="6789" y="574"/>
                    <a:pt x="6799" y="670"/>
                  </a:cubicBezTo>
                  <a:cubicBezTo>
                    <a:pt x="6832" y="863"/>
                    <a:pt x="6853" y="1055"/>
                    <a:pt x="6896" y="1248"/>
                  </a:cubicBezTo>
                  <a:cubicBezTo>
                    <a:pt x="6960" y="1612"/>
                    <a:pt x="7046" y="1966"/>
                    <a:pt x="7206" y="2297"/>
                  </a:cubicBezTo>
                  <a:cubicBezTo>
                    <a:pt x="7484" y="2876"/>
                    <a:pt x="7977" y="3337"/>
                    <a:pt x="8555" y="3625"/>
                  </a:cubicBezTo>
                  <a:cubicBezTo>
                    <a:pt x="9112" y="3904"/>
                    <a:pt x="9700" y="4019"/>
                    <a:pt x="10293" y="4019"/>
                  </a:cubicBezTo>
                  <a:cubicBezTo>
                    <a:pt x="11160" y="4019"/>
                    <a:pt x="12037" y="3772"/>
                    <a:pt x="12838" y="3422"/>
                  </a:cubicBezTo>
                  <a:cubicBezTo>
                    <a:pt x="13492" y="3144"/>
                    <a:pt x="14113" y="2780"/>
                    <a:pt x="14691" y="2351"/>
                  </a:cubicBezTo>
                  <a:lnTo>
                    <a:pt x="14691" y="2351"/>
                  </a:lnTo>
                  <a:cubicBezTo>
                    <a:pt x="14680" y="2362"/>
                    <a:pt x="14680" y="2373"/>
                    <a:pt x="14680" y="2383"/>
                  </a:cubicBezTo>
                  <a:cubicBezTo>
                    <a:pt x="14444" y="2554"/>
                    <a:pt x="14209" y="2726"/>
                    <a:pt x="13952" y="2876"/>
                  </a:cubicBezTo>
                  <a:cubicBezTo>
                    <a:pt x="13599" y="3101"/>
                    <a:pt x="13224" y="3294"/>
                    <a:pt x="12838" y="3465"/>
                  </a:cubicBezTo>
                  <a:cubicBezTo>
                    <a:pt x="11971" y="3842"/>
                    <a:pt x="10973" y="4151"/>
                    <a:pt x="10000" y="4151"/>
                  </a:cubicBezTo>
                  <a:cubicBezTo>
                    <a:pt x="9424" y="4151"/>
                    <a:pt x="8857" y="4042"/>
                    <a:pt x="8331" y="3775"/>
                  </a:cubicBezTo>
                  <a:cubicBezTo>
                    <a:pt x="7688" y="3454"/>
                    <a:pt x="7217" y="2908"/>
                    <a:pt x="6982" y="2223"/>
                  </a:cubicBezTo>
                  <a:cubicBezTo>
                    <a:pt x="6767" y="1591"/>
                    <a:pt x="6725" y="905"/>
                    <a:pt x="6703" y="231"/>
                  </a:cubicBezTo>
                  <a:close/>
                  <a:moveTo>
                    <a:pt x="1371" y="5499"/>
                  </a:moveTo>
                  <a:cubicBezTo>
                    <a:pt x="1510" y="5949"/>
                    <a:pt x="1863" y="6302"/>
                    <a:pt x="2313" y="6463"/>
                  </a:cubicBezTo>
                  <a:cubicBezTo>
                    <a:pt x="2227" y="6977"/>
                    <a:pt x="2142" y="7501"/>
                    <a:pt x="2056" y="8015"/>
                  </a:cubicBezTo>
                  <a:lnTo>
                    <a:pt x="2045" y="8005"/>
                  </a:lnTo>
                  <a:cubicBezTo>
                    <a:pt x="1788" y="7855"/>
                    <a:pt x="1574" y="7577"/>
                    <a:pt x="1402" y="7341"/>
                  </a:cubicBezTo>
                  <a:cubicBezTo>
                    <a:pt x="1317" y="7213"/>
                    <a:pt x="1231" y="7073"/>
                    <a:pt x="1167" y="6923"/>
                  </a:cubicBezTo>
                  <a:cubicBezTo>
                    <a:pt x="1145" y="6859"/>
                    <a:pt x="1135" y="6795"/>
                    <a:pt x="1114" y="6742"/>
                  </a:cubicBezTo>
                  <a:cubicBezTo>
                    <a:pt x="1188" y="6538"/>
                    <a:pt x="1210" y="6302"/>
                    <a:pt x="1242" y="6099"/>
                  </a:cubicBezTo>
                  <a:cubicBezTo>
                    <a:pt x="1285" y="5895"/>
                    <a:pt x="1328" y="5692"/>
                    <a:pt x="1371" y="5499"/>
                  </a:cubicBezTo>
                  <a:close/>
                  <a:moveTo>
                    <a:pt x="15905" y="502"/>
                  </a:moveTo>
                  <a:cubicBezTo>
                    <a:pt x="15932" y="502"/>
                    <a:pt x="15959" y="505"/>
                    <a:pt x="15986" y="510"/>
                  </a:cubicBezTo>
                  <a:cubicBezTo>
                    <a:pt x="15965" y="563"/>
                    <a:pt x="15976" y="627"/>
                    <a:pt x="16029" y="670"/>
                  </a:cubicBezTo>
                  <a:cubicBezTo>
                    <a:pt x="16083" y="691"/>
                    <a:pt x="16126" y="734"/>
                    <a:pt x="16169" y="767"/>
                  </a:cubicBezTo>
                  <a:cubicBezTo>
                    <a:pt x="16147" y="1462"/>
                    <a:pt x="16115" y="2137"/>
                    <a:pt x="16029" y="2823"/>
                  </a:cubicBezTo>
                  <a:cubicBezTo>
                    <a:pt x="15943" y="3551"/>
                    <a:pt x="15836" y="4279"/>
                    <a:pt x="15719" y="5007"/>
                  </a:cubicBezTo>
                  <a:cubicBezTo>
                    <a:pt x="15601" y="5745"/>
                    <a:pt x="15472" y="6485"/>
                    <a:pt x="15398" y="7234"/>
                  </a:cubicBezTo>
                  <a:cubicBezTo>
                    <a:pt x="15355" y="7577"/>
                    <a:pt x="15322" y="7930"/>
                    <a:pt x="15312" y="8272"/>
                  </a:cubicBezTo>
                  <a:cubicBezTo>
                    <a:pt x="15301" y="8337"/>
                    <a:pt x="15301" y="8401"/>
                    <a:pt x="15291" y="8465"/>
                  </a:cubicBezTo>
                  <a:cubicBezTo>
                    <a:pt x="15172" y="8229"/>
                    <a:pt x="15077" y="7984"/>
                    <a:pt x="14991" y="7727"/>
                  </a:cubicBezTo>
                  <a:cubicBezTo>
                    <a:pt x="14915" y="7405"/>
                    <a:pt x="14851" y="7084"/>
                    <a:pt x="14808" y="6763"/>
                  </a:cubicBezTo>
                  <a:cubicBezTo>
                    <a:pt x="14712" y="5992"/>
                    <a:pt x="14691" y="5221"/>
                    <a:pt x="14744" y="4439"/>
                  </a:cubicBezTo>
                  <a:cubicBezTo>
                    <a:pt x="14798" y="3711"/>
                    <a:pt x="14905" y="2994"/>
                    <a:pt x="15065" y="2276"/>
                  </a:cubicBezTo>
                  <a:cubicBezTo>
                    <a:pt x="15077" y="2266"/>
                    <a:pt x="15098" y="2255"/>
                    <a:pt x="15108" y="2244"/>
                  </a:cubicBezTo>
                  <a:cubicBezTo>
                    <a:pt x="15130" y="2212"/>
                    <a:pt x="15119" y="2180"/>
                    <a:pt x="15098" y="2159"/>
                  </a:cubicBezTo>
                  <a:cubicBezTo>
                    <a:pt x="15108" y="2137"/>
                    <a:pt x="15108" y="2105"/>
                    <a:pt x="15119" y="2083"/>
                  </a:cubicBezTo>
                  <a:cubicBezTo>
                    <a:pt x="15205" y="1709"/>
                    <a:pt x="15301" y="1302"/>
                    <a:pt x="15441" y="948"/>
                  </a:cubicBezTo>
                  <a:cubicBezTo>
                    <a:pt x="15505" y="777"/>
                    <a:pt x="15612" y="584"/>
                    <a:pt x="15793" y="520"/>
                  </a:cubicBezTo>
                  <a:cubicBezTo>
                    <a:pt x="15831" y="508"/>
                    <a:pt x="15868" y="502"/>
                    <a:pt x="15905" y="502"/>
                  </a:cubicBezTo>
                  <a:close/>
                  <a:moveTo>
                    <a:pt x="407" y="10585"/>
                  </a:moveTo>
                  <a:lnTo>
                    <a:pt x="407" y="10585"/>
                  </a:lnTo>
                  <a:cubicBezTo>
                    <a:pt x="428" y="10596"/>
                    <a:pt x="450" y="10618"/>
                    <a:pt x="460" y="10639"/>
                  </a:cubicBezTo>
                  <a:lnTo>
                    <a:pt x="460" y="10649"/>
                  </a:lnTo>
                  <a:lnTo>
                    <a:pt x="460" y="10692"/>
                  </a:lnTo>
                  <a:cubicBezTo>
                    <a:pt x="450" y="10661"/>
                    <a:pt x="428" y="10618"/>
                    <a:pt x="407" y="10585"/>
                  </a:cubicBezTo>
                  <a:close/>
                  <a:moveTo>
                    <a:pt x="16307" y="5488"/>
                  </a:moveTo>
                  <a:cubicBezTo>
                    <a:pt x="16307" y="6109"/>
                    <a:pt x="16319" y="6742"/>
                    <a:pt x="16340" y="7363"/>
                  </a:cubicBezTo>
                  <a:cubicBezTo>
                    <a:pt x="16372" y="8251"/>
                    <a:pt x="16383" y="9215"/>
                    <a:pt x="16886" y="9997"/>
                  </a:cubicBezTo>
                  <a:cubicBezTo>
                    <a:pt x="17175" y="10446"/>
                    <a:pt x="17582" y="10821"/>
                    <a:pt x="18032" y="11132"/>
                  </a:cubicBezTo>
                  <a:cubicBezTo>
                    <a:pt x="17699" y="10949"/>
                    <a:pt x="17421" y="10725"/>
                    <a:pt x="17175" y="10468"/>
                  </a:cubicBezTo>
                  <a:cubicBezTo>
                    <a:pt x="16982" y="10178"/>
                    <a:pt x="16790" y="9911"/>
                    <a:pt x="16661" y="9590"/>
                  </a:cubicBezTo>
                  <a:cubicBezTo>
                    <a:pt x="16500" y="9215"/>
                    <a:pt x="16415" y="8819"/>
                    <a:pt x="16361" y="8412"/>
                  </a:cubicBezTo>
                  <a:cubicBezTo>
                    <a:pt x="16254" y="7608"/>
                    <a:pt x="16329" y="6795"/>
                    <a:pt x="16286" y="5992"/>
                  </a:cubicBezTo>
                  <a:cubicBezTo>
                    <a:pt x="16286" y="5821"/>
                    <a:pt x="16297" y="5660"/>
                    <a:pt x="16307" y="5488"/>
                  </a:cubicBezTo>
                  <a:close/>
                  <a:moveTo>
                    <a:pt x="6478" y="103"/>
                  </a:moveTo>
                  <a:cubicBezTo>
                    <a:pt x="6478" y="113"/>
                    <a:pt x="6468" y="124"/>
                    <a:pt x="6468" y="135"/>
                  </a:cubicBezTo>
                  <a:cubicBezTo>
                    <a:pt x="6478" y="156"/>
                    <a:pt x="6478" y="177"/>
                    <a:pt x="6478" y="199"/>
                  </a:cubicBezTo>
                  <a:cubicBezTo>
                    <a:pt x="6446" y="617"/>
                    <a:pt x="6253" y="1002"/>
                    <a:pt x="6146" y="1409"/>
                  </a:cubicBezTo>
                  <a:cubicBezTo>
                    <a:pt x="6028" y="1826"/>
                    <a:pt x="5985" y="2276"/>
                    <a:pt x="6007" y="2715"/>
                  </a:cubicBezTo>
                  <a:cubicBezTo>
                    <a:pt x="6007" y="2747"/>
                    <a:pt x="6018" y="2790"/>
                    <a:pt x="6018" y="2823"/>
                  </a:cubicBezTo>
                  <a:cubicBezTo>
                    <a:pt x="6007" y="2823"/>
                    <a:pt x="5996" y="2833"/>
                    <a:pt x="5996" y="2854"/>
                  </a:cubicBezTo>
                  <a:cubicBezTo>
                    <a:pt x="6135" y="3689"/>
                    <a:pt x="6318" y="4621"/>
                    <a:pt x="6146" y="5478"/>
                  </a:cubicBezTo>
                  <a:cubicBezTo>
                    <a:pt x="6135" y="5510"/>
                    <a:pt x="6125" y="5553"/>
                    <a:pt x="6125" y="5585"/>
                  </a:cubicBezTo>
                  <a:cubicBezTo>
                    <a:pt x="6039" y="5445"/>
                    <a:pt x="5942" y="5317"/>
                    <a:pt x="5857" y="5178"/>
                  </a:cubicBezTo>
                  <a:cubicBezTo>
                    <a:pt x="5771" y="5039"/>
                    <a:pt x="5697" y="4878"/>
                    <a:pt x="5611" y="4739"/>
                  </a:cubicBezTo>
                  <a:cubicBezTo>
                    <a:pt x="5607" y="4731"/>
                    <a:pt x="5600" y="4727"/>
                    <a:pt x="5592" y="4727"/>
                  </a:cubicBezTo>
                  <a:cubicBezTo>
                    <a:pt x="5580" y="4727"/>
                    <a:pt x="5568" y="4737"/>
                    <a:pt x="5568" y="4750"/>
                  </a:cubicBezTo>
                  <a:cubicBezTo>
                    <a:pt x="5643" y="5071"/>
                    <a:pt x="5847" y="5424"/>
                    <a:pt x="6104" y="5638"/>
                  </a:cubicBezTo>
                  <a:lnTo>
                    <a:pt x="6104" y="5649"/>
                  </a:lnTo>
                  <a:cubicBezTo>
                    <a:pt x="6018" y="5992"/>
                    <a:pt x="5868" y="6324"/>
                    <a:pt x="5739" y="6666"/>
                  </a:cubicBezTo>
                  <a:cubicBezTo>
                    <a:pt x="5568" y="7073"/>
                    <a:pt x="5407" y="7480"/>
                    <a:pt x="5247" y="7887"/>
                  </a:cubicBezTo>
                  <a:cubicBezTo>
                    <a:pt x="4947" y="8647"/>
                    <a:pt x="4658" y="9429"/>
                    <a:pt x="4294" y="10168"/>
                  </a:cubicBezTo>
                  <a:cubicBezTo>
                    <a:pt x="4198" y="10371"/>
                    <a:pt x="4091" y="10564"/>
                    <a:pt x="3983" y="10756"/>
                  </a:cubicBezTo>
                  <a:cubicBezTo>
                    <a:pt x="4198" y="10285"/>
                    <a:pt x="4401" y="9804"/>
                    <a:pt x="4583" y="9333"/>
                  </a:cubicBezTo>
                  <a:cubicBezTo>
                    <a:pt x="4883" y="8594"/>
                    <a:pt x="5150" y="7855"/>
                    <a:pt x="5364" y="7106"/>
                  </a:cubicBezTo>
                  <a:cubicBezTo>
                    <a:pt x="5371" y="7092"/>
                    <a:pt x="5361" y="7083"/>
                    <a:pt x="5353" y="7083"/>
                  </a:cubicBezTo>
                  <a:cubicBezTo>
                    <a:pt x="5348" y="7083"/>
                    <a:pt x="5343" y="7086"/>
                    <a:pt x="5343" y="7094"/>
                  </a:cubicBezTo>
                  <a:cubicBezTo>
                    <a:pt x="5064" y="7855"/>
                    <a:pt x="4797" y="8615"/>
                    <a:pt x="4497" y="9364"/>
                  </a:cubicBezTo>
                  <a:cubicBezTo>
                    <a:pt x="4198" y="10093"/>
                    <a:pt x="3865" y="10799"/>
                    <a:pt x="3534" y="11517"/>
                  </a:cubicBezTo>
                  <a:cubicBezTo>
                    <a:pt x="3524" y="11544"/>
                    <a:pt x="3547" y="11572"/>
                    <a:pt x="3567" y="11572"/>
                  </a:cubicBezTo>
                  <a:cubicBezTo>
                    <a:pt x="3570" y="11572"/>
                    <a:pt x="3574" y="11572"/>
                    <a:pt x="3577" y="11570"/>
                  </a:cubicBezTo>
                  <a:lnTo>
                    <a:pt x="3577" y="11570"/>
                  </a:lnTo>
                  <a:cubicBezTo>
                    <a:pt x="3480" y="11784"/>
                    <a:pt x="3394" y="12010"/>
                    <a:pt x="3330" y="12245"/>
                  </a:cubicBezTo>
                  <a:cubicBezTo>
                    <a:pt x="3127" y="12127"/>
                    <a:pt x="2870" y="12074"/>
                    <a:pt x="2666" y="11956"/>
                  </a:cubicBezTo>
                  <a:cubicBezTo>
                    <a:pt x="2409" y="11817"/>
                    <a:pt x="2185" y="11624"/>
                    <a:pt x="1949" y="11442"/>
                  </a:cubicBezTo>
                  <a:cubicBezTo>
                    <a:pt x="1724" y="11260"/>
                    <a:pt x="1499" y="11089"/>
                    <a:pt x="1274" y="10918"/>
                  </a:cubicBezTo>
                  <a:cubicBezTo>
                    <a:pt x="1060" y="10746"/>
                    <a:pt x="857" y="10542"/>
                    <a:pt x="610" y="10425"/>
                  </a:cubicBezTo>
                  <a:cubicBezTo>
                    <a:pt x="604" y="10421"/>
                    <a:pt x="598" y="10419"/>
                    <a:pt x="593" y="10419"/>
                  </a:cubicBezTo>
                  <a:cubicBezTo>
                    <a:pt x="568" y="10419"/>
                    <a:pt x="550" y="10452"/>
                    <a:pt x="567" y="10478"/>
                  </a:cubicBezTo>
                  <a:cubicBezTo>
                    <a:pt x="781" y="10714"/>
                    <a:pt x="1081" y="10896"/>
                    <a:pt x="1328" y="11089"/>
                  </a:cubicBezTo>
                  <a:cubicBezTo>
                    <a:pt x="1564" y="11270"/>
                    <a:pt x="1799" y="11463"/>
                    <a:pt x="2035" y="11646"/>
                  </a:cubicBezTo>
                  <a:cubicBezTo>
                    <a:pt x="2259" y="11806"/>
                    <a:pt x="2473" y="11967"/>
                    <a:pt x="2720" y="12095"/>
                  </a:cubicBezTo>
                  <a:cubicBezTo>
                    <a:pt x="2827" y="12148"/>
                    <a:pt x="2955" y="12213"/>
                    <a:pt x="3084" y="12256"/>
                  </a:cubicBezTo>
                  <a:cubicBezTo>
                    <a:pt x="2923" y="12234"/>
                    <a:pt x="2773" y="12181"/>
                    <a:pt x="2623" y="12127"/>
                  </a:cubicBezTo>
                  <a:cubicBezTo>
                    <a:pt x="2377" y="12031"/>
                    <a:pt x="2152" y="11881"/>
                    <a:pt x="1928" y="11742"/>
                  </a:cubicBezTo>
                  <a:cubicBezTo>
                    <a:pt x="1799" y="11646"/>
                    <a:pt x="1659" y="11560"/>
                    <a:pt x="1531" y="11463"/>
                  </a:cubicBezTo>
                  <a:cubicBezTo>
                    <a:pt x="1499" y="11431"/>
                    <a:pt x="1478" y="11410"/>
                    <a:pt x="1445" y="11389"/>
                  </a:cubicBezTo>
                  <a:cubicBezTo>
                    <a:pt x="1081" y="11056"/>
                    <a:pt x="707" y="10746"/>
                    <a:pt x="343" y="10435"/>
                  </a:cubicBezTo>
                  <a:cubicBezTo>
                    <a:pt x="310" y="10350"/>
                    <a:pt x="279" y="10264"/>
                    <a:pt x="257" y="10178"/>
                  </a:cubicBezTo>
                  <a:cubicBezTo>
                    <a:pt x="214" y="10007"/>
                    <a:pt x="203" y="9836"/>
                    <a:pt x="203" y="9654"/>
                  </a:cubicBezTo>
                  <a:lnTo>
                    <a:pt x="203" y="9654"/>
                  </a:lnTo>
                  <a:cubicBezTo>
                    <a:pt x="214" y="9664"/>
                    <a:pt x="214" y="9664"/>
                    <a:pt x="225" y="9664"/>
                  </a:cubicBezTo>
                  <a:cubicBezTo>
                    <a:pt x="343" y="9986"/>
                    <a:pt x="482" y="10318"/>
                    <a:pt x="781" y="10499"/>
                  </a:cubicBezTo>
                  <a:cubicBezTo>
                    <a:pt x="788" y="10504"/>
                    <a:pt x="793" y="10505"/>
                    <a:pt x="799" y="10505"/>
                  </a:cubicBezTo>
                  <a:cubicBezTo>
                    <a:pt x="821" y="10505"/>
                    <a:pt x="831" y="10474"/>
                    <a:pt x="814" y="10457"/>
                  </a:cubicBezTo>
                  <a:cubicBezTo>
                    <a:pt x="524" y="10264"/>
                    <a:pt x="407" y="9921"/>
                    <a:pt x="300" y="9600"/>
                  </a:cubicBezTo>
                  <a:cubicBezTo>
                    <a:pt x="332" y="9269"/>
                    <a:pt x="375" y="8947"/>
                    <a:pt x="439" y="8626"/>
                  </a:cubicBezTo>
                  <a:cubicBezTo>
                    <a:pt x="482" y="8391"/>
                    <a:pt x="503" y="8058"/>
                    <a:pt x="643" y="7834"/>
                  </a:cubicBezTo>
                  <a:cubicBezTo>
                    <a:pt x="771" y="8326"/>
                    <a:pt x="1071" y="8797"/>
                    <a:pt x="1521" y="9043"/>
                  </a:cubicBezTo>
                  <a:cubicBezTo>
                    <a:pt x="1527" y="9047"/>
                    <a:pt x="1533" y="9049"/>
                    <a:pt x="1538" y="9049"/>
                  </a:cubicBezTo>
                  <a:cubicBezTo>
                    <a:pt x="1562" y="9049"/>
                    <a:pt x="1579" y="9018"/>
                    <a:pt x="1552" y="9000"/>
                  </a:cubicBezTo>
                  <a:cubicBezTo>
                    <a:pt x="1210" y="8701"/>
                    <a:pt x="931" y="8369"/>
                    <a:pt x="793" y="7951"/>
                  </a:cubicBezTo>
                  <a:cubicBezTo>
                    <a:pt x="888" y="7748"/>
                    <a:pt x="888" y="7480"/>
                    <a:pt x="921" y="7256"/>
                  </a:cubicBezTo>
                  <a:cubicBezTo>
                    <a:pt x="942" y="7106"/>
                    <a:pt x="974" y="6956"/>
                    <a:pt x="996" y="6806"/>
                  </a:cubicBezTo>
                  <a:cubicBezTo>
                    <a:pt x="1050" y="7041"/>
                    <a:pt x="1210" y="7287"/>
                    <a:pt x="1349" y="7459"/>
                  </a:cubicBezTo>
                  <a:cubicBezTo>
                    <a:pt x="1499" y="7662"/>
                    <a:pt x="1745" y="8048"/>
                    <a:pt x="2035" y="8058"/>
                  </a:cubicBezTo>
                  <a:cubicBezTo>
                    <a:pt x="2035" y="8058"/>
                    <a:pt x="2042" y="8058"/>
                    <a:pt x="2044" y="8052"/>
                  </a:cubicBezTo>
                  <a:lnTo>
                    <a:pt x="2044" y="8052"/>
                  </a:lnTo>
                  <a:cubicBezTo>
                    <a:pt x="1916" y="8875"/>
                    <a:pt x="1777" y="9698"/>
                    <a:pt x="1638" y="10511"/>
                  </a:cubicBezTo>
                  <a:cubicBezTo>
                    <a:pt x="1632" y="10555"/>
                    <a:pt x="1667" y="10580"/>
                    <a:pt x="1699" y="10580"/>
                  </a:cubicBezTo>
                  <a:cubicBezTo>
                    <a:pt x="1721" y="10580"/>
                    <a:pt x="1741" y="10568"/>
                    <a:pt x="1745" y="10542"/>
                  </a:cubicBezTo>
                  <a:cubicBezTo>
                    <a:pt x="1981" y="9172"/>
                    <a:pt x="2206" y="7801"/>
                    <a:pt x="2442" y="6442"/>
                  </a:cubicBezTo>
                  <a:cubicBezTo>
                    <a:pt x="2442" y="6409"/>
                    <a:pt x="2430" y="6399"/>
                    <a:pt x="2420" y="6377"/>
                  </a:cubicBezTo>
                  <a:cubicBezTo>
                    <a:pt x="2463" y="6152"/>
                    <a:pt x="2452" y="5906"/>
                    <a:pt x="2463" y="5671"/>
                  </a:cubicBezTo>
                  <a:cubicBezTo>
                    <a:pt x="2463" y="5467"/>
                    <a:pt x="2473" y="5381"/>
                    <a:pt x="2345" y="5242"/>
                  </a:cubicBezTo>
                  <a:cubicBezTo>
                    <a:pt x="2163" y="5060"/>
                    <a:pt x="2077" y="4846"/>
                    <a:pt x="2056" y="4621"/>
                  </a:cubicBezTo>
                  <a:cubicBezTo>
                    <a:pt x="2142" y="4472"/>
                    <a:pt x="2173" y="4289"/>
                    <a:pt x="2227" y="4118"/>
                  </a:cubicBezTo>
                  <a:cubicBezTo>
                    <a:pt x="2280" y="3936"/>
                    <a:pt x="2345" y="3743"/>
                    <a:pt x="2409" y="3561"/>
                  </a:cubicBezTo>
                  <a:cubicBezTo>
                    <a:pt x="2549" y="3197"/>
                    <a:pt x="2709" y="2844"/>
                    <a:pt x="2891" y="2512"/>
                  </a:cubicBezTo>
                  <a:cubicBezTo>
                    <a:pt x="3084" y="2148"/>
                    <a:pt x="3287" y="1795"/>
                    <a:pt x="3555" y="1495"/>
                  </a:cubicBezTo>
                  <a:cubicBezTo>
                    <a:pt x="3791" y="1216"/>
                    <a:pt x="4091" y="991"/>
                    <a:pt x="4401" y="798"/>
                  </a:cubicBezTo>
                  <a:lnTo>
                    <a:pt x="4401" y="798"/>
                  </a:lnTo>
                  <a:cubicBezTo>
                    <a:pt x="4058" y="1152"/>
                    <a:pt x="3994" y="1719"/>
                    <a:pt x="3962" y="2190"/>
                  </a:cubicBezTo>
                  <a:cubicBezTo>
                    <a:pt x="3929" y="2769"/>
                    <a:pt x="3994" y="3358"/>
                    <a:pt x="4144" y="3925"/>
                  </a:cubicBezTo>
                  <a:cubicBezTo>
                    <a:pt x="4283" y="4472"/>
                    <a:pt x="4476" y="5050"/>
                    <a:pt x="4765" y="5531"/>
                  </a:cubicBezTo>
                  <a:cubicBezTo>
                    <a:pt x="4769" y="5539"/>
                    <a:pt x="4775" y="5543"/>
                    <a:pt x="4780" y="5543"/>
                  </a:cubicBezTo>
                  <a:cubicBezTo>
                    <a:pt x="4789" y="5543"/>
                    <a:pt x="4797" y="5534"/>
                    <a:pt x="4797" y="5521"/>
                  </a:cubicBezTo>
                  <a:cubicBezTo>
                    <a:pt x="4626" y="5039"/>
                    <a:pt x="4422" y="4567"/>
                    <a:pt x="4294" y="4075"/>
                  </a:cubicBezTo>
                  <a:cubicBezTo>
                    <a:pt x="4176" y="3593"/>
                    <a:pt x="4091" y="3090"/>
                    <a:pt x="4079" y="2587"/>
                  </a:cubicBezTo>
                  <a:cubicBezTo>
                    <a:pt x="4069" y="2105"/>
                    <a:pt x="4101" y="1538"/>
                    <a:pt x="4336" y="1109"/>
                  </a:cubicBezTo>
                  <a:cubicBezTo>
                    <a:pt x="4465" y="852"/>
                    <a:pt x="4679" y="691"/>
                    <a:pt x="4947" y="595"/>
                  </a:cubicBezTo>
                  <a:cubicBezTo>
                    <a:pt x="5161" y="520"/>
                    <a:pt x="5375" y="520"/>
                    <a:pt x="5600" y="499"/>
                  </a:cubicBezTo>
                  <a:lnTo>
                    <a:pt x="5600" y="499"/>
                  </a:lnTo>
                  <a:cubicBezTo>
                    <a:pt x="5386" y="734"/>
                    <a:pt x="5247" y="1013"/>
                    <a:pt x="5150" y="1302"/>
                  </a:cubicBezTo>
                  <a:cubicBezTo>
                    <a:pt x="5011" y="1752"/>
                    <a:pt x="4990" y="2233"/>
                    <a:pt x="5011" y="2704"/>
                  </a:cubicBezTo>
                  <a:cubicBezTo>
                    <a:pt x="5022" y="3133"/>
                    <a:pt x="5086" y="3625"/>
                    <a:pt x="5343" y="3989"/>
                  </a:cubicBezTo>
                  <a:cubicBezTo>
                    <a:pt x="5346" y="3992"/>
                    <a:pt x="5350" y="3994"/>
                    <a:pt x="5353" y="3994"/>
                  </a:cubicBezTo>
                  <a:cubicBezTo>
                    <a:pt x="5364" y="3994"/>
                    <a:pt x="5375" y="3983"/>
                    <a:pt x="5375" y="3968"/>
                  </a:cubicBezTo>
                  <a:cubicBezTo>
                    <a:pt x="5236" y="3582"/>
                    <a:pt x="5140" y="3229"/>
                    <a:pt x="5118" y="2811"/>
                  </a:cubicBezTo>
                  <a:cubicBezTo>
                    <a:pt x="5097" y="2426"/>
                    <a:pt x="5118" y="2030"/>
                    <a:pt x="5193" y="1655"/>
                  </a:cubicBezTo>
                  <a:cubicBezTo>
                    <a:pt x="5257" y="1270"/>
                    <a:pt x="5407" y="895"/>
                    <a:pt x="5664" y="606"/>
                  </a:cubicBezTo>
                  <a:cubicBezTo>
                    <a:pt x="5771" y="477"/>
                    <a:pt x="5889" y="370"/>
                    <a:pt x="6028" y="284"/>
                  </a:cubicBezTo>
                  <a:cubicBezTo>
                    <a:pt x="6114" y="231"/>
                    <a:pt x="6199" y="188"/>
                    <a:pt x="6285" y="156"/>
                  </a:cubicBezTo>
                  <a:cubicBezTo>
                    <a:pt x="6328" y="146"/>
                    <a:pt x="6371" y="135"/>
                    <a:pt x="6403" y="124"/>
                  </a:cubicBezTo>
                  <a:cubicBezTo>
                    <a:pt x="6425" y="113"/>
                    <a:pt x="6456" y="103"/>
                    <a:pt x="6478" y="103"/>
                  </a:cubicBezTo>
                  <a:close/>
                  <a:moveTo>
                    <a:pt x="6242" y="3979"/>
                  </a:moveTo>
                  <a:lnTo>
                    <a:pt x="6242" y="3979"/>
                  </a:lnTo>
                  <a:cubicBezTo>
                    <a:pt x="6318" y="4343"/>
                    <a:pt x="6392" y="4707"/>
                    <a:pt x="6371" y="5071"/>
                  </a:cubicBezTo>
                  <a:cubicBezTo>
                    <a:pt x="6349" y="5510"/>
                    <a:pt x="6178" y="5917"/>
                    <a:pt x="6028" y="6313"/>
                  </a:cubicBezTo>
                  <a:cubicBezTo>
                    <a:pt x="5868" y="6720"/>
                    <a:pt x="5707" y="7116"/>
                    <a:pt x="5547" y="7523"/>
                  </a:cubicBezTo>
                  <a:cubicBezTo>
                    <a:pt x="5000" y="8883"/>
                    <a:pt x="4401" y="10221"/>
                    <a:pt x="3812" y="11560"/>
                  </a:cubicBezTo>
                  <a:cubicBezTo>
                    <a:pt x="3726" y="11688"/>
                    <a:pt x="3651" y="11817"/>
                    <a:pt x="3577" y="11945"/>
                  </a:cubicBezTo>
                  <a:cubicBezTo>
                    <a:pt x="3523" y="12053"/>
                    <a:pt x="3480" y="12148"/>
                    <a:pt x="3458" y="12256"/>
                  </a:cubicBezTo>
                  <a:cubicBezTo>
                    <a:pt x="3448" y="12234"/>
                    <a:pt x="3458" y="12202"/>
                    <a:pt x="3469" y="12160"/>
                  </a:cubicBezTo>
                  <a:cubicBezTo>
                    <a:pt x="3491" y="12063"/>
                    <a:pt x="3534" y="11967"/>
                    <a:pt x="3565" y="11881"/>
                  </a:cubicBezTo>
                  <a:cubicBezTo>
                    <a:pt x="3630" y="11699"/>
                    <a:pt x="3715" y="11517"/>
                    <a:pt x="3801" y="11346"/>
                  </a:cubicBezTo>
                  <a:cubicBezTo>
                    <a:pt x="3951" y="11025"/>
                    <a:pt x="4133" y="10703"/>
                    <a:pt x="4294" y="10382"/>
                  </a:cubicBezTo>
                  <a:cubicBezTo>
                    <a:pt x="4604" y="9783"/>
                    <a:pt x="4840" y="9161"/>
                    <a:pt x="5086" y="8540"/>
                  </a:cubicBezTo>
                  <a:cubicBezTo>
                    <a:pt x="5343" y="7887"/>
                    <a:pt x="5600" y="7244"/>
                    <a:pt x="5857" y="6592"/>
                  </a:cubicBezTo>
                  <a:cubicBezTo>
                    <a:pt x="6104" y="5992"/>
                    <a:pt x="6296" y="5414"/>
                    <a:pt x="6285" y="4760"/>
                  </a:cubicBezTo>
                  <a:cubicBezTo>
                    <a:pt x="6285" y="4503"/>
                    <a:pt x="6264" y="4236"/>
                    <a:pt x="6242" y="3979"/>
                  </a:cubicBezTo>
                  <a:close/>
                  <a:moveTo>
                    <a:pt x="2185" y="12041"/>
                  </a:moveTo>
                  <a:lnTo>
                    <a:pt x="2185" y="12041"/>
                  </a:lnTo>
                  <a:cubicBezTo>
                    <a:pt x="2334" y="12127"/>
                    <a:pt x="2484" y="12202"/>
                    <a:pt x="2645" y="12267"/>
                  </a:cubicBezTo>
                  <a:cubicBezTo>
                    <a:pt x="2797" y="12314"/>
                    <a:pt x="3044" y="12387"/>
                    <a:pt x="3255" y="12387"/>
                  </a:cubicBezTo>
                  <a:cubicBezTo>
                    <a:pt x="3281" y="12387"/>
                    <a:pt x="3306" y="12386"/>
                    <a:pt x="3330" y="12384"/>
                  </a:cubicBezTo>
                  <a:lnTo>
                    <a:pt x="3330" y="12384"/>
                  </a:lnTo>
                  <a:cubicBezTo>
                    <a:pt x="3255" y="12399"/>
                    <a:pt x="3180" y="12407"/>
                    <a:pt x="3104" y="12407"/>
                  </a:cubicBezTo>
                  <a:cubicBezTo>
                    <a:pt x="2908" y="12407"/>
                    <a:pt x="2709" y="12356"/>
                    <a:pt x="2516" y="12256"/>
                  </a:cubicBezTo>
                  <a:cubicBezTo>
                    <a:pt x="2399" y="12191"/>
                    <a:pt x="2280" y="12127"/>
                    <a:pt x="2185" y="12041"/>
                  </a:cubicBezTo>
                  <a:close/>
                  <a:moveTo>
                    <a:pt x="16307" y="972"/>
                  </a:moveTo>
                  <a:cubicBezTo>
                    <a:pt x="16308" y="992"/>
                    <a:pt x="16319" y="1003"/>
                    <a:pt x="16329" y="1024"/>
                  </a:cubicBezTo>
                  <a:cubicBezTo>
                    <a:pt x="16329" y="1066"/>
                    <a:pt x="16329" y="1109"/>
                    <a:pt x="16340" y="1162"/>
                  </a:cubicBezTo>
                  <a:cubicBezTo>
                    <a:pt x="16340" y="1462"/>
                    <a:pt x="16340" y="1773"/>
                    <a:pt x="16329" y="2083"/>
                  </a:cubicBezTo>
                  <a:cubicBezTo>
                    <a:pt x="16319" y="2747"/>
                    <a:pt x="16265" y="3401"/>
                    <a:pt x="16212" y="4053"/>
                  </a:cubicBezTo>
                  <a:cubicBezTo>
                    <a:pt x="16115" y="5221"/>
                    <a:pt x="16008" y="6399"/>
                    <a:pt x="16062" y="7566"/>
                  </a:cubicBezTo>
                  <a:cubicBezTo>
                    <a:pt x="16093" y="8529"/>
                    <a:pt x="16212" y="9568"/>
                    <a:pt x="16800" y="10361"/>
                  </a:cubicBezTo>
                  <a:cubicBezTo>
                    <a:pt x="17325" y="11067"/>
                    <a:pt x="18139" y="11474"/>
                    <a:pt x="18963" y="11742"/>
                  </a:cubicBezTo>
                  <a:cubicBezTo>
                    <a:pt x="19312" y="11856"/>
                    <a:pt x="19855" y="12032"/>
                    <a:pt x="20336" y="12032"/>
                  </a:cubicBezTo>
                  <a:cubicBezTo>
                    <a:pt x="20709" y="12032"/>
                    <a:pt x="21045" y="11926"/>
                    <a:pt x="21223" y="11603"/>
                  </a:cubicBezTo>
                  <a:cubicBezTo>
                    <a:pt x="21254" y="11646"/>
                    <a:pt x="21297" y="11688"/>
                    <a:pt x="21351" y="11720"/>
                  </a:cubicBezTo>
                  <a:cubicBezTo>
                    <a:pt x="21383" y="11796"/>
                    <a:pt x="21415" y="11881"/>
                    <a:pt x="21437" y="11967"/>
                  </a:cubicBezTo>
                  <a:cubicBezTo>
                    <a:pt x="21180" y="12095"/>
                    <a:pt x="20923" y="12224"/>
                    <a:pt x="20623" y="12298"/>
                  </a:cubicBezTo>
                  <a:cubicBezTo>
                    <a:pt x="20342" y="12376"/>
                    <a:pt x="20045" y="12418"/>
                    <a:pt x="19754" y="12418"/>
                  </a:cubicBezTo>
                  <a:cubicBezTo>
                    <a:pt x="19722" y="12418"/>
                    <a:pt x="19691" y="12418"/>
                    <a:pt x="19659" y="12417"/>
                  </a:cubicBezTo>
                  <a:cubicBezTo>
                    <a:pt x="18984" y="12405"/>
                    <a:pt x="18310" y="12213"/>
                    <a:pt x="17742" y="11860"/>
                  </a:cubicBezTo>
                  <a:cubicBezTo>
                    <a:pt x="17164" y="11506"/>
                    <a:pt x="16683" y="11003"/>
                    <a:pt x="16307" y="10446"/>
                  </a:cubicBezTo>
                  <a:cubicBezTo>
                    <a:pt x="16126" y="10168"/>
                    <a:pt x="15965" y="9868"/>
                    <a:pt x="15826" y="9557"/>
                  </a:cubicBezTo>
                  <a:cubicBezTo>
                    <a:pt x="15793" y="9483"/>
                    <a:pt x="15762" y="9397"/>
                    <a:pt x="15729" y="9311"/>
                  </a:cubicBezTo>
                  <a:cubicBezTo>
                    <a:pt x="15740" y="9290"/>
                    <a:pt x="15751" y="9269"/>
                    <a:pt x="15740" y="9247"/>
                  </a:cubicBezTo>
                  <a:cubicBezTo>
                    <a:pt x="15708" y="9193"/>
                    <a:pt x="15686" y="9140"/>
                    <a:pt x="15655" y="9086"/>
                  </a:cubicBezTo>
                  <a:cubicBezTo>
                    <a:pt x="15601" y="8936"/>
                    <a:pt x="15548" y="8786"/>
                    <a:pt x="15472" y="8647"/>
                  </a:cubicBezTo>
                  <a:cubicBezTo>
                    <a:pt x="15462" y="8508"/>
                    <a:pt x="15462" y="8358"/>
                    <a:pt x="15472" y="8229"/>
                  </a:cubicBezTo>
                  <a:cubicBezTo>
                    <a:pt x="15494" y="7844"/>
                    <a:pt x="15526" y="7459"/>
                    <a:pt x="15569" y="7073"/>
                  </a:cubicBezTo>
                  <a:cubicBezTo>
                    <a:pt x="15655" y="6345"/>
                    <a:pt x="15772" y="5617"/>
                    <a:pt x="15890" y="4889"/>
                  </a:cubicBezTo>
                  <a:cubicBezTo>
                    <a:pt x="16093" y="3604"/>
                    <a:pt x="16329" y="2277"/>
                    <a:pt x="16307" y="972"/>
                  </a:cubicBezTo>
                  <a:close/>
                  <a:moveTo>
                    <a:pt x="5954" y="19837"/>
                  </a:moveTo>
                  <a:cubicBezTo>
                    <a:pt x="5964" y="19848"/>
                    <a:pt x="5975" y="19869"/>
                    <a:pt x="5975" y="19879"/>
                  </a:cubicBezTo>
                  <a:cubicBezTo>
                    <a:pt x="5954" y="19879"/>
                    <a:pt x="5932" y="19891"/>
                    <a:pt x="5900" y="19901"/>
                  </a:cubicBezTo>
                  <a:cubicBezTo>
                    <a:pt x="5921" y="19879"/>
                    <a:pt x="5942" y="19858"/>
                    <a:pt x="5954" y="19837"/>
                  </a:cubicBezTo>
                  <a:close/>
                  <a:moveTo>
                    <a:pt x="14209" y="21925"/>
                  </a:moveTo>
                  <a:lnTo>
                    <a:pt x="14177" y="21957"/>
                  </a:lnTo>
                  <a:cubicBezTo>
                    <a:pt x="14102" y="22011"/>
                    <a:pt x="14027" y="22064"/>
                    <a:pt x="13963" y="22118"/>
                  </a:cubicBezTo>
                  <a:lnTo>
                    <a:pt x="13984" y="22096"/>
                  </a:lnTo>
                  <a:cubicBezTo>
                    <a:pt x="13995" y="22085"/>
                    <a:pt x="13995" y="22064"/>
                    <a:pt x="13995" y="22053"/>
                  </a:cubicBezTo>
                  <a:cubicBezTo>
                    <a:pt x="14059" y="22011"/>
                    <a:pt x="14134" y="21968"/>
                    <a:pt x="14209" y="21925"/>
                  </a:cubicBezTo>
                  <a:close/>
                  <a:moveTo>
                    <a:pt x="11886" y="23338"/>
                  </a:moveTo>
                  <a:cubicBezTo>
                    <a:pt x="11886" y="23349"/>
                    <a:pt x="11886" y="23349"/>
                    <a:pt x="11896" y="23349"/>
                  </a:cubicBezTo>
                  <a:cubicBezTo>
                    <a:pt x="11853" y="23370"/>
                    <a:pt x="11810" y="23391"/>
                    <a:pt x="11779" y="23403"/>
                  </a:cubicBezTo>
                  <a:cubicBezTo>
                    <a:pt x="11810" y="23381"/>
                    <a:pt x="11853" y="23360"/>
                    <a:pt x="11886" y="23338"/>
                  </a:cubicBezTo>
                  <a:close/>
                  <a:moveTo>
                    <a:pt x="6510" y="938"/>
                  </a:moveTo>
                  <a:cubicBezTo>
                    <a:pt x="6553" y="1516"/>
                    <a:pt x="6649" y="2083"/>
                    <a:pt x="6885" y="2619"/>
                  </a:cubicBezTo>
                  <a:cubicBezTo>
                    <a:pt x="7454" y="3856"/>
                    <a:pt x="8742" y="4361"/>
                    <a:pt x="10027" y="4361"/>
                  </a:cubicBezTo>
                  <a:cubicBezTo>
                    <a:pt x="10288" y="4361"/>
                    <a:pt x="10549" y="4340"/>
                    <a:pt x="10804" y="4300"/>
                  </a:cubicBezTo>
                  <a:cubicBezTo>
                    <a:pt x="11607" y="4182"/>
                    <a:pt x="12388" y="3915"/>
                    <a:pt x="13117" y="3561"/>
                  </a:cubicBezTo>
                  <a:cubicBezTo>
                    <a:pt x="13631" y="3325"/>
                    <a:pt x="14156" y="3037"/>
                    <a:pt x="14616" y="2683"/>
                  </a:cubicBezTo>
                  <a:lnTo>
                    <a:pt x="14616" y="2683"/>
                  </a:lnTo>
                  <a:cubicBezTo>
                    <a:pt x="14530" y="3111"/>
                    <a:pt x="14477" y="3540"/>
                    <a:pt x="14444" y="3979"/>
                  </a:cubicBezTo>
                  <a:cubicBezTo>
                    <a:pt x="14370" y="5178"/>
                    <a:pt x="14370" y="6442"/>
                    <a:pt x="14701" y="7608"/>
                  </a:cubicBezTo>
                  <a:cubicBezTo>
                    <a:pt x="14787" y="7898"/>
                    <a:pt x="14884" y="8187"/>
                    <a:pt x="15023" y="8455"/>
                  </a:cubicBezTo>
                  <a:cubicBezTo>
                    <a:pt x="15087" y="8669"/>
                    <a:pt x="15172" y="8872"/>
                    <a:pt x="15280" y="9076"/>
                  </a:cubicBezTo>
                  <a:cubicBezTo>
                    <a:pt x="15280" y="9150"/>
                    <a:pt x="15291" y="9236"/>
                    <a:pt x="15322" y="9311"/>
                  </a:cubicBezTo>
                  <a:cubicBezTo>
                    <a:pt x="15328" y="9332"/>
                    <a:pt x="15345" y="9342"/>
                    <a:pt x="15363" y="9342"/>
                  </a:cubicBezTo>
                  <a:cubicBezTo>
                    <a:pt x="15385" y="9342"/>
                    <a:pt x="15408" y="9329"/>
                    <a:pt x="15419" y="9300"/>
                  </a:cubicBezTo>
                  <a:cubicBezTo>
                    <a:pt x="15429" y="9257"/>
                    <a:pt x="15441" y="9204"/>
                    <a:pt x="15441" y="9150"/>
                  </a:cubicBezTo>
                  <a:lnTo>
                    <a:pt x="15483" y="9193"/>
                  </a:lnTo>
                  <a:cubicBezTo>
                    <a:pt x="15537" y="9333"/>
                    <a:pt x="15590" y="9461"/>
                    <a:pt x="15644" y="9579"/>
                  </a:cubicBezTo>
                  <a:cubicBezTo>
                    <a:pt x="15762" y="9868"/>
                    <a:pt x="15901" y="10147"/>
                    <a:pt x="16062" y="10414"/>
                  </a:cubicBezTo>
                  <a:cubicBezTo>
                    <a:pt x="16629" y="11356"/>
                    <a:pt x="17507" y="12127"/>
                    <a:pt x="18567" y="12448"/>
                  </a:cubicBezTo>
                  <a:cubicBezTo>
                    <a:pt x="18926" y="12554"/>
                    <a:pt x="19329" y="12616"/>
                    <a:pt x="19736" y="12616"/>
                  </a:cubicBezTo>
                  <a:cubicBezTo>
                    <a:pt x="20361" y="12616"/>
                    <a:pt x="20993" y="12469"/>
                    <a:pt x="21480" y="12106"/>
                  </a:cubicBezTo>
                  <a:lnTo>
                    <a:pt x="21480" y="12106"/>
                  </a:lnTo>
                  <a:cubicBezTo>
                    <a:pt x="21630" y="12845"/>
                    <a:pt x="21373" y="13690"/>
                    <a:pt x="21169" y="14376"/>
                  </a:cubicBezTo>
                  <a:cubicBezTo>
                    <a:pt x="20859" y="15415"/>
                    <a:pt x="20430" y="16421"/>
                    <a:pt x="20098" y="17459"/>
                  </a:cubicBezTo>
                  <a:cubicBezTo>
                    <a:pt x="19916" y="17545"/>
                    <a:pt x="19734" y="17642"/>
                    <a:pt x="19552" y="17738"/>
                  </a:cubicBezTo>
                  <a:cubicBezTo>
                    <a:pt x="19981" y="16988"/>
                    <a:pt x="20312" y="16164"/>
                    <a:pt x="20580" y="15339"/>
                  </a:cubicBezTo>
                  <a:cubicBezTo>
                    <a:pt x="20847" y="14483"/>
                    <a:pt x="21062" y="13583"/>
                    <a:pt x="21126" y="12684"/>
                  </a:cubicBezTo>
                  <a:cubicBezTo>
                    <a:pt x="21126" y="12679"/>
                    <a:pt x="21123" y="12676"/>
                    <a:pt x="21121" y="12676"/>
                  </a:cubicBezTo>
                  <a:cubicBezTo>
                    <a:pt x="21118" y="12676"/>
                    <a:pt x="21116" y="12679"/>
                    <a:pt x="21116" y="12684"/>
                  </a:cubicBezTo>
                  <a:cubicBezTo>
                    <a:pt x="20966" y="13562"/>
                    <a:pt x="20805" y="14440"/>
                    <a:pt x="20537" y="15286"/>
                  </a:cubicBezTo>
                  <a:cubicBezTo>
                    <a:pt x="20259" y="16164"/>
                    <a:pt x="19884" y="16978"/>
                    <a:pt x="19467" y="17792"/>
                  </a:cubicBezTo>
                  <a:cubicBezTo>
                    <a:pt x="18856" y="18123"/>
                    <a:pt x="18267" y="18477"/>
                    <a:pt x="17668" y="18820"/>
                  </a:cubicBezTo>
                  <a:cubicBezTo>
                    <a:pt x="17239" y="19055"/>
                    <a:pt x="16821" y="19301"/>
                    <a:pt x="16393" y="19537"/>
                  </a:cubicBezTo>
                  <a:cubicBezTo>
                    <a:pt x="16672" y="18948"/>
                    <a:pt x="16864" y="18306"/>
                    <a:pt x="17068" y="17695"/>
                  </a:cubicBezTo>
                  <a:cubicBezTo>
                    <a:pt x="17282" y="17042"/>
                    <a:pt x="17475" y="16367"/>
                    <a:pt x="17635" y="15703"/>
                  </a:cubicBezTo>
                  <a:cubicBezTo>
                    <a:pt x="17643" y="15696"/>
                    <a:pt x="17635" y="15688"/>
                    <a:pt x="17629" y="15688"/>
                  </a:cubicBezTo>
                  <a:cubicBezTo>
                    <a:pt x="17627" y="15688"/>
                    <a:pt x="17625" y="15690"/>
                    <a:pt x="17625" y="15693"/>
                  </a:cubicBezTo>
                  <a:cubicBezTo>
                    <a:pt x="17442" y="16346"/>
                    <a:pt x="17250" y="16999"/>
                    <a:pt x="17025" y="17642"/>
                  </a:cubicBezTo>
                  <a:cubicBezTo>
                    <a:pt x="16811" y="18295"/>
                    <a:pt x="16543" y="18916"/>
                    <a:pt x="16340" y="19558"/>
                  </a:cubicBezTo>
                  <a:lnTo>
                    <a:pt x="16340" y="19569"/>
                  </a:lnTo>
                  <a:lnTo>
                    <a:pt x="15215" y="20201"/>
                  </a:lnTo>
                  <a:cubicBezTo>
                    <a:pt x="14434" y="20640"/>
                    <a:pt x="13642" y="21057"/>
                    <a:pt x="12902" y="21550"/>
                  </a:cubicBezTo>
                  <a:cubicBezTo>
                    <a:pt x="12185" y="22032"/>
                    <a:pt x="11510" y="22556"/>
                    <a:pt x="10751" y="22963"/>
                  </a:cubicBezTo>
                  <a:cubicBezTo>
                    <a:pt x="10729" y="22985"/>
                    <a:pt x="10708" y="22996"/>
                    <a:pt x="10686" y="23006"/>
                  </a:cubicBezTo>
                  <a:cubicBezTo>
                    <a:pt x="10965" y="22803"/>
                    <a:pt x="11222" y="22556"/>
                    <a:pt x="11500" y="22332"/>
                  </a:cubicBezTo>
                  <a:cubicBezTo>
                    <a:pt x="11779" y="22107"/>
                    <a:pt x="12067" y="21892"/>
                    <a:pt x="12357" y="21678"/>
                  </a:cubicBezTo>
                  <a:cubicBezTo>
                    <a:pt x="12935" y="21250"/>
                    <a:pt x="13545" y="20843"/>
                    <a:pt x="14166" y="20469"/>
                  </a:cubicBezTo>
                  <a:cubicBezTo>
                    <a:pt x="14202" y="20451"/>
                    <a:pt x="14177" y="20410"/>
                    <a:pt x="14150" y="20410"/>
                  </a:cubicBezTo>
                  <a:cubicBezTo>
                    <a:pt x="14145" y="20410"/>
                    <a:pt x="14139" y="20411"/>
                    <a:pt x="14134" y="20415"/>
                  </a:cubicBezTo>
                  <a:cubicBezTo>
                    <a:pt x="13492" y="20790"/>
                    <a:pt x="12871" y="21197"/>
                    <a:pt x="12271" y="21625"/>
                  </a:cubicBezTo>
                  <a:cubicBezTo>
                    <a:pt x="11982" y="21839"/>
                    <a:pt x="11703" y="22064"/>
                    <a:pt x="11425" y="22278"/>
                  </a:cubicBezTo>
                  <a:cubicBezTo>
                    <a:pt x="11146" y="22503"/>
                    <a:pt x="10836" y="22728"/>
                    <a:pt x="10601" y="22996"/>
                  </a:cubicBezTo>
                  <a:cubicBezTo>
                    <a:pt x="10590" y="23017"/>
                    <a:pt x="10601" y="23039"/>
                    <a:pt x="10611" y="23039"/>
                  </a:cubicBezTo>
                  <a:cubicBezTo>
                    <a:pt x="10268" y="23220"/>
                    <a:pt x="9915" y="23381"/>
                    <a:pt x="9551" y="23520"/>
                  </a:cubicBezTo>
                  <a:cubicBezTo>
                    <a:pt x="9337" y="23595"/>
                    <a:pt x="9123" y="23670"/>
                    <a:pt x="8909" y="23734"/>
                  </a:cubicBezTo>
                  <a:cubicBezTo>
                    <a:pt x="8819" y="23757"/>
                    <a:pt x="8724" y="23785"/>
                    <a:pt x="8631" y="23785"/>
                  </a:cubicBezTo>
                  <a:cubicBezTo>
                    <a:pt x="8591" y="23785"/>
                    <a:pt x="8551" y="23780"/>
                    <a:pt x="8512" y="23767"/>
                  </a:cubicBezTo>
                  <a:cubicBezTo>
                    <a:pt x="7998" y="22503"/>
                    <a:pt x="7710" y="21164"/>
                    <a:pt x="7570" y="19815"/>
                  </a:cubicBezTo>
                  <a:cubicBezTo>
                    <a:pt x="7324" y="17299"/>
                    <a:pt x="7570" y="14751"/>
                    <a:pt x="7848" y="12245"/>
                  </a:cubicBezTo>
                  <a:cubicBezTo>
                    <a:pt x="8138" y="9633"/>
                    <a:pt x="8481" y="7009"/>
                    <a:pt x="9305" y="4503"/>
                  </a:cubicBezTo>
                  <a:cubicBezTo>
                    <a:pt x="9312" y="4483"/>
                    <a:pt x="9291" y="4466"/>
                    <a:pt x="9274" y="4466"/>
                  </a:cubicBezTo>
                  <a:cubicBezTo>
                    <a:pt x="9264" y="4466"/>
                    <a:pt x="9255" y="4471"/>
                    <a:pt x="9252" y="4482"/>
                  </a:cubicBezTo>
                  <a:cubicBezTo>
                    <a:pt x="8662" y="5810"/>
                    <a:pt x="8405" y="7266"/>
                    <a:pt x="8170" y="8690"/>
                  </a:cubicBezTo>
                  <a:cubicBezTo>
                    <a:pt x="7753" y="11292"/>
                    <a:pt x="7377" y="13937"/>
                    <a:pt x="7281" y="16581"/>
                  </a:cubicBezTo>
                  <a:cubicBezTo>
                    <a:pt x="7185" y="18916"/>
                    <a:pt x="7356" y="21293"/>
                    <a:pt x="8170" y="23499"/>
                  </a:cubicBezTo>
                  <a:cubicBezTo>
                    <a:pt x="7645" y="22899"/>
                    <a:pt x="7249" y="22192"/>
                    <a:pt x="6896" y="21486"/>
                  </a:cubicBezTo>
                  <a:cubicBezTo>
                    <a:pt x="6071" y="19848"/>
                    <a:pt x="5557" y="18080"/>
                    <a:pt x="5204" y="16293"/>
                  </a:cubicBezTo>
                  <a:cubicBezTo>
                    <a:pt x="5022" y="15382"/>
                    <a:pt x="4883" y="14461"/>
                    <a:pt x="4765" y="13540"/>
                  </a:cubicBezTo>
                  <a:cubicBezTo>
                    <a:pt x="4700" y="13091"/>
                    <a:pt x="4647" y="12641"/>
                    <a:pt x="4604" y="12191"/>
                  </a:cubicBezTo>
                  <a:cubicBezTo>
                    <a:pt x="4593" y="12106"/>
                    <a:pt x="4583" y="12031"/>
                    <a:pt x="4572" y="11945"/>
                  </a:cubicBezTo>
                  <a:cubicBezTo>
                    <a:pt x="4604" y="11720"/>
                    <a:pt x="4583" y="11474"/>
                    <a:pt x="4604" y="11249"/>
                  </a:cubicBezTo>
                  <a:cubicBezTo>
                    <a:pt x="4604" y="11228"/>
                    <a:pt x="4615" y="11206"/>
                    <a:pt x="4615" y="11185"/>
                  </a:cubicBezTo>
                  <a:cubicBezTo>
                    <a:pt x="4647" y="11110"/>
                    <a:pt x="4669" y="11046"/>
                    <a:pt x="4647" y="10982"/>
                  </a:cubicBezTo>
                  <a:cubicBezTo>
                    <a:pt x="4636" y="10971"/>
                    <a:pt x="4636" y="10960"/>
                    <a:pt x="4636" y="10960"/>
                  </a:cubicBezTo>
                  <a:cubicBezTo>
                    <a:pt x="4647" y="10864"/>
                    <a:pt x="4658" y="10778"/>
                    <a:pt x="4669" y="10682"/>
                  </a:cubicBezTo>
                  <a:cubicBezTo>
                    <a:pt x="4679" y="10639"/>
                    <a:pt x="4690" y="10596"/>
                    <a:pt x="4690" y="10553"/>
                  </a:cubicBezTo>
                  <a:cubicBezTo>
                    <a:pt x="4754" y="10382"/>
                    <a:pt x="4807" y="10211"/>
                    <a:pt x="4872" y="10039"/>
                  </a:cubicBezTo>
                  <a:lnTo>
                    <a:pt x="5321" y="8851"/>
                  </a:lnTo>
                  <a:cubicBezTo>
                    <a:pt x="5600" y="8165"/>
                    <a:pt x="5878" y="7470"/>
                    <a:pt x="6168" y="6784"/>
                  </a:cubicBezTo>
                  <a:cubicBezTo>
                    <a:pt x="6446" y="6152"/>
                    <a:pt x="6767" y="5564"/>
                    <a:pt x="6725" y="4857"/>
                  </a:cubicBezTo>
                  <a:cubicBezTo>
                    <a:pt x="6692" y="4279"/>
                    <a:pt x="6510" y="3722"/>
                    <a:pt x="6392" y="3154"/>
                  </a:cubicBezTo>
                  <a:lnTo>
                    <a:pt x="6392" y="3154"/>
                  </a:lnTo>
                  <a:cubicBezTo>
                    <a:pt x="6446" y="3261"/>
                    <a:pt x="6521" y="3368"/>
                    <a:pt x="6606" y="3444"/>
                  </a:cubicBezTo>
                  <a:cubicBezTo>
                    <a:pt x="6610" y="3445"/>
                    <a:pt x="6614" y="3446"/>
                    <a:pt x="6618" y="3446"/>
                  </a:cubicBezTo>
                  <a:cubicBezTo>
                    <a:pt x="6634" y="3446"/>
                    <a:pt x="6647" y="3429"/>
                    <a:pt x="6639" y="3411"/>
                  </a:cubicBezTo>
                  <a:cubicBezTo>
                    <a:pt x="6585" y="3304"/>
                    <a:pt x="6499" y="3218"/>
                    <a:pt x="6435" y="3111"/>
                  </a:cubicBezTo>
                  <a:cubicBezTo>
                    <a:pt x="6425" y="3090"/>
                    <a:pt x="6392" y="3047"/>
                    <a:pt x="6361" y="2994"/>
                  </a:cubicBezTo>
                  <a:cubicBezTo>
                    <a:pt x="6349" y="2930"/>
                    <a:pt x="6339" y="2876"/>
                    <a:pt x="6328" y="2811"/>
                  </a:cubicBezTo>
                  <a:cubicBezTo>
                    <a:pt x="6242" y="2190"/>
                    <a:pt x="6328" y="1538"/>
                    <a:pt x="6510" y="938"/>
                  </a:cubicBezTo>
                  <a:close/>
                  <a:moveTo>
                    <a:pt x="20773" y="17331"/>
                  </a:moveTo>
                  <a:lnTo>
                    <a:pt x="20773" y="17331"/>
                  </a:lnTo>
                  <a:cubicBezTo>
                    <a:pt x="20740" y="17502"/>
                    <a:pt x="20709" y="17663"/>
                    <a:pt x="20687" y="17824"/>
                  </a:cubicBezTo>
                  <a:cubicBezTo>
                    <a:pt x="20676" y="17813"/>
                    <a:pt x="20666" y="17813"/>
                    <a:pt x="20666" y="17813"/>
                  </a:cubicBezTo>
                  <a:cubicBezTo>
                    <a:pt x="20657" y="17813"/>
                    <a:pt x="20647" y="17812"/>
                    <a:pt x="20638" y="17812"/>
                  </a:cubicBezTo>
                  <a:cubicBezTo>
                    <a:pt x="20454" y="17812"/>
                    <a:pt x="20262" y="17913"/>
                    <a:pt x="20119" y="17995"/>
                  </a:cubicBezTo>
                  <a:cubicBezTo>
                    <a:pt x="19938" y="18092"/>
                    <a:pt x="19766" y="18220"/>
                    <a:pt x="19605" y="18349"/>
                  </a:cubicBezTo>
                  <a:cubicBezTo>
                    <a:pt x="19580" y="18366"/>
                    <a:pt x="19603" y="18397"/>
                    <a:pt x="19629" y="18397"/>
                  </a:cubicBezTo>
                  <a:cubicBezTo>
                    <a:pt x="19636" y="18397"/>
                    <a:pt x="19642" y="18396"/>
                    <a:pt x="19648" y="18391"/>
                  </a:cubicBezTo>
                  <a:cubicBezTo>
                    <a:pt x="19820" y="18273"/>
                    <a:pt x="20002" y="18177"/>
                    <a:pt x="20195" y="18092"/>
                  </a:cubicBezTo>
                  <a:cubicBezTo>
                    <a:pt x="20345" y="18027"/>
                    <a:pt x="20526" y="17985"/>
                    <a:pt x="20666" y="17888"/>
                  </a:cubicBezTo>
                  <a:lnTo>
                    <a:pt x="20666" y="17888"/>
                  </a:lnTo>
                  <a:cubicBezTo>
                    <a:pt x="20666" y="17920"/>
                    <a:pt x="20655" y="17952"/>
                    <a:pt x="20655" y="17985"/>
                  </a:cubicBezTo>
                  <a:cubicBezTo>
                    <a:pt x="20623" y="18113"/>
                    <a:pt x="20559" y="18295"/>
                    <a:pt x="20548" y="18445"/>
                  </a:cubicBezTo>
                  <a:cubicBezTo>
                    <a:pt x="20366" y="18499"/>
                    <a:pt x="20184" y="18573"/>
                    <a:pt x="20002" y="18637"/>
                  </a:cubicBezTo>
                  <a:cubicBezTo>
                    <a:pt x="19777" y="18680"/>
                    <a:pt x="19552" y="18766"/>
                    <a:pt x="19348" y="18884"/>
                  </a:cubicBezTo>
                  <a:cubicBezTo>
                    <a:pt x="19188" y="18970"/>
                    <a:pt x="19038" y="19066"/>
                    <a:pt x="18888" y="19162"/>
                  </a:cubicBezTo>
                  <a:cubicBezTo>
                    <a:pt x="18546" y="19344"/>
                    <a:pt x="18203" y="19537"/>
                    <a:pt x="17860" y="19719"/>
                  </a:cubicBezTo>
                  <a:cubicBezTo>
                    <a:pt x="16222" y="20597"/>
                    <a:pt x="14563" y="21443"/>
                    <a:pt x="13010" y="22439"/>
                  </a:cubicBezTo>
                  <a:cubicBezTo>
                    <a:pt x="12260" y="22920"/>
                    <a:pt x="11489" y="23381"/>
                    <a:pt x="10686" y="23767"/>
                  </a:cubicBezTo>
                  <a:cubicBezTo>
                    <a:pt x="10472" y="23874"/>
                    <a:pt x="10172" y="24024"/>
                    <a:pt x="9851" y="24141"/>
                  </a:cubicBezTo>
                  <a:cubicBezTo>
                    <a:pt x="9647" y="24205"/>
                    <a:pt x="9433" y="24248"/>
                    <a:pt x="9219" y="24269"/>
                  </a:cubicBezTo>
                  <a:cubicBezTo>
                    <a:pt x="9171" y="24275"/>
                    <a:pt x="9101" y="24280"/>
                    <a:pt x="9024" y="24280"/>
                  </a:cubicBezTo>
                  <a:cubicBezTo>
                    <a:pt x="8946" y="24280"/>
                    <a:pt x="8861" y="24275"/>
                    <a:pt x="8780" y="24259"/>
                  </a:cubicBezTo>
                  <a:cubicBezTo>
                    <a:pt x="8716" y="24227"/>
                    <a:pt x="8652" y="24195"/>
                    <a:pt x="8598" y="24152"/>
                  </a:cubicBezTo>
                  <a:cubicBezTo>
                    <a:pt x="8577" y="24120"/>
                    <a:pt x="8566" y="24088"/>
                    <a:pt x="8545" y="24055"/>
                  </a:cubicBezTo>
                  <a:lnTo>
                    <a:pt x="8545" y="24045"/>
                  </a:lnTo>
                  <a:cubicBezTo>
                    <a:pt x="8554" y="24050"/>
                    <a:pt x="8564" y="24052"/>
                    <a:pt x="8572" y="24052"/>
                  </a:cubicBezTo>
                  <a:cubicBezTo>
                    <a:pt x="8604" y="24052"/>
                    <a:pt x="8628" y="24025"/>
                    <a:pt x="8619" y="23991"/>
                  </a:cubicBezTo>
                  <a:cubicBezTo>
                    <a:pt x="8823" y="23991"/>
                    <a:pt x="9037" y="23905"/>
                    <a:pt x="9219" y="23852"/>
                  </a:cubicBezTo>
                  <a:cubicBezTo>
                    <a:pt x="9680" y="23691"/>
                    <a:pt x="10130" y="23499"/>
                    <a:pt x="10558" y="23284"/>
                  </a:cubicBezTo>
                  <a:cubicBezTo>
                    <a:pt x="11393" y="22878"/>
                    <a:pt x="12121" y="22332"/>
                    <a:pt x="12881" y="21818"/>
                  </a:cubicBezTo>
                  <a:cubicBezTo>
                    <a:pt x="13663" y="21282"/>
                    <a:pt x="14498" y="20843"/>
                    <a:pt x="15322" y="20372"/>
                  </a:cubicBezTo>
                  <a:cubicBezTo>
                    <a:pt x="16190" y="19879"/>
                    <a:pt x="17047" y="19398"/>
                    <a:pt x="17914" y="18905"/>
                  </a:cubicBezTo>
                  <a:cubicBezTo>
                    <a:pt x="18674" y="18466"/>
                    <a:pt x="19467" y="18059"/>
                    <a:pt x="20205" y="17588"/>
                  </a:cubicBezTo>
                  <a:cubicBezTo>
                    <a:pt x="20226" y="17588"/>
                    <a:pt x="20238" y="17578"/>
                    <a:pt x="20259" y="17556"/>
                  </a:cubicBezTo>
                  <a:lnTo>
                    <a:pt x="20269" y="17545"/>
                  </a:lnTo>
                  <a:cubicBezTo>
                    <a:pt x="20283" y="17572"/>
                    <a:pt x="20312" y="17590"/>
                    <a:pt x="20340" y="17590"/>
                  </a:cubicBezTo>
                  <a:cubicBezTo>
                    <a:pt x="20358" y="17590"/>
                    <a:pt x="20375" y="17583"/>
                    <a:pt x="20387" y="17567"/>
                  </a:cubicBezTo>
                  <a:cubicBezTo>
                    <a:pt x="20430" y="17513"/>
                    <a:pt x="20473" y="17459"/>
                    <a:pt x="20505" y="17406"/>
                  </a:cubicBezTo>
                  <a:lnTo>
                    <a:pt x="20516" y="17406"/>
                  </a:lnTo>
                  <a:cubicBezTo>
                    <a:pt x="20522" y="17407"/>
                    <a:pt x="20527" y="17408"/>
                    <a:pt x="20533" y="17408"/>
                  </a:cubicBezTo>
                  <a:cubicBezTo>
                    <a:pt x="20581" y="17408"/>
                    <a:pt x="20629" y="17373"/>
                    <a:pt x="20676" y="17364"/>
                  </a:cubicBezTo>
                  <a:lnTo>
                    <a:pt x="20773" y="17331"/>
                  </a:lnTo>
                  <a:close/>
                  <a:moveTo>
                    <a:pt x="6020" y="20269"/>
                  </a:moveTo>
                  <a:cubicBezTo>
                    <a:pt x="6034" y="20269"/>
                    <a:pt x="6047" y="20271"/>
                    <a:pt x="6061" y="20276"/>
                  </a:cubicBezTo>
                  <a:cubicBezTo>
                    <a:pt x="6392" y="20983"/>
                    <a:pt x="6725" y="21700"/>
                    <a:pt x="7110" y="22396"/>
                  </a:cubicBezTo>
                  <a:cubicBezTo>
                    <a:pt x="7324" y="22782"/>
                    <a:pt x="7560" y="23177"/>
                    <a:pt x="7806" y="23541"/>
                  </a:cubicBezTo>
                  <a:cubicBezTo>
                    <a:pt x="7977" y="23798"/>
                    <a:pt x="8170" y="24055"/>
                    <a:pt x="8384" y="24281"/>
                  </a:cubicBezTo>
                  <a:cubicBezTo>
                    <a:pt x="8384" y="24291"/>
                    <a:pt x="8395" y="24291"/>
                    <a:pt x="8395" y="24302"/>
                  </a:cubicBezTo>
                  <a:cubicBezTo>
                    <a:pt x="8191" y="24516"/>
                    <a:pt x="8052" y="24816"/>
                    <a:pt x="7934" y="25083"/>
                  </a:cubicBezTo>
                  <a:cubicBezTo>
                    <a:pt x="7806" y="25351"/>
                    <a:pt x="7710" y="25630"/>
                    <a:pt x="7624" y="25908"/>
                  </a:cubicBezTo>
                  <a:cubicBezTo>
                    <a:pt x="7538" y="25715"/>
                    <a:pt x="7377" y="25523"/>
                    <a:pt x="7270" y="25351"/>
                  </a:cubicBezTo>
                  <a:cubicBezTo>
                    <a:pt x="7142" y="25126"/>
                    <a:pt x="7013" y="24902"/>
                    <a:pt x="6896" y="24676"/>
                  </a:cubicBezTo>
                  <a:cubicBezTo>
                    <a:pt x="6639" y="24174"/>
                    <a:pt x="6414" y="23660"/>
                    <a:pt x="6242" y="23134"/>
                  </a:cubicBezTo>
                  <a:cubicBezTo>
                    <a:pt x="6189" y="22974"/>
                    <a:pt x="6135" y="22813"/>
                    <a:pt x="6092" y="22653"/>
                  </a:cubicBezTo>
                  <a:cubicBezTo>
                    <a:pt x="6018" y="22321"/>
                    <a:pt x="5942" y="21978"/>
                    <a:pt x="5900" y="21647"/>
                  </a:cubicBezTo>
                  <a:cubicBezTo>
                    <a:pt x="5868" y="21411"/>
                    <a:pt x="5857" y="21175"/>
                    <a:pt x="5857" y="20950"/>
                  </a:cubicBezTo>
                  <a:cubicBezTo>
                    <a:pt x="5857" y="20769"/>
                    <a:pt x="5868" y="20543"/>
                    <a:pt x="5942" y="20351"/>
                  </a:cubicBezTo>
                  <a:cubicBezTo>
                    <a:pt x="6168" y="21079"/>
                    <a:pt x="6468" y="21775"/>
                    <a:pt x="6821" y="22449"/>
                  </a:cubicBezTo>
                  <a:cubicBezTo>
                    <a:pt x="7196" y="23177"/>
                    <a:pt x="7634" y="23938"/>
                    <a:pt x="8181" y="24538"/>
                  </a:cubicBezTo>
                  <a:cubicBezTo>
                    <a:pt x="8181" y="24541"/>
                    <a:pt x="8183" y="24542"/>
                    <a:pt x="8185" y="24542"/>
                  </a:cubicBezTo>
                  <a:cubicBezTo>
                    <a:pt x="8191" y="24542"/>
                    <a:pt x="8199" y="24534"/>
                    <a:pt x="8191" y="24526"/>
                  </a:cubicBezTo>
                  <a:cubicBezTo>
                    <a:pt x="7977" y="24174"/>
                    <a:pt x="7720" y="23841"/>
                    <a:pt x="7496" y="23499"/>
                  </a:cubicBezTo>
                  <a:cubicBezTo>
                    <a:pt x="7292" y="23156"/>
                    <a:pt x="7089" y="22803"/>
                    <a:pt x="6896" y="22449"/>
                  </a:cubicBezTo>
                  <a:cubicBezTo>
                    <a:pt x="6532" y="21754"/>
                    <a:pt x="6232" y="21026"/>
                    <a:pt x="5964" y="20286"/>
                  </a:cubicBezTo>
                  <a:cubicBezTo>
                    <a:pt x="5983" y="20274"/>
                    <a:pt x="6001" y="20269"/>
                    <a:pt x="6020" y="20269"/>
                  </a:cubicBezTo>
                  <a:close/>
                  <a:moveTo>
                    <a:pt x="8309" y="26336"/>
                  </a:moveTo>
                  <a:cubicBezTo>
                    <a:pt x="8341" y="26347"/>
                    <a:pt x="8362" y="26358"/>
                    <a:pt x="8395" y="26358"/>
                  </a:cubicBezTo>
                  <a:cubicBezTo>
                    <a:pt x="8309" y="26432"/>
                    <a:pt x="8234" y="26518"/>
                    <a:pt x="8170" y="26604"/>
                  </a:cubicBezTo>
                  <a:cubicBezTo>
                    <a:pt x="8202" y="26551"/>
                    <a:pt x="8224" y="26497"/>
                    <a:pt x="8255" y="26444"/>
                  </a:cubicBezTo>
                  <a:cubicBezTo>
                    <a:pt x="8266" y="26411"/>
                    <a:pt x="8288" y="26368"/>
                    <a:pt x="8309" y="26336"/>
                  </a:cubicBezTo>
                  <a:close/>
                  <a:moveTo>
                    <a:pt x="8020" y="26882"/>
                  </a:moveTo>
                  <a:cubicBezTo>
                    <a:pt x="7998" y="26925"/>
                    <a:pt x="7977" y="26968"/>
                    <a:pt x="7956" y="27022"/>
                  </a:cubicBezTo>
                  <a:lnTo>
                    <a:pt x="7988" y="26893"/>
                  </a:lnTo>
                  <a:cubicBezTo>
                    <a:pt x="7998" y="26893"/>
                    <a:pt x="8009" y="26882"/>
                    <a:pt x="8020" y="26882"/>
                  </a:cubicBezTo>
                  <a:close/>
                  <a:moveTo>
                    <a:pt x="8973" y="26154"/>
                  </a:moveTo>
                  <a:lnTo>
                    <a:pt x="8973" y="26154"/>
                  </a:lnTo>
                  <a:cubicBezTo>
                    <a:pt x="9294" y="26165"/>
                    <a:pt x="9594" y="26187"/>
                    <a:pt x="9883" y="26358"/>
                  </a:cubicBezTo>
                  <a:lnTo>
                    <a:pt x="9894" y="26358"/>
                  </a:lnTo>
                  <a:cubicBezTo>
                    <a:pt x="10118" y="26593"/>
                    <a:pt x="10333" y="26829"/>
                    <a:pt x="10536" y="27075"/>
                  </a:cubicBezTo>
                  <a:cubicBezTo>
                    <a:pt x="10461" y="27022"/>
                    <a:pt x="10387" y="26968"/>
                    <a:pt x="10322" y="26925"/>
                  </a:cubicBezTo>
                  <a:cubicBezTo>
                    <a:pt x="9926" y="26582"/>
                    <a:pt x="9466" y="26304"/>
                    <a:pt x="8973" y="26154"/>
                  </a:cubicBezTo>
                  <a:close/>
                  <a:moveTo>
                    <a:pt x="5718" y="20147"/>
                  </a:moveTo>
                  <a:cubicBezTo>
                    <a:pt x="5718" y="20158"/>
                    <a:pt x="5728" y="20158"/>
                    <a:pt x="5739" y="20169"/>
                  </a:cubicBezTo>
                  <a:cubicBezTo>
                    <a:pt x="5728" y="20201"/>
                    <a:pt x="5728" y="20233"/>
                    <a:pt x="5728" y="20265"/>
                  </a:cubicBezTo>
                  <a:cubicBezTo>
                    <a:pt x="5611" y="20436"/>
                    <a:pt x="5654" y="20715"/>
                    <a:pt x="5686" y="20918"/>
                  </a:cubicBezTo>
                  <a:cubicBezTo>
                    <a:pt x="5675" y="21111"/>
                    <a:pt x="5686" y="21304"/>
                    <a:pt x="5707" y="21497"/>
                  </a:cubicBezTo>
                  <a:cubicBezTo>
                    <a:pt x="5739" y="21689"/>
                    <a:pt x="5782" y="21871"/>
                    <a:pt x="5835" y="22064"/>
                  </a:cubicBezTo>
                  <a:cubicBezTo>
                    <a:pt x="5911" y="22428"/>
                    <a:pt x="6007" y="22792"/>
                    <a:pt x="6114" y="23134"/>
                  </a:cubicBezTo>
                  <a:cubicBezTo>
                    <a:pt x="6285" y="23660"/>
                    <a:pt x="6510" y="24174"/>
                    <a:pt x="6767" y="24666"/>
                  </a:cubicBezTo>
                  <a:cubicBezTo>
                    <a:pt x="6885" y="24912"/>
                    <a:pt x="7013" y="25148"/>
                    <a:pt x="7153" y="25383"/>
                  </a:cubicBezTo>
                  <a:cubicBezTo>
                    <a:pt x="7270" y="25576"/>
                    <a:pt x="7377" y="25844"/>
                    <a:pt x="7549" y="26015"/>
                  </a:cubicBezTo>
                  <a:cubicBezTo>
                    <a:pt x="7538" y="26026"/>
                    <a:pt x="7538" y="26058"/>
                    <a:pt x="7549" y="26068"/>
                  </a:cubicBezTo>
                  <a:cubicBezTo>
                    <a:pt x="7549" y="26080"/>
                    <a:pt x="7549" y="26090"/>
                    <a:pt x="7560" y="26111"/>
                  </a:cubicBezTo>
                  <a:cubicBezTo>
                    <a:pt x="7560" y="26133"/>
                    <a:pt x="7570" y="26154"/>
                    <a:pt x="7591" y="26175"/>
                  </a:cubicBezTo>
                  <a:cubicBezTo>
                    <a:pt x="7603" y="26197"/>
                    <a:pt x="7624" y="26208"/>
                    <a:pt x="7634" y="26218"/>
                  </a:cubicBezTo>
                  <a:cubicBezTo>
                    <a:pt x="7645" y="26218"/>
                    <a:pt x="7667" y="26229"/>
                    <a:pt x="7667" y="26229"/>
                  </a:cubicBezTo>
                  <a:lnTo>
                    <a:pt x="7699" y="26229"/>
                  </a:lnTo>
                  <a:cubicBezTo>
                    <a:pt x="7720" y="26251"/>
                    <a:pt x="7731" y="26261"/>
                    <a:pt x="7763" y="26261"/>
                  </a:cubicBezTo>
                  <a:cubicBezTo>
                    <a:pt x="7806" y="26401"/>
                    <a:pt x="7784" y="26582"/>
                    <a:pt x="7741" y="26722"/>
                  </a:cubicBezTo>
                  <a:cubicBezTo>
                    <a:pt x="7677" y="26904"/>
                    <a:pt x="7603" y="27075"/>
                    <a:pt x="7591" y="27268"/>
                  </a:cubicBezTo>
                  <a:cubicBezTo>
                    <a:pt x="7581" y="27257"/>
                    <a:pt x="7570" y="27236"/>
                    <a:pt x="7560" y="27225"/>
                  </a:cubicBezTo>
                  <a:cubicBezTo>
                    <a:pt x="7560" y="27203"/>
                    <a:pt x="7560" y="27182"/>
                    <a:pt x="7538" y="27172"/>
                  </a:cubicBezTo>
                  <a:cubicBezTo>
                    <a:pt x="7334" y="27000"/>
                    <a:pt x="7131" y="26839"/>
                    <a:pt x="6949" y="26668"/>
                  </a:cubicBezTo>
                  <a:cubicBezTo>
                    <a:pt x="6939" y="26668"/>
                    <a:pt x="6939" y="26658"/>
                    <a:pt x="6928" y="26658"/>
                  </a:cubicBezTo>
                  <a:cubicBezTo>
                    <a:pt x="6767" y="26486"/>
                    <a:pt x="6606" y="26304"/>
                    <a:pt x="6446" y="26122"/>
                  </a:cubicBezTo>
                  <a:cubicBezTo>
                    <a:pt x="6414" y="26080"/>
                    <a:pt x="6382" y="26026"/>
                    <a:pt x="6349" y="25983"/>
                  </a:cubicBezTo>
                  <a:cubicBezTo>
                    <a:pt x="6125" y="25683"/>
                    <a:pt x="5942" y="25351"/>
                    <a:pt x="5771" y="25019"/>
                  </a:cubicBezTo>
                  <a:cubicBezTo>
                    <a:pt x="5648" y="24784"/>
                    <a:pt x="5525" y="24538"/>
                    <a:pt x="5421" y="24283"/>
                  </a:cubicBezTo>
                  <a:lnTo>
                    <a:pt x="5421" y="24283"/>
                  </a:lnTo>
                  <a:cubicBezTo>
                    <a:pt x="5423" y="24284"/>
                    <a:pt x="5426" y="24285"/>
                    <a:pt x="5428" y="24285"/>
                  </a:cubicBezTo>
                  <a:cubicBezTo>
                    <a:pt x="5438" y="24285"/>
                    <a:pt x="5447" y="24275"/>
                    <a:pt x="5440" y="24259"/>
                  </a:cubicBezTo>
                  <a:cubicBezTo>
                    <a:pt x="5375" y="24098"/>
                    <a:pt x="5279" y="23927"/>
                    <a:pt x="5193" y="23756"/>
                  </a:cubicBezTo>
                  <a:cubicBezTo>
                    <a:pt x="5183" y="23724"/>
                    <a:pt x="5172" y="23702"/>
                    <a:pt x="5161" y="23670"/>
                  </a:cubicBezTo>
                  <a:cubicBezTo>
                    <a:pt x="5054" y="23424"/>
                    <a:pt x="4969" y="23188"/>
                    <a:pt x="4915" y="22942"/>
                  </a:cubicBezTo>
                  <a:lnTo>
                    <a:pt x="4915" y="22899"/>
                  </a:lnTo>
                  <a:lnTo>
                    <a:pt x="4904" y="22889"/>
                  </a:lnTo>
                  <a:cubicBezTo>
                    <a:pt x="4861" y="22749"/>
                    <a:pt x="4840" y="22599"/>
                    <a:pt x="4829" y="22449"/>
                  </a:cubicBezTo>
                  <a:lnTo>
                    <a:pt x="4829" y="22449"/>
                  </a:lnTo>
                  <a:cubicBezTo>
                    <a:pt x="4926" y="22942"/>
                    <a:pt x="5107" y="23477"/>
                    <a:pt x="5386" y="23905"/>
                  </a:cubicBezTo>
                  <a:cubicBezTo>
                    <a:pt x="5386" y="23909"/>
                    <a:pt x="5388" y="23910"/>
                    <a:pt x="5390" y="23910"/>
                  </a:cubicBezTo>
                  <a:cubicBezTo>
                    <a:pt x="5396" y="23910"/>
                    <a:pt x="5407" y="23902"/>
                    <a:pt x="5407" y="23895"/>
                  </a:cubicBezTo>
                  <a:cubicBezTo>
                    <a:pt x="5300" y="23617"/>
                    <a:pt x="5161" y="23349"/>
                    <a:pt x="5064" y="23081"/>
                  </a:cubicBezTo>
                  <a:cubicBezTo>
                    <a:pt x="4969" y="22813"/>
                    <a:pt x="4893" y="22535"/>
                    <a:pt x="4819" y="22268"/>
                  </a:cubicBezTo>
                  <a:cubicBezTo>
                    <a:pt x="4807" y="22214"/>
                    <a:pt x="4807" y="22171"/>
                    <a:pt x="4807" y="22118"/>
                  </a:cubicBezTo>
                  <a:cubicBezTo>
                    <a:pt x="4861" y="21742"/>
                    <a:pt x="4990" y="21400"/>
                    <a:pt x="5183" y="21047"/>
                  </a:cubicBezTo>
                  <a:cubicBezTo>
                    <a:pt x="5343" y="20736"/>
                    <a:pt x="5514" y="20436"/>
                    <a:pt x="5718" y="20147"/>
                  </a:cubicBezTo>
                  <a:close/>
                  <a:moveTo>
                    <a:pt x="20259" y="18873"/>
                  </a:moveTo>
                  <a:cubicBezTo>
                    <a:pt x="20334" y="18873"/>
                    <a:pt x="20398" y="18873"/>
                    <a:pt x="20462" y="18884"/>
                  </a:cubicBezTo>
                  <a:cubicBezTo>
                    <a:pt x="20495" y="18894"/>
                    <a:pt x="20526" y="18905"/>
                    <a:pt x="20559" y="18905"/>
                  </a:cubicBezTo>
                  <a:cubicBezTo>
                    <a:pt x="19927" y="19334"/>
                    <a:pt x="19295" y="19741"/>
                    <a:pt x="18685" y="20190"/>
                  </a:cubicBezTo>
                  <a:cubicBezTo>
                    <a:pt x="18676" y="20190"/>
                    <a:pt x="18681" y="20204"/>
                    <a:pt x="18689" y="20204"/>
                  </a:cubicBezTo>
                  <a:cubicBezTo>
                    <a:pt x="18691" y="20204"/>
                    <a:pt x="18693" y="20203"/>
                    <a:pt x="18696" y="20201"/>
                  </a:cubicBezTo>
                  <a:cubicBezTo>
                    <a:pt x="19360" y="19826"/>
                    <a:pt x="19981" y="19377"/>
                    <a:pt x="20591" y="18927"/>
                  </a:cubicBezTo>
                  <a:cubicBezTo>
                    <a:pt x="20719" y="18959"/>
                    <a:pt x="20826" y="19012"/>
                    <a:pt x="20933" y="19066"/>
                  </a:cubicBezTo>
                  <a:cubicBezTo>
                    <a:pt x="20334" y="19472"/>
                    <a:pt x="19724" y="19891"/>
                    <a:pt x="19156" y="20351"/>
                  </a:cubicBezTo>
                  <a:cubicBezTo>
                    <a:pt x="19147" y="20368"/>
                    <a:pt x="19153" y="20386"/>
                    <a:pt x="19167" y="20386"/>
                  </a:cubicBezTo>
                  <a:cubicBezTo>
                    <a:pt x="19170" y="20386"/>
                    <a:pt x="19173" y="20385"/>
                    <a:pt x="19177" y="20383"/>
                  </a:cubicBezTo>
                  <a:cubicBezTo>
                    <a:pt x="19809" y="20008"/>
                    <a:pt x="20419" y="19558"/>
                    <a:pt x="20997" y="19108"/>
                  </a:cubicBezTo>
                  <a:cubicBezTo>
                    <a:pt x="21009" y="19108"/>
                    <a:pt x="21009" y="19120"/>
                    <a:pt x="21019" y="19120"/>
                  </a:cubicBezTo>
                  <a:lnTo>
                    <a:pt x="21051" y="19151"/>
                  </a:lnTo>
                  <a:cubicBezTo>
                    <a:pt x="20323" y="19665"/>
                    <a:pt x="19627" y="20233"/>
                    <a:pt x="18920" y="20769"/>
                  </a:cubicBezTo>
                  <a:cubicBezTo>
                    <a:pt x="18256" y="21282"/>
                    <a:pt x="17604" y="21796"/>
                    <a:pt x="16929" y="22289"/>
                  </a:cubicBezTo>
                  <a:cubicBezTo>
                    <a:pt x="16265" y="22792"/>
                    <a:pt x="15569" y="23199"/>
                    <a:pt x="14851" y="23584"/>
                  </a:cubicBezTo>
                  <a:cubicBezTo>
                    <a:pt x="14134" y="23959"/>
                    <a:pt x="13416" y="24334"/>
                    <a:pt x="12688" y="24676"/>
                  </a:cubicBezTo>
                  <a:cubicBezTo>
                    <a:pt x="12303" y="24859"/>
                    <a:pt x="11907" y="25019"/>
                    <a:pt x="11510" y="25148"/>
                  </a:cubicBezTo>
                  <a:cubicBezTo>
                    <a:pt x="11136" y="25276"/>
                    <a:pt x="10740" y="25330"/>
                    <a:pt x="10365" y="25447"/>
                  </a:cubicBezTo>
                  <a:cubicBezTo>
                    <a:pt x="10311" y="25469"/>
                    <a:pt x="10322" y="25544"/>
                    <a:pt x="10375" y="25544"/>
                  </a:cubicBezTo>
                  <a:cubicBezTo>
                    <a:pt x="10804" y="25533"/>
                    <a:pt x="11253" y="25373"/>
                    <a:pt x="11650" y="25244"/>
                  </a:cubicBezTo>
                  <a:cubicBezTo>
                    <a:pt x="12078" y="25094"/>
                    <a:pt x="12496" y="24912"/>
                    <a:pt x="12902" y="24719"/>
                  </a:cubicBezTo>
                  <a:cubicBezTo>
                    <a:pt x="14402" y="24002"/>
                    <a:pt x="15890" y="23242"/>
                    <a:pt x="17218" y="22225"/>
                  </a:cubicBezTo>
                  <a:cubicBezTo>
                    <a:pt x="17903" y="21700"/>
                    <a:pt x="18589" y="21175"/>
                    <a:pt x="19274" y="20640"/>
                  </a:cubicBezTo>
                  <a:cubicBezTo>
                    <a:pt x="19884" y="20169"/>
                    <a:pt x="20516" y="19708"/>
                    <a:pt x="21116" y="19215"/>
                  </a:cubicBezTo>
                  <a:cubicBezTo>
                    <a:pt x="21233" y="19334"/>
                    <a:pt x="21340" y="19451"/>
                    <a:pt x="21447" y="19580"/>
                  </a:cubicBezTo>
                  <a:cubicBezTo>
                    <a:pt x="21726" y="19901"/>
                    <a:pt x="21982" y="20255"/>
                    <a:pt x="22229" y="20607"/>
                  </a:cubicBezTo>
                  <a:cubicBezTo>
                    <a:pt x="21758" y="21004"/>
                    <a:pt x="21266" y="21368"/>
                    <a:pt x="20773" y="21742"/>
                  </a:cubicBezTo>
                  <a:cubicBezTo>
                    <a:pt x="20764" y="21751"/>
                    <a:pt x="20769" y="21767"/>
                    <a:pt x="20783" y="21767"/>
                  </a:cubicBezTo>
                  <a:cubicBezTo>
                    <a:pt x="20786" y="21767"/>
                    <a:pt x="20790" y="21766"/>
                    <a:pt x="20794" y="21764"/>
                  </a:cubicBezTo>
                  <a:cubicBezTo>
                    <a:pt x="21319" y="21443"/>
                    <a:pt x="21801" y="21057"/>
                    <a:pt x="22261" y="20640"/>
                  </a:cubicBezTo>
                  <a:cubicBezTo>
                    <a:pt x="22261" y="20661"/>
                    <a:pt x="22272" y="20672"/>
                    <a:pt x="22282" y="20683"/>
                  </a:cubicBezTo>
                  <a:cubicBezTo>
                    <a:pt x="22304" y="20704"/>
                    <a:pt x="22315" y="20736"/>
                    <a:pt x="22336" y="20757"/>
                  </a:cubicBezTo>
                  <a:cubicBezTo>
                    <a:pt x="21704" y="21357"/>
                    <a:pt x="21073" y="21935"/>
                    <a:pt x="20355" y="22439"/>
                  </a:cubicBezTo>
                  <a:cubicBezTo>
                    <a:pt x="18963" y="23413"/>
                    <a:pt x="17400" y="24055"/>
                    <a:pt x="15836" y="24698"/>
                  </a:cubicBezTo>
                  <a:cubicBezTo>
                    <a:pt x="15012" y="25052"/>
                    <a:pt x="14177" y="25394"/>
                    <a:pt x="13342" y="25737"/>
                  </a:cubicBezTo>
                  <a:cubicBezTo>
                    <a:pt x="12528" y="26080"/>
                    <a:pt x="11725" y="26432"/>
                    <a:pt x="10889" y="26701"/>
                  </a:cubicBezTo>
                  <a:cubicBezTo>
                    <a:pt x="10823" y="26720"/>
                    <a:pt x="10841" y="26823"/>
                    <a:pt x="10906" y="26823"/>
                  </a:cubicBezTo>
                  <a:cubicBezTo>
                    <a:pt x="10914" y="26823"/>
                    <a:pt x="10923" y="26822"/>
                    <a:pt x="10932" y="26818"/>
                  </a:cubicBezTo>
                  <a:cubicBezTo>
                    <a:pt x="11896" y="26518"/>
                    <a:pt x="12828" y="26090"/>
                    <a:pt x="13759" y="25704"/>
                  </a:cubicBezTo>
                  <a:cubicBezTo>
                    <a:pt x="15398" y="25030"/>
                    <a:pt x="17078" y="24398"/>
                    <a:pt x="18653" y="23606"/>
                  </a:cubicBezTo>
                  <a:cubicBezTo>
                    <a:pt x="19370" y="23242"/>
                    <a:pt x="20066" y="22813"/>
                    <a:pt x="20730" y="22332"/>
                  </a:cubicBezTo>
                  <a:lnTo>
                    <a:pt x="20730" y="22332"/>
                  </a:lnTo>
                  <a:cubicBezTo>
                    <a:pt x="20676" y="22385"/>
                    <a:pt x="20633" y="22439"/>
                    <a:pt x="20591" y="22492"/>
                  </a:cubicBezTo>
                  <a:cubicBezTo>
                    <a:pt x="20582" y="22501"/>
                    <a:pt x="20594" y="22517"/>
                    <a:pt x="20605" y="22517"/>
                  </a:cubicBezTo>
                  <a:cubicBezTo>
                    <a:pt x="20607" y="22517"/>
                    <a:pt x="20610" y="22516"/>
                    <a:pt x="20612" y="22513"/>
                  </a:cubicBezTo>
                  <a:cubicBezTo>
                    <a:pt x="21030" y="22182"/>
                    <a:pt x="21404" y="21796"/>
                    <a:pt x="21833" y="21475"/>
                  </a:cubicBezTo>
                  <a:cubicBezTo>
                    <a:pt x="21854" y="21454"/>
                    <a:pt x="21844" y="21421"/>
                    <a:pt x="21822" y="21421"/>
                  </a:cubicBezTo>
                  <a:cubicBezTo>
                    <a:pt x="22015" y="21229"/>
                    <a:pt x="22208" y="21036"/>
                    <a:pt x="22389" y="20833"/>
                  </a:cubicBezTo>
                  <a:cubicBezTo>
                    <a:pt x="22486" y="20972"/>
                    <a:pt x="22582" y="21111"/>
                    <a:pt x="22668" y="21250"/>
                  </a:cubicBezTo>
                  <a:cubicBezTo>
                    <a:pt x="22722" y="21357"/>
                    <a:pt x="22775" y="21475"/>
                    <a:pt x="22872" y="21539"/>
                  </a:cubicBezTo>
                  <a:lnTo>
                    <a:pt x="22968" y="21700"/>
                  </a:lnTo>
                  <a:cubicBezTo>
                    <a:pt x="22989" y="21742"/>
                    <a:pt x="23010" y="21785"/>
                    <a:pt x="23032" y="21839"/>
                  </a:cubicBezTo>
                  <a:cubicBezTo>
                    <a:pt x="23053" y="21904"/>
                    <a:pt x="23086" y="21978"/>
                    <a:pt x="23107" y="22053"/>
                  </a:cubicBezTo>
                  <a:cubicBezTo>
                    <a:pt x="22508" y="22525"/>
                    <a:pt x="21875" y="22942"/>
                    <a:pt x="21276" y="23424"/>
                  </a:cubicBezTo>
                  <a:cubicBezTo>
                    <a:pt x="21267" y="23432"/>
                    <a:pt x="21273" y="23448"/>
                    <a:pt x="21287" y="23448"/>
                  </a:cubicBezTo>
                  <a:cubicBezTo>
                    <a:pt x="21290" y="23448"/>
                    <a:pt x="21293" y="23447"/>
                    <a:pt x="21297" y="23445"/>
                  </a:cubicBezTo>
                  <a:cubicBezTo>
                    <a:pt x="21951" y="23060"/>
                    <a:pt x="22539" y="22567"/>
                    <a:pt x="23129" y="22096"/>
                  </a:cubicBezTo>
                  <a:cubicBezTo>
                    <a:pt x="23150" y="22149"/>
                    <a:pt x="23171" y="22214"/>
                    <a:pt x="23182" y="22268"/>
                  </a:cubicBezTo>
                  <a:cubicBezTo>
                    <a:pt x="22743" y="22610"/>
                    <a:pt x="22282" y="22942"/>
                    <a:pt x="21865" y="23317"/>
                  </a:cubicBezTo>
                  <a:cubicBezTo>
                    <a:pt x="21849" y="23325"/>
                    <a:pt x="21857" y="23346"/>
                    <a:pt x="21872" y="23346"/>
                  </a:cubicBezTo>
                  <a:cubicBezTo>
                    <a:pt x="21876" y="23346"/>
                    <a:pt x="21881" y="23343"/>
                    <a:pt x="21887" y="23338"/>
                  </a:cubicBezTo>
                  <a:cubicBezTo>
                    <a:pt x="22347" y="23027"/>
                    <a:pt x="22775" y="22674"/>
                    <a:pt x="23203" y="22321"/>
                  </a:cubicBezTo>
                  <a:cubicBezTo>
                    <a:pt x="23214" y="22364"/>
                    <a:pt x="23236" y="22406"/>
                    <a:pt x="23246" y="22449"/>
                  </a:cubicBezTo>
                  <a:cubicBezTo>
                    <a:pt x="23257" y="22460"/>
                    <a:pt x="23257" y="22471"/>
                    <a:pt x="23267" y="22482"/>
                  </a:cubicBezTo>
                  <a:cubicBezTo>
                    <a:pt x="23182" y="22556"/>
                    <a:pt x="23086" y="22642"/>
                    <a:pt x="23000" y="22717"/>
                  </a:cubicBezTo>
                  <a:cubicBezTo>
                    <a:pt x="22818" y="22878"/>
                    <a:pt x="22625" y="23027"/>
                    <a:pt x="22432" y="23177"/>
                  </a:cubicBezTo>
                  <a:cubicBezTo>
                    <a:pt x="22058" y="23467"/>
                    <a:pt x="21661" y="23745"/>
                    <a:pt x="21266" y="24002"/>
                  </a:cubicBezTo>
                  <a:cubicBezTo>
                    <a:pt x="20537" y="24484"/>
                    <a:pt x="19777" y="24902"/>
                    <a:pt x="19027" y="25330"/>
                  </a:cubicBezTo>
                  <a:cubicBezTo>
                    <a:pt x="18256" y="25769"/>
                    <a:pt x="17485" y="26208"/>
                    <a:pt x="16683" y="26604"/>
                  </a:cubicBezTo>
                  <a:cubicBezTo>
                    <a:pt x="15869" y="27000"/>
                    <a:pt x="15034" y="27375"/>
                    <a:pt x="14209" y="27760"/>
                  </a:cubicBezTo>
                  <a:cubicBezTo>
                    <a:pt x="13416" y="28124"/>
                    <a:pt x="12614" y="28510"/>
                    <a:pt x="11746" y="28660"/>
                  </a:cubicBezTo>
                  <a:cubicBezTo>
                    <a:pt x="11222" y="27717"/>
                    <a:pt x="10611" y="26808"/>
                    <a:pt x="9808" y="26101"/>
                  </a:cubicBezTo>
                  <a:lnTo>
                    <a:pt x="9808" y="26101"/>
                  </a:lnTo>
                  <a:cubicBezTo>
                    <a:pt x="10097" y="26229"/>
                    <a:pt x="10365" y="26401"/>
                    <a:pt x="10622" y="26615"/>
                  </a:cubicBezTo>
                  <a:cubicBezTo>
                    <a:pt x="10625" y="26620"/>
                    <a:pt x="10628" y="26622"/>
                    <a:pt x="10632" y="26622"/>
                  </a:cubicBezTo>
                  <a:cubicBezTo>
                    <a:pt x="10645" y="26622"/>
                    <a:pt x="10660" y="26601"/>
                    <a:pt x="10644" y="26593"/>
                  </a:cubicBezTo>
                  <a:cubicBezTo>
                    <a:pt x="10111" y="26030"/>
                    <a:pt x="9324" y="25702"/>
                    <a:pt x="8545" y="25702"/>
                  </a:cubicBezTo>
                  <a:cubicBezTo>
                    <a:pt x="8509" y="25702"/>
                    <a:pt x="8474" y="25703"/>
                    <a:pt x="8438" y="25704"/>
                  </a:cubicBezTo>
                  <a:cubicBezTo>
                    <a:pt x="8384" y="25704"/>
                    <a:pt x="8384" y="25801"/>
                    <a:pt x="8448" y="25801"/>
                  </a:cubicBezTo>
                  <a:cubicBezTo>
                    <a:pt x="8866" y="25811"/>
                    <a:pt x="9252" y="25887"/>
                    <a:pt x="9626" y="26026"/>
                  </a:cubicBezTo>
                  <a:cubicBezTo>
                    <a:pt x="9604" y="26047"/>
                    <a:pt x="9604" y="26080"/>
                    <a:pt x="9626" y="26101"/>
                  </a:cubicBezTo>
                  <a:cubicBezTo>
                    <a:pt x="9658" y="26122"/>
                    <a:pt x="9680" y="26144"/>
                    <a:pt x="9701" y="26165"/>
                  </a:cubicBezTo>
                  <a:cubicBezTo>
                    <a:pt x="9476" y="26068"/>
                    <a:pt x="9219" y="26068"/>
                    <a:pt x="8962" y="26047"/>
                  </a:cubicBezTo>
                  <a:cubicBezTo>
                    <a:pt x="8748" y="26037"/>
                    <a:pt x="8534" y="26015"/>
                    <a:pt x="8309" y="26004"/>
                  </a:cubicBezTo>
                  <a:cubicBezTo>
                    <a:pt x="8148" y="25994"/>
                    <a:pt x="7988" y="25972"/>
                    <a:pt x="7827" y="25972"/>
                  </a:cubicBezTo>
                  <a:lnTo>
                    <a:pt x="7817" y="25972"/>
                  </a:lnTo>
                  <a:cubicBezTo>
                    <a:pt x="7881" y="25887"/>
                    <a:pt x="7913" y="25780"/>
                    <a:pt x="7956" y="25683"/>
                  </a:cubicBezTo>
                  <a:cubicBezTo>
                    <a:pt x="8031" y="25512"/>
                    <a:pt x="8105" y="25351"/>
                    <a:pt x="8170" y="25180"/>
                  </a:cubicBezTo>
                  <a:cubicBezTo>
                    <a:pt x="8288" y="24923"/>
                    <a:pt x="8405" y="24688"/>
                    <a:pt x="8588" y="24473"/>
                  </a:cubicBezTo>
                  <a:cubicBezTo>
                    <a:pt x="8609" y="24484"/>
                    <a:pt x="8619" y="24495"/>
                    <a:pt x="8631" y="24505"/>
                  </a:cubicBezTo>
                  <a:cubicBezTo>
                    <a:pt x="8640" y="24511"/>
                    <a:pt x="8649" y="24514"/>
                    <a:pt x="8658" y="24514"/>
                  </a:cubicBezTo>
                  <a:cubicBezTo>
                    <a:pt x="8679" y="24514"/>
                    <a:pt x="8698" y="24499"/>
                    <a:pt x="8705" y="24484"/>
                  </a:cubicBezTo>
                  <a:cubicBezTo>
                    <a:pt x="8844" y="24516"/>
                    <a:pt x="9002" y="24531"/>
                    <a:pt x="9125" y="24531"/>
                  </a:cubicBezTo>
                  <a:cubicBezTo>
                    <a:pt x="9164" y="24531"/>
                    <a:pt x="9200" y="24529"/>
                    <a:pt x="9230" y="24526"/>
                  </a:cubicBezTo>
                  <a:cubicBezTo>
                    <a:pt x="9819" y="24495"/>
                    <a:pt x="10365" y="24269"/>
                    <a:pt x="10911" y="24055"/>
                  </a:cubicBezTo>
                  <a:cubicBezTo>
                    <a:pt x="11896" y="23670"/>
                    <a:pt x="12871" y="23263"/>
                    <a:pt x="13727" y="22642"/>
                  </a:cubicBezTo>
                  <a:cubicBezTo>
                    <a:pt x="14134" y="22342"/>
                    <a:pt x="14530" y="22011"/>
                    <a:pt x="14948" y="21711"/>
                  </a:cubicBezTo>
                  <a:cubicBezTo>
                    <a:pt x="15365" y="21400"/>
                    <a:pt x="15815" y="21154"/>
                    <a:pt x="16286" y="20929"/>
                  </a:cubicBezTo>
                  <a:cubicBezTo>
                    <a:pt x="17004" y="20586"/>
                    <a:pt x="17699" y="20222"/>
                    <a:pt x="18385" y="19815"/>
                  </a:cubicBezTo>
                  <a:lnTo>
                    <a:pt x="18385" y="19815"/>
                  </a:lnTo>
                  <a:cubicBezTo>
                    <a:pt x="18203" y="19944"/>
                    <a:pt x="18032" y="20062"/>
                    <a:pt x="17839" y="20179"/>
                  </a:cubicBezTo>
                  <a:cubicBezTo>
                    <a:pt x="17828" y="20190"/>
                    <a:pt x="17839" y="20212"/>
                    <a:pt x="17860" y="20212"/>
                  </a:cubicBezTo>
                  <a:cubicBezTo>
                    <a:pt x="18256" y="20094"/>
                    <a:pt x="18589" y="19751"/>
                    <a:pt x="18931" y="19515"/>
                  </a:cubicBezTo>
                  <a:cubicBezTo>
                    <a:pt x="19274" y="19291"/>
                    <a:pt x="19627" y="19087"/>
                    <a:pt x="19991" y="18894"/>
                  </a:cubicBezTo>
                  <a:cubicBezTo>
                    <a:pt x="20055" y="18884"/>
                    <a:pt x="20119" y="18873"/>
                    <a:pt x="20184" y="18873"/>
                  </a:cubicBezTo>
                  <a:cubicBezTo>
                    <a:pt x="19831" y="19077"/>
                    <a:pt x="19488" y="19301"/>
                    <a:pt x="19145" y="19526"/>
                  </a:cubicBezTo>
                  <a:cubicBezTo>
                    <a:pt x="18803" y="19751"/>
                    <a:pt x="18406" y="19965"/>
                    <a:pt x="18128" y="20243"/>
                  </a:cubicBezTo>
                  <a:cubicBezTo>
                    <a:pt x="18119" y="20261"/>
                    <a:pt x="18125" y="20279"/>
                    <a:pt x="18139" y="20279"/>
                  </a:cubicBezTo>
                  <a:cubicBezTo>
                    <a:pt x="18142" y="20279"/>
                    <a:pt x="18145" y="20278"/>
                    <a:pt x="18149" y="20276"/>
                  </a:cubicBezTo>
                  <a:cubicBezTo>
                    <a:pt x="18524" y="20094"/>
                    <a:pt x="18856" y="19794"/>
                    <a:pt x="19210" y="19558"/>
                  </a:cubicBezTo>
                  <a:cubicBezTo>
                    <a:pt x="19552" y="19323"/>
                    <a:pt x="19905" y="19098"/>
                    <a:pt x="20259" y="18873"/>
                  </a:cubicBezTo>
                  <a:close/>
                  <a:moveTo>
                    <a:pt x="4669" y="22492"/>
                  </a:moveTo>
                  <a:lnTo>
                    <a:pt x="4669" y="22503"/>
                  </a:lnTo>
                  <a:cubicBezTo>
                    <a:pt x="4604" y="22953"/>
                    <a:pt x="4754" y="23424"/>
                    <a:pt x="4926" y="23841"/>
                  </a:cubicBezTo>
                  <a:cubicBezTo>
                    <a:pt x="5107" y="24259"/>
                    <a:pt x="5311" y="24666"/>
                    <a:pt x="5547" y="25062"/>
                  </a:cubicBezTo>
                  <a:cubicBezTo>
                    <a:pt x="5632" y="25201"/>
                    <a:pt x="5728" y="25351"/>
                    <a:pt x="5825" y="25490"/>
                  </a:cubicBezTo>
                  <a:cubicBezTo>
                    <a:pt x="5996" y="25790"/>
                    <a:pt x="6189" y="26080"/>
                    <a:pt x="6403" y="26347"/>
                  </a:cubicBezTo>
                  <a:cubicBezTo>
                    <a:pt x="6639" y="26636"/>
                    <a:pt x="6906" y="26936"/>
                    <a:pt x="7227" y="27150"/>
                  </a:cubicBezTo>
                  <a:lnTo>
                    <a:pt x="7227" y="27161"/>
                  </a:lnTo>
                  <a:cubicBezTo>
                    <a:pt x="7313" y="27268"/>
                    <a:pt x="7410" y="27343"/>
                    <a:pt x="7527" y="27396"/>
                  </a:cubicBezTo>
                  <a:cubicBezTo>
                    <a:pt x="7603" y="27557"/>
                    <a:pt x="7603" y="27760"/>
                    <a:pt x="7570" y="27932"/>
                  </a:cubicBezTo>
                  <a:cubicBezTo>
                    <a:pt x="7517" y="28188"/>
                    <a:pt x="7442" y="28424"/>
                    <a:pt x="7453" y="28681"/>
                  </a:cubicBezTo>
                  <a:cubicBezTo>
                    <a:pt x="7420" y="28660"/>
                    <a:pt x="7388" y="28638"/>
                    <a:pt x="7356" y="28595"/>
                  </a:cubicBezTo>
                  <a:cubicBezTo>
                    <a:pt x="7174" y="28157"/>
                    <a:pt x="6756" y="27867"/>
                    <a:pt x="6382" y="27610"/>
                  </a:cubicBezTo>
                  <a:cubicBezTo>
                    <a:pt x="5911" y="27289"/>
                    <a:pt x="5471" y="26979"/>
                    <a:pt x="5118" y="26529"/>
                  </a:cubicBezTo>
                  <a:cubicBezTo>
                    <a:pt x="4540" y="25769"/>
                    <a:pt x="4283" y="24816"/>
                    <a:pt x="4326" y="23863"/>
                  </a:cubicBezTo>
                  <a:lnTo>
                    <a:pt x="4326" y="23863"/>
                  </a:lnTo>
                  <a:cubicBezTo>
                    <a:pt x="4347" y="24013"/>
                    <a:pt x="4369" y="24162"/>
                    <a:pt x="4401" y="24312"/>
                  </a:cubicBezTo>
                  <a:lnTo>
                    <a:pt x="4401" y="24323"/>
                  </a:lnTo>
                  <a:cubicBezTo>
                    <a:pt x="4443" y="24880"/>
                    <a:pt x="4626" y="25437"/>
                    <a:pt x="4957" y="25887"/>
                  </a:cubicBezTo>
                  <a:cubicBezTo>
                    <a:pt x="4961" y="25890"/>
                    <a:pt x="4965" y="25891"/>
                    <a:pt x="4969" y="25891"/>
                  </a:cubicBezTo>
                  <a:cubicBezTo>
                    <a:pt x="4978" y="25891"/>
                    <a:pt x="4987" y="25884"/>
                    <a:pt x="4979" y="25876"/>
                  </a:cubicBezTo>
                  <a:cubicBezTo>
                    <a:pt x="4765" y="25490"/>
                    <a:pt x="4593" y="25116"/>
                    <a:pt x="4497" y="24698"/>
                  </a:cubicBezTo>
                  <a:lnTo>
                    <a:pt x="4497" y="24698"/>
                  </a:lnTo>
                  <a:cubicBezTo>
                    <a:pt x="4540" y="24826"/>
                    <a:pt x="4583" y="24966"/>
                    <a:pt x="4647" y="25083"/>
                  </a:cubicBezTo>
                  <a:cubicBezTo>
                    <a:pt x="4647" y="25087"/>
                    <a:pt x="4649" y="25088"/>
                    <a:pt x="4652" y="25088"/>
                  </a:cubicBezTo>
                  <a:cubicBezTo>
                    <a:pt x="4658" y="25088"/>
                    <a:pt x="4669" y="25080"/>
                    <a:pt x="4669" y="25073"/>
                  </a:cubicBezTo>
                  <a:cubicBezTo>
                    <a:pt x="4626" y="24848"/>
                    <a:pt x="4551" y="24623"/>
                    <a:pt x="4497" y="24409"/>
                  </a:cubicBezTo>
                  <a:cubicBezTo>
                    <a:pt x="4443" y="24184"/>
                    <a:pt x="4401" y="23959"/>
                    <a:pt x="4336" y="23734"/>
                  </a:cubicBezTo>
                  <a:cubicBezTo>
                    <a:pt x="4347" y="23617"/>
                    <a:pt x="4369" y="23499"/>
                    <a:pt x="4379" y="23391"/>
                  </a:cubicBezTo>
                  <a:cubicBezTo>
                    <a:pt x="4390" y="23370"/>
                    <a:pt x="4379" y="23360"/>
                    <a:pt x="4358" y="23360"/>
                  </a:cubicBezTo>
                  <a:cubicBezTo>
                    <a:pt x="4369" y="23296"/>
                    <a:pt x="4379" y="23231"/>
                    <a:pt x="4401" y="23167"/>
                  </a:cubicBezTo>
                  <a:cubicBezTo>
                    <a:pt x="4465" y="22920"/>
                    <a:pt x="4562" y="22717"/>
                    <a:pt x="4669" y="22492"/>
                  </a:cubicBezTo>
                  <a:close/>
                  <a:moveTo>
                    <a:pt x="7442" y="28799"/>
                  </a:moveTo>
                  <a:cubicBezTo>
                    <a:pt x="7453" y="28799"/>
                    <a:pt x="7463" y="28810"/>
                    <a:pt x="7474" y="28810"/>
                  </a:cubicBezTo>
                  <a:cubicBezTo>
                    <a:pt x="7463" y="28831"/>
                    <a:pt x="7463" y="28852"/>
                    <a:pt x="7463" y="28863"/>
                  </a:cubicBezTo>
                  <a:cubicBezTo>
                    <a:pt x="7453" y="28842"/>
                    <a:pt x="7453" y="28821"/>
                    <a:pt x="7442" y="28799"/>
                  </a:cubicBezTo>
                  <a:close/>
                  <a:moveTo>
                    <a:pt x="25495" y="27075"/>
                  </a:moveTo>
                  <a:cubicBezTo>
                    <a:pt x="25559" y="27300"/>
                    <a:pt x="25623" y="27525"/>
                    <a:pt x="25687" y="27760"/>
                  </a:cubicBezTo>
                  <a:cubicBezTo>
                    <a:pt x="25806" y="28221"/>
                    <a:pt x="25913" y="28681"/>
                    <a:pt x="25944" y="29152"/>
                  </a:cubicBezTo>
                  <a:cubicBezTo>
                    <a:pt x="25966" y="29292"/>
                    <a:pt x="25977" y="29442"/>
                    <a:pt x="25966" y="29580"/>
                  </a:cubicBezTo>
                  <a:cubicBezTo>
                    <a:pt x="25944" y="29399"/>
                    <a:pt x="25913" y="29206"/>
                    <a:pt x="25880" y="29024"/>
                  </a:cubicBezTo>
                  <a:cubicBezTo>
                    <a:pt x="25784" y="28371"/>
                    <a:pt x="25656" y="27717"/>
                    <a:pt x="25495" y="27075"/>
                  </a:cubicBezTo>
                  <a:close/>
                  <a:moveTo>
                    <a:pt x="11875" y="29174"/>
                  </a:moveTo>
                  <a:lnTo>
                    <a:pt x="11875" y="29174"/>
                  </a:lnTo>
                  <a:cubicBezTo>
                    <a:pt x="11960" y="29323"/>
                    <a:pt x="12036" y="29463"/>
                    <a:pt x="12110" y="29613"/>
                  </a:cubicBezTo>
                  <a:cubicBezTo>
                    <a:pt x="12100" y="29623"/>
                    <a:pt x="12100" y="29623"/>
                    <a:pt x="12100" y="29634"/>
                  </a:cubicBezTo>
                  <a:cubicBezTo>
                    <a:pt x="12107" y="29649"/>
                    <a:pt x="12109" y="29658"/>
                    <a:pt x="12113" y="29669"/>
                  </a:cubicBezTo>
                  <a:lnTo>
                    <a:pt x="12113" y="29669"/>
                  </a:lnTo>
                  <a:cubicBezTo>
                    <a:pt x="12040" y="29504"/>
                    <a:pt x="11957" y="29339"/>
                    <a:pt x="11875" y="29174"/>
                  </a:cubicBezTo>
                  <a:close/>
                  <a:moveTo>
                    <a:pt x="23482" y="22492"/>
                  </a:moveTo>
                  <a:cubicBezTo>
                    <a:pt x="23685" y="22824"/>
                    <a:pt x="23878" y="23156"/>
                    <a:pt x="24071" y="23499"/>
                  </a:cubicBezTo>
                  <a:cubicBezTo>
                    <a:pt x="24242" y="23895"/>
                    <a:pt x="24414" y="24291"/>
                    <a:pt x="24563" y="24688"/>
                  </a:cubicBezTo>
                  <a:cubicBezTo>
                    <a:pt x="23942" y="25330"/>
                    <a:pt x="23267" y="25897"/>
                    <a:pt x="22508" y="26368"/>
                  </a:cubicBezTo>
                  <a:cubicBezTo>
                    <a:pt x="21811" y="26808"/>
                    <a:pt x="21083" y="27182"/>
                    <a:pt x="20345" y="27546"/>
                  </a:cubicBezTo>
                  <a:cubicBezTo>
                    <a:pt x="19531" y="27943"/>
                    <a:pt x="18717" y="28338"/>
                    <a:pt x="17882" y="28702"/>
                  </a:cubicBezTo>
                  <a:cubicBezTo>
                    <a:pt x="16179" y="29463"/>
                    <a:pt x="14402" y="30020"/>
                    <a:pt x="12528" y="30127"/>
                  </a:cubicBezTo>
                  <a:cubicBezTo>
                    <a:pt x="12507" y="30094"/>
                    <a:pt x="12485" y="30052"/>
                    <a:pt x="12464" y="30020"/>
                  </a:cubicBezTo>
                  <a:lnTo>
                    <a:pt x="12464" y="30020"/>
                  </a:lnTo>
                  <a:cubicBezTo>
                    <a:pt x="12557" y="30049"/>
                    <a:pt x="12658" y="30060"/>
                    <a:pt x="12762" y="30060"/>
                  </a:cubicBezTo>
                  <a:cubicBezTo>
                    <a:pt x="13005" y="30060"/>
                    <a:pt x="13261" y="29997"/>
                    <a:pt x="13449" y="29945"/>
                  </a:cubicBezTo>
                  <a:cubicBezTo>
                    <a:pt x="13481" y="29934"/>
                    <a:pt x="13470" y="29902"/>
                    <a:pt x="13438" y="29902"/>
                  </a:cubicBezTo>
                  <a:cubicBezTo>
                    <a:pt x="13247" y="29948"/>
                    <a:pt x="13047" y="29988"/>
                    <a:pt x="12856" y="29988"/>
                  </a:cubicBezTo>
                  <a:cubicBezTo>
                    <a:pt x="12693" y="29988"/>
                    <a:pt x="12537" y="29959"/>
                    <a:pt x="12400" y="29880"/>
                  </a:cubicBezTo>
                  <a:cubicBezTo>
                    <a:pt x="12367" y="29827"/>
                    <a:pt x="12346" y="29773"/>
                    <a:pt x="12314" y="29730"/>
                  </a:cubicBezTo>
                  <a:cubicBezTo>
                    <a:pt x="12164" y="29431"/>
                    <a:pt x="12014" y="29131"/>
                    <a:pt x="11853" y="28842"/>
                  </a:cubicBezTo>
                  <a:cubicBezTo>
                    <a:pt x="12795" y="28671"/>
                    <a:pt x="13673" y="28231"/>
                    <a:pt x="14541" y="27824"/>
                  </a:cubicBezTo>
                  <a:cubicBezTo>
                    <a:pt x="15419" y="27418"/>
                    <a:pt x="16297" y="27022"/>
                    <a:pt x="17154" y="26582"/>
                  </a:cubicBezTo>
                  <a:cubicBezTo>
                    <a:pt x="17989" y="26154"/>
                    <a:pt x="18792" y="25673"/>
                    <a:pt x="19605" y="25212"/>
                  </a:cubicBezTo>
                  <a:cubicBezTo>
                    <a:pt x="20398" y="24752"/>
                    <a:pt x="21180" y="24302"/>
                    <a:pt x="21918" y="23767"/>
                  </a:cubicBezTo>
                  <a:cubicBezTo>
                    <a:pt x="22272" y="23520"/>
                    <a:pt x="22615" y="23253"/>
                    <a:pt x="22946" y="22963"/>
                  </a:cubicBezTo>
                  <a:cubicBezTo>
                    <a:pt x="23118" y="22824"/>
                    <a:pt x="23289" y="22674"/>
                    <a:pt x="23450" y="22513"/>
                  </a:cubicBezTo>
                  <a:cubicBezTo>
                    <a:pt x="23460" y="22503"/>
                    <a:pt x="23471" y="22492"/>
                    <a:pt x="23482" y="22492"/>
                  </a:cubicBezTo>
                  <a:close/>
                  <a:moveTo>
                    <a:pt x="12153" y="29773"/>
                  </a:moveTo>
                  <a:cubicBezTo>
                    <a:pt x="12185" y="29816"/>
                    <a:pt x="12207" y="29849"/>
                    <a:pt x="12250" y="29880"/>
                  </a:cubicBezTo>
                  <a:cubicBezTo>
                    <a:pt x="12293" y="29977"/>
                    <a:pt x="12335" y="30063"/>
                    <a:pt x="12378" y="30148"/>
                  </a:cubicBezTo>
                  <a:lnTo>
                    <a:pt x="12346" y="30180"/>
                  </a:lnTo>
                  <a:cubicBezTo>
                    <a:pt x="12281" y="30041"/>
                    <a:pt x="12217" y="29902"/>
                    <a:pt x="12153" y="29773"/>
                  </a:cubicBezTo>
                  <a:close/>
                  <a:moveTo>
                    <a:pt x="7784" y="27943"/>
                  </a:moveTo>
                  <a:cubicBezTo>
                    <a:pt x="7763" y="28178"/>
                    <a:pt x="7763" y="28424"/>
                    <a:pt x="7753" y="28660"/>
                  </a:cubicBezTo>
                  <a:cubicBezTo>
                    <a:pt x="7720" y="29216"/>
                    <a:pt x="7667" y="29763"/>
                    <a:pt x="7570" y="30309"/>
                  </a:cubicBezTo>
                  <a:cubicBezTo>
                    <a:pt x="7570" y="30373"/>
                    <a:pt x="7560" y="30427"/>
                    <a:pt x="7549" y="30491"/>
                  </a:cubicBezTo>
                  <a:cubicBezTo>
                    <a:pt x="7570" y="30137"/>
                    <a:pt x="7581" y="29773"/>
                    <a:pt x="7613" y="29420"/>
                  </a:cubicBezTo>
                  <a:cubicBezTo>
                    <a:pt x="7645" y="28928"/>
                    <a:pt x="7710" y="28435"/>
                    <a:pt x="7784" y="27943"/>
                  </a:cubicBezTo>
                  <a:close/>
                  <a:moveTo>
                    <a:pt x="12464" y="30330"/>
                  </a:moveTo>
                  <a:cubicBezTo>
                    <a:pt x="12721" y="30823"/>
                    <a:pt x="12967" y="31326"/>
                    <a:pt x="13245" y="31808"/>
                  </a:cubicBezTo>
                  <a:cubicBezTo>
                    <a:pt x="12924" y="31348"/>
                    <a:pt x="12657" y="30844"/>
                    <a:pt x="12410" y="30330"/>
                  </a:cubicBezTo>
                  <a:close/>
                  <a:moveTo>
                    <a:pt x="4069" y="31936"/>
                  </a:moveTo>
                  <a:lnTo>
                    <a:pt x="4069" y="31936"/>
                  </a:lnTo>
                  <a:cubicBezTo>
                    <a:pt x="4186" y="32033"/>
                    <a:pt x="4305" y="32119"/>
                    <a:pt x="4433" y="32204"/>
                  </a:cubicBezTo>
                  <a:cubicBezTo>
                    <a:pt x="4433" y="32215"/>
                    <a:pt x="4443" y="32226"/>
                    <a:pt x="4443" y="32236"/>
                  </a:cubicBezTo>
                  <a:cubicBezTo>
                    <a:pt x="4315" y="32150"/>
                    <a:pt x="4186" y="32043"/>
                    <a:pt x="4069" y="31936"/>
                  </a:cubicBezTo>
                  <a:close/>
                  <a:moveTo>
                    <a:pt x="4101" y="23938"/>
                  </a:moveTo>
                  <a:cubicBezTo>
                    <a:pt x="4069" y="24216"/>
                    <a:pt x="4091" y="24495"/>
                    <a:pt x="4144" y="24773"/>
                  </a:cubicBezTo>
                  <a:cubicBezTo>
                    <a:pt x="4208" y="25116"/>
                    <a:pt x="4326" y="25480"/>
                    <a:pt x="4540" y="25769"/>
                  </a:cubicBezTo>
                  <a:cubicBezTo>
                    <a:pt x="4636" y="25994"/>
                    <a:pt x="4754" y="26218"/>
                    <a:pt x="4893" y="26422"/>
                  </a:cubicBezTo>
                  <a:cubicBezTo>
                    <a:pt x="5193" y="26861"/>
                    <a:pt x="5568" y="27215"/>
                    <a:pt x="6007" y="27514"/>
                  </a:cubicBezTo>
                  <a:cubicBezTo>
                    <a:pt x="6489" y="27836"/>
                    <a:pt x="6949" y="28124"/>
                    <a:pt x="7249" y="28638"/>
                  </a:cubicBezTo>
                  <a:cubicBezTo>
                    <a:pt x="7334" y="28810"/>
                    <a:pt x="7399" y="28992"/>
                    <a:pt x="7420" y="29174"/>
                  </a:cubicBezTo>
                  <a:cubicBezTo>
                    <a:pt x="7420" y="29206"/>
                    <a:pt x="7431" y="29228"/>
                    <a:pt x="7431" y="29249"/>
                  </a:cubicBezTo>
                  <a:cubicBezTo>
                    <a:pt x="7420" y="29313"/>
                    <a:pt x="7420" y="29366"/>
                    <a:pt x="7410" y="29431"/>
                  </a:cubicBezTo>
                  <a:cubicBezTo>
                    <a:pt x="7410" y="29485"/>
                    <a:pt x="7410" y="29549"/>
                    <a:pt x="7399" y="29602"/>
                  </a:cubicBezTo>
                  <a:lnTo>
                    <a:pt x="7399" y="29666"/>
                  </a:lnTo>
                  <a:lnTo>
                    <a:pt x="7399" y="29677"/>
                  </a:lnTo>
                  <a:cubicBezTo>
                    <a:pt x="7394" y="29642"/>
                    <a:pt x="7366" y="29626"/>
                    <a:pt x="7338" y="29626"/>
                  </a:cubicBezTo>
                  <a:cubicBezTo>
                    <a:pt x="7307" y="29626"/>
                    <a:pt x="7275" y="29648"/>
                    <a:pt x="7281" y="29688"/>
                  </a:cubicBezTo>
                  <a:cubicBezTo>
                    <a:pt x="7324" y="30116"/>
                    <a:pt x="7313" y="30544"/>
                    <a:pt x="7227" y="30972"/>
                  </a:cubicBezTo>
                  <a:cubicBezTo>
                    <a:pt x="7153" y="31358"/>
                    <a:pt x="7046" y="31797"/>
                    <a:pt x="6799" y="32107"/>
                  </a:cubicBezTo>
                  <a:cubicBezTo>
                    <a:pt x="6735" y="32193"/>
                    <a:pt x="6649" y="32269"/>
                    <a:pt x="6564" y="32322"/>
                  </a:cubicBezTo>
                  <a:cubicBezTo>
                    <a:pt x="6778" y="32097"/>
                    <a:pt x="6906" y="31765"/>
                    <a:pt x="7013" y="31508"/>
                  </a:cubicBezTo>
                  <a:cubicBezTo>
                    <a:pt x="7021" y="31493"/>
                    <a:pt x="7007" y="31478"/>
                    <a:pt x="6995" y="31478"/>
                  </a:cubicBezTo>
                  <a:cubicBezTo>
                    <a:pt x="6989" y="31478"/>
                    <a:pt x="6985" y="31480"/>
                    <a:pt x="6982" y="31486"/>
                  </a:cubicBezTo>
                  <a:cubicBezTo>
                    <a:pt x="6799" y="31893"/>
                    <a:pt x="6596" y="32236"/>
                    <a:pt x="6242" y="32461"/>
                  </a:cubicBezTo>
                  <a:cubicBezTo>
                    <a:pt x="6168" y="32483"/>
                    <a:pt x="6082" y="32493"/>
                    <a:pt x="6007" y="32504"/>
                  </a:cubicBezTo>
                  <a:lnTo>
                    <a:pt x="5932" y="32504"/>
                  </a:lnTo>
                  <a:cubicBezTo>
                    <a:pt x="5914" y="32505"/>
                    <a:pt x="5895" y="32505"/>
                    <a:pt x="5877" y="32505"/>
                  </a:cubicBezTo>
                  <a:cubicBezTo>
                    <a:pt x="5519" y="32505"/>
                    <a:pt x="5157" y="32412"/>
                    <a:pt x="4872" y="32279"/>
                  </a:cubicBezTo>
                  <a:cubicBezTo>
                    <a:pt x="4240" y="32000"/>
                    <a:pt x="3726" y="31508"/>
                    <a:pt x="3394" y="30908"/>
                  </a:cubicBezTo>
                  <a:cubicBezTo>
                    <a:pt x="3223" y="30587"/>
                    <a:pt x="3105" y="30244"/>
                    <a:pt x="3030" y="29891"/>
                  </a:cubicBezTo>
                  <a:cubicBezTo>
                    <a:pt x="3041" y="29891"/>
                    <a:pt x="3041" y="29891"/>
                    <a:pt x="3041" y="29880"/>
                  </a:cubicBezTo>
                  <a:cubicBezTo>
                    <a:pt x="3073" y="29366"/>
                    <a:pt x="3063" y="28863"/>
                    <a:pt x="3148" y="28360"/>
                  </a:cubicBezTo>
                  <a:cubicBezTo>
                    <a:pt x="3223" y="27878"/>
                    <a:pt x="3351" y="27407"/>
                    <a:pt x="3523" y="26958"/>
                  </a:cubicBezTo>
                  <a:cubicBezTo>
                    <a:pt x="3523" y="26944"/>
                    <a:pt x="3514" y="26935"/>
                    <a:pt x="3506" y="26935"/>
                  </a:cubicBezTo>
                  <a:cubicBezTo>
                    <a:pt x="3500" y="26935"/>
                    <a:pt x="3495" y="26938"/>
                    <a:pt x="3491" y="26946"/>
                  </a:cubicBezTo>
                  <a:cubicBezTo>
                    <a:pt x="3298" y="27407"/>
                    <a:pt x="3159" y="27889"/>
                    <a:pt x="3073" y="28381"/>
                  </a:cubicBezTo>
                  <a:cubicBezTo>
                    <a:pt x="2998" y="28821"/>
                    <a:pt x="2955" y="29281"/>
                    <a:pt x="2998" y="29730"/>
                  </a:cubicBezTo>
                  <a:cubicBezTo>
                    <a:pt x="2955" y="29485"/>
                    <a:pt x="2923" y="29228"/>
                    <a:pt x="2923" y="28981"/>
                  </a:cubicBezTo>
                  <a:cubicBezTo>
                    <a:pt x="2977" y="28607"/>
                    <a:pt x="3009" y="28231"/>
                    <a:pt x="3084" y="27867"/>
                  </a:cubicBezTo>
                  <a:cubicBezTo>
                    <a:pt x="3170" y="27472"/>
                    <a:pt x="3287" y="27086"/>
                    <a:pt x="3437" y="26711"/>
                  </a:cubicBezTo>
                  <a:cubicBezTo>
                    <a:pt x="3444" y="26698"/>
                    <a:pt x="3438" y="26689"/>
                    <a:pt x="3431" y="26689"/>
                  </a:cubicBezTo>
                  <a:cubicBezTo>
                    <a:pt x="3426" y="26689"/>
                    <a:pt x="3420" y="26692"/>
                    <a:pt x="3415" y="26701"/>
                  </a:cubicBezTo>
                  <a:cubicBezTo>
                    <a:pt x="3266" y="27086"/>
                    <a:pt x="3116" y="27503"/>
                    <a:pt x="3009" y="27932"/>
                  </a:cubicBezTo>
                  <a:cubicBezTo>
                    <a:pt x="3041" y="27728"/>
                    <a:pt x="3073" y="27525"/>
                    <a:pt x="3116" y="27322"/>
                  </a:cubicBezTo>
                  <a:cubicBezTo>
                    <a:pt x="3191" y="27011"/>
                    <a:pt x="3266" y="26701"/>
                    <a:pt x="3362" y="26401"/>
                  </a:cubicBezTo>
                  <a:cubicBezTo>
                    <a:pt x="3437" y="26154"/>
                    <a:pt x="3534" y="25918"/>
                    <a:pt x="3608" y="25683"/>
                  </a:cubicBezTo>
                  <a:cubicBezTo>
                    <a:pt x="3608" y="25769"/>
                    <a:pt x="3630" y="25854"/>
                    <a:pt x="3641" y="25930"/>
                  </a:cubicBezTo>
                  <a:cubicBezTo>
                    <a:pt x="3651" y="25940"/>
                    <a:pt x="3662" y="25951"/>
                    <a:pt x="3684" y="25951"/>
                  </a:cubicBezTo>
                  <a:cubicBezTo>
                    <a:pt x="3715" y="26251"/>
                    <a:pt x="3844" y="26551"/>
                    <a:pt x="3972" y="26808"/>
                  </a:cubicBezTo>
                  <a:cubicBezTo>
                    <a:pt x="4176" y="27172"/>
                    <a:pt x="4443" y="27493"/>
                    <a:pt x="4754" y="27771"/>
                  </a:cubicBezTo>
                  <a:cubicBezTo>
                    <a:pt x="5471" y="28435"/>
                    <a:pt x="6361" y="28917"/>
                    <a:pt x="7131" y="29516"/>
                  </a:cubicBezTo>
                  <a:cubicBezTo>
                    <a:pt x="7143" y="29525"/>
                    <a:pt x="7154" y="29529"/>
                    <a:pt x="7165" y="29529"/>
                  </a:cubicBezTo>
                  <a:cubicBezTo>
                    <a:pt x="7206" y="29529"/>
                    <a:pt x="7238" y="29476"/>
                    <a:pt x="7196" y="29442"/>
                  </a:cubicBezTo>
                  <a:cubicBezTo>
                    <a:pt x="6521" y="28821"/>
                    <a:pt x="5686" y="28414"/>
                    <a:pt x="4990" y="27814"/>
                  </a:cubicBezTo>
                  <a:cubicBezTo>
                    <a:pt x="4658" y="27536"/>
                    <a:pt x="4369" y="27225"/>
                    <a:pt x="4144" y="26850"/>
                  </a:cubicBezTo>
                  <a:cubicBezTo>
                    <a:pt x="3908" y="26465"/>
                    <a:pt x="3844" y="26068"/>
                    <a:pt x="3737" y="25640"/>
                  </a:cubicBezTo>
                  <a:cubicBezTo>
                    <a:pt x="3737" y="25512"/>
                    <a:pt x="3737" y="25383"/>
                    <a:pt x="3748" y="25255"/>
                  </a:cubicBezTo>
                  <a:cubicBezTo>
                    <a:pt x="3769" y="25009"/>
                    <a:pt x="3822" y="24773"/>
                    <a:pt x="3876" y="24548"/>
                  </a:cubicBezTo>
                  <a:cubicBezTo>
                    <a:pt x="3941" y="24334"/>
                    <a:pt x="4015" y="24131"/>
                    <a:pt x="4101" y="23938"/>
                  </a:cubicBezTo>
                  <a:close/>
                  <a:moveTo>
                    <a:pt x="12442" y="31005"/>
                  </a:moveTo>
                  <a:lnTo>
                    <a:pt x="12507" y="31101"/>
                  </a:lnTo>
                  <a:cubicBezTo>
                    <a:pt x="12710" y="31455"/>
                    <a:pt x="12935" y="31797"/>
                    <a:pt x="13159" y="32140"/>
                  </a:cubicBezTo>
                  <a:cubicBezTo>
                    <a:pt x="13320" y="32386"/>
                    <a:pt x="13492" y="32633"/>
                    <a:pt x="13695" y="32847"/>
                  </a:cubicBezTo>
                  <a:cubicBezTo>
                    <a:pt x="13363" y="32557"/>
                    <a:pt x="13074" y="32204"/>
                    <a:pt x="12849" y="31829"/>
                  </a:cubicBezTo>
                  <a:cubicBezTo>
                    <a:pt x="12688" y="31562"/>
                    <a:pt x="12560" y="31283"/>
                    <a:pt x="12442" y="31005"/>
                  </a:cubicBezTo>
                  <a:close/>
                  <a:moveTo>
                    <a:pt x="24606" y="24805"/>
                  </a:moveTo>
                  <a:cubicBezTo>
                    <a:pt x="24820" y="25373"/>
                    <a:pt x="25013" y="25940"/>
                    <a:pt x="25173" y="26518"/>
                  </a:cubicBezTo>
                  <a:cubicBezTo>
                    <a:pt x="25323" y="27053"/>
                    <a:pt x="25452" y="27589"/>
                    <a:pt x="25559" y="28135"/>
                  </a:cubicBezTo>
                  <a:cubicBezTo>
                    <a:pt x="25666" y="28692"/>
                    <a:pt x="25784" y="29281"/>
                    <a:pt x="25806" y="29859"/>
                  </a:cubicBezTo>
                  <a:cubicBezTo>
                    <a:pt x="25827" y="30213"/>
                    <a:pt x="25644" y="30427"/>
                    <a:pt x="25399" y="30651"/>
                  </a:cubicBezTo>
                  <a:cubicBezTo>
                    <a:pt x="25185" y="30844"/>
                    <a:pt x="24970" y="31026"/>
                    <a:pt x="24756" y="31187"/>
                  </a:cubicBezTo>
                  <a:cubicBezTo>
                    <a:pt x="24338" y="31508"/>
                    <a:pt x="23888" y="31797"/>
                    <a:pt x="23428" y="32043"/>
                  </a:cubicBezTo>
                  <a:cubicBezTo>
                    <a:pt x="23310" y="32107"/>
                    <a:pt x="23203" y="32161"/>
                    <a:pt x="23096" y="32215"/>
                  </a:cubicBezTo>
                  <a:cubicBezTo>
                    <a:pt x="22572" y="32429"/>
                    <a:pt x="22025" y="32611"/>
                    <a:pt x="21490" y="32761"/>
                  </a:cubicBezTo>
                  <a:cubicBezTo>
                    <a:pt x="20912" y="32921"/>
                    <a:pt x="20323" y="33050"/>
                    <a:pt x="19724" y="33168"/>
                  </a:cubicBezTo>
                  <a:cubicBezTo>
                    <a:pt x="19360" y="33200"/>
                    <a:pt x="18995" y="33221"/>
                    <a:pt x="18631" y="33232"/>
                  </a:cubicBezTo>
                  <a:cubicBezTo>
                    <a:pt x="18385" y="33242"/>
                    <a:pt x="18139" y="33254"/>
                    <a:pt x="17892" y="33275"/>
                  </a:cubicBezTo>
                  <a:cubicBezTo>
                    <a:pt x="17978" y="33264"/>
                    <a:pt x="18053" y="33242"/>
                    <a:pt x="18139" y="33221"/>
                  </a:cubicBezTo>
                  <a:cubicBezTo>
                    <a:pt x="18171" y="33221"/>
                    <a:pt x="18160" y="33157"/>
                    <a:pt x="18128" y="33157"/>
                  </a:cubicBezTo>
                  <a:cubicBezTo>
                    <a:pt x="17592" y="33211"/>
                    <a:pt x="17068" y="33285"/>
                    <a:pt x="16533" y="33339"/>
                  </a:cubicBezTo>
                  <a:cubicBezTo>
                    <a:pt x="16231" y="33364"/>
                    <a:pt x="15917" y="33402"/>
                    <a:pt x="15604" y="33402"/>
                  </a:cubicBezTo>
                  <a:cubicBezTo>
                    <a:pt x="15517" y="33402"/>
                    <a:pt x="15430" y="33399"/>
                    <a:pt x="15344" y="33392"/>
                  </a:cubicBezTo>
                  <a:cubicBezTo>
                    <a:pt x="15269" y="33382"/>
                    <a:pt x="15194" y="33361"/>
                    <a:pt x="15119" y="33328"/>
                  </a:cubicBezTo>
                  <a:cubicBezTo>
                    <a:pt x="14637" y="33168"/>
                    <a:pt x="14209" y="32857"/>
                    <a:pt x="13834" y="32504"/>
                  </a:cubicBezTo>
                  <a:cubicBezTo>
                    <a:pt x="13663" y="32269"/>
                    <a:pt x="13523" y="32012"/>
                    <a:pt x="13385" y="31765"/>
                  </a:cubicBezTo>
                  <a:cubicBezTo>
                    <a:pt x="13117" y="31294"/>
                    <a:pt x="12871" y="30801"/>
                    <a:pt x="12624" y="30320"/>
                  </a:cubicBezTo>
                  <a:cubicBezTo>
                    <a:pt x="13652" y="30255"/>
                    <a:pt x="14670" y="30073"/>
                    <a:pt x="15655" y="29763"/>
                  </a:cubicBezTo>
                  <a:cubicBezTo>
                    <a:pt x="17400" y="29216"/>
                    <a:pt x="19060" y="28392"/>
                    <a:pt x="20687" y="27567"/>
                  </a:cubicBezTo>
                  <a:cubicBezTo>
                    <a:pt x="21447" y="27193"/>
                    <a:pt x="22186" y="26786"/>
                    <a:pt x="22882" y="26315"/>
                  </a:cubicBezTo>
                  <a:cubicBezTo>
                    <a:pt x="23503" y="25887"/>
                    <a:pt x="24124" y="25394"/>
                    <a:pt x="24606" y="24805"/>
                  </a:cubicBezTo>
                  <a:close/>
                  <a:moveTo>
                    <a:pt x="14423" y="33339"/>
                  </a:moveTo>
                  <a:cubicBezTo>
                    <a:pt x="14627" y="33425"/>
                    <a:pt x="14851" y="33489"/>
                    <a:pt x="15087" y="33521"/>
                  </a:cubicBezTo>
                  <a:cubicBezTo>
                    <a:pt x="15394" y="33626"/>
                    <a:pt x="15707" y="33676"/>
                    <a:pt x="16026" y="33676"/>
                  </a:cubicBezTo>
                  <a:cubicBezTo>
                    <a:pt x="16130" y="33676"/>
                    <a:pt x="16235" y="33671"/>
                    <a:pt x="16340" y="33661"/>
                  </a:cubicBezTo>
                  <a:cubicBezTo>
                    <a:pt x="16961" y="33607"/>
                    <a:pt x="17561" y="33489"/>
                    <a:pt x="18182" y="33457"/>
                  </a:cubicBezTo>
                  <a:lnTo>
                    <a:pt x="18182" y="33457"/>
                  </a:lnTo>
                  <a:cubicBezTo>
                    <a:pt x="17678" y="33542"/>
                    <a:pt x="17175" y="33618"/>
                    <a:pt x="16672" y="33671"/>
                  </a:cubicBezTo>
                  <a:cubicBezTo>
                    <a:pt x="16475" y="33687"/>
                    <a:pt x="16278" y="33697"/>
                    <a:pt x="16082" y="33697"/>
                  </a:cubicBezTo>
                  <a:cubicBezTo>
                    <a:pt x="15508" y="33697"/>
                    <a:pt x="14942" y="33611"/>
                    <a:pt x="14423" y="33339"/>
                  </a:cubicBezTo>
                  <a:close/>
                  <a:moveTo>
                    <a:pt x="6491" y="0"/>
                  </a:moveTo>
                  <a:cubicBezTo>
                    <a:pt x="6402" y="0"/>
                    <a:pt x="6299" y="40"/>
                    <a:pt x="6232" y="70"/>
                  </a:cubicBezTo>
                  <a:cubicBezTo>
                    <a:pt x="6061" y="124"/>
                    <a:pt x="5900" y="220"/>
                    <a:pt x="5761" y="338"/>
                  </a:cubicBezTo>
                  <a:cubicBezTo>
                    <a:pt x="5718" y="381"/>
                    <a:pt x="5675" y="413"/>
                    <a:pt x="5643" y="456"/>
                  </a:cubicBezTo>
                  <a:cubicBezTo>
                    <a:pt x="5547" y="418"/>
                    <a:pt x="5443" y="402"/>
                    <a:pt x="5335" y="402"/>
                  </a:cubicBezTo>
                  <a:cubicBezTo>
                    <a:pt x="5011" y="402"/>
                    <a:pt x="4661" y="555"/>
                    <a:pt x="4443" y="756"/>
                  </a:cubicBezTo>
                  <a:cubicBezTo>
                    <a:pt x="4443" y="748"/>
                    <a:pt x="4438" y="741"/>
                    <a:pt x="4428" y="741"/>
                  </a:cubicBezTo>
                  <a:cubicBezTo>
                    <a:pt x="4423" y="741"/>
                    <a:pt x="4418" y="742"/>
                    <a:pt x="4412" y="745"/>
                  </a:cubicBezTo>
                  <a:cubicBezTo>
                    <a:pt x="3672" y="1002"/>
                    <a:pt x="3201" y="1688"/>
                    <a:pt x="2837" y="2351"/>
                  </a:cubicBezTo>
                  <a:cubicBezTo>
                    <a:pt x="2634" y="2726"/>
                    <a:pt x="2452" y="3111"/>
                    <a:pt x="2302" y="3508"/>
                  </a:cubicBezTo>
                  <a:cubicBezTo>
                    <a:pt x="2238" y="3668"/>
                    <a:pt x="2185" y="3829"/>
                    <a:pt x="2131" y="3989"/>
                  </a:cubicBezTo>
                  <a:cubicBezTo>
                    <a:pt x="2125" y="3984"/>
                    <a:pt x="2118" y="3982"/>
                    <a:pt x="2109" y="3982"/>
                  </a:cubicBezTo>
                  <a:cubicBezTo>
                    <a:pt x="2101" y="3982"/>
                    <a:pt x="2093" y="3984"/>
                    <a:pt x="2088" y="3989"/>
                  </a:cubicBezTo>
                  <a:cubicBezTo>
                    <a:pt x="1874" y="4279"/>
                    <a:pt x="1885" y="4686"/>
                    <a:pt x="2024" y="4996"/>
                  </a:cubicBezTo>
                  <a:cubicBezTo>
                    <a:pt x="2120" y="5210"/>
                    <a:pt x="2334" y="5350"/>
                    <a:pt x="2345" y="5585"/>
                  </a:cubicBezTo>
                  <a:cubicBezTo>
                    <a:pt x="2356" y="5842"/>
                    <a:pt x="2302" y="6099"/>
                    <a:pt x="2334" y="6345"/>
                  </a:cubicBezTo>
                  <a:cubicBezTo>
                    <a:pt x="1895" y="6185"/>
                    <a:pt x="1564" y="5821"/>
                    <a:pt x="1456" y="5371"/>
                  </a:cubicBezTo>
                  <a:cubicBezTo>
                    <a:pt x="1542" y="5328"/>
                    <a:pt x="1595" y="5253"/>
                    <a:pt x="1628" y="5167"/>
                  </a:cubicBezTo>
                  <a:cubicBezTo>
                    <a:pt x="1638" y="5221"/>
                    <a:pt x="1659" y="5285"/>
                    <a:pt x="1692" y="5328"/>
                  </a:cubicBezTo>
                  <a:cubicBezTo>
                    <a:pt x="1731" y="5367"/>
                    <a:pt x="1782" y="5391"/>
                    <a:pt x="1833" y="5391"/>
                  </a:cubicBezTo>
                  <a:cubicBezTo>
                    <a:pt x="1865" y="5391"/>
                    <a:pt x="1898" y="5381"/>
                    <a:pt x="1928" y="5360"/>
                  </a:cubicBezTo>
                  <a:cubicBezTo>
                    <a:pt x="2013" y="5307"/>
                    <a:pt x="2013" y="5178"/>
                    <a:pt x="1970" y="5093"/>
                  </a:cubicBezTo>
                  <a:cubicBezTo>
                    <a:pt x="1954" y="5044"/>
                    <a:pt x="1907" y="4988"/>
                    <a:pt x="1857" y="4988"/>
                  </a:cubicBezTo>
                  <a:cubicBezTo>
                    <a:pt x="1841" y="4988"/>
                    <a:pt x="1825" y="4994"/>
                    <a:pt x="1809" y="5007"/>
                  </a:cubicBezTo>
                  <a:cubicBezTo>
                    <a:pt x="1799" y="5017"/>
                    <a:pt x="1799" y="5039"/>
                    <a:pt x="1820" y="5039"/>
                  </a:cubicBezTo>
                  <a:cubicBezTo>
                    <a:pt x="1874" y="5050"/>
                    <a:pt x="1895" y="5103"/>
                    <a:pt x="1906" y="5157"/>
                  </a:cubicBezTo>
                  <a:cubicBezTo>
                    <a:pt x="1916" y="5200"/>
                    <a:pt x="1916" y="5296"/>
                    <a:pt x="1852" y="5296"/>
                  </a:cubicBezTo>
                  <a:cubicBezTo>
                    <a:pt x="1846" y="5297"/>
                    <a:pt x="1841" y="5297"/>
                    <a:pt x="1835" y="5297"/>
                  </a:cubicBezTo>
                  <a:cubicBezTo>
                    <a:pt x="1781" y="5297"/>
                    <a:pt x="1744" y="5248"/>
                    <a:pt x="1735" y="5200"/>
                  </a:cubicBezTo>
                  <a:cubicBezTo>
                    <a:pt x="1713" y="5146"/>
                    <a:pt x="1735" y="5071"/>
                    <a:pt x="1713" y="5017"/>
                  </a:cubicBezTo>
                  <a:cubicBezTo>
                    <a:pt x="1702" y="5007"/>
                    <a:pt x="1692" y="4996"/>
                    <a:pt x="1681" y="4996"/>
                  </a:cubicBezTo>
                  <a:lnTo>
                    <a:pt x="1681" y="4953"/>
                  </a:lnTo>
                  <a:cubicBezTo>
                    <a:pt x="1745" y="4610"/>
                    <a:pt x="1863" y="4322"/>
                    <a:pt x="2024" y="4011"/>
                  </a:cubicBezTo>
                  <a:cubicBezTo>
                    <a:pt x="2032" y="3987"/>
                    <a:pt x="2003" y="3957"/>
                    <a:pt x="1980" y="3957"/>
                  </a:cubicBezTo>
                  <a:cubicBezTo>
                    <a:pt x="1972" y="3957"/>
                    <a:pt x="1965" y="3960"/>
                    <a:pt x="1959" y="3968"/>
                  </a:cubicBezTo>
                  <a:cubicBezTo>
                    <a:pt x="1820" y="4150"/>
                    <a:pt x="1724" y="4353"/>
                    <a:pt x="1659" y="4579"/>
                  </a:cubicBezTo>
                  <a:cubicBezTo>
                    <a:pt x="1595" y="4771"/>
                    <a:pt x="1606" y="5210"/>
                    <a:pt x="1371" y="5285"/>
                  </a:cubicBezTo>
                  <a:cubicBezTo>
                    <a:pt x="1338" y="5296"/>
                    <a:pt x="1328" y="5317"/>
                    <a:pt x="1328" y="5338"/>
                  </a:cubicBezTo>
                  <a:cubicBezTo>
                    <a:pt x="1317" y="5338"/>
                    <a:pt x="1317" y="5350"/>
                    <a:pt x="1307" y="5360"/>
                  </a:cubicBezTo>
                  <a:cubicBezTo>
                    <a:pt x="1231" y="5595"/>
                    <a:pt x="1188" y="5831"/>
                    <a:pt x="1135" y="6067"/>
                  </a:cubicBezTo>
                  <a:cubicBezTo>
                    <a:pt x="1103" y="6216"/>
                    <a:pt x="1060" y="6366"/>
                    <a:pt x="1050" y="6527"/>
                  </a:cubicBezTo>
                  <a:cubicBezTo>
                    <a:pt x="1050" y="6527"/>
                    <a:pt x="1050" y="6516"/>
                    <a:pt x="1038" y="6516"/>
                  </a:cubicBezTo>
                  <a:cubicBezTo>
                    <a:pt x="1038" y="6504"/>
                    <a:pt x="1028" y="6499"/>
                    <a:pt x="1017" y="6499"/>
                  </a:cubicBezTo>
                  <a:cubicBezTo>
                    <a:pt x="1009" y="6499"/>
                    <a:pt x="1000" y="6501"/>
                    <a:pt x="996" y="6506"/>
                  </a:cubicBezTo>
                  <a:cubicBezTo>
                    <a:pt x="974" y="6506"/>
                    <a:pt x="953" y="6516"/>
                    <a:pt x="942" y="6538"/>
                  </a:cubicBezTo>
                  <a:cubicBezTo>
                    <a:pt x="888" y="6784"/>
                    <a:pt x="857" y="7030"/>
                    <a:pt x="814" y="7277"/>
                  </a:cubicBezTo>
                  <a:cubicBezTo>
                    <a:pt x="793" y="7427"/>
                    <a:pt x="750" y="7598"/>
                    <a:pt x="728" y="7758"/>
                  </a:cubicBezTo>
                  <a:cubicBezTo>
                    <a:pt x="728" y="7737"/>
                    <a:pt x="717" y="7716"/>
                    <a:pt x="717" y="7694"/>
                  </a:cubicBezTo>
                  <a:cubicBezTo>
                    <a:pt x="711" y="7668"/>
                    <a:pt x="689" y="7654"/>
                    <a:pt x="665" y="7654"/>
                  </a:cubicBezTo>
                  <a:cubicBezTo>
                    <a:pt x="650" y="7654"/>
                    <a:pt x="634" y="7660"/>
                    <a:pt x="621" y="7673"/>
                  </a:cubicBezTo>
                  <a:cubicBezTo>
                    <a:pt x="428" y="7887"/>
                    <a:pt x="396" y="8251"/>
                    <a:pt x="332" y="8519"/>
                  </a:cubicBezTo>
                  <a:cubicBezTo>
                    <a:pt x="279" y="8786"/>
                    <a:pt x="236" y="9054"/>
                    <a:pt x="203" y="9333"/>
                  </a:cubicBezTo>
                  <a:cubicBezTo>
                    <a:pt x="195" y="9320"/>
                    <a:pt x="181" y="9314"/>
                    <a:pt x="168" y="9314"/>
                  </a:cubicBezTo>
                  <a:cubicBezTo>
                    <a:pt x="146" y="9314"/>
                    <a:pt x="124" y="9328"/>
                    <a:pt x="118" y="9354"/>
                  </a:cubicBezTo>
                  <a:cubicBezTo>
                    <a:pt x="0" y="9878"/>
                    <a:pt x="150" y="10575"/>
                    <a:pt x="546" y="10960"/>
                  </a:cubicBezTo>
                  <a:cubicBezTo>
                    <a:pt x="552" y="10967"/>
                    <a:pt x="559" y="10969"/>
                    <a:pt x="566" y="10969"/>
                  </a:cubicBezTo>
                  <a:cubicBezTo>
                    <a:pt x="583" y="10969"/>
                    <a:pt x="597" y="10954"/>
                    <a:pt x="589" y="10939"/>
                  </a:cubicBezTo>
                  <a:lnTo>
                    <a:pt x="589" y="10939"/>
                  </a:lnTo>
                  <a:cubicBezTo>
                    <a:pt x="674" y="11035"/>
                    <a:pt x="803" y="11110"/>
                    <a:pt x="910" y="11185"/>
                  </a:cubicBezTo>
                  <a:cubicBezTo>
                    <a:pt x="964" y="11217"/>
                    <a:pt x="1017" y="11249"/>
                    <a:pt x="1060" y="11292"/>
                  </a:cubicBezTo>
                  <a:cubicBezTo>
                    <a:pt x="1188" y="11420"/>
                    <a:pt x="1307" y="11549"/>
                    <a:pt x="1435" y="11677"/>
                  </a:cubicBezTo>
                  <a:cubicBezTo>
                    <a:pt x="1799" y="12031"/>
                    <a:pt x="2163" y="12417"/>
                    <a:pt x="2656" y="12588"/>
                  </a:cubicBezTo>
                  <a:cubicBezTo>
                    <a:pt x="2804" y="12640"/>
                    <a:pt x="2949" y="12663"/>
                    <a:pt x="3089" y="12663"/>
                  </a:cubicBezTo>
                  <a:cubicBezTo>
                    <a:pt x="3615" y="12663"/>
                    <a:pt x="4068" y="12327"/>
                    <a:pt x="4347" y="11870"/>
                  </a:cubicBezTo>
                  <a:cubicBezTo>
                    <a:pt x="4379" y="12074"/>
                    <a:pt x="4401" y="12288"/>
                    <a:pt x="4433" y="12491"/>
                  </a:cubicBezTo>
                  <a:cubicBezTo>
                    <a:pt x="4486" y="13005"/>
                    <a:pt x="4551" y="13530"/>
                    <a:pt x="4626" y="14054"/>
                  </a:cubicBezTo>
                  <a:cubicBezTo>
                    <a:pt x="4883" y="15875"/>
                    <a:pt x="5226" y="17695"/>
                    <a:pt x="5814" y="19441"/>
                  </a:cubicBezTo>
                  <a:cubicBezTo>
                    <a:pt x="5857" y="19537"/>
                    <a:pt x="5889" y="19644"/>
                    <a:pt x="5921" y="19741"/>
                  </a:cubicBezTo>
                  <a:cubicBezTo>
                    <a:pt x="5536" y="20083"/>
                    <a:pt x="5279" y="20607"/>
                    <a:pt x="5043" y="21057"/>
                  </a:cubicBezTo>
                  <a:cubicBezTo>
                    <a:pt x="4840" y="21443"/>
                    <a:pt x="4669" y="21882"/>
                    <a:pt x="4658" y="22332"/>
                  </a:cubicBezTo>
                  <a:cubicBezTo>
                    <a:pt x="4486" y="22556"/>
                    <a:pt x="4379" y="22835"/>
                    <a:pt x="4305" y="23103"/>
                  </a:cubicBezTo>
                  <a:cubicBezTo>
                    <a:pt x="4272" y="23210"/>
                    <a:pt x="4240" y="23338"/>
                    <a:pt x="4219" y="23467"/>
                  </a:cubicBezTo>
                  <a:lnTo>
                    <a:pt x="4208" y="23467"/>
                  </a:lnTo>
                  <a:lnTo>
                    <a:pt x="4208" y="23477"/>
                  </a:lnTo>
                  <a:cubicBezTo>
                    <a:pt x="4198" y="23477"/>
                    <a:pt x="4198" y="23477"/>
                    <a:pt x="4186" y="23488"/>
                  </a:cubicBezTo>
                  <a:cubicBezTo>
                    <a:pt x="4176" y="23488"/>
                    <a:pt x="4176" y="23499"/>
                    <a:pt x="4176" y="23520"/>
                  </a:cubicBezTo>
                  <a:lnTo>
                    <a:pt x="4176" y="23531"/>
                  </a:lnTo>
                  <a:cubicBezTo>
                    <a:pt x="4176" y="23541"/>
                    <a:pt x="4176" y="23541"/>
                    <a:pt x="4186" y="23541"/>
                  </a:cubicBezTo>
                  <a:cubicBezTo>
                    <a:pt x="4176" y="23563"/>
                    <a:pt x="4165" y="23595"/>
                    <a:pt x="4165" y="23617"/>
                  </a:cubicBezTo>
                  <a:cubicBezTo>
                    <a:pt x="4069" y="23767"/>
                    <a:pt x="3919" y="24088"/>
                    <a:pt x="3898" y="24120"/>
                  </a:cubicBezTo>
                  <a:cubicBezTo>
                    <a:pt x="3834" y="24312"/>
                    <a:pt x="3769" y="24495"/>
                    <a:pt x="3726" y="24698"/>
                  </a:cubicBezTo>
                  <a:cubicBezTo>
                    <a:pt x="3662" y="24933"/>
                    <a:pt x="3608" y="25212"/>
                    <a:pt x="3608" y="25480"/>
                  </a:cubicBezTo>
                  <a:cubicBezTo>
                    <a:pt x="3598" y="25480"/>
                    <a:pt x="3587" y="25490"/>
                    <a:pt x="3587" y="25501"/>
                  </a:cubicBezTo>
                  <a:cubicBezTo>
                    <a:pt x="3277" y="26037"/>
                    <a:pt x="3127" y="26701"/>
                    <a:pt x="2998" y="27300"/>
                  </a:cubicBezTo>
                  <a:cubicBezTo>
                    <a:pt x="2934" y="27610"/>
                    <a:pt x="2880" y="27932"/>
                    <a:pt x="2837" y="28242"/>
                  </a:cubicBezTo>
                  <a:cubicBezTo>
                    <a:pt x="2806" y="28553"/>
                    <a:pt x="2752" y="28874"/>
                    <a:pt x="2794" y="29185"/>
                  </a:cubicBezTo>
                  <a:lnTo>
                    <a:pt x="2806" y="29195"/>
                  </a:lnTo>
                  <a:lnTo>
                    <a:pt x="2806" y="29270"/>
                  </a:lnTo>
                  <a:cubicBezTo>
                    <a:pt x="2773" y="30544"/>
                    <a:pt x="3480" y="31947"/>
                    <a:pt x="4615" y="32568"/>
                  </a:cubicBezTo>
                  <a:cubicBezTo>
                    <a:pt x="4959" y="32751"/>
                    <a:pt x="5376" y="32887"/>
                    <a:pt x="5783" y="32887"/>
                  </a:cubicBezTo>
                  <a:cubicBezTo>
                    <a:pt x="5997" y="32887"/>
                    <a:pt x="6208" y="32850"/>
                    <a:pt x="6403" y="32761"/>
                  </a:cubicBezTo>
                  <a:lnTo>
                    <a:pt x="6532" y="32697"/>
                  </a:lnTo>
                  <a:cubicBezTo>
                    <a:pt x="6575" y="32675"/>
                    <a:pt x="6617" y="32654"/>
                    <a:pt x="6660" y="32621"/>
                  </a:cubicBezTo>
                  <a:cubicBezTo>
                    <a:pt x="6810" y="32547"/>
                    <a:pt x="6960" y="32450"/>
                    <a:pt x="7077" y="32343"/>
                  </a:cubicBezTo>
                  <a:cubicBezTo>
                    <a:pt x="7420" y="32022"/>
                    <a:pt x="7581" y="31551"/>
                    <a:pt x="7688" y="31101"/>
                  </a:cubicBezTo>
                  <a:cubicBezTo>
                    <a:pt x="7806" y="30566"/>
                    <a:pt x="7881" y="30009"/>
                    <a:pt x="7934" y="29473"/>
                  </a:cubicBezTo>
                  <a:cubicBezTo>
                    <a:pt x="7998" y="28917"/>
                    <a:pt x="7988" y="28350"/>
                    <a:pt x="8041" y="27793"/>
                  </a:cubicBezTo>
                  <a:cubicBezTo>
                    <a:pt x="8063" y="27514"/>
                    <a:pt x="8117" y="27236"/>
                    <a:pt x="8224" y="26979"/>
                  </a:cubicBezTo>
                  <a:cubicBezTo>
                    <a:pt x="8309" y="26775"/>
                    <a:pt x="8448" y="26593"/>
                    <a:pt x="8598" y="26422"/>
                  </a:cubicBezTo>
                  <a:cubicBezTo>
                    <a:pt x="9112" y="26582"/>
                    <a:pt x="9626" y="26786"/>
                    <a:pt x="10076" y="27096"/>
                  </a:cubicBezTo>
                  <a:cubicBezTo>
                    <a:pt x="10344" y="27268"/>
                    <a:pt x="10579" y="27482"/>
                    <a:pt x="10782" y="27707"/>
                  </a:cubicBezTo>
                  <a:cubicBezTo>
                    <a:pt x="11072" y="28081"/>
                    <a:pt x="11286" y="28521"/>
                    <a:pt x="11479" y="28959"/>
                  </a:cubicBezTo>
                  <a:cubicBezTo>
                    <a:pt x="11564" y="29163"/>
                    <a:pt x="11650" y="29366"/>
                    <a:pt x="11746" y="29570"/>
                  </a:cubicBezTo>
                  <a:cubicBezTo>
                    <a:pt x="12143" y="30727"/>
                    <a:pt x="12442" y="31926"/>
                    <a:pt x="13331" y="32847"/>
                  </a:cubicBezTo>
                  <a:cubicBezTo>
                    <a:pt x="13802" y="33339"/>
                    <a:pt x="14402" y="33703"/>
                    <a:pt x="15065" y="33864"/>
                  </a:cubicBezTo>
                  <a:cubicBezTo>
                    <a:pt x="15382" y="33939"/>
                    <a:pt x="15702" y="33968"/>
                    <a:pt x="16023" y="33968"/>
                  </a:cubicBezTo>
                  <a:cubicBezTo>
                    <a:pt x="16526" y="33968"/>
                    <a:pt x="17031" y="33895"/>
                    <a:pt x="17528" y="33810"/>
                  </a:cubicBezTo>
                  <a:cubicBezTo>
                    <a:pt x="18567" y="33649"/>
                    <a:pt x="19595" y="33478"/>
                    <a:pt x="20623" y="33242"/>
                  </a:cubicBezTo>
                  <a:cubicBezTo>
                    <a:pt x="20976" y="33178"/>
                    <a:pt x="21319" y="33093"/>
                    <a:pt x="21661" y="32986"/>
                  </a:cubicBezTo>
                  <a:cubicBezTo>
                    <a:pt x="21875" y="32921"/>
                    <a:pt x="22079" y="32847"/>
                    <a:pt x="22282" y="32771"/>
                  </a:cubicBezTo>
                  <a:cubicBezTo>
                    <a:pt x="22315" y="32761"/>
                    <a:pt x="22336" y="32761"/>
                    <a:pt x="22358" y="32750"/>
                  </a:cubicBezTo>
                  <a:cubicBezTo>
                    <a:pt x="23096" y="32493"/>
                    <a:pt x="23824" y="32193"/>
                    <a:pt x="24488" y="31786"/>
                  </a:cubicBezTo>
                  <a:cubicBezTo>
                    <a:pt x="25066" y="31433"/>
                    <a:pt x="25613" y="30984"/>
                    <a:pt x="25955" y="30384"/>
                  </a:cubicBezTo>
                  <a:cubicBezTo>
                    <a:pt x="26180" y="30084"/>
                    <a:pt x="26180" y="29677"/>
                    <a:pt x="26170" y="29313"/>
                  </a:cubicBezTo>
                  <a:cubicBezTo>
                    <a:pt x="26137" y="28788"/>
                    <a:pt x="26030" y="28274"/>
                    <a:pt x="25901" y="27771"/>
                  </a:cubicBezTo>
                  <a:cubicBezTo>
                    <a:pt x="25463" y="26047"/>
                    <a:pt x="24842" y="24388"/>
                    <a:pt x="23942" y="22846"/>
                  </a:cubicBezTo>
                  <a:cubicBezTo>
                    <a:pt x="23888" y="22749"/>
                    <a:pt x="23846" y="22653"/>
                    <a:pt x="23793" y="22556"/>
                  </a:cubicBezTo>
                  <a:cubicBezTo>
                    <a:pt x="23750" y="22460"/>
                    <a:pt x="23696" y="22375"/>
                    <a:pt x="23653" y="22278"/>
                  </a:cubicBezTo>
                  <a:lnTo>
                    <a:pt x="23653" y="22203"/>
                  </a:lnTo>
                  <a:cubicBezTo>
                    <a:pt x="23643" y="22171"/>
                    <a:pt x="23621" y="22161"/>
                    <a:pt x="23600" y="22161"/>
                  </a:cubicBezTo>
                  <a:lnTo>
                    <a:pt x="23589" y="22161"/>
                  </a:lnTo>
                  <a:cubicBezTo>
                    <a:pt x="23118" y="21293"/>
                    <a:pt x="22593" y="20447"/>
                    <a:pt x="21951" y="19698"/>
                  </a:cubicBezTo>
                  <a:cubicBezTo>
                    <a:pt x="21940" y="19687"/>
                    <a:pt x="21929" y="19687"/>
                    <a:pt x="21918" y="19687"/>
                  </a:cubicBezTo>
                  <a:cubicBezTo>
                    <a:pt x="21875" y="19634"/>
                    <a:pt x="21822" y="19569"/>
                    <a:pt x="21768" y="19515"/>
                  </a:cubicBezTo>
                  <a:cubicBezTo>
                    <a:pt x="21490" y="19194"/>
                    <a:pt x="21169" y="18916"/>
                    <a:pt x="20859" y="18616"/>
                  </a:cubicBezTo>
                  <a:cubicBezTo>
                    <a:pt x="20794" y="18563"/>
                    <a:pt x="20783" y="18520"/>
                    <a:pt x="20783" y="18466"/>
                  </a:cubicBezTo>
                  <a:cubicBezTo>
                    <a:pt x="20912" y="18166"/>
                    <a:pt x="20997" y="17845"/>
                    <a:pt x="21019" y="17524"/>
                  </a:cubicBezTo>
                  <a:cubicBezTo>
                    <a:pt x="21019" y="17449"/>
                    <a:pt x="21030" y="17352"/>
                    <a:pt x="20997" y="17278"/>
                  </a:cubicBezTo>
                  <a:cubicBezTo>
                    <a:pt x="20997" y="17267"/>
                    <a:pt x="21009" y="17256"/>
                    <a:pt x="21009" y="17245"/>
                  </a:cubicBezTo>
                  <a:cubicBezTo>
                    <a:pt x="21018" y="17185"/>
                    <a:pt x="20981" y="17116"/>
                    <a:pt x="20915" y="17116"/>
                  </a:cubicBezTo>
                  <a:cubicBezTo>
                    <a:pt x="20911" y="17116"/>
                    <a:pt x="20906" y="17116"/>
                    <a:pt x="20901" y="17117"/>
                  </a:cubicBezTo>
                  <a:cubicBezTo>
                    <a:pt x="20794" y="17128"/>
                    <a:pt x="20698" y="17149"/>
                    <a:pt x="20602" y="17181"/>
                  </a:cubicBezTo>
                  <a:cubicBezTo>
                    <a:pt x="20644" y="17085"/>
                    <a:pt x="20676" y="16988"/>
                    <a:pt x="20719" y="16892"/>
                  </a:cubicBezTo>
                  <a:cubicBezTo>
                    <a:pt x="20805" y="16667"/>
                    <a:pt x="20890" y="16453"/>
                    <a:pt x="20976" y="16228"/>
                  </a:cubicBezTo>
                  <a:cubicBezTo>
                    <a:pt x="21137" y="15757"/>
                    <a:pt x="21287" y="15275"/>
                    <a:pt x="21394" y="14794"/>
                  </a:cubicBezTo>
                  <a:cubicBezTo>
                    <a:pt x="21511" y="14290"/>
                    <a:pt x="21597" y="13787"/>
                    <a:pt x="21661" y="13283"/>
                  </a:cubicBezTo>
                  <a:cubicBezTo>
                    <a:pt x="21661" y="13230"/>
                    <a:pt x="21672" y="13176"/>
                    <a:pt x="21672" y="13123"/>
                  </a:cubicBezTo>
                  <a:cubicBezTo>
                    <a:pt x="21704" y="12909"/>
                    <a:pt x="21726" y="12695"/>
                    <a:pt x="21726" y="12481"/>
                  </a:cubicBezTo>
                  <a:cubicBezTo>
                    <a:pt x="21737" y="12288"/>
                    <a:pt x="21758" y="12063"/>
                    <a:pt x="21683" y="11881"/>
                  </a:cubicBezTo>
                  <a:cubicBezTo>
                    <a:pt x="21683" y="11875"/>
                    <a:pt x="21672" y="11869"/>
                    <a:pt x="21663" y="11869"/>
                  </a:cubicBezTo>
                  <a:cubicBezTo>
                    <a:pt x="21657" y="11869"/>
                    <a:pt x="21651" y="11872"/>
                    <a:pt x="21651" y="11881"/>
                  </a:cubicBezTo>
                  <a:lnTo>
                    <a:pt x="21640" y="11891"/>
                  </a:lnTo>
                  <a:cubicBezTo>
                    <a:pt x="21630" y="11870"/>
                    <a:pt x="21618" y="11849"/>
                    <a:pt x="21618" y="11827"/>
                  </a:cubicBezTo>
                  <a:cubicBezTo>
                    <a:pt x="21608" y="11827"/>
                    <a:pt x="21608" y="11817"/>
                    <a:pt x="21608" y="11817"/>
                  </a:cubicBezTo>
                  <a:lnTo>
                    <a:pt x="21608" y="11817"/>
                  </a:lnTo>
                  <a:cubicBezTo>
                    <a:pt x="21627" y="11819"/>
                    <a:pt x="21645" y="11820"/>
                    <a:pt x="21664" y="11820"/>
                  </a:cubicBezTo>
                  <a:cubicBezTo>
                    <a:pt x="21858" y="11820"/>
                    <a:pt x="22042" y="11722"/>
                    <a:pt x="22218" y="11624"/>
                  </a:cubicBezTo>
                  <a:cubicBezTo>
                    <a:pt x="22914" y="11270"/>
                    <a:pt x="23600" y="10906"/>
                    <a:pt x="24295" y="10553"/>
                  </a:cubicBezTo>
                  <a:cubicBezTo>
                    <a:pt x="24959" y="10211"/>
                    <a:pt x="25634" y="9847"/>
                    <a:pt x="26308" y="9514"/>
                  </a:cubicBezTo>
                  <a:cubicBezTo>
                    <a:pt x="26972" y="9193"/>
                    <a:pt x="27636" y="8958"/>
                    <a:pt x="28354" y="8786"/>
                  </a:cubicBezTo>
                  <a:cubicBezTo>
                    <a:pt x="28394" y="8777"/>
                    <a:pt x="28387" y="8711"/>
                    <a:pt x="28351" y="8711"/>
                  </a:cubicBezTo>
                  <a:cubicBezTo>
                    <a:pt x="28349" y="8711"/>
                    <a:pt x="28346" y="8711"/>
                    <a:pt x="28343" y="8712"/>
                  </a:cubicBezTo>
                  <a:cubicBezTo>
                    <a:pt x="27743" y="8765"/>
                    <a:pt x="27155" y="9000"/>
                    <a:pt x="26608" y="9247"/>
                  </a:cubicBezTo>
                  <a:cubicBezTo>
                    <a:pt x="26020" y="9514"/>
                    <a:pt x="25463" y="9814"/>
                    <a:pt x="24895" y="10104"/>
                  </a:cubicBezTo>
                  <a:cubicBezTo>
                    <a:pt x="24328" y="10404"/>
                    <a:pt x="23760" y="10692"/>
                    <a:pt x="23193" y="10982"/>
                  </a:cubicBezTo>
                  <a:cubicBezTo>
                    <a:pt x="23257" y="10842"/>
                    <a:pt x="23150" y="10661"/>
                    <a:pt x="23043" y="10553"/>
                  </a:cubicBezTo>
                  <a:cubicBezTo>
                    <a:pt x="23038" y="10549"/>
                    <a:pt x="23032" y="10546"/>
                    <a:pt x="23026" y="10546"/>
                  </a:cubicBezTo>
                  <a:cubicBezTo>
                    <a:pt x="23005" y="10546"/>
                    <a:pt x="22984" y="10571"/>
                    <a:pt x="23000" y="10596"/>
                  </a:cubicBezTo>
                  <a:cubicBezTo>
                    <a:pt x="23053" y="10682"/>
                    <a:pt x="23139" y="10799"/>
                    <a:pt x="23107" y="10906"/>
                  </a:cubicBezTo>
                  <a:cubicBezTo>
                    <a:pt x="23089" y="10961"/>
                    <a:pt x="23047" y="11008"/>
                    <a:pt x="22996" y="11008"/>
                  </a:cubicBezTo>
                  <a:cubicBezTo>
                    <a:pt x="22987" y="11008"/>
                    <a:pt x="22977" y="11006"/>
                    <a:pt x="22968" y="11003"/>
                  </a:cubicBezTo>
                  <a:cubicBezTo>
                    <a:pt x="22925" y="10982"/>
                    <a:pt x="22914" y="10939"/>
                    <a:pt x="22903" y="10885"/>
                  </a:cubicBezTo>
                  <a:cubicBezTo>
                    <a:pt x="22897" y="10873"/>
                    <a:pt x="22888" y="10867"/>
                    <a:pt x="22876" y="10867"/>
                  </a:cubicBezTo>
                  <a:cubicBezTo>
                    <a:pt x="22868" y="10867"/>
                    <a:pt x="22859" y="10870"/>
                    <a:pt x="22850" y="10875"/>
                  </a:cubicBezTo>
                  <a:cubicBezTo>
                    <a:pt x="22786" y="10928"/>
                    <a:pt x="22829" y="11035"/>
                    <a:pt x="22882" y="11078"/>
                  </a:cubicBezTo>
                  <a:lnTo>
                    <a:pt x="22946" y="11110"/>
                  </a:lnTo>
                  <a:cubicBezTo>
                    <a:pt x="22679" y="11239"/>
                    <a:pt x="22411" y="11378"/>
                    <a:pt x="22154" y="11517"/>
                  </a:cubicBezTo>
                  <a:cubicBezTo>
                    <a:pt x="21999" y="11590"/>
                    <a:pt x="21836" y="11686"/>
                    <a:pt x="21665" y="11686"/>
                  </a:cubicBezTo>
                  <a:cubicBezTo>
                    <a:pt x="21635" y="11686"/>
                    <a:pt x="21605" y="11684"/>
                    <a:pt x="21576" y="11677"/>
                  </a:cubicBezTo>
                  <a:cubicBezTo>
                    <a:pt x="21565" y="11677"/>
                    <a:pt x="21554" y="11667"/>
                    <a:pt x="21554" y="11667"/>
                  </a:cubicBezTo>
                  <a:cubicBezTo>
                    <a:pt x="21511" y="11581"/>
                    <a:pt x="21458" y="11485"/>
                    <a:pt x="21394" y="11410"/>
                  </a:cubicBezTo>
                  <a:cubicBezTo>
                    <a:pt x="21352" y="11360"/>
                    <a:pt x="21291" y="11311"/>
                    <a:pt x="21231" y="11311"/>
                  </a:cubicBezTo>
                  <a:cubicBezTo>
                    <a:pt x="21214" y="11311"/>
                    <a:pt x="21197" y="11315"/>
                    <a:pt x="21180" y="11324"/>
                  </a:cubicBezTo>
                  <a:cubicBezTo>
                    <a:pt x="21175" y="11304"/>
                    <a:pt x="21157" y="11293"/>
                    <a:pt x="21141" y="11293"/>
                  </a:cubicBezTo>
                  <a:cubicBezTo>
                    <a:pt x="21122" y="11293"/>
                    <a:pt x="21104" y="11307"/>
                    <a:pt x="21104" y="11335"/>
                  </a:cubicBezTo>
                  <a:cubicBezTo>
                    <a:pt x="21116" y="11356"/>
                    <a:pt x="21116" y="11389"/>
                    <a:pt x="21126" y="11410"/>
                  </a:cubicBezTo>
                  <a:cubicBezTo>
                    <a:pt x="20895" y="11568"/>
                    <a:pt x="20613" y="11623"/>
                    <a:pt x="20328" y="11623"/>
                  </a:cubicBezTo>
                  <a:cubicBezTo>
                    <a:pt x="20110" y="11623"/>
                    <a:pt x="19891" y="11591"/>
                    <a:pt x="19691" y="11549"/>
                  </a:cubicBezTo>
                  <a:cubicBezTo>
                    <a:pt x="19210" y="11453"/>
                    <a:pt x="18739" y="11260"/>
                    <a:pt x="18320" y="11003"/>
                  </a:cubicBezTo>
                  <a:cubicBezTo>
                    <a:pt x="17539" y="10511"/>
                    <a:pt x="16929" y="9836"/>
                    <a:pt x="16725" y="8926"/>
                  </a:cubicBezTo>
                  <a:cubicBezTo>
                    <a:pt x="16511" y="7972"/>
                    <a:pt x="16543" y="6956"/>
                    <a:pt x="16543" y="5992"/>
                  </a:cubicBezTo>
                  <a:cubicBezTo>
                    <a:pt x="16533" y="4964"/>
                    <a:pt x="16564" y="3946"/>
                    <a:pt x="16597" y="2930"/>
                  </a:cubicBezTo>
                  <a:cubicBezTo>
                    <a:pt x="16607" y="2426"/>
                    <a:pt x="16661" y="1923"/>
                    <a:pt x="16640" y="1419"/>
                  </a:cubicBezTo>
                  <a:cubicBezTo>
                    <a:pt x="16618" y="1162"/>
                    <a:pt x="16554" y="895"/>
                    <a:pt x="16404" y="702"/>
                  </a:cubicBezTo>
                  <a:cubicBezTo>
                    <a:pt x="16350" y="541"/>
                    <a:pt x="16265" y="403"/>
                    <a:pt x="16115" y="306"/>
                  </a:cubicBezTo>
                  <a:cubicBezTo>
                    <a:pt x="16110" y="302"/>
                    <a:pt x="16105" y="301"/>
                    <a:pt x="16100" y="301"/>
                  </a:cubicBezTo>
                  <a:cubicBezTo>
                    <a:pt x="16074" y="301"/>
                    <a:pt x="16054" y="343"/>
                    <a:pt x="16072" y="370"/>
                  </a:cubicBezTo>
                  <a:cubicBezTo>
                    <a:pt x="16093" y="381"/>
                    <a:pt x="16104" y="403"/>
                    <a:pt x="16115" y="413"/>
                  </a:cubicBezTo>
                  <a:cubicBezTo>
                    <a:pt x="16062" y="391"/>
                    <a:pt x="15997" y="370"/>
                    <a:pt x="15933" y="360"/>
                  </a:cubicBezTo>
                  <a:cubicBezTo>
                    <a:pt x="15918" y="359"/>
                    <a:pt x="15903" y="358"/>
                    <a:pt x="15889" y="358"/>
                  </a:cubicBezTo>
                  <a:cubicBezTo>
                    <a:pt x="15634" y="358"/>
                    <a:pt x="15456" y="533"/>
                    <a:pt x="15344" y="756"/>
                  </a:cubicBezTo>
                  <a:cubicBezTo>
                    <a:pt x="15322" y="788"/>
                    <a:pt x="15301" y="831"/>
                    <a:pt x="15280" y="874"/>
                  </a:cubicBezTo>
                  <a:cubicBezTo>
                    <a:pt x="15055" y="1216"/>
                    <a:pt x="14905" y="1612"/>
                    <a:pt x="14787" y="1987"/>
                  </a:cubicBezTo>
                  <a:cubicBezTo>
                    <a:pt x="14198" y="2447"/>
                    <a:pt x="13556" y="2844"/>
                    <a:pt x="12871" y="3154"/>
                  </a:cubicBezTo>
                  <a:cubicBezTo>
                    <a:pt x="12131" y="3486"/>
                    <a:pt x="11339" y="3743"/>
                    <a:pt x="10515" y="3786"/>
                  </a:cubicBezTo>
                  <a:cubicBezTo>
                    <a:pt x="10454" y="3789"/>
                    <a:pt x="10392" y="3790"/>
                    <a:pt x="10331" y="3790"/>
                  </a:cubicBezTo>
                  <a:cubicBezTo>
                    <a:pt x="8957" y="3790"/>
                    <a:pt x="7606" y="3103"/>
                    <a:pt x="7196" y="1709"/>
                  </a:cubicBezTo>
                  <a:cubicBezTo>
                    <a:pt x="7077" y="1312"/>
                    <a:pt x="7024" y="884"/>
                    <a:pt x="6949" y="477"/>
                  </a:cubicBezTo>
                  <a:cubicBezTo>
                    <a:pt x="6928" y="327"/>
                    <a:pt x="6917" y="167"/>
                    <a:pt x="6789" y="60"/>
                  </a:cubicBezTo>
                  <a:cubicBezTo>
                    <a:pt x="6742" y="37"/>
                    <a:pt x="6701" y="19"/>
                    <a:pt x="6662" y="19"/>
                  </a:cubicBezTo>
                  <a:cubicBezTo>
                    <a:pt x="6647" y="19"/>
                    <a:pt x="6632" y="21"/>
                    <a:pt x="6617" y="27"/>
                  </a:cubicBezTo>
                  <a:lnTo>
                    <a:pt x="6596" y="27"/>
                  </a:lnTo>
                  <a:cubicBezTo>
                    <a:pt x="6567" y="8"/>
                    <a:pt x="6530" y="0"/>
                    <a:pt x="6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63"/>
            <p:cNvSpPr/>
            <p:nvPr/>
          </p:nvSpPr>
          <p:spPr>
            <a:xfrm>
              <a:off x="7180250" y="3122599"/>
              <a:ext cx="154865" cy="113298"/>
            </a:xfrm>
            <a:custGeom>
              <a:avLst/>
              <a:gdLst/>
              <a:ahLst/>
              <a:cxnLst/>
              <a:rect l="l" t="t" r="r" b="b"/>
              <a:pathLst>
                <a:path w="2105" h="1540" extrusionOk="0">
                  <a:moveTo>
                    <a:pt x="2081" y="0"/>
                  </a:moveTo>
                  <a:cubicBezTo>
                    <a:pt x="2077" y="0"/>
                    <a:pt x="2072" y="3"/>
                    <a:pt x="2067" y="7"/>
                  </a:cubicBezTo>
                  <a:lnTo>
                    <a:pt x="1007" y="778"/>
                  </a:lnTo>
                  <a:cubicBezTo>
                    <a:pt x="675" y="1025"/>
                    <a:pt x="322" y="1250"/>
                    <a:pt x="11" y="1518"/>
                  </a:cubicBezTo>
                  <a:cubicBezTo>
                    <a:pt x="1" y="1528"/>
                    <a:pt x="11" y="1539"/>
                    <a:pt x="22" y="1539"/>
                  </a:cubicBezTo>
                  <a:cubicBezTo>
                    <a:pt x="375" y="1314"/>
                    <a:pt x="718" y="1035"/>
                    <a:pt x="1061" y="790"/>
                  </a:cubicBezTo>
                  <a:cubicBezTo>
                    <a:pt x="1403" y="543"/>
                    <a:pt x="1746" y="286"/>
                    <a:pt x="2089" y="40"/>
                  </a:cubicBezTo>
                  <a:cubicBezTo>
                    <a:pt x="2105" y="24"/>
                    <a:pt x="2096" y="0"/>
                    <a:pt x="20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63"/>
            <p:cNvSpPr/>
            <p:nvPr/>
          </p:nvSpPr>
          <p:spPr>
            <a:xfrm>
              <a:off x="7170980" y="3099865"/>
              <a:ext cx="160309" cy="129925"/>
            </a:xfrm>
            <a:custGeom>
              <a:avLst/>
              <a:gdLst/>
              <a:ahLst/>
              <a:cxnLst/>
              <a:rect l="l" t="t" r="r" b="b"/>
              <a:pathLst>
                <a:path w="2179" h="1766" extrusionOk="0">
                  <a:moveTo>
                    <a:pt x="2152" y="0"/>
                  </a:moveTo>
                  <a:cubicBezTo>
                    <a:pt x="2148" y="0"/>
                    <a:pt x="2144" y="2"/>
                    <a:pt x="2140" y="6"/>
                  </a:cubicBezTo>
                  <a:cubicBezTo>
                    <a:pt x="1776" y="295"/>
                    <a:pt x="1412" y="595"/>
                    <a:pt x="1037" y="884"/>
                  </a:cubicBezTo>
                  <a:cubicBezTo>
                    <a:pt x="694" y="1163"/>
                    <a:pt x="330" y="1430"/>
                    <a:pt x="9" y="1741"/>
                  </a:cubicBezTo>
                  <a:cubicBezTo>
                    <a:pt x="0" y="1749"/>
                    <a:pt x="13" y="1765"/>
                    <a:pt x="24" y="1765"/>
                  </a:cubicBezTo>
                  <a:cubicBezTo>
                    <a:pt x="26" y="1765"/>
                    <a:pt x="28" y="1764"/>
                    <a:pt x="30" y="1762"/>
                  </a:cubicBezTo>
                  <a:cubicBezTo>
                    <a:pt x="416" y="1516"/>
                    <a:pt x="758" y="1195"/>
                    <a:pt x="1101" y="906"/>
                  </a:cubicBezTo>
                  <a:cubicBezTo>
                    <a:pt x="1455" y="627"/>
                    <a:pt x="1808" y="328"/>
                    <a:pt x="2161" y="38"/>
                  </a:cubicBezTo>
                  <a:cubicBezTo>
                    <a:pt x="2179" y="30"/>
                    <a:pt x="2168" y="0"/>
                    <a:pt x="21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63"/>
            <p:cNvSpPr/>
            <p:nvPr/>
          </p:nvSpPr>
          <p:spPr>
            <a:xfrm>
              <a:off x="7163108" y="3099056"/>
              <a:ext cx="151628" cy="122053"/>
            </a:xfrm>
            <a:custGeom>
              <a:avLst/>
              <a:gdLst/>
              <a:ahLst/>
              <a:cxnLst/>
              <a:rect l="l" t="t" r="r" b="b"/>
              <a:pathLst>
                <a:path w="2061" h="1659" extrusionOk="0">
                  <a:moveTo>
                    <a:pt x="2025" y="0"/>
                  </a:moveTo>
                  <a:cubicBezTo>
                    <a:pt x="2020" y="0"/>
                    <a:pt x="2016" y="2"/>
                    <a:pt x="2011" y="6"/>
                  </a:cubicBezTo>
                  <a:cubicBezTo>
                    <a:pt x="1669" y="285"/>
                    <a:pt x="1326" y="563"/>
                    <a:pt x="972" y="841"/>
                  </a:cubicBezTo>
                  <a:cubicBezTo>
                    <a:pt x="651" y="1098"/>
                    <a:pt x="298" y="1334"/>
                    <a:pt x="9" y="1634"/>
                  </a:cubicBezTo>
                  <a:cubicBezTo>
                    <a:pt x="0" y="1643"/>
                    <a:pt x="5" y="1658"/>
                    <a:pt x="13" y="1658"/>
                  </a:cubicBezTo>
                  <a:cubicBezTo>
                    <a:pt x="15" y="1658"/>
                    <a:pt x="18" y="1657"/>
                    <a:pt x="20" y="1655"/>
                  </a:cubicBezTo>
                  <a:cubicBezTo>
                    <a:pt x="384" y="1431"/>
                    <a:pt x="705" y="1120"/>
                    <a:pt x="1037" y="853"/>
                  </a:cubicBezTo>
                  <a:cubicBezTo>
                    <a:pt x="1369" y="584"/>
                    <a:pt x="1700" y="317"/>
                    <a:pt x="2043" y="39"/>
                  </a:cubicBezTo>
                  <a:cubicBezTo>
                    <a:pt x="2060" y="30"/>
                    <a:pt x="2043" y="0"/>
                    <a:pt x="20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63"/>
            <p:cNvSpPr/>
            <p:nvPr/>
          </p:nvSpPr>
          <p:spPr>
            <a:xfrm>
              <a:off x="7149792" y="3092729"/>
              <a:ext cx="153026" cy="116535"/>
            </a:xfrm>
            <a:custGeom>
              <a:avLst/>
              <a:gdLst/>
              <a:ahLst/>
              <a:cxnLst/>
              <a:rect l="l" t="t" r="r" b="b"/>
              <a:pathLst>
                <a:path w="2080" h="1584" extrusionOk="0">
                  <a:moveTo>
                    <a:pt x="2044" y="1"/>
                  </a:moveTo>
                  <a:cubicBezTo>
                    <a:pt x="2040" y="1"/>
                    <a:pt x="2035" y="3"/>
                    <a:pt x="2031" y="7"/>
                  </a:cubicBezTo>
                  <a:cubicBezTo>
                    <a:pt x="1678" y="275"/>
                    <a:pt x="1336" y="532"/>
                    <a:pt x="993" y="799"/>
                  </a:cubicBezTo>
                  <a:cubicBezTo>
                    <a:pt x="672" y="1035"/>
                    <a:pt x="308" y="1270"/>
                    <a:pt x="18" y="1548"/>
                  </a:cubicBezTo>
                  <a:cubicBezTo>
                    <a:pt x="1" y="1566"/>
                    <a:pt x="20" y="1584"/>
                    <a:pt x="33" y="1584"/>
                  </a:cubicBezTo>
                  <a:cubicBezTo>
                    <a:pt x="35" y="1584"/>
                    <a:pt x="38" y="1583"/>
                    <a:pt x="40" y="1581"/>
                  </a:cubicBezTo>
                  <a:cubicBezTo>
                    <a:pt x="404" y="1377"/>
                    <a:pt x="725" y="1067"/>
                    <a:pt x="1057" y="820"/>
                  </a:cubicBezTo>
                  <a:lnTo>
                    <a:pt x="2053" y="49"/>
                  </a:lnTo>
                  <a:cubicBezTo>
                    <a:pt x="2079" y="32"/>
                    <a:pt x="2063" y="1"/>
                    <a:pt x="20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63"/>
            <p:cNvSpPr/>
            <p:nvPr/>
          </p:nvSpPr>
          <p:spPr>
            <a:xfrm>
              <a:off x="7147364" y="3078088"/>
              <a:ext cx="146993" cy="116241"/>
            </a:xfrm>
            <a:custGeom>
              <a:avLst/>
              <a:gdLst/>
              <a:ahLst/>
              <a:cxnLst/>
              <a:rect l="l" t="t" r="r" b="b"/>
              <a:pathLst>
                <a:path w="1998" h="1580" extrusionOk="0">
                  <a:moveTo>
                    <a:pt x="1956" y="0"/>
                  </a:moveTo>
                  <a:cubicBezTo>
                    <a:pt x="1953" y="0"/>
                    <a:pt x="1950" y="1"/>
                    <a:pt x="1947" y="3"/>
                  </a:cubicBezTo>
                  <a:cubicBezTo>
                    <a:pt x="1615" y="281"/>
                    <a:pt x="1293" y="548"/>
                    <a:pt x="951" y="805"/>
                  </a:cubicBezTo>
                  <a:cubicBezTo>
                    <a:pt x="791" y="934"/>
                    <a:pt x="619" y="1073"/>
                    <a:pt x="448" y="1202"/>
                  </a:cubicBezTo>
                  <a:cubicBezTo>
                    <a:pt x="308" y="1309"/>
                    <a:pt x="137" y="1416"/>
                    <a:pt x="9" y="1555"/>
                  </a:cubicBezTo>
                  <a:cubicBezTo>
                    <a:pt x="0" y="1564"/>
                    <a:pt x="12" y="1579"/>
                    <a:pt x="23" y="1579"/>
                  </a:cubicBezTo>
                  <a:cubicBezTo>
                    <a:pt x="25" y="1579"/>
                    <a:pt x="28" y="1578"/>
                    <a:pt x="30" y="1576"/>
                  </a:cubicBezTo>
                  <a:cubicBezTo>
                    <a:pt x="223" y="1480"/>
                    <a:pt x="384" y="1330"/>
                    <a:pt x="544" y="1202"/>
                  </a:cubicBezTo>
                  <a:cubicBezTo>
                    <a:pt x="715" y="1073"/>
                    <a:pt x="887" y="934"/>
                    <a:pt x="1048" y="805"/>
                  </a:cubicBezTo>
                  <a:cubicBezTo>
                    <a:pt x="1358" y="559"/>
                    <a:pt x="1669" y="302"/>
                    <a:pt x="1979" y="45"/>
                  </a:cubicBezTo>
                  <a:cubicBezTo>
                    <a:pt x="1997" y="27"/>
                    <a:pt x="1976" y="0"/>
                    <a:pt x="19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63"/>
            <p:cNvSpPr/>
            <p:nvPr/>
          </p:nvSpPr>
          <p:spPr>
            <a:xfrm>
              <a:off x="7253601" y="3318151"/>
              <a:ext cx="185691" cy="133750"/>
            </a:xfrm>
            <a:custGeom>
              <a:avLst/>
              <a:gdLst/>
              <a:ahLst/>
              <a:cxnLst/>
              <a:rect l="l" t="t" r="r" b="b"/>
              <a:pathLst>
                <a:path w="2524" h="1818" extrusionOk="0">
                  <a:moveTo>
                    <a:pt x="2505" y="1"/>
                  </a:moveTo>
                  <a:cubicBezTo>
                    <a:pt x="2502" y="1"/>
                    <a:pt x="2498" y="2"/>
                    <a:pt x="2495" y="5"/>
                  </a:cubicBezTo>
                  <a:cubicBezTo>
                    <a:pt x="2366" y="219"/>
                    <a:pt x="2077" y="359"/>
                    <a:pt x="1874" y="509"/>
                  </a:cubicBezTo>
                  <a:lnTo>
                    <a:pt x="1263" y="926"/>
                  </a:lnTo>
                  <a:cubicBezTo>
                    <a:pt x="846" y="1215"/>
                    <a:pt x="417" y="1483"/>
                    <a:pt x="10" y="1782"/>
                  </a:cubicBezTo>
                  <a:cubicBezTo>
                    <a:pt x="1" y="1792"/>
                    <a:pt x="8" y="1817"/>
                    <a:pt x="24" y="1817"/>
                  </a:cubicBezTo>
                  <a:cubicBezTo>
                    <a:pt x="26" y="1817"/>
                    <a:pt x="29" y="1816"/>
                    <a:pt x="32" y="1815"/>
                  </a:cubicBezTo>
                  <a:cubicBezTo>
                    <a:pt x="513" y="1537"/>
                    <a:pt x="974" y="1204"/>
                    <a:pt x="1434" y="883"/>
                  </a:cubicBezTo>
                  <a:cubicBezTo>
                    <a:pt x="1670" y="723"/>
                    <a:pt x="1905" y="562"/>
                    <a:pt x="2141" y="390"/>
                  </a:cubicBezTo>
                  <a:cubicBezTo>
                    <a:pt x="2291" y="283"/>
                    <a:pt x="2452" y="187"/>
                    <a:pt x="2516" y="16"/>
                  </a:cubicBezTo>
                  <a:cubicBezTo>
                    <a:pt x="2523" y="8"/>
                    <a:pt x="2515" y="1"/>
                    <a:pt x="25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63"/>
            <p:cNvSpPr/>
            <p:nvPr/>
          </p:nvSpPr>
          <p:spPr>
            <a:xfrm>
              <a:off x="7247347" y="3307336"/>
              <a:ext cx="188781" cy="129630"/>
            </a:xfrm>
            <a:custGeom>
              <a:avLst/>
              <a:gdLst/>
              <a:ahLst/>
              <a:cxnLst/>
              <a:rect l="l" t="t" r="r" b="b"/>
              <a:pathLst>
                <a:path w="2566" h="1762" extrusionOk="0">
                  <a:moveTo>
                    <a:pt x="2534" y="0"/>
                  </a:moveTo>
                  <a:cubicBezTo>
                    <a:pt x="2532" y="0"/>
                    <a:pt x="2529" y="1"/>
                    <a:pt x="2526" y="2"/>
                  </a:cubicBezTo>
                  <a:cubicBezTo>
                    <a:pt x="2097" y="280"/>
                    <a:pt x="1680" y="570"/>
                    <a:pt x="1262" y="859"/>
                  </a:cubicBezTo>
                  <a:cubicBezTo>
                    <a:pt x="845" y="1148"/>
                    <a:pt x="406" y="1415"/>
                    <a:pt x="10" y="1737"/>
                  </a:cubicBezTo>
                  <a:cubicBezTo>
                    <a:pt x="1" y="1746"/>
                    <a:pt x="6" y="1761"/>
                    <a:pt x="20" y="1761"/>
                  </a:cubicBezTo>
                  <a:cubicBezTo>
                    <a:pt x="23" y="1761"/>
                    <a:pt x="27" y="1760"/>
                    <a:pt x="31" y="1758"/>
                  </a:cubicBezTo>
                  <a:cubicBezTo>
                    <a:pt x="470" y="1512"/>
                    <a:pt x="877" y="1201"/>
                    <a:pt x="1295" y="913"/>
                  </a:cubicBezTo>
                  <a:cubicBezTo>
                    <a:pt x="1712" y="623"/>
                    <a:pt x="2130" y="334"/>
                    <a:pt x="2547" y="35"/>
                  </a:cubicBezTo>
                  <a:cubicBezTo>
                    <a:pt x="2566" y="25"/>
                    <a:pt x="2552" y="0"/>
                    <a:pt x="25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63"/>
            <p:cNvSpPr/>
            <p:nvPr/>
          </p:nvSpPr>
          <p:spPr>
            <a:xfrm>
              <a:off x="7294727" y="3302554"/>
              <a:ext cx="104396" cy="76219"/>
            </a:xfrm>
            <a:custGeom>
              <a:avLst/>
              <a:gdLst/>
              <a:ahLst/>
              <a:cxnLst/>
              <a:rect l="l" t="t" r="r" b="b"/>
              <a:pathLst>
                <a:path w="1419" h="1036" extrusionOk="0">
                  <a:moveTo>
                    <a:pt x="1387" y="1"/>
                  </a:moveTo>
                  <a:cubicBezTo>
                    <a:pt x="1385" y="1"/>
                    <a:pt x="1382" y="1"/>
                    <a:pt x="1379" y="3"/>
                  </a:cubicBezTo>
                  <a:cubicBezTo>
                    <a:pt x="918" y="345"/>
                    <a:pt x="458" y="667"/>
                    <a:pt x="8" y="1020"/>
                  </a:cubicBezTo>
                  <a:cubicBezTo>
                    <a:pt x="0" y="1028"/>
                    <a:pt x="4" y="1035"/>
                    <a:pt x="10" y="1035"/>
                  </a:cubicBezTo>
                  <a:cubicBezTo>
                    <a:pt x="12" y="1035"/>
                    <a:pt x="16" y="1034"/>
                    <a:pt x="19" y="1031"/>
                  </a:cubicBezTo>
                  <a:cubicBezTo>
                    <a:pt x="490" y="721"/>
                    <a:pt x="939" y="378"/>
                    <a:pt x="1400" y="46"/>
                  </a:cubicBezTo>
                  <a:cubicBezTo>
                    <a:pt x="1419" y="27"/>
                    <a:pt x="1405" y="1"/>
                    <a:pt x="13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63"/>
            <p:cNvSpPr/>
            <p:nvPr/>
          </p:nvSpPr>
          <p:spPr>
            <a:xfrm>
              <a:off x="7266255" y="3286810"/>
              <a:ext cx="124995" cy="86371"/>
            </a:xfrm>
            <a:custGeom>
              <a:avLst/>
              <a:gdLst/>
              <a:ahLst/>
              <a:cxnLst/>
              <a:rect l="l" t="t" r="r" b="b"/>
              <a:pathLst>
                <a:path w="1699" h="1174" extrusionOk="0">
                  <a:moveTo>
                    <a:pt x="1667" y="1"/>
                  </a:moveTo>
                  <a:cubicBezTo>
                    <a:pt x="1664" y="1"/>
                    <a:pt x="1662" y="1"/>
                    <a:pt x="1659" y="3"/>
                  </a:cubicBezTo>
                  <a:cubicBezTo>
                    <a:pt x="1102" y="378"/>
                    <a:pt x="534" y="742"/>
                    <a:pt x="10" y="1159"/>
                  </a:cubicBezTo>
                  <a:cubicBezTo>
                    <a:pt x="1" y="1159"/>
                    <a:pt x="6" y="1173"/>
                    <a:pt x="14" y="1173"/>
                  </a:cubicBezTo>
                  <a:cubicBezTo>
                    <a:pt x="16" y="1173"/>
                    <a:pt x="18" y="1172"/>
                    <a:pt x="20" y="1170"/>
                  </a:cubicBezTo>
                  <a:cubicBezTo>
                    <a:pt x="588" y="816"/>
                    <a:pt x="1123" y="421"/>
                    <a:pt x="1680" y="45"/>
                  </a:cubicBezTo>
                  <a:cubicBezTo>
                    <a:pt x="1699" y="27"/>
                    <a:pt x="1685" y="1"/>
                    <a:pt x="16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63"/>
            <p:cNvSpPr/>
            <p:nvPr/>
          </p:nvSpPr>
          <p:spPr>
            <a:xfrm>
              <a:off x="7264710" y="3273935"/>
              <a:ext cx="107559" cy="73202"/>
            </a:xfrm>
            <a:custGeom>
              <a:avLst/>
              <a:gdLst/>
              <a:ahLst/>
              <a:cxnLst/>
              <a:rect l="l" t="t" r="r" b="b"/>
              <a:pathLst>
                <a:path w="1462" h="995" extrusionOk="0">
                  <a:moveTo>
                    <a:pt x="1435" y="0"/>
                  </a:moveTo>
                  <a:cubicBezTo>
                    <a:pt x="1431" y="0"/>
                    <a:pt x="1427" y="2"/>
                    <a:pt x="1423" y="6"/>
                  </a:cubicBezTo>
                  <a:cubicBezTo>
                    <a:pt x="930" y="296"/>
                    <a:pt x="438" y="606"/>
                    <a:pt x="9" y="970"/>
                  </a:cubicBezTo>
                  <a:cubicBezTo>
                    <a:pt x="0" y="979"/>
                    <a:pt x="6" y="995"/>
                    <a:pt x="14" y="995"/>
                  </a:cubicBezTo>
                  <a:cubicBezTo>
                    <a:pt x="16" y="995"/>
                    <a:pt x="18" y="994"/>
                    <a:pt x="20" y="991"/>
                  </a:cubicBezTo>
                  <a:cubicBezTo>
                    <a:pt x="502" y="681"/>
                    <a:pt x="952" y="339"/>
                    <a:pt x="1444" y="39"/>
                  </a:cubicBezTo>
                  <a:cubicBezTo>
                    <a:pt x="1461" y="30"/>
                    <a:pt x="1451" y="0"/>
                    <a:pt x="1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63"/>
            <p:cNvSpPr/>
            <p:nvPr/>
          </p:nvSpPr>
          <p:spPr>
            <a:xfrm>
              <a:off x="7236164" y="3247155"/>
              <a:ext cx="129777" cy="91153"/>
            </a:xfrm>
            <a:custGeom>
              <a:avLst/>
              <a:gdLst/>
              <a:ahLst/>
              <a:cxnLst/>
              <a:rect l="l" t="t" r="r" b="b"/>
              <a:pathLst>
                <a:path w="1764" h="1239" extrusionOk="0">
                  <a:moveTo>
                    <a:pt x="1737" y="0"/>
                  </a:moveTo>
                  <a:cubicBezTo>
                    <a:pt x="1733" y="0"/>
                    <a:pt x="1729" y="2"/>
                    <a:pt x="1725" y="6"/>
                  </a:cubicBezTo>
                  <a:cubicBezTo>
                    <a:pt x="1425" y="210"/>
                    <a:pt x="1126" y="413"/>
                    <a:pt x="836" y="617"/>
                  </a:cubicBezTo>
                  <a:cubicBezTo>
                    <a:pt x="558" y="810"/>
                    <a:pt x="269" y="991"/>
                    <a:pt x="12" y="1206"/>
                  </a:cubicBezTo>
                  <a:cubicBezTo>
                    <a:pt x="1" y="1217"/>
                    <a:pt x="22" y="1238"/>
                    <a:pt x="33" y="1238"/>
                  </a:cubicBezTo>
                  <a:cubicBezTo>
                    <a:pt x="343" y="1067"/>
                    <a:pt x="622" y="841"/>
                    <a:pt x="900" y="649"/>
                  </a:cubicBezTo>
                  <a:cubicBezTo>
                    <a:pt x="1179" y="446"/>
                    <a:pt x="1468" y="242"/>
                    <a:pt x="1747" y="49"/>
                  </a:cubicBezTo>
                  <a:cubicBezTo>
                    <a:pt x="1764" y="32"/>
                    <a:pt x="1753" y="0"/>
                    <a:pt x="1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63"/>
            <p:cNvSpPr/>
            <p:nvPr/>
          </p:nvSpPr>
          <p:spPr>
            <a:xfrm>
              <a:off x="7226747" y="3257675"/>
              <a:ext cx="89608" cy="67979"/>
            </a:xfrm>
            <a:custGeom>
              <a:avLst/>
              <a:gdLst/>
              <a:ahLst/>
              <a:cxnLst/>
              <a:rect l="l" t="t" r="r" b="b"/>
              <a:pathLst>
                <a:path w="1218" h="924" extrusionOk="0">
                  <a:moveTo>
                    <a:pt x="1187" y="1"/>
                  </a:moveTo>
                  <a:cubicBezTo>
                    <a:pt x="1184" y="1"/>
                    <a:pt x="1181" y="1"/>
                    <a:pt x="1178" y="3"/>
                  </a:cubicBezTo>
                  <a:cubicBezTo>
                    <a:pt x="793" y="303"/>
                    <a:pt x="375" y="581"/>
                    <a:pt x="11" y="902"/>
                  </a:cubicBezTo>
                  <a:cubicBezTo>
                    <a:pt x="0" y="913"/>
                    <a:pt x="11" y="924"/>
                    <a:pt x="22" y="924"/>
                  </a:cubicBezTo>
                  <a:cubicBezTo>
                    <a:pt x="429" y="656"/>
                    <a:pt x="814" y="334"/>
                    <a:pt x="1200" y="35"/>
                  </a:cubicBezTo>
                  <a:cubicBezTo>
                    <a:pt x="1218" y="26"/>
                    <a:pt x="1205" y="1"/>
                    <a:pt x="11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63"/>
            <p:cNvSpPr/>
            <p:nvPr/>
          </p:nvSpPr>
          <p:spPr>
            <a:xfrm>
              <a:off x="7211960" y="3222729"/>
              <a:ext cx="131911" cy="85047"/>
            </a:xfrm>
            <a:custGeom>
              <a:avLst/>
              <a:gdLst/>
              <a:ahLst/>
              <a:cxnLst/>
              <a:rect l="l" t="t" r="r" b="b"/>
              <a:pathLst>
                <a:path w="1793" h="1156" extrusionOk="0">
                  <a:moveTo>
                    <a:pt x="1761" y="1"/>
                  </a:moveTo>
                  <a:cubicBezTo>
                    <a:pt x="1755" y="1"/>
                    <a:pt x="1750" y="3"/>
                    <a:pt x="1743" y="7"/>
                  </a:cubicBezTo>
                  <a:cubicBezTo>
                    <a:pt x="1433" y="178"/>
                    <a:pt x="1133" y="371"/>
                    <a:pt x="833" y="564"/>
                  </a:cubicBezTo>
                  <a:cubicBezTo>
                    <a:pt x="555" y="735"/>
                    <a:pt x="255" y="906"/>
                    <a:pt x="9" y="1120"/>
                  </a:cubicBezTo>
                  <a:cubicBezTo>
                    <a:pt x="0" y="1138"/>
                    <a:pt x="13" y="1155"/>
                    <a:pt x="29" y="1155"/>
                  </a:cubicBezTo>
                  <a:cubicBezTo>
                    <a:pt x="33" y="1155"/>
                    <a:pt x="37" y="1154"/>
                    <a:pt x="41" y="1152"/>
                  </a:cubicBezTo>
                  <a:cubicBezTo>
                    <a:pt x="341" y="992"/>
                    <a:pt x="608" y="778"/>
                    <a:pt x="898" y="585"/>
                  </a:cubicBezTo>
                  <a:cubicBezTo>
                    <a:pt x="1186" y="403"/>
                    <a:pt x="1476" y="221"/>
                    <a:pt x="1776" y="38"/>
                  </a:cubicBezTo>
                  <a:cubicBezTo>
                    <a:pt x="1793" y="30"/>
                    <a:pt x="1782" y="1"/>
                    <a:pt x="17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63"/>
            <p:cNvSpPr/>
            <p:nvPr/>
          </p:nvSpPr>
          <p:spPr>
            <a:xfrm>
              <a:off x="7348213" y="3715067"/>
              <a:ext cx="192606" cy="143314"/>
            </a:xfrm>
            <a:custGeom>
              <a:avLst/>
              <a:gdLst/>
              <a:ahLst/>
              <a:cxnLst/>
              <a:rect l="l" t="t" r="r" b="b"/>
              <a:pathLst>
                <a:path w="2618" h="1948" extrusionOk="0">
                  <a:moveTo>
                    <a:pt x="2587" y="1"/>
                  </a:moveTo>
                  <a:cubicBezTo>
                    <a:pt x="2575" y="1"/>
                    <a:pt x="2562" y="9"/>
                    <a:pt x="2558" y="28"/>
                  </a:cubicBezTo>
                  <a:cubicBezTo>
                    <a:pt x="2461" y="285"/>
                    <a:pt x="2130" y="435"/>
                    <a:pt x="1915" y="585"/>
                  </a:cubicBezTo>
                  <a:lnTo>
                    <a:pt x="1305" y="1003"/>
                  </a:lnTo>
                  <a:cubicBezTo>
                    <a:pt x="866" y="1303"/>
                    <a:pt x="427" y="1591"/>
                    <a:pt x="9" y="1913"/>
                  </a:cubicBezTo>
                  <a:cubicBezTo>
                    <a:pt x="0" y="1930"/>
                    <a:pt x="6" y="1948"/>
                    <a:pt x="20" y="1948"/>
                  </a:cubicBezTo>
                  <a:cubicBezTo>
                    <a:pt x="24" y="1948"/>
                    <a:pt x="27" y="1947"/>
                    <a:pt x="31" y="1945"/>
                  </a:cubicBezTo>
                  <a:cubicBezTo>
                    <a:pt x="555" y="1634"/>
                    <a:pt x="1048" y="1270"/>
                    <a:pt x="1540" y="927"/>
                  </a:cubicBezTo>
                  <a:cubicBezTo>
                    <a:pt x="1797" y="756"/>
                    <a:pt x="2044" y="585"/>
                    <a:pt x="2301" y="414"/>
                  </a:cubicBezTo>
                  <a:cubicBezTo>
                    <a:pt x="2440" y="306"/>
                    <a:pt x="2568" y="210"/>
                    <a:pt x="2611" y="39"/>
                  </a:cubicBezTo>
                  <a:cubicBezTo>
                    <a:pt x="2617" y="15"/>
                    <a:pt x="2603" y="1"/>
                    <a:pt x="25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63"/>
            <p:cNvSpPr/>
            <p:nvPr/>
          </p:nvSpPr>
          <p:spPr>
            <a:xfrm>
              <a:off x="7360647" y="3698734"/>
              <a:ext cx="173257" cy="115358"/>
            </a:xfrm>
            <a:custGeom>
              <a:avLst/>
              <a:gdLst/>
              <a:ahLst/>
              <a:cxnLst/>
              <a:rect l="l" t="t" r="r" b="b"/>
              <a:pathLst>
                <a:path w="2355" h="1568" extrusionOk="0">
                  <a:moveTo>
                    <a:pt x="2341" y="1"/>
                  </a:moveTo>
                  <a:cubicBezTo>
                    <a:pt x="2339" y="1"/>
                    <a:pt x="2337" y="2"/>
                    <a:pt x="2335" y="4"/>
                  </a:cubicBezTo>
                  <a:cubicBezTo>
                    <a:pt x="1564" y="528"/>
                    <a:pt x="772" y="1021"/>
                    <a:pt x="1" y="1546"/>
                  </a:cubicBezTo>
                  <a:cubicBezTo>
                    <a:pt x="1" y="1556"/>
                    <a:pt x="1" y="1567"/>
                    <a:pt x="12" y="1567"/>
                  </a:cubicBezTo>
                  <a:cubicBezTo>
                    <a:pt x="836" y="1128"/>
                    <a:pt x="1607" y="582"/>
                    <a:pt x="2346" y="14"/>
                  </a:cubicBezTo>
                  <a:cubicBezTo>
                    <a:pt x="2354" y="14"/>
                    <a:pt x="2349" y="1"/>
                    <a:pt x="23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63"/>
            <p:cNvSpPr/>
            <p:nvPr/>
          </p:nvSpPr>
          <p:spPr>
            <a:xfrm>
              <a:off x="7405893" y="3689979"/>
              <a:ext cx="116388" cy="80191"/>
            </a:xfrm>
            <a:custGeom>
              <a:avLst/>
              <a:gdLst/>
              <a:ahLst/>
              <a:cxnLst/>
              <a:rect l="l" t="t" r="r" b="b"/>
              <a:pathLst>
                <a:path w="1582" h="1090" extrusionOk="0">
                  <a:moveTo>
                    <a:pt x="1577" y="1"/>
                  </a:moveTo>
                  <a:cubicBezTo>
                    <a:pt x="1575" y="1"/>
                    <a:pt x="1573" y="2"/>
                    <a:pt x="1570" y="5"/>
                  </a:cubicBezTo>
                  <a:cubicBezTo>
                    <a:pt x="1046" y="337"/>
                    <a:pt x="510" y="690"/>
                    <a:pt x="18" y="1065"/>
                  </a:cubicBezTo>
                  <a:cubicBezTo>
                    <a:pt x="0" y="1074"/>
                    <a:pt x="11" y="1090"/>
                    <a:pt x="22" y="1090"/>
                  </a:cubicBezTo>
                  <a:cubicBezTo>
                    <a:pt x="24" y="1090"/>
                    <a:pt x="26" y="1089"/>
                    <a:pt x="28" y="1087"/>
                  </a:cubicBezTo>
                  <a:cubicBezTo>
                    <a:pt x="563" y="787"/>
                    <a:pt x="1099" y="412"/>
                    <a:pt x="1581" y="16"/>
                  </a:cubicBezTo>
                  <a:cubicBezTo>
                    <a:pt x="1581" y="8"/>
                    <a:pt x="1581" y="1"/>
                    <a:pt x="15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63"/>
            <p:cNvSpPr/>
            <p:nvPr/>
          </p:nvSpPr>
          <p:spPr>
            <a:xfrm>
              <a:off x="7396255" y="3672028"/>
              <a:ext cx="125805" cy="87916"/>
            </a:xfrm>
            <a:custGeom>
              <a:avLst/>
              <a:gdLst/>
              <a:ahLst/>
              <a:cxnLst/>
              <a:rect l="l" t="t" r="r" b="b"/>
              <a:pathLst>
                <a:path w="1710" h="1195" extrusionOk="0">
                  <a:moveTo>
                    <a:pt x="1691" y="0"/>
                  </a:moveTo>
                  <a:cubicBezTo>
                    <a:pt x="1688" y="0"/>
                    <a:pt x="1684" y="1"/>
                    <a:pt x="1680" y="3"/>
                  </a:cubicBezTo>
                  <a:cubicBezTo>
                    <a:pt x="1123" y="389"/>
                    <a:pt x="545" y="753"/>
                    <a:pt x="9" y="1181"/>
                  </a:cubicBezTo>
                  <a:cubicBezTo>
                    <a:pt x="1" y="1181"/>
                    <a:pt x="6" y="1194"/>
                    <a:pt x="14" y="1194"/>
                  </a:cubicBezTo>
                  <a:cubicBezTo>
                    <a:pt x="16" y="1194"/>
                    <a:pt x="18" y="1194"/>
                    <a:pt x="20" y="1191"/>
                  </a:cubicBezTo>
                  <a:cubicBezTo>
                    <a:pt x="598" y="838"/>
                    <a:pt x="1144" y="420"/>
                    <a:pt x="1701" y="25"/>
                  </a:cubicBezTo>
                  <a:cubicBezTo>
                    <a:pt x="1710" y="16"/>
                    <a:pt x="1704" y="0"/>
                    <a:pt x="16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63"/>
            <p:cNvSpPr/>
            <p:nvPr/>
          </p:nvSpPr>
          <p:spPr>
            <a:xfrm>
              <a:off x="7395299" y="3654739"/>
              <a:ext cx="120434" cy="80559"/>
            </a:xfrm>
            <a:custGeom>
              <a:avLst/>
              <a:gdLst/>
              <a:ahLst/>
              <a:cxnLst/>
              <a:rect l="l" t="t" r="r" b="b"/>
              <a:pathLst>
                <a:path w="1637" h="1095" extrusionOk="0">
                  <a:moveTo>
                    <a:pt x="1612" y="0"/>
                  </a:moveTo>
                  <a:cubicBezTo>
                    <a:pt x="1610" y="0"/>
                    <a:pt x="1608" y="1"/>
                    <a:pt x="1607" y="3"/>
                  </a:cubicBezTo>
                  <a:cubicBezTo>
                    <a:pt x="1083" y="367"/>
                    <a:pt x="536" y="709"/>
                    <a:pt x="22" y="1073"/>
                  </a:cubicBezTo>
                  <a:cubicBezTo>
                    <a:pt x="1" y="1084"/>
                    <a:pt x="12" y="1095"/>
                    <a:pt x="33" y="1095"/>
                  </a:cubicBezTo>
                  <a:cubicBezTo>
                    <a:pt x="590" y="795"/>
                    <a:pt x="1125" y="420"/>
                    <a:pt x="1618" y="34"/>
                  </a:cubicBezTo>
                  <a:cubicBezTo>
                    <a:pt x="1636" y="25"/>
                    <a:pt x="1623" y="0"/>
                    <a:pt x="16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63"/>
            <p:cNvSpPr/>
            <p:nvPr/>
          </p:nvSpPr>
          <p:spPr>
            <a:xfrm>
              <a:off x="7391399" y="3618468"/>
              <a:ext cx="128233" cy="96377"/>
            </a:xfrm>
            <a:custGeom>
              <a:avLst/>
              <a:gdLst/>
              <a:ahLst/>
              <a:cxnLst/>
              <a:rect l="l" t="t" r="r" b="b"/>
              <a:pathLst>
                <a:path w="1743" h="1310" extrusionOk="0">
                  <a:moveTo>
                    <a:pt x="1712" y="1"/>
                  </a:moveTo>
                  <a:cubicBezTo>
                    <a:pt x="1709" y="1"/>
                    <a:pt x="1706" y="1"/>
                    <a:pt x="1703" y="3"/>
                  </a:cubicBezTo>
                  <a:lnTo>
                    <a:pt x="836" y="677"/>
                  </a:lnTo>
                  <a:cubicBezTo>
                    <a:pt x="557" y="881"/>
                    <a:pt x="268" y="1063"/>
                    <a:pt x="11" y="1288"/>
                  </a:cubicBezTo>
                  <a:cubicBezTo>
                    <a:pt x="1" y="1298"/>
                    <a:pt x="11" y="1309"/>
                    <a:pt x="32" y="1309"/>
                  </a:cubicBezTo>
                  <a:cubicBezTo>
                    <a:pt x="643" y="977"/>
                    <a:pt x="1200" y="484"/>
                    <a:pt x="1724" y="35"/>
                  </a:cubicBezTo>
                  <a:cubicBezTo>
                    <a:pt x="1742" y="26"/>
                    <a:pt x="1729" y="1"/>
                    <a:pt x="17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63"/>
            <p:cNvSpPr/>
            <p:nvPr/>
          </p:nvSpPr>
          <p:spPr>
            <a:xfrm>
              <a:off x="7391399" y="3606255"/>
              <a:ext cx="114696" cy="90785"/>
            </a:xfrm>
            <a:custGeom>
              <a:avLst/>
              <a:gdLst/>
              <a:ahLst/>
              <a:cxnLst/>
              <a:rect l="l" t="t" r="r" b="b"/>
              <a:pathLst>
                <a:path w="1559" h="1234" extrusionOk="0">
                  <a:moveTo>
                    <a:pt x="1517" y="1"/>
                  </a:moveTo>
                  <a:cubicBezTo>
                    <a:pt x="1511" y="1"/>
                    <a:pt x="1505" y="3"/>
                    <a:pt x="1500" y="8"/>
                  </a:cubicBezTo>
                  <a:cubicBezTo>
                    <a:pt x="1017" y="436"/>
                    <a:pt x="493" y="800"/>
                    <a:pt x="1" y="1218"/>
                  </a:cubicBezTo>
                  <a:cubicBezTo>
                    <a:pt x="1" y="1226"/>
                    <a:pt x="6" y="1233"/>
                    <a:pt x="13" y="1233"/>
                  </a:cubicBezTo>
                  <a:cubicBezTo>
                    <a:pt x="16" y="1233"/>
                    <a:pt x="19" y="1232"/>
                    <a:pt x="22" y="1229"/>
                  </a:cubicBezTo>
                  <a:cubicBezTo>
                    <a:pt x="568" y="929"/>
                    <a:pt x="1071" y="469"/>
                    <a:pt x="1543" y="41"/>
                  </a:cubicBezTo>
                  <a:cubicBezTo>
                    <a:pt x="1559" y="24"/>
                    <a:pt x="1537" y="1"/>
                    <a:pt x="15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63"/>
            <p:cNvSpPr/>
            <p:nvPr/>
          </p:nvSpPr>
          <p:spPr>
            <a:xfrm>
              <a:off x="7401626" y="3581977"/>
              <a:ext cx="102189" cy="83208"/>
            </a:xfrm>
            <a:custGeom>
              <a:avLst/>
              <a:gdLst/>
              <a:ahLst/>
              <a:cxnLst/>
              <a:rect l="l" t="t" r="r" b="b"/>
              <a:pathLst>
                <a:path w="1389" h="1131" extrusionOk="0">
                  <a:moveTo>
                    <a:pt x="1362" y="1"/>
                  </a:moveTo>
                  <a:cubicBezTo>
                    <a:pt x="1358" y="1"/>
                    <a:pt x="1354" y="2"/>
                    <a:pt x="1350" y="6"/>
                  </a:cubicBezTo>
                  <a:cubicBezTo>
                    <a:pt x="900" y="371"/>
                    <a:pt x="429" y="713"/>
                    <a:pt x="12" y="1109"/>
                  </a:cubicBezTo>
                  <a:cubicBezTo>
                    <a:pt x="0" y="1120"/>
                    <a:pt x="12" y="1130"/>
                    <a:pt x="22" y="1130"/>
                  </a:cubicBezTo>
                  <a:cubicBezTo>
                    <a:pt x="493" y="799"/>
                    <a:pt x="932" y="413"/>
                    <a:pt x="1371" y="49"/>
                  </a:cubicBezTo>
                  <a:cubicBezTo>
                    <a:pt x="1388" y="32"/>
                    <a:pt x="1378" y="1"/>
                    <a:pt x="13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63"/>
            <p:cNvSpPr/>
            <p:nvPr/>
          </p:nvSpPr>
          <p:spPr>
            <a:xfrm>
              <a:off x="7393901" y="3563731"/>
              <a:ext cx="105941" cy="82766"/>
            </a:xfrm>
            <a:custGeom>
              <a:avLst/>
              <a:gdLst/>
              <a:ahLst/>
              <a:cxnLst/>
              <a:rect l="l" t="t" r="r" b="b"/>
              <a:pathLst>
                <a:path w="1440" h="1125" extrusionOk="0">
                  <a:moveTo>
                    <a:pt x="1407" y="1"/>
                  </a:moveTo>
                  <a:cubicBezTo>
                    <a:pt x="1401" y="1"/>
                    <a:pt x="1395" y="3"/>
                    <a:pt x="1390" y="8"/>
                  </a:cubicBezTo>
                  <a:cubicBezTo>
                    <a:pt x="941" y="383"/>
                    <a:pt x="459" y="726"/>
                    <a:pt x="9" y="1100"/>
                  </a:cubicBezTo>
                  <a:cubicBezTo>
                    <a:pt x="0" y="1109"/>
                    <a:pt x="6" y="1124"/>
                    <a:pt x="14" y="1124"/>
                  </a:cubicBezTo>
                  <a:cubicBezTo>
                    <a:pt x="16" y="1124"/>
                    <a:pt x="18" y="1124"/>
                    <a:pt x="20" y="1121"/>
                  </a:cubicBezTo>
                  <a:cubicBezTo>
                    <a:pt x="512" y="811"/>
                    <a:pt x="973" y="415"/>
                    <a:pt x="1423" y="29"/>
                  </a:cubicBezTo>
                  <a:cubicBezTo>
                    <a:pt x="1439" y="21"/>
                    <a:pt x="1424" y="1"/>
                    <a:pt x="14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63"/>
            <p:cNvSpPr/>
            <p:nvPr/>
          </p:nvSpPr>
          <p:spPr>
            <a:xfrm>
              <a:off x="7377200" y="3548870"/>
              <a:ext cx="112268" cy="91080"/>
            </a:xfrm>
            <a:custGeom>
              <a:avLst/>
              <a:gdLst/>
              <a:ahLst/>
              <a:cxnLst/>
              <a:rect l="l" t="t" r="r" b="b"/>
              <a:pathLst>
                <a:path w="1526" h="1238" extrusionOk="0">
                  <a:moveTo>
                    <a:pt x="1491" y="1"/>
                  </a:moveTo>
                  <a:cubicBezTo>
                    <a:pt x="1487" y="1"/>
                    <a:pt x="1483" y="3"/>
                    <a:pt x="1479" y="7"/>
                  </a:cubicBezTo>
                  <a:cubicBezTo>
                    <a:pt x="986" y="402"/>
                    <a:pt x="472" y="788"/>
                    <a:pt x="1" y="1216"/>
                  </a:cubicBezTo>
                  <a:cubicBezTo>
                    <a:pt x="1" y="1227"/>
                    <a:pt x="11" y="1238"/>
                    <a:pt x="11" y="1238"/>
                  </a:cubicBezTo>
                  <a:cubicBezTo>
                    <a:pt x="536" y="874"/>
                    <a:pt x="1018" y="445"/>
                    <a:pt x="1500" y="50"/>
                  </a:cubicBezTo>
                  <a:cubicBezTo>
                    <a:pt x="1526" y="32"/>
                    <a:pt x="1510" y="1"/>
                    <a:pt x="1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63"/>
            <p:cNvSpPr/>
            <p:nvPr/>
          </p:nvSpPr>
          <p:spPr>
            <a:xfrm>
              <a:off x="7378304" y="3534597"/>
              <a:ext cx="93949" cy="70921"/>
            </a:xfrm>
            <a:custGeom>
              <a:avLst/>
              <a:gdLst/>
              <a:ahLst/>
              <a:cxnLst/>
              <a:rect l="l" t="t" r="r" b="b"/>
              <a:pathLst>
                <a:path w="1277" h="964" extrusionOk="0">
                  <a:moveTo>
                    <a:pt x="1253" y="1"/>
                  </a:moveTo>
                  <a:cubicBezTo>
                    <a:pt x="1248" y="1"/>
                    <a:pt x="1243" y="3"/>
                    <a:pt x="1238" y="8"/>
                  </a:cubicBezTo>
                  <a:cubicBezTo>
                    <a:pt x="831" y="308"/>
                    <a:pt x="403" y="596"/>
                    <a:pt x="18" y="929"/>
                  </a:cubicBezTo>
                  <a:cubicBezTo>
                    <a:pt x="0" y="946"/>
                    <a:pt x="11" y="964"/>
                    <a:pt x="22" y="964"/>
                  </a:cubicBezTo>
                  <a:cubicBezTo>
                    <a:pt x="24" y="964"/>
                    <a:pt x="27" y="963"/>
                    <a:pt x="29" y="961"/>
                  </a:cubicBezTo>
                  <a:cubicBezTo>
                    <a:pt x="457" y="682"/>
                    <a:pt x="853" y="351"/>
                    <a:pt x="1260" y="40"/>
                  </a:cubicBezTo>
                  <a:cubicBezTo>
                    <a:pt x="1276" y="23"/>
                    <a:pt x="1267" y="1"/>
                    <a:pt x="12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63"/>
            <p:cNvSpPr/>
            <p:nvPr/>
          </p:nvSpPr>
          <p:spPr>
            <a:xfrm>
              <a:off x="7363957" y="3499504"/>
              <a:ext cx="122568" cy="86371"/>
            </a:xfrm>
            <a:custGeom>
              <a:avLst/>
              <a:gdLst/>
              <a:ahLst/>
              <a:cxnLst/>
              <a:rect l="l" t="t" r="r" b="b"/>
              <a:pathLst>
                <a:path w="1666" h="1174" extrusionOk="0">
                  <a:moveTo>
                    <a:pt x="1635" y="1"/>
                  </a:moveTo>
                  <a:cubicBezTo>
                    <a:pt x="1632" y="1"/>
                    <a:pt x="1629" y="1"/>
                    <a:pt x="1626" y="3"/>
                  </a:cubicBezTo>
                  <a:cubicBezTo>
                    <a:pt x="1080" y="378"/>
                    <a:pt x="524" y="742"/>
                    <a:pt x="10" y="1159"/>
                  </a:cubicBezTo>
                  <a:cubicBezTo>
                    <a:pt x="1" y="1159"/>
                    <a:pt x="6" y="1173"/>
                    <a:pt x="14" y="1173"/>
                  </a:cubicBezTo>
                  <a:cubicBezTo>
                    <a:pt x="16" y="1173"/>
                    <a:pt x="18" y="1172"/>
                    <a:pt x="20" y="1170"/>
                  </a:cubicBezTo>
                  <a:cubicBezTo>
                    <a:pt x="577" y="817"/>
                    <a:pt x="1112" y="421"/>
                    <a:pt x="1647" y="35"/>
                  </a:cubicBezTo>
                  <a:cubicBezTo>
                    <a:pt x="1666" y="26"/>
                    <a:pt x="1652" y="1"/>
                    <a:pt x="16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63"/>
            <p:cNvSpPr/>
            <p:nvPr/>
          </p:nvSpPr>
          <p:spPr>
            <a:xfrm>
              <a:off x="7358513" y="3488100"/>
              <a:ext cx="110576" cy="78058"/>
            </a:xfrm>
            <a:custGeom>
              <a:avLst/>
              <a:gdLst/>
              <a:ahLst/>
              <a:cxnLst/>
              <a:rect l="l" t="t" r="r" b="b"/>
              <a:pathLst>
                <a:path w="1503" h="1061" extrusionOk="0">
                  <a:moveTo>
                    <a:pt x="1479" y="1"/>
                  </a:moveTo>
                  <a:cubicBezTo>
                    <a:pt x="1474" y="1"/>
                    <a:pt x="1469" y="3"/>
                    <a:pt x="1464" y="8"/>
                  </a:cubicBezTo>
                  <a:cubicBezTo>
                    <a:pt x="993" y="383"/>
                    <a:pt x="501" y="693"/>
                    <a:pt x="8" y="1047"/>
                  </a:cubicBezTo>
                  <a:cubicBezTo>
                    <a:pt x="0" y="1047"/>
                    <a:pt x="5" y="1060"/>
                    <a:pt x="13" y="1060"/>
                  </a:cubicBezTo>
                  <a:cubicBezTo>
                    <a:pt x="15" y="1060"/>
                    <a:pt x="17" y="1059"/>
                    <a:pt x="19" y="1057"/>
                  </a:cubicBezTo>
                  <a:cubicBezTo>
                    <a:pt x="544" y="790"/>
                    <a:pt x="1026" y="415"/>
                    <a:pt x="1486" y="40"/>
                  </a:cubicBezTo>
                  <a:cubicBezTo>
                    <a:pt x="1502" y="24"/>
                    <a:pt x="1493" y="1"/>
                    <a:pt x="1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63"/>
            <p:cNvSpPr/>
            <p:nvPr/>
          </p:nvSpPr>
          <p:spPr>
            <a:xfrm>
              <a:off x="7350568" y="3475887"/>
              <a:ext cx="120213" cy="78426"/>
            </a:xfrm>
            <a:custGeom>
              <a:avLst/>
              <a:gdLst/>
              <a:ahLst/>
              <a:cxnLst/>
              <a:rect l="l" t="t" r="r" b="b"/>
              <a:pathLst>
                <a:path w="1634" h="1066" extrusionOk="0">
                  <a:moveTo>
                    <a:pt x="1602" y="0"/>
                  </a:moveTo>
                  <a:cubicBezTo>
                    <a:pt x="1600" y="0"/>
                    <a:pt x="1597" y="1"/>
                    <a:pt x="1594" y="2"/>
                  </a:cubicBezTo>
                  <a:cubicBezTo>
                    <a:pt x="1070" y="345"/>
                    <a:pt x="513" y="666"/>
                    <a:pt x="9" y="1042"/>
                  </a:cubicBezTo>
                  <a:cubicBezTo>
                    <a:pt x="1" y="1050"/>
                    <a:pt x="6" y="1066"/>
                    <a:pt x="14" y="1066"/>
                  </a:cubicBezTo>
                  <a:cubicBezTo>
                    <a:pt x="16" y="1066"/>
                    <a:pt x="18" y="1065"/>
                    <a:pt x="20" y="1063"/>
                  </a:cubicBezTo>
                  <a:cubicBezTo>
                    <a:pt x="577" y="763"/>
                    <a:pt x="1091" y="388"/>
                    <a:pt x="1615" y="35"/>
                  </a:cubicBezTo>
                  <a:cubicBezTo>
                    <a:pt x="1634" y="25"/>
                    <a:pt x="1620" y="0"/>
                    <a:pt x="16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63"/>
            <p:cNvSpPr/>
            <p:nvPr/>
          </p:nvSpPr>
          <p:spPr>
            <a:xfrm>
              <a:off x="7327540" y="3456979"/>
              <a:ext cx="133015" cy="82987"/>
            </a:xfrm>
            <a:custGeom>
              <a:avLst/>
              <a:gdLst/>
              <a:ahLst/>
              <a:cxnLst/>
              <a:rect l="l" t="t" r="r" b="b"/>
              <a:pathLst>
                <a:path w="1808" h="1128" extrusionOk="0">
                  <a:moveTo>
                    <a:pt x="1777" y="0"/>
                  </a:moveTo>
                  <a:cubicBezTo>
                    <a:pt x="1774" y="0"/>
                    <a:pt x="1771" y="1"/>
                    <a:pt x="1768" y="3"/>
                  </a:cubicBezTo>
                  <a:cubicBezTo>
                    <a:pt x="1200" y="409"/>
                    <a:pt x="612" y="752"/>
                    <a:pt x="12" y="1106"/>
                  </a:cubicBezTo>
                  <a:cubicBezTo>
                    <a:pt x="1" y="1116"/>
                    <a:pt x="12" y="1127"/>
                    <a:pt x="22" y="1127"/>
                  </a:cubicBezTo>
                  <a:cubicBezTo>
                    <a:pt x="643" y="827"/>
                    <a:pt x="1233" y="442"/>
                    <a:pt x="1789" y="35"/>
                  </a:cubicBezTo>
                  <a:cubicBezTo>
                    <a:pt x="1808" y="25"/>
                    <a:pt x="1795" y="0"/>
                    <a:pt x="17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63"/>
            <p:cNvSpPr/>
            <p:nvPr/>
          </p:nvSpPr>
          <p:spPr>
            <a:xfrm>
              <a:off x="7300760" y="3434908"/>
              <a:ext cx="151922" cy="101306"/>
            </a:xfrm>
            <a:custGeom>
              <a:avLst/>
              <a:gdLst/>
              <a:ahLst/>
              <a:cxnLst/>
              <a:rect l="l" t="t" r="r" b="b"/>
              <a:pathLst>
                <a:path w="2065" h="1377" extrusionOk="0">
                  <a:moveTo>
                    <a:pt x="2034" y="1"/>
                  </a:moveTo>
                  <a:cubicBezTo>
                    <a:pt x="2031" y="1"/>
                    <a:pt x="2028" y="1"/>
                    <a:pt x="2025" y="3"/>
                  </a:cubicBezTo>
                  <a:cubicBezTo>
                    <a:pt x="1704" y="249"/>
                    <a:pt x="1371" y="485"/>
                    <a:pt x="1029" y="709"/>
                  </a:cubicBezTo>
                  <a:cubicBezTo>
                    <a:pt x="697" y="924"/>
                    <a:pt x="333" y="1116"/>
                    <a:pt x="1" y="1363"/>
                  </a:cubicBezTo>
                  <a:cubicBezTo>
                    <a:pt x="1" y="1363"/>
                    <a:pt x="1" y="1376"/>
                    <a:pt x="6" y="1376"/>
                  </a:cubicBezTo>
                  <a:cubicBezTo>
                    <a:pt x="8" y="1376"/>
                    <a:pt x="10" y="1376"/>
                    <a:pt x="12" y="1373"/>
                  </a:cubicBezTo>
                  <a:cubicBezTo>
                    <a:pt x="365" y="1213"/>
                    <a:pt x="697" y="988"/>
                    <a:pt x="1029" y="774"/>
                  </a:cubicBezTo>
                  <a:cubicBezTo>
                    <a:pt x="1371" y="538"/>
                    <a:pt x="1714" y="292"/>
                    <a:pt x="2046" y="35"/>
                  </a:cubicBezTo>
                  <a:cubicBezTo>
                    <a:pt x="2065" y="26"/>
                    <a:pt x="2051" y="1"/>
                    <a:pt x="20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63"/>
            <p:cNvSpPr/>
            <p:nvPr/>
          </p:nvSpPr>
          <p:spPr>
            <a:xfrm>
              <a:off x="7301054" y="3410041"/>
              <a:ext cx="150524" cy="108148"/>
            </a:xfrm>
            <a:custGeom>
              <a:avLst/>
              <a:gdLst/>
              <a:ahLst/>
              <a:cxnLst/>
              <a:rect l="l" t="t" r="r" b="b"/>
              <a:pathLst>
                <a:path w="2046" h="1470" extrusionOk="0">
                  <a:moveTo>
                    <a:pt x="2029" y="0"/>
                  </a:moveTo>
                  <a:cubicBezTo>
                    <a:pt x="2023" y="0"/>
                    <a:pt x="2016" y="3"/>
                    <a:pt x="2010" y="9"/>
                  </a:cubicBezTo>
                  <a:cubicBezTo>
                    <a:pt x="1389" y="555"/>
                    <a:pt x="704" y="1005"/>
                    <a:pt x="8" y="1454"/>
                  </a:cubicBezTo>
                  <a:cubicBezTo>
                    <a:pt x="0" y="1462"/>
                    <a:pt x="3" y="1470"/>
                    <a:pt x="10" y="1470"/>
                  </a:cubicBezTo>
                  <a:cubicBezTo>
                    <a:pt x="12" y="1470"/>
                    <a:pt x="15" y="1468"/>
                    <a:pt x="18" y="1465"/>
                  </a:cubicBezTo>
                  <a:cubicBezTo>
                    <a:pt x="746" y="1090"/>
                    <a:pt x="1421" y="566"/>
                    <a:pt x="2031" y="19"/>
                  </a:cubicBezTo>
                  <a:cubicBezTo>
                    <a:pt x="2046" y="12"/>
                    <a:pt x="2040" y="0"/>
                    <a:pt x="20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63"/>
            <p:cNvSpPr/>
            <p:nvPr/>
          </p:nvSpPr>
          <p:spPr>
            <a:xfrm>
              <a:off x="7262209" y="3380539"/>
              <a:ext cx="188854" cy="134192"/>
            </a:xfrm>
            <a:custGeom>
              <a:avLst/>
              <a:gdLst/>
              <a:ahLst/>
              <a:cxnLst/>
              <a:rect l="l" t="t" r="r" b="b"/>
              <a:pathLst>
                <a:path w="2567" h="1824" extrusionOk="0">
                  <a:moveTo>
                    <a:pt x="2540" y="0"/>
                  </a:moveTo>
                  <a:cubicBezTo>
                    <a:pt x="2536" y="0"/>
                    <a:pt x="2532" y="1"/>
                    <a:pt x="2528" y="3"/>
                  </a:cubicBezTo>
                  <a:cubicBezTo>
                    <a:pt x="2131" y="346"/>
                    <a:pt x="1714" y="677"/>
                    <a:pt x="1285" y="977"/>
                  </a:cubicBezTo>
                  <a:cubicBezTo>
                    <a:pt x="867" y="1267"/>
                    <a:pt x="407" y="1491"/>
                    <a:pt x="11" y="1802"/>
                  </a:cubicBezTo>
                  <a:cubicBezTo>
                    <a:pt x="1" y="1812"/>
                    <a:pt x="1" y="1824"/>
                    <a:pt x="11" y="1824"/>
                  </a:cubicBezTo>
                  <a:cubicBezTo>
                    <a:pt x="493" y="1652"/>
                    <a:pt x="943" y="1310"/>
                    <a:pt x="1350" y="1010"/>
                  </a:cubicBezTo>
                  <a:cubicBezTo>
                    <a:pt x="1767" y="710"/>
                    <a:pt x="2174" y="378"/>
                    <a:pt x="2549" y="25"/>
                  </a:cubicBezTo>
                  <a:cubicBezTo>
                    <a:pt x="2566" y="16"/>
                    <a:pt x="2556" y="0"/>
                    <a:pt x="25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63"/>
            <p:cNvSpPr/>
            <p:nvPr/>
          </p:nvSpPr>
          <p:spPr>
            <a:xfrm>
              <a:off x="7181207" y="3363176"/>
              <a:ext cx="263528" cy="185617"/>
            </a:xfrm>
            <a:custGeom>
              <a:avLst/>
              <a:gdLst/>
              <a:ahLst/>
              <a:cxnLst/>
              <a:rect l="l" t="t" r="r" b="b"/>
              <a:pathLst>
                <a:path w="3582" h="2523" extrusionOk="0">
                  <a:moveTo>
                    <a:pt x="3551" y="1"/>
                  </a:moveTo>
                  <a:cubicBezTo>
                    <a:pt x="3548" y="1"/>
                    <a:pt x="3545" y="2"/>
                    <a:pt x="3543" y="4"/>
                  </a:cubicBezTo>
                  <a:cubicBezTo>
                    <a:pt x="2986" y="485"/>
                    <a:pt x="2408" y="935"/>
                    <a:pt x="1797" y="1353"/>
                  </a:cubicBezTo>
                  <a:cubicBezTo>
                    <a:pt x="1219" y="1760"/>
                    <a:pt x="598" y="2113"/>
                    <a:pt x="9" y="2498"/>
                  </a:cubicBezTo>
                  <a:cubicBezTo>
                    <a:pt x="0" y="2507"/>
                    <a:pt x="6" y="2523"/>
                    <a:pt x="14" y="2523"/>
                  </a:cubicBezTo>
                  <a:cubicBezTo>
                    <a:pt x="16" y="2523"/>
                    <a:pt x="18" y="2522"/>
                    <a:pt x="20" y="2520"/>
                  </a:cubicBezTo>
                  <a:cubicBezTo>
                    <a:pt x="695" y="2220"/>
                    <a:pt x="1305" y="1791"/>
                    <a:pt x="1904" y="1363"/>
                  </a:cubicBezTo>
                  <a:cubicBezTo>
                    <a:pt x="2482" y="956"/>
                    <a:pt x="3029" y="507"/>
                    <a:pt x="3564" y="35"/>
                  </a:cubicBezTo>
                  <a:cubicBezTo>
                    <a:pt x="3582" y="18"/>
                    <a:pt x="3564" y="1"/>
                    <a:pt x="35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63"/>
            <p:cNvSpPr/>
            <p:nvPr/>
          </p:nvSpPr>
          <p:spPr>
            <a:xfrm>
              <a:off x="6426147" y="3008784"/>
              <a:ext cx="215928" cy="167225"/>
            </a:xfrm>
            <a:custGeom>
              <a:avLst/>
              <a:gdLst/>
              <a:ahLst/>
              <a:cxnLst/>
              <a:rect l="l" t="t" r="r" b="b"/>
              <a:pathLst>
                <a:path w="2935" h="2273" extrusionOk="0">
                  <a:moveTo>
                    <a:pt x="2903" y="0"/>
                  </a:moveTo>
                  <a:cubicBezTo>
                    <a:pt x="2901" y="0"/>
                    <a:pt x="2897" y="1"/>
                    <a:pt x="2894" y="2"/>
                  </a:cubicBezTo>
                  <a:cubicBezTo>
                    <a:pt x="1845" y="591"/>
                    <a:pt x="828" y="1319"/>
                    <a:pt x="25" y="2208"/>
                  </a:cubicBezTo>
                  <a:cubicBezTo>
                    <a:pt x="1" y="2240"/>
                    <a:pt x="19" y="2273"/>
                    <a:pt x="48" y="2273"/>
                  </a:cubicBezTo>
                  <a:cubicBezTo>
                    <a:pt x="58" y="2273"/>
                    <a:pt x="68" y="2269"/>
                    <a:pt x="79" y="2261"/>
                  </a:cubicBezTo>
                  <a:cubicBezTo>
                    <a:pt x="957" y="1426"/>
                    <a:pt x="1866" y="655"/>
                    <a:pt x="2916" y="34"/>
                  </a:cubicBezTo>
                  <a:cubicBezTo>
                    <a:pt x="2934" y="25"/>
                    <a:pt x="2921" y="0"/>
                    <a:pt x="29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63"/>
            <p:cNvSpPr/>
            <p:nvPr/>
          </p:nvSpPr>
          <p:spPr>
            <a:xfrm>
              <a:off x="6413566" y="3035564"/>
              <a:ext cx="154571" cy="130219"/>
            </a:xfrm>
            <a:custGeom>
              <a:avLst/>
              <a:gdLst/>
              <a:ahLst/>
              <a:cxnLst/>
              <a:rect l="l" t="t" r="r" b="b"/>
              <a:pathLst>
                <a:path w="2101" h="1770" extrusionOk="0">
                  <a:moveTo>
                    <a:pt x="2078" y="0"/>
                  </a:moveTo>
                  <a:cubicBezTo>
                    <a:pt x="2076" y="0"/>
                    <a:pt x="2073" y="1"/>
                    <a:pt x="2070" y="2"/>
                  </a:cubicBezTo>
                  <a:cubicBezTo>
                    <a:pt x="1331" y="484"/>
                    <a:pt x="614" y="1052"/>
                    <a:pt x="24" y="1704"/>
                  </a:cubicBezTo>
                  <a:cubicBezTo>
                    <a:pt x="0" y="1737"/>
                    <a:pt x="25" y="1769"/>
                    <a:pt x="53" y="1769"/>
                  </a:cubicBezTo>
                  <a:cubicBezTo>
                    <a:pt x="61" y="1769"/>
                    <a:pt x="71" y="1766"/>
                    <a:pt x="78" y="1758"/>
                  </a:cubicBezTo>
                  <a:cubicBezTo>
                    <a:pt x="721" y="1137"/>
                    <a:pt x="1363" y="548"/>
                    <a:pt x="2091" y="34"/>
                  </a:cubicBezTo>
                  <a:cubicBezTo>
                    <a:pt x="2100" y="25"/>
                    <a:pt x="2094" y="0"/>
                    <a:pt x="20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63"/>
            <p:cNvSpPr/>
            <p:nvPr/>
          </p:nvSpPr>
          <p:spPr>
            <a:xfrm>
              <a:off x="6415332" y="3069333"/>
              <a:ext cx="75409" cy="71510"/>
            </a:xfrm>
            <a:custGeom>
              <a:avLst/>
              <a:gdLst/>
              <a:ahLst/>
              <a:cxnLst/>
              <a:rect l="l" t="t" r="r" b="b"/>
              <a:pathLst>
                <a:path w="1025" h="972" extrusionOk="0">
                  <a:moveTo>
                    <a:pt x="1003" y="1"/>
                  </a:moveTo>
                  <a:cubicBezTo>
                    <a:pt x="1001" y="1"/>
                    <a:pt x="999" y="1"/>
                    <a:pt x="997" y="3"/>
                  </a:cubicBezTo>
                  <a:cubicBezTo>
                    <a:pt x="643" y="260"/>
                    <a:pt x="226" y="571"/>
                    <a:pt x="0" y="957"/>
                  </a:cubicBezTo>
                  <a:cubicBezTo>
                    <a:pt x="0" y="964"/>
                    <a:pt x="11" y="972"/>
                    <a:pt x="21" y="972"/>
                  </a:cubicBezTo>
                  <a:cubicBezTo>
                    <a:pt x="26" y="972"/>
                    <a:pt x="30" y="970"/>
                    <a:pt x="33" y="967"/>
                  </a:cubicBezTo>
                  <a:cubicBezTo>
                    <a:pt x="193" y="828"/>
                    <a:pt x="322" y="657"/>
                    <a:pt x="472" y="496"/>
                  </a:cubicBezTo>
                  <a:cubicBezTo>
                    <a:pt x="643" y="336"/>
                    <a:pt x="825" y="175"/>
                    <a:pt x="1007" y="25"/>
                  </a:cubicBezTo>
                  <a:cubicBezTo>
                    <a:pt x="1024" y="16"/>
                    <a:pt x="1013" y="1"/>
                    <a:pt x="10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63"/>
            <p:cNvSpPr/>
            <p:nvPr/>
          </p:nvSpPr>
          <p:spPr>
            <a:xfrm>
              <a:off x="6320057" y="3172627"/>
              <a:ext cx="104543" cy="71878"/>
            </a:xfrm>
            <a:custGeom>
              <a:avLst/>
              <a:gdLst/>
              <a:ahLst/>
              <a:cxnLst/>
              <a:rect l="l" t="t" r="r" b="b"/>
              <a:pathLst>
                <a:path w="1421" h="977" extrusionOk="0">
                  <a:moveTo>
                    <a:pt x="1390" y="0"/>
                  </a:moveTo>
                  <a:cubicBezTo>
                    <a:pt x="1387" y="0"/>
                    <a:pt x="1384" y="1"/>
                    <a:pt x="1381" y="2"/>
                  </a:cubicBezTo>
                  <a:cubicBezTo>
                    <a:pt x="1146" y="163"/>
                    <a:pt x="921" y="345"/>
                    <a:pt x="674" y="505"/>
                  </a:cubicBezTo>
                  <a:cubicBezTo>
                    <a:pt x="460" y="645"/>
                    <a:pt x="203" y="762"/>
                    <a:pt x="22" y="945"/>
                  </a:cubicBezTo>
                  <a:cubicBezTo>
                    <a:pt x="0" y="955"/>
                    <a:pt x="22" y="976"/>
                    <a:pt x="43" y="976"/>
                  </a:cubicBezTo>
                  <a:cubicBezTo>
                    <a:pt x="289" y="891"/>
                    <a:pt x="536" y="698"/>
                    <a:pt x="750" y="548"/>
                  </a:cubicBezTo>
                  <a:cubicBezTo>
                    <a:pt x="974" y="388"/>
                    <a:pt x="1210" y="227"/>
                    <a:pt x="1403" y="34"/>
                  </a:cubicBezTo>
                  <a:cubicBezTo>
                    <a:pt x="1421" y="25"/>
                    <a:pt x="1408" y="0"/>
                    <a:pt x="13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63"/>
            <p:cNvSpPr/>
            <p:nvPr/>
          </p:nvSpPr>
          <p:spPr>
            <a:xfrm>
              <a:off x="6318806" y="3154455"/>
              <a:ext cx="92477" cy="69744"/>
            </a:xfrm>
            <a:custGeom>
              <a:avLst/>
              <a:gdLst/>
              <a:ahLst/>
              <a:cxnLst/>
              <a:rect l="l" t="t" r="r" b="b"/>
              <a:pathLst>
                <a:path w="1257" h="948" extrusionOk="0">
                  <a:moveTo>
                    <a:pt x="1214" y="1"/>
                  </a:moveTo>
                  <a:cubicBezTo>
                    <a:pt x="1211" y="1"/>
                    <a:pt x="1208" y="1"/>
                    <a:pt x="1205" y="3"/>
                  </a:cubicBezTo>
                  <a:cubicBezTo>
                    <a:pt x="1013" y="174"/>
                    <a:pt x="810" y="335"/>
                    <a:pt x="606" y="485"/>
                  </a:cubicBezTo>
                  <a:cubicBezTo>
                    <a:pt x="413" y="624"/>
                    <a:pt x="210" y="752"/>
                    <a:pt x="28" y="902"/>
                  </a:cubicBezTo>
                  <a:cubicBezTo>
                    <a:pt x="0" y="921"/>
                    <a:pt x="28" y="947"/>
                    <a:pt x="50" y="947"/>
                  </a:cubicBezTo>
                  <a:cubicBezTo>
                    <a:pt x="54" y="947"/>
                    <a:pt x="57" y="947"/>
                    <a:pt x="60" y="945"/>
                  </a:cubicBezTo>
                  <a:cubicBezTo>
                    <a:pt x="488" y="742"/>
                    <a:pt x="906" y="367"/>
                    <a:pt x="1238" y="46"/>
                  </a:cubicBezTo>
                  <a:cubicBezTo>
                    <a:pt x="1256" y="27"/>
                    <a:pt x="1235" y="1"/>
                    <a:pt x="1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63"/>
            <p:cNvSpPr/>
            <p:nvPr/>
          </p:nvSpPr>
          <p:spPr>
            <a:xfrm>
              <a:off x="6311670" y="3128779"/>
              <a:ext cx="94832" cy="83061"/>
            </a:xfrm>
            <a:custGeom>
              <a:avLst/>
              <a:gdLst/>
              <a:ahLst/>
              <a:cxnLst/>
              <a:rect l="l" t="t" r="r" b="b"/>
              <a:pathLst>
                <a:path w="1289" h="1129" extrusionOk="0">
                  <a:moveTo>
                    <a:pt x="1267" y="0"/>
                  </a:moveTo>
                  <a:cubicBezTo>
                    <a:pt x="1262" y="0"/>
                    <a:pt x="1256" y="3"/>
                    <a:pt x="1249" y="9"/>
                  </a:cubicBezTo>
                  <a:cubicBezTo>
                    <a:pt x="853" y="384"/>
                    <a:pt x="414" y="706"/>
                    <a:pt x="17" y="1080"/>
                  </a:cubicBezTo>
                  <a:cubicBezTo>
                    <a:pt x="0" y="1097"/>
                    <a:pt x="11" y="1129"/>
                    <a:pt x="33" y="1129"/>
                  </a:cubicBezTo>
                  <a:cubicBezTo>
                    <a:pt x="38" y="1129"/>
                    <a:pt x="44" y="1127"/>
                    <a:pt x="50" y="1123"/>
                  </a:cubicBezTo>
                  <a:cubicBezTo>
                    <a:pt x="500" y="834"/>
                    <a:pt x="907" y="416"/>
                    <a:pt x="1281" y="31"/>
                  </a:cubicBezTo>
                  <a:cubicBezTo>
                    <a:pt x="1289" y="15"/>
                    <a:pt x="1280" y="0"/>
                    <a:pt x="1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63"/>
            <p:cNvSpPr/>
            <p:nvPr/>
          </p:nvSpPr>
          <p:spPr>
            <a:xfrm>
              <a:off x="6296882" y="3130471"/>
              <a:ext cx="83502" cy="71363"/>
            </a:xfrm>
            <a:custGeom>
              <a:avLst/>
              <a:gdLst/>
              <a:ahLst/>
              <a:cxnLst/>
              <a:rect l="l" t="t" r="r" b="b"/>
              <a:pathLst>
                <a:path w="1135" h="970" extrusionOk="0">
                  <a:moveTo>
                    <a:pt x="1102" y="1"/>
                  </a:moveTo>
                  <a:cubicBezTo>
                    <a:pt x="1097" y="1"/>
                    <a:pt x="1091" y="3"/>
                    <a:pt x="1086" y="8"/>
                  </a:cubicBezTo>
                  <a:cubicBezTo>
                    <a:pt x="732" y="297"/>
                    <a:pt x="358" y="575"/>
                    <a:pt x="26" y="907"/>
                  </a:cubicBezTo>
                  <a:cubicBezTo>
                    <a:pt x="0" y="924"/>
                    <a:pt x="30" y="970"/>
                    <a:pt x="59" y="970"/>
                  </a:cubicBezTo>
                  <a:cubicBezTo>
                    <a:pt x="66" y="970"/>
                    <a:pt x="73" y="967"/>
                    <a:pt x="80" y="961"/>
                  </a:cubicBezTo>
                  <a:cubicBezTo>
                    <a:pt x="444" y="683"/>
                    <a:pt x="775" y="340"/>
                    <a:pt x="1118" y="40"/>
                  </a:cubicBezTo>
                  <a:cubicBezTo>
                    <a:pt x="1134" y="24"/>
                    <a:pt x="1119" y="1"/>
                    <a:pt x="1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63"/>
            <p:cNvSpPr/>
            <p:nvPr/>
          </p:nvSpPr>
          <p:spPr>
            <a:xfrm>
              <a:off x="6809231" y="2273147"/>
              <a:ext cx="48703" cy="58635"/>
            </a:xfrm>
            <a:custGeom>
              <a:avLst/>
              <a:gdLst/>
              <a:ahLst/>
              <a:cxnLst/>
              <a:rect l="l" t="t" r="r" b="b"/>
              <a:pathLst>
                <a:path w="662" h="797" extrusionOk="0">
                  <a:moveTo>
                    <a:pt x="0" y="0"/>
                  </a:moveTo>
                  <a:lnTo>
                    <a:pt x="0" y="0"/>
                  </a:lnTo>
                  <a:cubicBezTo>
                    <a:pt x="97" y="150"/>
                    <a:pt x="214" y="289"/>
                    <a:pt x="321" y="429"/>
                  </a:cubicBezTo>
                  <a:cubicBezTo>
                    <a:pt x="429" y="546"/>
                    <a:pt x="525" y="686"/>
                    <a:pt x="632" y="793"/>
                  </a:cubicBezTo>
                  <a:cubicBezTo>
                    <a:pt x="635" y="796"/>
                    <a:pt x="639" y="797"/>
                    <a:pt x="643" y="797"/>
                  </a:cubicBezTo>
                  <a:cubicBezTo>
                    <a:pt x="652" y="797"/>
                    <a:pt x="661" y="790"/>
                    <a:pt x="654" y="782"/>
                  </a:cubicBezTo>
                  <a:cubicBezTo>
                    <a:pt x="557" y="632"/>
                    <a:pt x="429" y="503"/>
                    <a:pt x="311" y="364"/>
                  </a:cubicBezTo>
                  <a:cubicBezTo>
                    <a:pt x="214" y="236"/>
                    <a:pt x="118" y="107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63"/>
            <p:cNvSpPr/>
            <p:nvPr/>
          </p:nvSpPr>
          <p:spPr>
            <a:xfrm>
              <a:off x="6238835" y="2178755"/>
              <a:ext cx="39949" cy="192827"/>
            </a:xfrm>
            <a:custGeom>
              <a:avLst/>
              <a:gdLst/>
              <a:ahLst/>
              <a:cxnLst/>
              <a:rect l="l" t="t" r="r" b="b"/>
              <a:pathLst>
                <a:path w="543" h="2621" extrusionOk="0">
                  <a:moveTo>
                    <a:pt x="513" y="0"/>
                  </a:moveTo>
                  <a:cubicBezTo>
                    <a:pt x="503" y="0"/>
                    <a:pt x="493" y="6"/>
                    <a:pt x="493" y="20"/>
                  </a:cubicBezTo>
                  <a:cubicBezTo>
                    <a:pt x="419" y="470"/>
                    <a:pt x="301" y="898"/>
                    <a:pt x="205" y="1336"/>
                  </a:cubicBezTo>
                  <a:cubicBezTo>
                    <a:pt x="108" y="1743"/>
                    <a:pt x="1" y="2193"/>
                    <a:pt x="55" y="2600"/>
                  </a:cubicBezTo>
                  <a:cubicBezTo>
                    <a:pt x="55" y="2612"/>
                    <a:pt x="68" y="2620"/>
                    <a:pt x="80" y="2620"/>
                  </a:cubicBezTo>
                  <a:cubicBezTo>
                    <a:pt x="89" y="2620"/>
                    <a:pt x="98" y="2615"/>
                    <a:pt x="98" y="2600"/>
                  </a:cubicBezTo>
                  <a:cubicBezTo>
                    <a:pt x="162" y="2172"/>
                    <a:pt x="194" y="1743"/>
                    <a:pt x="279" y="1315"/>
                  </a:cubicBezTo>
                  <a:cubicBezTo>
                    <a:pt x="376" y="898"/>
                    <a:pt x="472" y="470"/>
                    <a:pt x="536" y="30"/>
                  </a:cubicBezTo>
                  <a:cubicBezTo>
                    <a:pt x="543" y="12"/>
                    <a:pt x="527" y="0"/>
                    <a:pt x="5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63"/>
            <p:cNvSpPr/>
            <p:nvPr/>
          </p:nvSpPr>
          <p:spPr>
            <a:xfrm>
              <a:off x="6016724" y="2458840"/>
              <a:ext cx="40243" cy="316719"/>
            </a:xfrm>
            <a:custGeom>
              <a:avLst/>
              <a:gdLst/>
              <a:ahLst/>
              <a:cxnLst/>
              <a:rect l="l" t="t" r="r" b="b"/>
              <a:pathLst>
                <a:path w="547" h="4305" extrusionOk="0">
                  <a:moveTo>
                    <a:pt x="27" y="0"/>
                  </a:moveTo>
                  <a:cubicBezTo>
                    <a:pt x="14" y="0"/>
                    <a:pt x="0" y="9"/>
                    <a:pt x="0" y="25"/>
                  </a:cubicBezTo>
                  <a:cubicBezTo>
                    <a:pt x="76" y="1438"/>
                    <a:pt x="172" y="2905"/>
                    <a:pt x="514" y="4297"/>
                  </a:cubicBezTo>
                  <a:cubicBezTo>
                    <a:pt x="514" y="4301"/>
                    <a:pt x="520" y="4304"/>
                    <a:pt x="527" y="4304"/>
                  </a:cubicBezTo>
                  <a:cubicBezTo>
                    <a:pt x="536" y="4304"/>
                    <a:pt x="547" y="4299"/>
                    <a:pt x="547" y="4286"/>
                  </a:cubicBezTo>
                  <a:cubicBezTo>
                    <a:pt x="461" y="3580"/>
                    <a:pt x="333" y="2873"/>
                    <a:pt x="257" y="2166"/>
                  </a:cubicBezTo>
                  <a:cubicBezTo>
                    <a:pt x="172" y="1448"/>
                    <a:pt x="97" y="731"/>
                    <a:pt x="54" y="25"/>
                  </a:cubicBezTo>
                  <a:cubicBezTo>
                    <a:pt x="54" y="9"/>
                    <a:pt x="41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63"/>
            <p:cNvSpPr/>
            <p:nvPr/>
          </p:nvSpPr>
          <p:spPr>
            <a:xfrm>
              <a:off x="6078155" y="2805213"/>
              <a:ext cx="116461" cy="326136"/>
            </a:xfrm>
            <a:custGeom>
              <a:avLst/>
              <a:gdLst/>
              <a:ahLst/>
              <a:cxnLst/>
              <a:rect l="l" t="t" r="r" b="b"/>
              <a:pathLst>
                <a:path w="1583" h="4433" extrusionOk="0">
                  <a:moveTo>
                    <a:pt x="18" y="1"/>
                  </a:moveTo>
                  <a:cubicBezTo>
                    <a:pt x="9" y="1"/>
                    <a:pt x="1" y="6"/>
                    <a:pt x="1" y="17"/>
                  </a:cubicBezTo>
                  <a:cubicBezTo>
                    <a:pt x="119" y="788"/>
                    <a:pt x="376" y="1549"/>
                    <a:pt x="611" y="2277"/>
                  </a:cubicBezTo>
                  <a:cubicBezTo>
                    <a:pt x="729" y="2662"/>
                    <a:pt x="857" y="3026"/>
                    <a:pt x="1018" y="3390"/>
                  </a:cubicBezTo>
                  <a:cubicBezTo>
                    <a:pt x="1157" y="3743"/>
                    <a:pt x="1307" y="4118"/>
                    <a:pt x="1532" y="4429"/>
                  </a:cubicBezTo>
                  <a:cubicBezTo>
                    <a:pt x="1535" y="4432"/>
                    <a:pt x="1540" y="4433"/>
                    <a:pt x="1546" y="4433"/>
                  </a:cubicBezTo>
                  <a:cubicBezTo>
                    <a:pt x="1562" y="4433"/>
                    <a:pt x="1583" y="4423"/>
                    <a:pt x="1575" y="4407"/>
                  </a:cubicBezTo>
                  <a:cubicBezTo>
                    <a:pt x="1447" y="4033"/>
                    <a:pt x="1243" y="3690"/>
                    <a:pt x="1093" y="3326"/>
                  </a:cubicBezTo>
                  <a:cubicBezTo>
                    <a:pt x="954" y="2972"/>
                    <a:pt x="825" y="2619"/>
                    <a:pt x="697" y="2255"/>
                  </a:cubicBezTo>
                  <a:cubicBezTo>
                    <a:pt x="450" y="1516"/>
                    <a:pt x="312" y="745"/>
                    <a:pt x="43" y="17"/>
                  </a:cubicBezTo>
                  <a:cubicBezTo>
                    <a:pt x="38" y="6"/>
                    <a:pt x="28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63"/>
            <p:cNvSpPr/>
            <p:nvPr/>
          </p:nvSpPr>
          <p:spPr>
            <a:xfrm>
              <a:off x="6272751" y="3382746"/>
              <a:ext cx="97775" cy="16995"/>
            </a:xfrm>
            <a:custGeom>
              <a:avLst/>
              <a:gdLst/>
              <a:ahLst/>
              <a:cxnLst/>
              <a:rect l="l" t="t" r="r" b="b"/>
              <a:pathLst>
                <a:path w="1329" h="231" extrusionOk="0">
                  <a:moveTo>
                    <a:pt x="43" y="0"/>
                  </a:moveTo>
                  <a:cubicBezTo>
                    <a:pt x="40" y="0"/>
                    <a:pt x="36" y="2"/>
                    <a:pt x="32" y="5"/>
                  </a:cubicBezTo>
                  <a:cubicBezTo>
                    <a:pt x="22" y="5"/>
                    <a:pt x="22" y="5"/>
                    <a:pt x="11" y="16"/>
                  </a:cubicBezTo>
                  <a:cubicBezTo>
                    <a:pt x="1" y="16"/>
                    <a:pt x="1" y="38"/>
                    <a:pt x="11" y="48"/>
                  </a:cubicBezTo>
                  <a:cubicBezTo>
                    <a:pt x="40" y="91"/>
                    <a:pt x="105" y="102"/>
                    <a:pt x="177" y="102"/>
                  </a:cubicBezTo>
                  <a:cubicBezTo>
                    <a:pt x="255" y="102"/>
                    <a:pt x="341" y="90"/>
                    <a:pt x="401" y="90"/>
                  </a:cubicBezTo>
                  <a:cubicBezTo>
                    <a:pt x="411" y="90"/>
                    <a:pt x="421" y="90"/>
                    <a:pt x="429" y="91"/>
                  </a:cubicBezTo>
                  <a:cubicBezTo>
                    <a:pt x="729" y="102"/>
                    <a:pt x="1018" y="155"/>
                    <a:pt x="1307" y="230"/>
                  </a:cubicBezTo>
                  <a:cubicBezTo>
                    <a:pt x="1317" y="230"/>
                    <a:pt x="1329" y="209"/>
                    <a:pt x="1317" y="209"/>
                  </a:cubicBezTo>
                  <a:cubicBezTo>
                    <a:pt x="1082" y="123"/>
                    <a:pt x="836" y="69"/>
                    <a:pt x="589" y="38"/>
                  </a:cubicBezTo>
                  <a:cubicBezTo>
                    <a:pt x="482" y="26"/>
                    <a:pt x="375" y="16"/>
                    <a:pt x="268" y="16"/>
                  </a:cubicBezTo>
                  <a:cubicBezTo>
                    <a:pt x="247" y="16"/>
                    <a:pt x="118" y="26"/>
                    <a:pt x="65" y="38"/>
                  </a:cubicBezTo>
                  <a:lnTo>
                    <a:pt x="65" y="16"/>
                  </a:lnTo>
                  <a:cubicBezTo>
                    <a:pt x="65" y="16"/>
                    <a:pt x="54" y="16"/>
                    <a:pt x="54" y="5"/>
                  </a:cubicBezTo>
                  <a:cubicBezTo>
                    <a:pt x="54" y="5"/>
                    <a:pt x="49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63"/>
            <p:cNvSpPr/>
            <p:nvPr/>
          </p:nvSpPr>
          <p:spPr>
            <a:xfrm>
              <a:off x="6273560" y="3370166"/>
              <a:ext cx="74894" cy="10668"/>
            </a:xfrm>
            <a:custGeom>
              <a:avLst/>
              <a:gdLst/>
              <a:ahLst/>
              <a:cxnLst/>
              <a:rect l="l" t="t" r="r" b="b"/>
              <a:pathLst>
                <a:path w="1018" h="145" extrusionOk="0">
                  <a:moveTo>
                    <a:pt x="64" y="1"/>
                  </a:moveTo>
                  <a:cubicBezTo>
                    <a:pt x="40" y="1"/>
                    <a:pt x="19" y="15"/>
                    <a:pt x="11" y="48"/>
                  </a:cubicBezTo>
                  <a:cubicBezTo>
                    <a:pt x="0" y="80"/>
                    <a:pt x="21" y="101"/>
                    <a:pt x="43" y="101"/>
                  </a:cubicBezTo>
                  <a:cubicBezTo>
                    <a:pt x="158" y="90"/>
                    <a:pt x="273" y="84"/>
                    <a:pt x="388" y="84"/>
                  </a:cubicBezTo>
                  <a:cubicBezTo>
                    <a:pt x="593" y="84"/>
                    <a:pt x="797" y="103"/>
                    <a:pt x="996" y="144"/>
                  </a:cubicBezTo>
                  <a:cubicBezTo>
                    <a:pt x="1018" y="144"/>
                    <a:pt x="1018" y="123"/>
                    <a:pt x="1007" y="123"/>
                  </a:cubicBezTo>
                  <a:cubicBezTo>
                    <a:pt x="846" y="80"/>
                    <a:pt x="685" y="48"/>
                    <a:pt x="525" y="37"/>
                  </a:cubicBezTo>
                  <a:cubicBezTo>
                    <a:pt x="461" y="26"/>
                    <a:pt x="386" y="16"/>
                    <a:pt x="321" y="16"/>
                  </a:cubicBezTo>
                  <a:lnTo>
                    <a:pt x="183" y="16"/>
                  </a:lnTo>
                  <a:cubicBezTo>
                    <a:pt x="171" y="12"/>
                    <a:pt x="159" y="9"/>
                    <a:pt x="147" y="9"/>
                  </a:cubicBezTo>
                  <a:cubicBezTo>
                    <a:pt x="128" y="9"/>
                    <a:pt x="110" y="17"/>
                    <a:pt x="97" y="37"/>
                  </a:cubicBezTo>
                  <a:cubicBezTo>
                    <a:pt x="97" y="26"/>
                    <a:pt x="97" y="16"/>
                    <a:pt x="86" y="5"/>
                  </a:cubicBezTo>
                  <a:cubicBezTo>
                    <a:pt x="78" y="2"/>
                    <a:pt x="71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63"/>
            <p:cNvSpPr/>
            <p:nvPr/>
          </p:nvSpPr>
          <p:spPr>
            <a:xfrm>
              <a:off x="6281432" y="3356849"/>
              <a:ext cx="74085" cy="8313"/>
            </a:xfrm>
            <a:custGeom>
              <a:avLst/>
              <a:gdLst/>
              <a:ahLst/>
              <a:cxnLst/>
              <a:rect l="l" t="t" r="r" b="b"/>
              <a:pathLst>
                <a:path w="1007" h="113" extrusionOk="0">
                  <a:moveTo>
                    <a:pt x="163" y="1"/>
                  </a:moveTo>
                  <a:cubicBezTo>
                    <a:pt x="116" y="1"/>
                    <a:pt x="69" y="4"/>
                    <a:pt x="22" y="14"/>
                  </a:cubicBezTo>
                  <a:cubicBezTo>
                    <a:pt x="0" y="14"/>
                    <a:pt x="11" y="47"/>
                    <a:pt x="22" y="57"/>
                  </a:cubicBezTo>
                  <a:cubicBezTo>
                    <a:pt x="116" y="86"/>
                    <a:pt x="220" y="91"/>
                    <a:pt x="323" y="91"/>
                  </a:cubicBezTo>
                  <a:cubicBezTo>
                    <a:pt x="373" y="91"/>
                    <a:pt x="423" y="90"/>
                    <a:pt x="471" y="90"/>
                  </a:cubicBezTo>
                  <a:cubicBezTo>
                    <a:pt x="632" y="100"/>
                    <a:pt x="804" y="111"/>
                    <a:pt x="975" y="111"/>
                  </a:cubicBezTo>
                  <a:cubicBezTo>
                    <a:pt x="978" y="112"/>
                    <a:pt x="980" y="112"/>
                    <a:pt x="983" y="112"/>
                  </a:cubicBezTo>
                  <a:cubicBezTo>
                    <a:pt x="1006" y="112"/>
                    <a:pt x="1004" y="68"/>
                    <a:pt x="975" y="68"/>
                  </a:cubicBezTo>
                  <a:cubicBezTo>
                    <a:pt x="804" y="57"/>
                    <a:pt x="632" y="47"/>
                    <a:pt x="461" y="25"/>
                  </a:cubicBezTo>
                  <a:cubicBezTo>
                    <a:pt x="366" y="18"/>
                    <a:pt x="265" y="1"/>
                    <a:pt x="1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63"/>
            <p:cNvSpPr/>
            <p:nvPr/>
          </p:nvSpPr>
          <p:spPr>
            <a:xfrm>
              <a:off x="6283787" y="3341914"/>
              <a:ext cx="63859" cy="8240"/>
            </a:xfrm>
            <a:custGeom>
              <a:avLst/>
              <a:gdLst/>
              <a:ahLst/>
              <a:cxnLst/>
              <a:rect l="l" t="t" r="r" b="b"/>
              <a:pathLst>
                <a:path w="868" h="112" extrusionOk="0">
                  <a:moveTo>
                    <a:pt x="133" y="0"/>
                  </a:moveTo>
                  <a:cubicBezTo>
                    <a:pt x="93" y="0"/>
                    <a:pt x="52" y="4"/>
                    <a:pt x="11" y="14"/>
                  </a:cubicBezTo>
                  <a:cubicBezTo>
                    <a:pt x="1" y="25"/>
                    <a:pt x="1" y="46"/>
                    <a:pt x="11" y="57"/>
                  </a:cubicBezTo>
                  <a:cubicBezTo>
                    <a:pt x="89" y="85"/>
                    <a:pt x="166" y="90"/>
                    <a:pt x="244" y="90"/>
                  </a:cubicBezTo>
                  <a:cubicBezTo>
                    <a:pt x="284" y="90"/>
                    <a:pt x="324" y="89"/>
                    <a:pt x="365" y="89"/>
                  </a:cubicBezTo>
                  <a:cubicBezTo>
                    <a:pt x="525" y="100"/>
                    <a:pt x="675" y="100"/>
                    <a:pt x="836" y="110"/>
                  </a:cubicBezTo>
                  <a:cubicBezTo>
                    <a:pt x="839" y="111"/>
                    <a:pt x="842" y="112"/>
                    <a:pt x="844" y="112"/>
                  </a:cubicBezTo>
                  <a:cubicBezTo>
                    <a:pt x="867" y="112"/>
                    <a:pt x="865" y="67"/>
                    <a:pt x="836" y="67"/>
                  </a:cubicBezTo>
                  <a:cubicBezTo>
                    <a:pt x="686" y="57"/>
                    <a:pt x="546" y="46"/>
                    <a:pt x="396" y="25"/>
                  </a:cubicBezTo>
                  <a:cubicBezTo>
                    <a:pt x="309" y="18"/>
                    <a:pt x="221" y="0"/>
                    <a:pt x="1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63"/>
            <p:cNvSpPr/>
            <p:nvPr/>
          </p:nvSpPr>
          <p:spPr>
            <a:xfrm>
              <a:off x="6285405" y="3327200"/>
              <a:ext cx="74085" cy="9858"/>
            </a:xfrm>
            <a:custGeom>
              <a:avLst/>
              <a:gdLst/>
              <a:ahLst/>
              <a:cxnLst/>
              <a:rect l="l" t="t" r="r" b="b"/>
              <a:pathLst>
                <a:path w="1007" h="134" extrusionOk="0">
                  <a:moveTo>
                    <a:pt x="64" y="0"/>
                  </a:moveTo>
                  <a:cubicBezTo>
                    <a:pt x="22" y="0"/>
                    <a:pt x="0" y="64"/>
                    <a:pt x="43" y="64"/>
                  </a:cubicBezTo>
                  <a:cubicBezTo>
                    <a:pt x="269" y="119"/>
                    <a:pt x="501" y="133"/>
                    <a:pt x="726" y="133"/>
                  </a:cubicBezTo>
                  <a:cubicBezTo>
                    <a:pt x="810" y="133"/>
                    <a:pt x="893" y="131"/>
                    <a:pt x="974" y="129"/>
                  </a:cubicBezTo>
                  <a:cubicBezTo>
                    <a:pt x="1007" y="129"/>
                    <a:pt x="1007" y="86"/>
                    <a:pt x="974" y="86"/>
                  </a:cubicBezTo>
                  <a:cubicBezTo>
                    <a:pt x="674" y="86"/>
                    <a:pt x="364" y="32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63"/>
            <p:cNvSpPr/>
            <p:nvPr/>
          </p:nvSpPr>
          <p:spPr>
            <a:xfrm>
              <a:off x="6282977" y="3309837"/>
              <a:ext cx="83355" cy="10888"/>
            </a:xfrm>
            <a:custGeom>
              <a:avLst/>
              <a:gdLst/>
              <a:ahLst/>
              <a:cxnLst/>
              <a:rect l="l" t="t" r="r" b="b"/>
              <a:pathLst>
                <a:path w="1133" h="148" extrusionOk="0">
                  <a:moveTo>
                    <a:pt x="33" y="1"/>
                  </a:moveTo>
                  <a:cubicBezTo>
                    <a:pt x="12" y="1"/>
                    <a:pt x="1" y="32"/>
                    <a:pt x="22" y="32"/>
                  </a:cubicBezTo>
                  <a:cubicBezTo>
                    <a:pt x="183" y="118"/>
                    <a:pt x="371" y="148"/>
                    <a:pt x="560" y="148"/>
                  </a:cubicBezTo>
                  <a:cubicBezTo>
                    <a:pt x="748" y="148"/>
                    <a:pt x="938" y="118"/>
                    <a:pt x="1104" y="86"/>
                  </a:cubicBezTo>
                  <a:cubicBezTo>
                    <a:pt x="1133" y="76"/>
                    <a:pt x="1127" y="31"/>
                    <a:pt x="1093" y="31"/>
                  </a:cubicBezTo>
                  <a:cubicBezTo>
                    <a:pt x="1090" y="31"/>
                    <a:pt x="1086" y="31"/>
                    <a:pt x="1082" y="32"/>
                  </a:cubicBezTo>
                  <a:cubicBezTo>
                    <a:pt x="945" y="57"/>
                    <a:pt x="802" y="69"/>
                    <a:pt x="662" y="69"/>
                  </a:cubicBezTo>
                  <a:cubicBezTo>
                    <a:pt x="616" y="69"/>
                    <a:pt x="571" y="67"/>
                    <a:pt x="526" y="65"/>
                  </a:cubicBezTo>
                  <a:cubicBezTo>
                    <a:pt x="354" y="54"/>
                    <a:pt x="193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63"/>
            <p:cNvSpPr/>
            <p:nvPr/>
          </p:nvSpPr>
          <p:spPr>
            <a:xfrm>
              <a:off x="6189248" y="3528491"/>
              <a:ext cx="13463" cy="58782"/>
            </a:xfrm>
            <a:custGeom>
              <a:avLst/>
              <a:gdLst/>
              <a:ahLst/>
              <a:cxnLst/>
              <a:rect l="l" t="t" r="r" b="b"/>
              <a:pathLst>
                <a:path w="183" h="799" extrusionOk="0">
                  <a:moveTo>
                    <a:pt x="162" y="1"/>
                  </a:moveTo>
                  <a:cubicBezTo>
                    <a:pt x="154" y="1"/>
                    <a:pt x="145" y="6"/>
                    <a:pt x="140" y="16"/>
                  </a:cubicBezTo>
                  <a:cubicBezTo>
                    <a:pt x="97" y="144"/>
                    <a:pt x="75" y="284"/>
                    <a:pt x="54" y="423"/>
                  </a:cubicBezTo>
                  <a:cubicBezTo>
                    <a:pt x="22" y="541"/>
                    <a:pt x="1" y="658"/>
                    <a:pt x="1" y="776"/>
                  </a:cubicBezTo>
                  <a:cubicBezTo>
                    <a:pt x="1" y="789"/>
                    <a:pt x="13" y="798"/>
                    <a:pt x="25" y="798"/>
                  </a:cubicBezTo>
                  <a:cubicBezTo>
                    <a:pt x="32" y="798"/>
                    <a:pt x="39" y="795"/>
                    <a:pt x="44" y="787"/>
                  </a:cubicBezTo>
                  <a:cubicBezTo>
                    <a:pt x="129" y="562"/>
                    <a:pt x="172" y="262"/>
                    <a:pt x="182" y="27"/>
                  </a:cubicBezTo>
                  <a:cubicBezTo>
                    <a:pt x="182" y="9"/>
                    <a:pt x="173" y="1"/>
                    <a:pt x="1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63"/>
            <p:cNvSpPr/>
            <p:nvPr/>
          </p:nvSpPr>
          <p:spPr>
            <a:xfrm>
              <a:off x="6207641" y="3447562"/>
              <a:ext cx="16333" cy="47526"/>
            </a:xfrm>
            <a:custGeom>
              <a:avLst/>
              <a:gdLst/>
              <a:ahLst/>
              <a:cxnLst/>
              <a:rect l="l" t="t" r="r" b="b"/>
              <a:pathLst>
                <a:path w="222" h="646" extrusionOk="0">
                  <a:moveTo>
                    <a:pt x="191" y="0"/>
                  </a:moveTo>
                  <a:cubicBezTo>
                    <a:pt x="156" y="0"/>
                    <a:pt x="134" y="54"/>
                    <a:pt x="125" y="88"/>
                  </a:cubicBezTo>
                  <a:cubicBezTo>
                    <a:pt x="72" y="259"/>
                    <a:pt x="18" y="441"/>
                    <a:pt x="8" y="623"/>
                  </a:cubicBezTo>
                  <a:cubicBezTo>
                    <a:pt x="1" y="636"/>
                    <a:pt x="15" y="646"/>
                    <a:pt x="29" y="646"/>
                  </a:cubicBezTo>
                  <a:cubicBezTo>
                    <a:pt x="38" y="646"/>
                    <a:pt x="46" y="642"/>
                    <a:pt x="51" y="634"/>
                  </a:cubicBezTo>
                  <a:cubicBezTo>
                    <a:pt x="61" y="591"/>
                    <a:pt x="179" y="184"/>
                    <a:pt x="189" y="66"/>
                  </a:cubicBezTo>
                  <a:lnTo>
                    <a:pt x="211" y="66"/>
                  </a:lnTo>
                  <a:cubicBezTo>
                    <a:pt x="211" y="56"/>
                    <a:pt x="211" y="56"/>
                    <a:pt x="222" y="45"/>
                  </a:cubicBezTo>
                  <a:lnTo>
                    <a:pt x="222" y="13"/>
                  </a:lnTo>
                  <a:cubicBezTo>
                    <a:pt x="211" y="4"/>
                    <a:pt x="200" y="0"/>
                    <a:pt x="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63"/>
            <p:cNvSpPr/>
            <p:nvPr/>
          </p:nvSpPr>
          <p:spPr>
            <a:xfrm>
              <a:off x="6184539" y="3629430"/>
              <a:ext cx="4782" cy="33180"/>
            </a:xfrm>
            <a:custGeom>
              <a:avLst/>
              <a:gdLst/>
              <a:ahLst/>
              <a:cxnLst/>
              <a:rect l="l" t="t" r="r" b="b"/>
              <a:pathLst>
                <a:path w="65" h="451" extrusionOk="0">
                  <a:moveTo>
                    <a:pt x="32" y="1"/>
                  </a:moveTo>
                  <a:cubicBezTo>
                    <a:pt x="22" y="1"/>
                    <a:pt x="11" y="9"/>
                    <a:pt x="11" y="25"/>
                  </a:cubicBezTo>
                  <a:cubicBezTo>
                    <a:pt x="11" y="164"/>
                    <a:pt x="1" y="304"/>
                    <a:pt x="22" y="442"/>
                  </a:cubicBezTo>
                  <a:cubicBezTo>
                    <a:pt x="22" y="448"/>
                    <a:pt x="27" y="451"/>
                    <a:pt x="33" y="451"/>
                  </a:cubicBezTo>
                  <a:cubicBezTo>
                    <a:pt x="38" y="451"/>
                    <a:pt x="43" y="448"/>
                    <a:pt x="43" y="442"/>
                  </a:cubicBezTo>
                  <a:cubicBezTo>
                    <a:pt x="65" y="304"/>
                    <a:pt x="54" y="164"/>
                    <a:pt x="54" y="25"/>
                  </a:cubicBezTo>
                  <a:cubicBezTo>
                    <a:pt x="54" y="9"/>
                    <a:pt x="43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63"/>
            <p:cNvSpPr/>
            <p:nvPr/>
          </p:nvSpPr>
          <p:spPr>
            <a:xfrm>
              <a:off x="6112955" y="3703295"/>
              <a:ext cx="69671" cy="166121"/>
            </a:xfrm>
            <a:custGeom>
              <a:avLst/>
              <a:gdLst/>
              <a:ahLst/>
              <a:cxnLst/>
              <a:rect l="l" t="t" r="r" b="b"/>
              <a:pathLst>
                <a:path w="947" h="2258" extrusionOk="0">
                  <a:moveTo>
                    <a:pt x="933" y="1"/>
                  </a:moveTo>
                  <a:cubicBezTo>
                    <a:pt x="925" y="1"/>
                    <a:pt x="914" y="6"/>
                    <a:pt x="909" y="17"/>
                  </a:cubicBezTo>
                  <a:cubicBezTo>
                    <a:pt x="824" y="413"/>
                    <a:pt x="770" y="820"/>
                    <a:pt x="641" y="1206"/>
                  </a:cubicBezTo>
                  <a:cubicBezTo>
                    <a:pt x="502" y="1601"/>
                    <a:pt x="277" y="1901"/>
                    <a:pt x="10" y="2222"/>
                  </a:cubicBezTo>
                  <a:cubicBezTo>
                    <a:pt x="0" y="2232"/>
                    <a:pt x="15" y="2257"/>
                    <a:pt x="33" y="2257"/>
                  </a:cubicBezTo>
                  <a:cubicBezTo>
                    <a:pt x="36" y="2257"/>
                    <a:pt x="39" y="2256"/>
                    <a:pt x="42" y="2255"/>
                  </a:cubicBezTo>
                  <a:cubicBezTo>
                    <a:pt x="352" y="2051"/>
                    <a:pt x="545" y="1687"/>
                    <a:pt x="674" y="1356"/>
                  </a:cubicBezTo>
                  <a:cubicBezTo>
                    <a:pt x="834" y="927"/>
                    <a:pt x="909" y="466"/>
                    <a:pt x="941" y="17"/>
                  </a:cubicBezTo>
                  <a:cubicBezTo>
                    <a:pt x="947" y="6"/>
                    <a:pt x="941" y="1"/>
                    <a:pt x="9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63"/>
            <p:cNvSpPr/>
            <p:nvPr/>
          </p:nvSpPr>
          <p:spPr>
            <a:xfrm>
              <a:off x="5947567" y="3826380"/>
              <a:ext cx="134633" cy="58562"/>
            </a:xfrm>
            <a:custGeom>
              <a:avLst/>
              <a:gdLst/>
              <a:ahLst/>
              <a:cxnLst/>
              <a:rect l="l" t="t" r="r" b="b"/>
              <a:pathLst>
                <a:path w="1830" h="796" extrusionOk="0">
                  <a:moveTo>
                    <a:pt x="23" y="1"/>
                  </a:moveTo>
                  <a:cubicBezTo>
                    <a:pt x="12" y="1"/>
                    <a:pt x="0" y="16"/>
                    <a:pt x="9" y="25"/>
                  </a:cubicBezTo>
                  <a:cubicBezTo>
                    <a:pt x="312" y="548"/>
                    <a:pt x="929" y="795"/>
                    <a:pt x="1517" y="795"/>
                  </a:cubicBezTo>
                  <a:cubicBezTo>
                    <a:pt x="1615" y="795"/>
                    <a:pt x="1713" y="789"/>
                    <a:pt x="1808" y="775"/>
                  </a:cubicBezTo>
                  <a:cubicBezTo>
                    <a:pt x="1830" y="775"/>
                    <a:pt x="1830" y="742"/>
                    <a:pt x="1808" y="742"/>
                  </a:cubicBezTo>
                  <a:cubicBezTo>
                    <a:pt x="1735" y="751"/>
                    <a:pt x="1663" y="755"/>
                    <a:pt x="1592" y="755"/>
                  </a:cubicBezTo>
                  <a:cubicBezTo>
                    <a:pt x="980" y="755"/>
                    <a:pt x="462" y="435"/>
                    <a:pt x="31" y="4"/>
                  </a:cubicBezTo>
                  <a:cubicBezTo>
                    <a:pt x="28" y="2"/>
                    <a:pt x="26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63"/>
            <p:cNvSpPr/>
            <p:nvPr/>
          </p:nvSpPr>
          <p:spPr>
            <a:xfrm>
              <a:off x="6890380" y="3472724"/>
              <a:ext cx="325989" cy="145154"/>
            </a:xfrm>
            <a:custGeom>
              <a:avLst/>
              <a:gdLst/>
              <a:ahLst/>
              <a:cxnLst/>
              <a:rect l="l" t="t" r="r" b="b"/>
              <a:pathLst>
                <a:path w="4431" h="1973" extrusionOk="0">
                  <a:moveTo>
                    <a:pt x="4406" y="1"/>
                  </a:moveTo>
                  <a:cubicBezTo>
                    <a:pt x="4404" y="1"/>
                    <a:pt x="4402" y="1"/>
                    <a:pt x="4401" y="3"/>
                  </a:cubicBezTo>
                  <a:cubicBezTo>
                    <a:pt x="3663" y="356"/>
                    <a:pt x="2934" y="709"/>
                    <a:pt x="2185" y="1042"/>
                  </a:cubicBezTo>
                  <a:cubicBezTo>
                    <a:pt x="1467" y="1363"/>
                    <a:pt x="729" y="1652"/>
                    <a:pt x="11" y="1963"/>
                  </a:cubicBezTo>
                  <a:cubicBezTo>
                    <a:pt x="1" y="1963"/>
                    <a:pt x="1" y="1973"/>
                    <a:pt x="11" y="1973"/>
                  </a:cubicBezTo>
                  <a:cubicBezTo>
                    <a:pt x="1510" y="1437"/>
                    <a:pt x="3009" y="785"/>
                    <a:pt x="4412" y="35"/>
                  </a:cubicBezTo>
                  <a:cubicBezTo>
                    <a:pt x="4431" y="26"/>
                    <a:pt x="4417" y="1"/>
                    <a:pt x="44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63"/>
            <p:cNvSpPr/>
            <p:nvPr/>
          </p:nvSpPr>
          <p:spPr>
            <a:xfrm>
              <a:off x="6854183" y="3496193"/>
              <a:ext cx="253449" cy="124113"/>
            </a:xfrm>
            <a:custGeom>
              <a:avLst/>
              <a:gdLst/>
              <a:ahLst/>
              <a:cxnLst/>
              <a:rect l="l" t="t" r="r" b="b"/>
              <a:pathLst>
                <a:path w="3445" h="1687" extrusionOk="0">
                  <a:moveTo>
                    <a:pt x="3435" y="1"/>
                  </a:moveTo>
                  <a:cubicBezTo>
                    <a:pt x="3432" y="1"/>
                    <a:pt x="3429" y="2"/>
                    <a:pt x="3426" y="5"/>
                  </a:cubicBezTo>
                  <a:cubicBezTo>
                    <a:pt x="2880" y="316"/>
                    <a:pt x="2313" y="616"/>
                    <a:pt x="1745" y="894"/>
                  </a:cubicBezTo>
                  <a:cubicBezTo>
                    <a:pt x="1167" y="1172"/>
                    <a:pt x="578" y="1408"/>
                    <a:pt x="10" y="1675"/>
                  </a:cubicBezTo>
                  <a:cubicBezTo>
                    <a:pt x="0" y="1675"/>
                    <a:pt x="0" y="1686"/>
                    <a:pt x="10" y="1686"/>
                  </a:cubicBezTo>
                  <a:cubicBezTo>
                    <a:pt x="1210" y="1280"/>
                    <a:pt x="2356" y="658"/>
                    <a:pt x="3437" y="16"/>
                  </a:cubicBezTo>
                  <a:cubicBezTo>
                    <a:pt x="3445" y="8"/>
                    <a:pt x="3441" y="1"/>
                    <a:pt x="34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63"/>
            <p:cNvSpPr/>
            <p:nvPr/>
          </p:nvSpPr>
          <p:spPr>
            <a:xfrm>
              <a:off x="6829096" y="3535112"/>
              <a:ext cx="161339" cy="79088"/>
            </a:xfrm>
            <a:custGeom>
              <a:avLst/>
              <a:gdLst/>
              <a:ahLst/>
              <a:cxnLst/>
              <a:rect l="l" t="t" r="r" b="b"/>
              <a:pathLst>
                <a:path w="2193" h="1075" extrusionOk="0">
                  <a:moveTo>
                    <a:pt x="2172" y="1"/>
                  </a:moveTo>
                  <a:cubicBezTo>
                    <a:pt x="1850" y="215"/>
                    <a:pt x="1508" y="408"/>
                    <a:pt x="1155" y="568"/>
                  </a:cubicBezTo>
                  <a:cubicBezTo>
                    <a:pt x="780" y="751"/>
                    <a:pt x="394" y="889"/>
                    <a:pt x="9" y="1050"/>
                  </a:cubicBezTo>
                  <a:cubicBezTo>
                    <a:pt x="0" y="1059"/>
                    <a:pt x="6" y="1074"/>
                    <a:pt x="14" y="1074"/>
                  </a:cubicBezTo>
                  <a:cubicBezTo>
                    <a:pt x="16" y="1074"/>
                    <a:pt x="18" y="1074"/>
                    <a:pt x="20" y="1072"/>
                  </a:cubicBezTo>
                  <a:cubicBezTo>
                    <a:pt x="780" y="868"/>
                    <a:pt x="1529" y="451"/>
                    <a:pt x="2183" y="22"/>
                  </a:cubicBezTo>
                  <a:cubicBezTo>
                    <a:pt x="2193" y="11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63"/>
            <p:cNvSpPr/>
            <p:nvPr/>
          </p:nvSpPr>
          <p:spPr>
            <a:xfrm>
              <a:off x="6804670" y="3549900"/>
              <a:ext cx="124186" cy="56428"/>
            </a:xfrm>
            <a:custGeom>
              <a:avLst/>
              <a:gdLst/>
              <a:ahLst/>
              <a:cxnLst/>
              <a:rect l="l" t="t" r="r" b="b"/>
              <a:pathLst>
                <a:path w="1688" h="767" extrusionOk="0">
                  <a:moveTo>
                    <a:pt x="1680" y="0"/>
                  </a:moveTo>
                  <a:cubicBezTo>
                    <a:pt x="1680" y="0"/>
                    <a:pt x="1680" y="1"/>
                    <a:pt x="1680" y="3"/>
                  </a:cubicBezTo>
                  <a:cubicBezTo>
                    <a:pt x="1380" y="153"/>
                    <a:pt x="1080" y="293"/>
                    <a:pt x="780" y="421"/>
                  </a:cubicBezTo>
                  <a:cubicBezTo>
                    <a:pt x="523" y="528"/>
                    <a:pt x="255" y="614"/>
                    <a:pt x="9" y="753"/>
                  </a:cubicBezTo>
                  <a:cubicBezTo>
                    <a:pt x="0" y="753"/>
                    <a:pt x="6" y="766"/>
                    <a:pt x="14" y="766"/>
                  </a:cubicBezTo>
                  <a:cubicBezTo>
                    <a:pt x="15" y="766"/>
                    <a:pt x="17" y="766"/>
                    <a:pt x="19" y="764"/>
                  </a:cubicBezTo>
                  <a:cubicBezTo>
                    <a:pt x="298" y="699"/>
                    <a:pt x="566" y="560"/>
                    <a:pt x="833" y="442"/>
                  </a:cubicBezTo>
                  <a:cubicBezTo>
                    <a:pt x="1123" y="303"/>
                    <a:pt x="1401" y="164"/>
                    <a:pt x="1680" y="14"/>
                  </a:cubicBezTo>
                  <a:cubicBezTo>
                    <a:pt x="1688" y="14"/>
                    <a:pt x="1683" y="0"/>
                    <a:pt x="16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63"/>
            <p:cNvSpPr/>
            <p:nvPr/>
          </p:nvSpPr>
          <p:spPr>
            <a:xfrm>
              <a:off x="6791354" y="3521722"/>
              <a:ext cx="158985" cy="72687"/>
            </a:xfrm>
            <a:custGeom>
              <a:avLst/>
              <a:gdLst/>
              <a:ahLst/>
              <a:cxnLst/>
              <a:rect l="l" t="t" r="r" b="b"/>
              <a:pathLst>
                <a:path w="2161" h="988" extrusionOk="0">
                  <a:moveTo>
                    <a:pt x="2139" y="1"/>
                  </a:moveTo>
                  <a:cubicBezTo>
                    <a:pt x="1443" y="333"/>
                    <a:pt x="704" y="611"/>
                    <a:pt x="19" y="954"/>
                  </a:cubicBezTo>
                  <a:cubicBezTo>
                    <a:pt x="0" y="963"/>
                    <a:pt x="5" y="988"/>
                    <a:pt x="21" y="988"/>
                  </a:cubicBezTo>
                  <a:cubicBezTo>
                    <a:pt x="23" y="988"/>
                    <a:pt x="26" y="987"/>
                    <a:pt x="29" y="986"/>
                  </a:cubicBezTo>
                  <a:cubicBezTo>
                    <a:pt x="757" y="729"/>
                    <a:pt x="1454" y="354"/>
                    <a:pt x="2149" y="22"/>
                  </a:cubicBezTo>
                  <a:cubicBezTo>
                    <a:pt x="2160" y="12"/>
                    <a:pt x="2149" y="1"/>
                    <a:pt x="2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63"/>
            <p:cNvSpPr/>
            <p:nvPr/>
          </p:nvSpPr>
          <p:spPr>
            <a:xfrm>
              <a:off x="6781642" y="3517013"/>
              <a:ext cx="136325" cy="59150"/>
            </a:xfrm>
            <a:custGeom>
              <a:avLst/>
              <a:gdLst/>
              <a:ahLst/>
              <a:cxnLst/>
              <a:rect l="l" t="t" r="r" b="b"/>
              <a:pathLst>
                <a:path w="1853" h="804" extrusionOk="0">
                  <a:moveTo>
                    <a:pt x="1821" y="0"/>
                  </a:moveTo>
                  <a:cubicBezTo>
                    <a:pt x="1500" y="150"/>
                    <a:pt x="1179" y="290"/>
                    <a:pt x="858" y="429"/>
                  </a:cubicBezTo>
                  <a:cubicBezTo>
                    <a:pt x="579" y="547"/>
                    <a:pt x="279" y="632"/>
                    <a:pt x="11" y="782"/>
                  </a:cubicBezTo>
                  <a:cubicBezTo>
                    <a:pt x="1" y="793"/>
                    <a:pt x="11" y="804"/>
                    <a:pt x="22" y="804"/>
                  </a:cubicBezTo>
                  <a:cubicBezTo>
                    <a:pt x="354" y="728"/>
                    <a:pt x="665" y="557"/>
                    <a:pt x="975" y="429"/>
                  </a:cubicBezTo>
                  <a:cubicBezTo>
                    <a:pt x="1264" y="300"/>
                    <a:pt x="1553" y="161"/>
                    <a:pt x="1831" y="33"/>
                  </a:cubicBezTo>
                  <a:cubicBezTo>
                    <a:pt x="1853" y="22"/>
                    <a:pt x="1831" y="0"/>
                    <a:pt x="18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63"/>
            <p:cNvSpPr/>
            <p:nvPr/>
          </p:nvSpPr>
          <p:spPr>
            <a:xfrm>
              <a:off x="6772299" y="3510613"/>
              <a:ext cx="104543" cy="45246"/>
            </a:xfrm>
            <a:custGeom>
              <a:avLst/>
              <a:gdLst/>
              <a:ahLst/>
              <a:cxnLst/>
              <a:rect l="l" t="t" r="r" b="b"/>
              <a:pathLst>
                <a:path w="1421" h="615" extrusionOk="0">
                  <a:moveTo>
                    <a:pt x="1398" y="0"/>
                  </a:moveTo>
                  <a:cubicBezTo>
                    <a:pt x="1396" y="0"/>
                    <a:pt x="1394" y="1"/>
                    <a:pt x="1391" y="2"/>
                  </a:cubicBezTo>
                  <a:cubicBezTo>
                    <a:pt x="1145" y="77"/>
                    <a:pt x="899" y="173"/>
                    <a:pt x="652" y="270"/>
                  </a:cubicBezTo>
                  <a:cubicBezTo>
                    <a:pt x="438" y="355"/>
                    <a:pt x="202" y="441"/>
                    <a:pt x="10" y="580"/>
                  </a:cubicBezTo>
                  <a:cubicBezTo>
                    <a:pt x="1" y="589"/>
                    <a:pt x="7" y="614"/>
                    <a:pt x="23" y="614"/>
                  </a:cubicBezTo>
                  <a:cubicBezTo>
                    <a:pt x="25" y="614"/>
                    <a:pt x="28" y="614"/>
                    <a:pt x="31" y="612"/>
                  </a:cubicBezTo>
                  <a:cubicBezTo>
                    <a:pt x="256" y="527"/>
                    <a:pt x="481" y="398"/>
                    <a:pt x="706" y="301"/>
                  </a:cubicBezTo>
                  <a:cubicBezTo>
                    <a:pt x="931" y="206"/>
                    <a:pt x="1166" y="120"/>
                    <a:pt x="1402" y="34"/>
                  </a:cubicBezTo>
                  <a:cubicBezTo>
                    <a:pt x="1421" y="34"/>
                    <a:pt x="1415" y="0"/>
                    <a:pt x="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63"/>
            <p:cNvSpPr/>
            <p:nvPr/>
          </p:nvSpPr>
          <p:spPr>
            <a:xfrm>
              <a:off x="6707850" y="3255321"/>
              <a:ext cx="516388" cy="260291"/>
            </a:xfrm>
            <a:custGeom>
              <a:avLst/>
              <a:gdLst/>
              <a:ahLst/>
              <a:cxnLst/>
              <a:rect l="l" t="t" r="r" b="b"/>
              <a:pathLst>
                <a:path w="7019" h="3538" extrusionOk="0">
                  <a:moveTo>
                    <a:pt x="6987" y="0"/>
                  </a:moveTo>
                  <a:cubicBezTo>
                    <a:pt x="6985" y="0"/>
                    <a:pt x="6982" y="1"/>
                    <a:pt x="6979" y="2"/>
                  </a:cubicBezTo>
                  <a:cubicBezTo>
                    <a:pt x="5865" y="645"/>
                    <a:pt x="4752" y="1298"/>
                    <a:pt x="3617" y="1898"/>
                  </a:cubicBezTo>
                  <a:cubicBezTo>
                    <a:pt x="3027" y="2208"/>
                    <a:pt x="2428" y="2498"/>
                    <a:pt x="1818" y="2765"/>
                  </a:cubicBezTo>
                  <a:cubicBezTo>
                    <a:pt x="1228" y="3033"/>
                    <a:pt x="618" y="3247"/>
                    <a:pt x="29" y="3493"/>
                  </a:cubicBezTo>
                  <a:cubicBezTo>
                    <a:pt x="1" y="3503"/>
                    <a:pt x="6" y="3538"/>
                    <a:pt x="30" y="3538"/>
                  </a:cubicBezTo>
                  <a:cubicBezTo>
                    <a:pt x="33" y="3538"/>
                    <a:pt x="37" y="3537"/>
                    <a:pt x="40" y="3536"/>
                  </a:cubicBezTo>
                  <a:cubicBezTo>
                    <a:pt x="683" y="3354"/>
                    <a:pt x="1304" y="3076"/>
                    <a:pt x="1903" y="2808"/>
                  </a:cubicBezTo>
                  <a:cubicBezTo>
                    <a:pt x="2470" y="2551"/>
                    <a:pt x="3027" y="2284"/>
                    <a:pt x="3574" y="1994"/>
                  </a:cubicBezTo>
                  <a:cubicBezTo>
                    <a:pt x="4740" y="1384"/>
                    <a:pt x="5875" y="720"/>
                    <a:pt x="7000" y="35"/>
                  </a:cubicBezTo>
                  <a:cubicBezTo>
                    <a:pt x="7019" y="25"/>
                    <a:pt x="7005" y="0"/>
                    <a:pt x="69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63"/>
            <p:cNvSpPr/>
            <p:nvPr/>
          </p:nvSpPr>
          <p:spPr>
            <a:xfrm>
              <a:off x="6703878" y="3424608"/>
              <a:ext cx="160235" cy="72172"/>
            </a:xfrm>
            <a:custGeom>
              <a:avLst/>
              <a:gdLst/>
              <a:ahLst/>
              <a:cxnLst/>
              <a:rect l="l" t="t" r="r" b="b"/>
              <a:pathLst>
                <a:path w="2178" h="981" extrusionOk="0">
                  <a:moveTo>
                    <a:pt x="2157" y="1"/>
                  </a:moveTo>
                  <a:cubicBezTo>
                    <a:pt x="2155" y="1"/>
                    <a:pt x="2152" y="2"/>
                    <a:pt x="2150" y="4"/>
                  </a:cubicBezTo>
                  <a:cubicBezTo>
                    <a:pt x="1454" y="347"/>
                    <a:pt x="726" y="614"/>
                    <a:pt x="19" y="935"/>
                  </a:cubicBezTo>
                  <a:cubicBezTo>
                    <a:pt x="0" y="953"/>
                    <a:pt x="14" y="980"/>
                    <a:pt x="31" y="980"/>
                  </a:cubicBezTo>
                  <a:cubicBezTo>
                    <a:pt x="34" y="980"/>
                    <a:pt x="37" y="979"/>
                    <a:pt x="40" y="978"/>
                  </a:cubicBezTo>
                  <a:cubicBezTo>
                    <a:pt x="780" y="742"/>
                    <a:pt x="1486" y="378"/>
                    <a:pt x="2160" y="25"/>
                  </a:cubicBezTo>
                  <a:cubicBezTo>
                    <a:pt x="2178" y="16"/>
                    <a:pt x="2167" y="1"/>
                    <a:pt x="2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63"/>
            <p:cNvSpPr/>
            <p:nvPr/>
          </p:nvSpPr>
          <p:spPr>
            <a:xfrm>
              <a:off x="6694166" y="3432554"/>
              <a:ext cx="116388" cy="56943"/>
            </a:xfrm>
            <a:custGeom>
              <a:avLst/>
              <a:gdLst/>
              <a:ahLst/>
              <a:cxnLst/>
              <a:rect l="l" t="t" r="r" b="b"/>
              <a:pathLst>
                <a:path w="1582" h="774" extrusionOk="0">
                  <a:moveTo>
                    <a:pt x="1535" y="1"/>
                  </a:moveTo>
                  <a:cubicBezTo>
                    <a:pt x="1530" y="1"/>
                    <a:pt x="1526" y="1"/>
                    <a:pt x="1521" y="3"/>
                  </a:cubicBezTo>
                  <a:cubicBezTo>
                    <a:pt x="1276" y="120"/>
                    <a:pt x="1019" y="239"/>
                    <a:pt x="762" y="367"/>
                  </a:cubicBezTo>
                  <a:cubicBezTo>
                    <a:pt x="515" y="484"/>
                    <a:pt x="237" y="581"/>
                    <a:pt x="12" y="741"/>
                  </a:cubicBezTo>
                  <a:cubicBezTo>
                    <a:pt x="1" y="753"/>
                    <a:pt x="12" y="774"/>
                    <a:pt x="22" y="774"/>
                  </a:cubicBezTo>
                  <a:cubicBezTo>
                    <a:pt x="279" y="699"/>
                    <a:pt x="526" y="549"/>
                    <a:pt x="762" y="431"/>
                  </a:cubicBezTo>
                  <a:cubicBezTo>
                    <a:pt x="1019" y="303"/>
                    <a:pt x="1286" y="174"/>
                    <a:pt x="1554" y="46"/>
                  </a:cubicBezTo>
                  <a:cubicBezTo>
                    <a:pt x="1581" y="27"/>
                    <a:pt x="1562" y="1"/>
                    <a:pt x="1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63"/>
            <p:cNvSpPr/>
            <p:nvPr/>
          </p:nvSpPr>
          <p:spPr>
            <a:xfrm>
              <a:off x="6662972" y="3403567"/>
              <a:ext cx="116388" cy="51425"/>
            </a:xfrm>
            <a:custGeom>
              <a:avLst/>
              <a:gdLst/>
              <a:ahLst/>
              <a:cxnLst/>
              <a:rect l="l" t="t" r="r" b="b"/>
              <a:pathLst>
                <a:path w="1582" h="699" extrusionOk="0">
                  <a:moveTo>
                    <a:pt x="1560" y="0"/>
                  </a:moveTo>
                  <a:cubicBezTo>
                    <a:pt x="1057" y="269"/>
                    <a:pt x="565" y="472"/>
                    <a:pt x="29" y="654"/>
                  </a:cubicBezTo>
                  <a:cubicBezTo>
                    <a:pt x="0" y="663"/>
                    <a:pt x="14" y="698"/>
                    <a:pt x="33" y="698"/>
                  </a:cubicBezTo>
                  <a:cubicBezTo>
                    <a:pt x="35" y="698"/>
                    <a:pt x="37" y="698"/>
                    <a:pt x="39" y="697"/>
                  </a:cubicBezTo>
                  <a:cubicBezTo>
                    <a:pt x="575" y="568"/>
                    <a:pt x="1121" y="333"/>
                    <a:pt x="1571" y="22"/>
                  </a:cubicBezTo>
                  <a:cubicBezTo>
                    <a:pt x="1581" y="12"/>
                    <a:pt x="1571" y="0"/>
                    <a:pt x="15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63"/>
            <p:cNvSpPr/>
            <p:nvPr/>
          </p:nvSpPr>
          <p:spPr>
            <a:xfrm>
              <a:off x="6652746" y="3393193"/>
              <a:ext cx="106088" cy="49954"/>
            </a:xfrm>
            <a:custGeom>
              <a:avLst/>
              <a:gdLst/>
              <a:ahLst/>
              <a:cxnLst/>
              <a:rect l="l" t="t" r="r" b="b"/>
              <a:pathLst>
                <a:path w="1442" h="679" extrusionOk="0">
                  <a:moveTo>
                    <a:pt x="1429" y="0"/>
                  </a:moveTo>
                  <a:cubicBezTo>
                    <a:pt x="1426" y="0"/>
                    <a:pt x="1424" y="1"/>
                    <a:pt x="1421" y="3"/>
                  </a:cubicBezTo>
                  <a:cubicBezTo>
                    <a:pt x="949" y="174"/>
                    <a:pt x="457" y="367"/>
                    <a:pt x="29" y="624"/>
                  </a:cubicBezTo>
                  <a:cubicBezTo>
                    <a:pt x="0" y="643"/>
                    <a:pt x="14" y="679"/>
                    <a:pt x="40" y="679"/>
                  </a:cubicBezTo>
                  <a:cubicBezTo>
                    <a:pt x="43" y="679"/>
                    <a:pt x="46" y="678"/>
                    <a:pt x="50" y="677"/>
                  </a:cubicBezTo>
                  <a:cubicBezTo>
                    <a:pt x="511" y="474"/>
                    <a:pt x="971" y="238"/>
                    <a:pt x="1432" y="24"/>
                  </a:cubicBezTo>
                  <a:cubicBezTo>
                    <a:pt x="1440" y="24"/>
                    <a:pt x="1442" y="0"/>
                    <a:pt x="14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63"/>
            <p:cNvSpPr/>
            <p:nvPr/>
          </p:nvSpPr>
          <p:spPr>
            <a:xfrm>
              <a:off x="6662825" y="3387675"/>
              <a:ext cx="54148" cy="34284"/>
            </a:xfrm>
            <a:custGeom>
              <a:avLst/>
              <a:gdLst/>
              <a:ahLst/>
              <a:cxnLst/>
              <a:rect l="l" t="t" r="r" b="b"/>
              <a:pathLst>
                <a:path w="736" h="466" extrusionOk="0">
                  <a:moveTo>
                    <a:pt x="712" y="1"/>
                  </a:moveTo>
                  <a:cubicBezTo>
                    <a:pt x="710" y="1"/>
                    <a:pt x="708" y="1"/>
                    <a:pt x="705" y="2"/>
                  </a:cubicBezTo>
                  <a:cubicBezTo>
                    <a:pt x="470" y="88"/>
                    <a:pt x="149" y="216"/>
                    <a:pt x="10" y="442"/>
                  </a:cubicBezTo>
                  <a:cubicBezTo>
                    <a:pt x="1" y="450"/>
                    <a:pt x="13" y="466"/>
                    <a:pt x="24" y="466"/>
                  </a:cubicBezTo>
                  <a:cubicBezTo>
                    <a:pt x="27" y="466"/>
                    <a:pt x="29" y="465"/>
                    <a:pt x="31" y="463"/>
                  </a:cubicBezTo>
                  <a:cubicBezTo>
                    <a:pt x="138" y="399"/>
                    <a:pt x="234" y="302"/>
                    <a:pt x="341" y="228"/>
                  </a:cubicBezTo>
                  <a:cubicBezTo>
                    <a:pt x="459" y="152"/>
                    <a:pt x="577" y="88"/>
                    <a:pt x="716" y="45"/>
                  </a:cubicBezTo>
                  <a:cubicBezTo>
                    <a:pt x="736" y="36"/>
                    <a:pt x="729" y="1"/>
                    <a:pt x="7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63"/>
            <p:cNvSpPr/>
            <p:nvPr/>
          </p:nvSpPr>
          <p:spPr>
            <a:xfrm>
              <a:off x="7081003" y="3840432"/>
              <a:ext cx="248814" cy="99687"/>
            </a:xfrm>
            <a:custGeom>
              <a:avLst/>
              <a:gdLst/>
              <a:ahLst/>
              <a:cxnLst/>
              <a:rect l="l" t="t" r="r" b="b"/>
              <a:pathLst>
                <a:path w="3382" h="1355" extrusionOk="0">
                  <a:moveTo>
                    <a:pt x="3375" y="1"/>
                  </a:moveTo>
                  <a:lnTo>
                    <a:pt x="3375" y="1"/>
                  </a:lnTo>
                  <a:cubicBezTo>
                    <a:pt x="3374" y="1"/>
                    <a:pt x="3373" y="2"/>
                    <a:pt x="3373" y="6"/>
                  </a:cubicBezTo>
                  <a:cubicBezTo>
                    <a:pt x="2838" y="316"/>
                    <a:pt x="2281" y="584"/>
                    <a:pt x="1714" y="808"/>
                  </a:cubicBezTo>
                  <a:cubicBezTo>
                    <a:pt x="1157" y="1033"/>
                    <a:pt x="589" y="1172"/>
                    <a:pt x="22" y="1333"/>
                  </a:cubicBezTo>
                  <a:cubicBezTo>
                    <a:pt x="1" y="1333"/>
                    <a:pt x="11" y="1355"/>
                    <a:pt x="22" y="1355"/>
                  </a:cubicBezTo>
                  <a:cubicBezTo>
                    <a:pt x="1200" y="1194"/>
                    <a:pt x="2378" y="648"/>
                    <a:pt x="3373" y="16"/>
                  </a:cubicBezTo>
                  <a:cubicBezTo>
                    <a:pt x="3381" y="9"/>
                    <a:pt x="3378" y="1"/>
                    <a:pt x="3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63"/>
            <p:cNvSpPr/>
            <p:nvPr/>
          </p:nvSpPr>
          <p:spPr>
            <a:xfrm>
              <a:off x="7087330" y="3837636"/>
              <a:ext cx="200184" cy="80412"/>
            </a:xfrm>
            <a:custGeom>
              <a:avLst/>
              <a:gdLst/>
              <a:ahLst/>
              <a:cxnLst/>
              <a:rect l="l" t="t" r="r" b="b"/>
              <a:pathLst>
                <a:path w="2721" h="1093" extrusionOk="0">
                  <a:moveTo>
                    <a:pt x="2699" y="1"/>
                  </a:moveTo>
                  <a:cubicBezTo>
                    <a:pt x="1852" y="493"/>
                    <a:pt x="953" y="836"/>
                    <a:pt x="11" y="1082"/>
                  </a:cubicBezTo>
                  <a:cubicBezTo>
                    <a:pt x="0" y="1082"/>
                    <a:pt x="11" y="1093"/>
                    <a:pt x="22" y="1093"/>
                  </a:cubicBezTo>
                  <a:cubicBezTo>
                    <a:pt x="974" y="910"/>
                    <a:pt x="1874" y="536"/>
                    <a:pt x="2709" y="22"/>
                  </a:cubicBezTo>
                  <a:cubicBezTo>
                    <a:pt x="2720" y="22"/>
                    <a:pt x="2709" y="1"/>
                    <a:pt x="2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63"/>
            <p:cNvSpPr/>
            <p:nvPr/>
          </p:nvSpPr>
          <p:spPr>
            <a:xfrm>
              <a:off x="6607573" y="3760092"/>
              <a:ext cx="430164" cy="196432"/>
            </a:xfrm>
            <a:custGeom>
              <a:avLst/>
              <a:gdLst/>
              <a:ahLst/>
              <a:cxnLst/>
              <a:rect l="l" t="t" r="r" b="b"/>
              <a:pathLst>
                <a:path w="5847" h="2670" extrusionOk="0">
                  <a:moveTo>
                    <a:pt x="22" y="1"/>
                  </a:moveTo>
                  <a:cubicBezTo>
                    <a:pt x="12" y="1"/>
                    <a:pt x="0" y="11"/>
                    <a:pt x="0" y="27"/>
                  </a:cubicBezTo>
                  <a:cubicBezTo>
                    <a:pt x="150" y="541"/>
                    <a:pt x="482" y="1055"/>
                    <a:pt x="804" y="1472"/>
                  </a:cubicBezTo>
                  <a:cubicBezTo>
                    <a:pt x="1125" y="1890"/>
                    <a:pt x="1532" y="2254"/>
                    <a:pt x="2024" y="2457"/>
                  </a:cubicBezTo>
                  <a:cubicBezTo>
                    <a:pt x="2395" y="2612"/>
                    <a:pt x="2786" y="2670"/>
                    <a:pt x="3180" y="2670"/>
                  </a:cubicBezTo>
                  <a:cubicBezTo>
                    <a:pt x="3413" y="2670"/>
                    <a:pt x="3646" y="2650"/>
                    <a:pt x="3876" y="2618"/>
                  </a:cubicBezTo>
                  <a:cubicBezTo>
                    <a:pt x="4530" y="2521"/>
                    <a:pt x="5183" y="2350"/>
                    <a:pt x="5825" y="2190"/>
                  </a:cubicBezTo>
                  <a:cubicBezTo>
                    <a:pt x="5846" y="2179"/>
                    <a:pt x="5836" y="2147"/>
                    <a:pt x="5815" y="2147"/>
                  </a:cubicBezTo>
                  <a:cubicBezTo>
                    <a:pt x="5000" y="2299"/>
                    <a:pt x="4100" y="2576"/>
                    <a:pt x="3234" y="2576"/>
                  </a:cubicBezTo>
                  <a:cubicBezTo>
                    <a:pt x="2827" y="2576"/>
                    <a:pt x="2426" y="2515"/>
                    <a:pt x="2046" y="2350"/>
                  </a:cubicBezTo>
                  <a:cubicBezTo>
                    <a:pt x="1542" y="2136"/>
                    <a:pt x="1146" y="1750"/>
                    <a:pt x="825" y="1312"/>
                  </a:cubicBezTo>
                  <a:cubicBezTo>
                    <a:pt x="514" y="905"/>
                    <a:pt x="321" y="434"/>
                    <a:pt x="33" y="5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63"/>
            <p:cNvSpPr/>
            <p:nvPr/>
          </p:nvSpPr>
          <p:spPr>
            <a:xfrm>
              <a:off x="6635162" y="3762152"/>
              <a:ext cx="69156" cy="108148"/>
            </a:xfrm>
            <a:custGeom>
              <a:avLst/>
              <a:gdLst/>
              <a:ahLst/>
              <a:cxnLst/>
              <a:rect l="l" t="t" r="r" b="b"/>
              <a:pathLst>
                <a:path w="940" h="1470" extrusionOk="0">
                  <a:moveTo>
                    <a:pt x="29" y="0"/>
                  </a:moveTo>
                  <a:cubicBezTo>
                    <a:pt x="16" y="0"/>
                    <a:pt x="0" y="15"/>
                    <a:pt x="0" y="30"/>
                  </a:cubicBezTo>
                  <a:cubicBezTo>
                    <a:pt x="65" y="299"/>
                    <a:pt x="214" y="556"/>
                    <a:pt x="375" y="780"/>
                  </a:cubicBezTo>
                  <a:cubicBezTo>
                    <a:pt x="546" y="1016"/>
                    <a:pt x="771" y="1208"/>
                    <a:pt x="900" y="1465"/>
                  </a:cubicBezTo>
                  <a:cubicBezTo>
                    <a:pt x="903" y="1469"/>
                    <a:pt x="908" y="1470"/>
                    <a:pt x="913" y="1470"/>
                  </a:cubicBezTo>
                  <a:cubicBezTo>
                    <a:pt x="925" y="1470"/>
                    <a:pt x="939" y="1462"/>
                    <a:pt x="931" y="1455"/>
                  </a:cubicBezTo>
                  <a:cubicBezTo>
                    <a:pt x="824" y="1198"/>
                    <a:pt x="621" y="1016"/>
                    <a:pt x="471" y="801"/>
                  </a:cubicBezTo>
                  <a:cubicBezTo>
                    <a:pt x="289" y="556"/>
                    <a:pt x="172" y="287"/>
                    <a:pt x="43" y="9"/>
                  </a:cubicBezTo>
                  <a:cubicBezTo>
                    <a:pt x="40" y="3"/>
                    <a:pt x="35" y="0"/>
                    <a:pt x="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63"/>
            <p:cNvSpPr/>
            <p:nvPr/>
          </p:nvSpPr>
          <p:spPr>
            <a:xfrm>
              <a:off x="6498320" y="3090007"/>
              <a:ext cx="436270" cy="202685"/>
            </a:xfrm>
            <a:custGeom>
              <a:avLst/>
              <a:gdLst/>
              <a:ahLst/>
              <a:cxnLst/>
              <a:rect l="l" t="t" r="r" b="b"/>
              <a:pathLst>
                <a:path w="5930" h="2755" extrusionOk="0">
                  <a:moveTo>
                    <a:pt x="5908" y="1"/>
                  </a:moveTo>
                  <a:cubicBezTo>
                    <a:pt x="4976" y="569"/>
                    <a:pt x="4055" y="1104"/>
                    <a:pt x="3070" y="1554"/>
                  </a:cubicBezTo>
                  <a:cubicBezTo>
                    <a:pt x="2074" y="2004"/>
                    <a:pt x="1068" y="2346"/>
                    <a:pt x="40" y="2689"/>
                  </a:cubicBezTo>
                  <a:cubicBezTo>
                    <a:pt x="1" y="2708"/>
                    <a:pt x="15" y="2754"/>
                    <a:pt x="51" y="2754"/>
                  </a:cubicBezTo>
                  <a:cubicBezTo>
                    <a:pt x="54" y="2754"/>
                    <a:pt x="58" y="2754"/>
                    <a:pt x="61" y="2753"/>
                  </a:cubicBezTo>
                  <a:cubicBezTo>
                    <a:pt x="1089" y="2496"/>
                    <a:pt x="2096" y="2078"/>
                    <a:pt x="3060" y="1628"/>
                  </a:cubicBezTo>
                  <a:cubicBezTo>
                    <a:pt x="4045" y="1168"/>
                    <a:pt x="5030" y="643"/>
                    <a:pt x="5918" y="22"/>
                  </a:cubicBezTo>
                  <a:cubicBezTo>
                    <a:pt x="5929" y="12"/>
                    <a:pt x="5918" y="1"/>
                    <a:pt x="5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63"/>
            <p:cNvSpPr/>
            <p:nvPr/>
          </p:nvSpPr>
          <p:spPr>
            <a:xfrm>
              <a:off x="6524879" y="3201614"/>
              <a:ext cx="168402" cy="65772"/>
            </a:xfrm>
            <a:custGeom>
              <a:avLst/>
              <a:gdLst/>
              <a:ahLst/>
              <a:cxnLst/>
              <a:rect l="l" t="t" r="r" b="b"/>
              <a:pathLst>
                <a:path w="2289" h="894" extrusionOk="0">
                  <a:moveTo>
                    <a:pt x="2279" y="0"/>
                  </a:moveTo>
                  <a:cubicBezTo>
                    <a:pt x="2276" y="0"/>
                    <a:pt x="2273" y="1"/>
                    <a:pt x="2270" y="4"/>
                  </a:cubicBezTo>
                  <a:cubicBezTo>
                    <a:pt x="1552" y="358"/>
                    <a:pt x="803" y="636"/>
                    <a:pt x="32" y="839"/>
                  </a:cubicBezTo>
                  <a:cubicBezTo>
                    <a:pt x="0" y="851"/>
                    <a:pt x="11" y="893"/>
                    <a:pt x="43" y="893"/>
                  </a:cubicBezTo>
                  <a:cubicBezTo>
                    <a:pt x="824" y="701"/>
                    <a:pt x="1574" y="401"/>
                    <a:pt x="2281" y="15"/>
                  </a:cubicBezTo>
                  <a:cubicBezTo>
                    <a:pt x="2288" y="7"/>
                    <a:pt x="2285" y="0"/>
                    <a:pt x="2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63"/>
            <p:cNvSpPr/>
            <p:nvPr/>
          </p:nvSpPr>
          <p:spPr>
            <a:xfrm>
              <a:off x="6530618" y="3203233"/>
              <a:ext cx="111532" cy="48483"/>
            </a:xfrm>
            <a:custGeom>
              <a:avLst/>
              <a:gdLst/>
              <a:ahLst/>
              <a:cxnLst/>
              <a:rect l="l" t="t" r="r" b="b"/>
              <a:pathLst>
                <a:path w="1516" h="659" extrusionOk="0">
                  <a:moveTo>
                    <a:pt x="1502" y="1"/>
                  </a:moveTo>
                  <a:cubicBezTo>
                    <a:pt x="1500" y="1"/>
                    <a:pt x="1498" y="2"/>
                    <a:pt x="1496" y="4"/>
                  </a:cubicBezTo>
                  <a:cubicBezTo>
                    <a:pt x="1014" y="229"/>
                    <a:pt x="532" y="411"/>
                    <a:pt x="40" y="593"/>
                  </a:cubicBezTo>
                  <a:cubicBezTo>
                    <a:pt x="0" y="613"/>
                    <a:pt x="15" y="659"/>
                    <a:pt x="50" y="659"/>
                  </a:cubicBezTo>
                  <a:cubicBezTo>
                    <a:pt x="54" y="659"/>
                    <a:pt x="57" y="658"/>
                    <a:pt x="61" y="657"/>
                  </a:cubicBezTo>
                  <a:cubicBezTo>
                    <a:pt x="554" y="486"/>
                    <a:pt x="1036" y="261"/>
                    <a:pt x="1507" y="25"/>
                  </a:cubicBezTo>
                  <a:cubicBezTo>
                    <a:pt x="1515" y="17"/>
                    <a:pt x="1510" y="1"/>
                    <a:pt x="1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63"/>
            <p:cNvSpPr/>
            <p:nvPr/>
          </p:nvSpPr>
          <p:spPr>
            <a:xfrm>
              <a:off x="6754200" y="2974279"/>
              <a:ext cx="161486" cy="84532"/>
            </a:xfrm>
            <a:custGeom>
              <a:avLst/>
              <a:gdLst/>
              <a:ahLst/>
              <a:cxnLst/>
              <a:rect l="l" t="t" r="r" b="b"/>
              <a:pathLst>
                <a:path w="2195" h="1149" extrusionOk="0">
                  <a:moveTo>
                    <a:pt x="2173" y="0"/>
                  </a:moveTo>
                  <a:cubicBezTo>
                    <a:pt x="1798" y="160"/>
                    <a:pt x="1412" y="321"/>
                    <a:pt x="1048" y="503"/>
                  </a:cubicBezTo>
                  <a:cubicBezTo>
                    <a:pt x="695" y="674"/>
                    <a:pt x="310" y="857"/>
                    <a:pt x="10" y="1124"/>
                  </a:cubicBezTo>
                  <a:cubicBezTo>
                    <a:pt x="1" y="1133"/>
                    <a:pt x="6" y="1149"/>
                    <a:pt x="14" y="1149"/>
                  </a:cubicBezTo>
                  <a:cubicBezTo>
                    <a:pt x="16" y="1149"/>
                    <a:pt x="18" y="1148"/>
                    <a:pt x="20" y="1145"/>
                  </a:cubicBezTo>
                  <a:cubicBezTo>
                    <a:pt x="363" y="953"/>
                    <a:pt x="684" y="739"/>
                    <a:pt x="1038" y="557"/>
                  </a:cubicBezTo>
                  <a:cubicBezTo>
                    <a:pt x="1412" y="364"/>
                    <a:pt x="1798" y="203"/>
                    <a:pt x="2173" y="22"/>
                  </a:cubicBezTo>
                  <a:cubicBezTo>
                    <a:pt x="2194" y="22"/>
                    <a:pt x="2183" y="0"/>
                    <a:pt x="21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63"/>
            <p:cNvSpPr/>
            <p:nvPr/>
          </p:nvSpPr>
          <p:spPr>
            <a:xfrm>
              <a:off x="6752508" y="2966555"/>
              <a:ext cx="148170" cy="77837"/>
            </a:xfrm>
            <a:custGeom>
              <a:avLst/>
              <a:gdLst/>
              <a:ahLst/>
              <a:cxnLst/>
              <a:rect l="l" t="t" r="r" b="b"/>
              <a:pathLst>
                <a:path w="2014" h="1058" extrusionOk="0">
                  <a:moveTo>
                    <a:pt x="1957" y="1"/>
                  </a:moveTo>
                  <a:cubicBezTo>
                    <a:pt x="1902" y="1"/>
                    <a:pt x="1847" y="49"/>
                    <a:pt x="1799" y="73"/>
                  </a:cubicBezTo>
                  <a:cubicBezTo>
                    <a:pt x="1606" y="180"/>
                    <a:pt x="1414" y="276"/>
                    <a:pt x="1221" y="372"/>
                  </a:cubicBezTo>
                  <a:cubicBezTo>
                    <a:pt x="825" y="587"/>
                    <a:pt x="375" y="769"/>
                    <a:pt x="11" y="1026"/>
                  </a:cubicBezTo>
                  <a:cubicBezTo>
                    <a:pt x="0" y="1036"/>
                    <a:pt x="0" y="1058"/>
                    <a:pt x="22" y="1058"/>
                  </a:cubicBezTo>
                  <a:cubicBezTo>
                    <a:pt x="343" y="940"/>
                    <a:pt x="654" y="736"/>
                    <a:pt x="964" y="565"/>
                  </a:cubicBezTo>
                  <a:cubicBezTo>
                    <a:pt x="1125" y="480"/>
                    <a:pt x="1296" y="394"/>
                    <a:pt x="1457" y="308"/>
                  </a:cubicBezTo>
                  <a:cubicBezTo>
                    <a:pt x="1532" y="265"/>
                    <a:pt x="1606" y="223"/>
                    <a:pt x="1671" y="191"/>
                  </a:cubicBezTo>
                  <a:cubicBezTo>
                    <a:pt x="1703" y="169"/>
                    <a:pt x="1992" y="41"/>
                    <a:pt x="1992" y="41"/>
                  </a:cubicBezTo>
                  <a:cubicBezTo>
                    <a:pt x="1992" y="51"/>
                    <a:pt x="2013" y="51"/>
                    <a:pt x="2013" y="51"/>
                  </a:cubicBezTo>
                  <a:lnTo>
                    <a:pt x="2013" y="30"/>
                  </a:lnTo>
                  <a:lnTo>
                    <a:pt x="2013" y="20"/>
                  </a:lnTo>
                  <a:cubicBezTo>
                    <a:pt x="1995" y="6"/>
                    <a:pt x="1976" y="1"/>
                    <a:pt x="19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63"/>
            <p:cNvSpPr/>
            <p:nvPr/>
          </p:nvSpPr>
          <p:spPr>
            <a:xfrm>
              <a:off x="6755672" y="2965377"/>
              <a:ext cx="123524" cy="66434"/>
            </a:xfrm>
            <a:custGeom>
              <a:avLst/>
              <a:gdLst/>
              <a:ahLst/>
              <a:cxnLst/>
              <a:rect l="l" t="t" r="r" b="b"/>
              <a:pathLst>
                <a:path w="1679" h="903" extrusionOk="0">
                  <a:moveTo>
                    <a:pt x="1657" y="1"/>
                  </a:moveTo>
                  <a:cubicBezTo>
                    <a:pt x="1655" y="1"/>
                    <a:pt x="1652" y="2"/>
                    <a:pt x="1649" y="3"/>
                  </a:cubicBezTo>
                  <a:cubicBezTo>
                    <a:pt x="1092" y="260"/>
                    <a:pt x="514" y="517"/>
                    <a:pt x="22" y="871"/>
                  </a:cubicBezTo>
                  <a:cubicBezTo>
                    <a:pt x="0" y="881"/>
                    <a:pt x="22" y="902"/>
                    <a:pt x="33" y="902"/>
                  </a:cubicBezTo>
                  <a:cubicBezTo>
                    <a:pt x="578" y="624"/>
                    <a:pt x="1103" y="292"/>
                    <a:pt x="1660" y="24"/>
                  </a:cubicBezTo>
                  <a:cubicBezTo>
                    <a:pt x="1679" y="24"/>
                    <a:pt x="1673" y="1"/>
                    <a:pt x="16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63"/>
            <p:cNvSpPr/>
            <p:nvPr/>
          </p:nvSpPr>
          <p:spPr>
            <a:xfrm>
              <a:off x="7173188" y="2220617"/>
              <a:ext cx="37889" cy="41420"/>
            </a:xfrm>
            <a:custGeom>
              <a:avLst/>
              <a:gdLst/>
              <a:ahLst/>
              <a:cxnLst/>
              <a:rect l="l" t="t" r="r" b="b"/>
              <a:pathLst>
                <a:path w="515" h="563" extrusionOk="0">
                  <a:moveTo>
                    <a:pt x="277" y="1"/>
                  </a:moveTo>
                  <a:cubicBezTo>
                    <a:pt x="249" y="1"/>
                    <a:pt x="222" y="27"/>
                    <a:pt x="247" y="61"/>
                  </a:cubicBezTo>
                  <a:cubicBezTo>
                    <a:pt x="321" y="158"/>
                    <a:pt x="418" y="318"/>
                    <a:pt x="311" y="425"/>
                  </a:cubicBezTo>
                  <a:cubicBezTo>
                    <a:pt x="280" y="456"/>
                    <a:pt x="243" y="468"/>
                    <a:pt x="204" y="468"/>
                  </a:cubicBezTo>
                  <a:cubicBezTo>
                    <a:pt x="149" y="468"/>
                    <a:pt x="92" y="441"/>
                    <a:pt x="54" y="403"/>
                  </a:cubicBezTo>
                  <a:cubicBezTo>
                    <a:pt x="48" y="397"/>
                    <a:pt x="41" y="395"/>
                    <a:pt x="34" y="395"/>
                  </a:cubicBezTo>
                  <a:cubicBezTo>
                    <a:pt x="16" y="395"/>
                    <a:pt x="0" y="410"/>
                    <a:pt x="0" y="425"/>
                  </a:cubicBezTo>
                  <a:cubicBezTo>
                    <a:pt x="7" y="524"/>
                    <a:pt x="92" y="562"/>
                    <a:pt x="181" y="562"/>
                  </a:cubicBezTo>
                  <a:cubicBezTo>
                    <a:pt x="246" y="562"/>
                    <a:pt x="313" y="542"/>
                    <a:pt x="354" y="511"/>
                  </a:cubicBezTo>
                  <a:cubicBezTo>
                    <a:pt x="514" y="382"/>
                    <a:pt x="440" y="125"/>
                    <a:pt x="300" y="8"/>
                  </a:cubicBezTo>
                  <a:cubicBezTo>
                    <a:pt x="293" y="3"/>
                    <a:pt x="285" y="1"/>
                    <a:pt x="2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63"/>
            <p:cNvSpPr/>
            <p:nvPr/>
          </p:nvSpPr>
          <p:spPr>
            <a:xfrm>
              <a:off x="7106238" y="2110776"/>
              <a:ext cx="28398" cy="25235"/>
            </a:xfrm>
            <a:custGeom>
              <a:avLst/>
              <a:gdLst/>
              <a:ahLst/>
              <a:cxnLst/>
              <a:rect l="l" t="t" r="r" b="b"/>
              <a:pathLst>
                <a:path w="386" h="343" extrusionOk="0">
                  <a:moveTo>
                    <a:pt x="305" y="1"/>
                  </a:moveTo>
                  <a:cubicBezTo>
                    <a:pt x="293" y="1"/>
                    <a:pt x="282" y="13"/>
                    <a:pt x="289" y="33"/>
                  </a:cubicBezTo>
                  <a:cubicBezTo>
                    <a:pt x="289" y="55"/>
                    <a:pt x="300" y="87"/>
                    <a:pt x="300" y="109"/>
                  </a:cubicBezTo>
                  <a:cubicBezTo>
                    <a:pt x="289" y="152"/>
                    <a:pt x="279" y="183"/>
                    <a:pt x="246" y="205"/>
                  </a:cubicBezTo>
                  <a:cubicBezTo>
                    <a:pt x="223" y="224"/>
                    <a:pt x="201" y="231"/>
                    <a:pt x="177" y="231"/>
                  </a:cubicBezTo>
                  <a:cubicBezTo>
                    <a:pt x="135" y="231"/>
                    <a:pt x="91" y="208"/>
                    <a:pt x="43" y="194"/>
                  </a:cubicBezTo>
                  <a:cubicBezTo>
                    <a:pt x="32" y="194"/>
                    <a:pt x="0" y="205"/>
                    <a:pt x="11" y="226"/>
                  </a:cubicBezTo>
                  <a:cubicBezTo>
                    <a:pt x="23" y="309"/>
                    <a:pt x="93" y="343"/>
                    <a:pt x="168" y="343"/>
                  </a:cubicBezTo>
                  <a:cubicBezTo>
                    <a:pt x="219" y="343"/>
                    <a:pt x="272" y="327"/>
                    <a:pt x="311" y="301"/>
                  </a:cubicBezTo>
                  <a:cubicBezTo>
                    <a:pt x="353" y="269"/>
                    <a:pt x="386" y="205"/>
                    <a:pt x="386" y="152"/>
                  </a:cubicBezTo>
                  <a:cubicBezTo>
                    <a:pt x="386" y="119"/>
                    <a:pt x="386" y="87"/>
                    <a:pt x="375" y="55"/>
                  </a:cubicBezTo>
                  <a:cubicBezTo>
                    <a:pt x="365" y="44"/>
                    <a:pt x="365" y="33"/>
                    <a:pt x="353" y="23"/>
                  </a:cubicBezTo>
                  <a:cubicBezTo>
                    <a:pt x="343" y="23"/>
                    <a:pt x="332" y="12"/>
                    <a:pt x="322" y="12"/>
                  </a:cubicBezTo>
                  <a:cubicBezTo>
                    <a:pt x="318" y="4"/>
                    <a:pt x="311" y="1"/>
                    <a:pt x="3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63"/>
            <p:cNvSpPr/>
            <p:nvPr/>
          </p:nvSpPr>
          <p:spPr>
            <a:xfrm>
              <a:off x="7011110" y="1917504"/>
              <a:ext cx="28472" cy="20894"/>
            </a:xfrm>
            <a:custGeom>
              <a:avLst/>
              <a:gdLst/>
              <a:ahLst/>
              <a:cxnLst/>
              <a:rect l="l" t="t" r="r" b="b"/>
              <a:pathLst>
                <a:path w="387" h="284" extrusionOk="0">
                  <a:moveTo>
                    <a:pt x="327" y="1"/>
                  </a:moveTo>
                  <a:cubicBezTo>
                    <a:pt x="320" y="1"/>
                    <a:pt x="314" y="2"/>
                    <a:pt x="308" y="5"/>
                  </a:cubicBezTo>
                  <a:lnTo>
                    <a:pt x="244" y="5"/>
                  </a:lnTo>
                  <a:cubicBezTo>
                    <a:pt x="212" y="5"/>
                    <a:pt x="212" y="48"/>
                    <a:pt x="233" y="59"/>
                  </a:cubicBezTo>
                  <a:cubicBezTo>
                    <a:pt x="254" y="59"/>
                    <a:pt x="266" y="59"/>
                    <a:pt x="276" y="69"/>
                  </a:cubicBezTo>
                  <a:cubicBezTo>
                    <a:pt x="259" y="137"/>
                    <a:pt x="194" y="158"/>
                    <a:pt x="130" y="158"/>
                  </a:cubicBezTo>
                  <a:cubicBezTo>
                    <a:pt x="114" y="158"/>
                    <a:pt x="98" y="157"/>
                    <a:pt x="83" y="155"/>
                  </a:cubicBezTo>
                  <a:cubicBezTo>
                    <a:pt x="79" y="154"/>
                    <a:pt x="75" y="154"/>
                    <a:pt x="72" y="154"/>
                  </a:cubicBezTo>
                  <a:cubicBezTo>
                    <a:pt x="26" y="154"/>
                    <a:pt x="1" y="211"/>
                    <a:pt x="40" y="240"/>
                  </a:cubicBezTo>
                  <a:cubicBezTo>
                    <a:pt x="71" y="271"/>
                    <a:pt x="107" y="284"/>
                    <a:pt x="143" y="284"/>
                  </a:cubicBezTo>
                  <a:cubicBezTo>
                    <a:pt x="261" y="284"/>
                    <a:pt x="386" y="149"/>
                    <a:pt x="361" y="26"/>
                  </a:cubicBezTo>
                  <a:cubicBezTo>
                    <a:pt x="361" y="11"/>
                    <a:pt x="344" y="1"/>
                    <a:pt x="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63"/>
            <p:cNvSpPr/>
            <p:nvPr/>
          </p:nvSpPr>
          <p:spPr>
            <a:xfrm>
              <a:off x="6984919" y="1767199"/>
              <a:ext cx="120361" cy="98731"/>
            </a:xfrm>
            <a:custGeom>
              <a:avLst/>
              <a:gdLst/>
              <a:ahLst/>
              <a:cxnLst/>
              <a:rect l="l" t="t" r="r" b="b"/>
              <a:pathLst>
                <a:path w="1636" h="1342" extrusionOk="0">
                  <a:moveTo>
                    <a:pt x="1605" y="1"/>
                  </a:moveTo>
                  <a:cubicBezTo>
                    <a:pt x="1602" y="1"/>
                    <a:pt x="1599" y="1"/>
                    <a:pt x="1595" y="3"/>
                  </a:cubicBezTo>
                  <a:cubicBezTo>
                    <a:pt x="1350" y="196"/>
                    <a:pt x="1103" y="399"/>
                    <a:pt x="867" y="603"/>
                  </a:cubicBezTo>
                  <a:cubicBezTo>
                    <a:pt x="643" y="784"/>
                    <a:pt x="386" y="977"/>
                    <a:pt x="182" y="1202"/>
                  </a:cubicBezTo>
                  <a:cubicBezTo>
                    <a:pt x="178" y="1190"/>
                    <a:pt x="167" y="1183"/>
                    <a:pt x="156" y="1183"/>
                  </a:cubicBezTo>
                  <a:cubicBezTo>
                    <a:pt x="139" y="1183"/>
                    <a:pt x="122" y="1198"/>
                    <a:pt x="129" y="1224"/>
                  </a:cubicBezTo>
                  <a:cubicBezTo>
                    <a:pt x="129" y="1234"/>
                    <a:pt x="129" y="1234"/>
                    <a:pt x="118" y="1245"/>
                  </a:cubicBezTo>
                  <a:lnTo>
                    <a:pt x="108" y="1255"/>
                  </a:lnTo>
                  <a:cubicBezTo>
                    <a:pt x="96" y="1255"/>
                    <a:pt x="86" y="1245"/>
                    <a:pt x="75" y="1234"/>
                  </a:cubicBezTo>
                  <a:lnTo>
                    <a:pt x="75" y="1224"/>
                  </a:lnTo>
                  <a:cubicBezTo>
                    <a:pt x="75" y="1224"/>
                    <a:pt x="65" y="1213"/>
                    <a:pt x="65" y="1202"/>
                  </a:cubicBezTo>
                  <a:cubicBezTo>
                    <a:pt x="65" y="1194"/>
                    <a:pt x="48" y="1187"/>
                    <a:pt x="35" y="1187"/>
                  </a:cubicBezTo>
                  <a:cubicBezTo>
                    <a:pt x="30" y="1187"/>
                    <a:pt x="25" y="1188"/>
                    <a:pt x="22" y="1191"/>
                  </a:cubicBezTo>
                  <a:cubicBezTo>
                    <a:pt x="11" y="1213"/>
                    <a:pt x="0" y="1224"/>
                    <a:pt x="0" y="1245"/>
                  </a:cubicBezTo>
                  <a:cubicBezTo>
                    <a:pt x="0" y="1255"/>
                    <a:pt x="0" y="1277"/>
                    <a:pt x="11" y="1288"/>
                  </a:cubicBezTo>
                  <a:cubicBezTo>
                    <a:pt x="32" y="1320"/>
                    <a:pt x="65" y="1341"/>
                    <a:pt x="96" y="1341"/>
                  </a:cubicBezTo>
                  <a:cubicBezTo>
                    <a:pt x="139" y="1341"/>
                    <a:pt x="172" y="1320"/>
                    <a:pt x="182" y="1288"/>
                  </a:cubicBezTo>
                  <a:cubicBezTo>
                    <a:pt x="193" y="1277"/>
                    <a:pt x="193" y="1267"/>
                    <a:pt x="193" y="1245"/>
                  </a:cubicBezTo>
                  <a:cubicBezTo>
                    <a:pt x="407" y="1084"/>
                    <a:pt x="600" y="881"/>
                    <a:pt x="803" y="710"/>
                  </a:cubicBezTo>
                  <a:cubicBezTo>
                    <a:pt x="1071" y="474"/>
                    <a:pt x="1338" y="249"/>
                    <a:pt x="1617" y="35"/>
                  </a:cubicBezTo>
                  <a:cubicBezTo>
                    <a:pt x="1635" y="26"/>
                    <a:pt x="1622" y="1"/>
                    <a:pt x="16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63"/>
            <p:cNvSpPr/>
            <p:nvPr/>
          </p:nvSpPr>
          <p:spPr>
            <a:xfrm>
              <a:off x="7248819" y="2018665"/>
              <a:ext cx="37079" cy="29134"/>
            </a:xfrm>
            <a:custGeom>
              <a:avLst/>
              <a:gdLst/>
              <a:ahLst/>
              <a:cxnLst/>
              <a:rect l="l" t="t" r="r" b="b"/>
              <a:pathLst>
                <a:path w="504" h="396" extrusionOk="0">
                  <a:moveTo>
                    <a:pt x="247" y="0"/>
                  </a:moveTo>
                  <a:cubicBezTo>
                    <a:pt x="225" y="0"/>
                    <a:pt x="214" y="43"/>
                    <a:pt x="247" y="54"/>
                  </a:cubicBezTo>
                  <a:cubicBezTo>
                    <a:pt x="332" y="65"/>
                    <a:pt x="397" y="215"/>
                    <a:pt x="300" y="279"/>
                  </a:cubicBezTo>
                  <a:cubicBezTo>
                    <a:pt x="288" y="287"/>
                    <a:pt x="272" y="291"/>
                    <a:pt x="256" y="291"/>
                  </a:cubicBezTo>
                  <a:cubicBezTo>
                    <a:pt x="230" y="291"/>
                    <a:pt x="202" y="282"/>
                    <a:pt x="183" y="269"/>
                  </a:cubicBezTo>
                  <a:cubicBezTo>
                    <a:pt x="140" y="247"/>
                    <a:pt x="129" y="204"/>
                    <a:pt x="97" y="172"/>
                  </a:cubicBezTo>
                  <a:cubicBezTo>
                    <a:pt x="86" y="172"/>
                    <a:pt x="64" y="172"/>
                    <a:pt x="54" y="183"/>
                  </a:cubicBezTo>
                  <a:cubicBezTo>
                    <a:pt x="0" y="236"/>
                    <a:pt x="86" y="333"/>
                    <a:pt x="140" y="364"/>
                  </a:cubicBezTo>
                  <a:cubicBezTo>
                    <a:pt x="175" y="385"/>
                    <a:pt x="215" y="395"/>
                    <a:pt x="255" y="395"/>
                  </a:cubicBezTo>
                  <a:cubicBezTo>
                    <a:pt x="299" y="395"/>
                    <a:pt x="341" y="382"/>
                    <a:pt x="375" y="354"/>
                  </a:cubicBezTo>
                  <a:cubicBezTo>
                    <a:pt x="504" y="236"/>
                    <a:pt x="418" y="12"/>
                    <a:pt x="2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63"/>
            <p:cNvSpPr/>
            <p:nvPr/>
          </p:nvSpPr>
          <p:spPr>
            <a:xfrm>
              <a:off x="7293697" y="2147414"/>
              <a:ext cx="34725" cy="24572"/>
            </a:xfrm>
            <a:custGeom>
              <a:avLst/>
              <a:gdLst/>
              <a:ahLst/>
              <a:cxnLst/>
              <a:rect l="l" t="t" r="r" b="b"/>
              <a:pathLst>
                <a:path w="472" h="334" extrusionOk="0">
                  <a:moveTo>
                    <a:pt x="329" y="1"/>
                  </a:moveTo>
                  <a:cubicBezTo>
                    <a:pt x="309" y="1"/>
                    <a:pt x="288" y="6"/>
                    <a:pt x="268" y="18"/>
                  </a:cubicBezTo>
                  <a:cubicBezTo>
                    <a:pt x="249" y="37"/>
                    <a:pt x="256" y="72"/>
                    <a:pt x="280" y="72"/>
                  </a:cubicBezTo>
                  <a:cubicBezTo>
                    <a:pt x="283" y="72"/>
                    <a:pt x="286" y="72"/>
                    <a:pt x="290" y="71"/>
                  </a:cubicBezTo>
                  <a:cubicBezTo>
                    <a:pt x="322" y="71"/>
                    <a:pt x="332" y="114"/>
                    <a:pt x="322" y="146"/>
                  </a:cubicBezTo>
                  <a:cubicBezTo>
                    <a:pt x="301" y="167"/>
                    <a:pt x="268" y="189"/>
                    <a:pt x="236" y="199"/>
                  </a:cubicBezTo>
                  <a:cubicBezTo>
                    <a:pt x="230" y="200"/>
                    <a:pt x="223" y="201"/>
                    <a:pt x="217" y="201"/>
                  </a:cubicBezTo>
                  <a:cubicBezTo>
                    <a:pt x="154" y="201"/>
                    <a:pt x="119" y="150"/>
                    <a:pt x="129" y="82"/>
                  </a:cubicBezTo>
                  <a:cubicBezTo>
                    <a:pt x="129" y="73"/>
                    <a:pt x="122" y="57"/>
                    <a:pt x="108" y="57"/>
                  </a:cubicBezTo>
                  <a:cubicBezTo>
                    <a:pt x="105" y="57"/>
                    <a:pt x="101" y="58"/>
                    <a:pt x="97" y="60"/>
                  </a:cubicBezTo>
                  <a:cubicBezTo>
                    <a:pt x="11" y="82"/>
                    <a:pt x="1" y="189"/>
                    <a:pt x="44" y="253"/>
                  </a:cubicBezTo>
                  <a:cubicBezTo>
                    <a:pt x="79" y="310"/>
                    <a:pt x="143" y="334"/>
                    <a:pt x="208" y="334"/>
                  </a:cubicBezTo>
                  <a:cubicBezTo>
                    <a:pt x="240" y="334"/>
                    <a:pt x="272" y="328"/>
                    <a:pt x="301" y="317"/>
                  </a:cubicBezTo>
                  <a:cubicBezTo>
                    <a:pt x="386" y="285"/>
                    <a:pt x="472" y="199"/>
                    <a:pt x="451" y="103"/>
                  </a:cubicBezTo>
                  <a:cubicBezTo>
                    <a:pt x="435" y="41"/>
                    <a:pt x="385" y="1"/>
                    <a:pt x="3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63"/>
            <p:cNvSpPr/>
            <p:nvPr/>
          </p:nvSpPr>
          <p:spPr>
            <a:xfrm>
              <a:off x="7357483" y="2248721"/>
              <a:ext cx="36344" cy="35534"/>
            </a:xfrm>
            <a:custGeom>
              <a:avLst/>
              <a:gdLst/>
              <a:ahLst/>
              <a:cxnLst/>
              <a:rect l="l" t="t" r="r" b="b"/>
              <a:pathLst>
                <a:path w="494" h="483" extrusionOk="0">
                  <a:moveTo>
                    <a:pt x="226" y="0"/>
                  </a:moveTo>
                  <a:cubicBezTo>
                    <a:pt x="205" y="0"/>
                    <a:pt x="193" y="43"/>
                    <a:pt x="215" y="43"/>
                  </a:cubicBezTo>
                  <a:cubicBezTo>
                    <a:pt x="322" y="75"/>
                    <a:pt x="408" y="236"/>
                    <a:pt x="312" y="321"/>
                  </a:cubicBezTo>
                  <a:cubicBezTo>
                    <a:pt x="279" y="364"/>
                    <a:pt x="226" y="375"/>
                    <a:pt x="172" y="375"/>
                  </a:cubicBezTo>
                  <a:cubicBezTo>
                    <a:pt x="119" y="364"/>
                    <a:pt x="86" y="343"/>
                    <a:pt x="44" y="332"/>
                  </a:cubicBezTo>
                  <a:cubicBezTo>
                    <a:pt x="22" y="332"/>
                    <a:pt x="1" y="343"/>
                    <a:pt x="12" y="364"/>
                  </a:cubicBezTo>
                  <a:cubicBezTo>
                    <a:pt x="22" y="449"/>
                    <a:pt x="90" y="483"/>
                    <a:pt x="167" y="483"/>
                  </a:cubicBezTo>
                  <a:cubicBezTo>
                    <a:pt x="256" y="483"/>
                    <a:pt x="357" y="438"/>
                    <a:pt x="397" y="375"/>
                  </a:cubicBezTo>
                  <a:cubicBezTo>
                    <a:pt x="493" y="236"/>
                    <a:pt x="397" y="21"/>
                    <a:pt x="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63"/>
            <p:cNvSpPr/>
            <p:nvPr/>
          </p:nvSpPr>
          <p:spPr>
            <a:xfrm>
              <a:off x="7143686" y="2083849"/>
              <a:ext cx="172742" cy="107854"/>
            </a:xfrm>
            <a:custGeom>
              <a:avLst/>
              <a:gdLst/>
              <a:ahLst/>
              <a:cxnLst/>
              <a:rect l="l" t="t" r="r" b="b"/>
              <a:pathLst>
                <a:path w="2348" h="1466" extrusionOk="0">
                  <a:moveTo>
                    <a:pt x="2330" y="0"/>
                  </a:moveTo>
                  <a:cubicBezTo>
                    <a:pt x="2326" y="0"/>
                    <a:pt x="2322" y="1"/>
                    <a:pt x="2318" y="4"/>
                  </a:cubicBezTo>
                  <a:cubicBezTo>
                    <a:pt x="1933" y="239"/>
                    <a:pt x="1547" y="464"/>
                    <a:pt x="1172" y="699"/>
                  </a:cubicBezTo>
                  <a:cubicBezTo>
                    <a:pt x="787" y="935"/>
                    <a:pt x="380" y="1149"/>
                    <a:pt x="27" y="1417"/>
                  </a:cubicBezTo>
                  <a:cubicBezTo>
                    <a:pt x="0" y="1434"/>
                    <a:pt x="17" y="1466"/>
                    <a:pt x="41" y="1466"/>
                  </a:cubicBezTo>
                  <a:cubicBezTo>
                    <a:pt x="46" y="1466"/>
                    <a:pt x="52" y="1464"/>
                    <a:pt x="59" y="1460"/>
                  </a:cubicBezTo>
                  <a:cubicBezTo>
                    <a:pt x="455" y="1267"/>
                    <a:pt x="829" y="989"/>
                    <a:pt x="1205" y="753"/>
                  </a:cubicBezTo>
                  <a:cubicBezTo>
                    <a:pt x="1579" y="518"/>
                    <a:pt x="1954" y="271"/>
                    <a:pt x="2340" y="25"/>
                  </a:cubicBezTo>
                  <a:cubicBezTo>
                    <a:pt x="2348" y="16"/>
                    <a:pt x="2343" y="0"/>
                    <a:pt x="2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63"/>
            <p:cNvSpPr/>
            <p:nvPr/>
          </p:nvSpPr>
          <p:spPr>
            <a:xfrm>
              <a:off x="7138094" y="2109083"/>
              <a:ext cx="119919" cy="73791"/>
            </a:xfrm>
            <a:custGeom>
              <a:avLst/>
              <a:gdLst/>
              <a:ahLst/>
              <a:cxnLst/>
              <a:rect l="l" t="t" r="r" b="b"/>
              <a:pathLst>
                <a:path w="1630" h="1003" extrusionOk="0">
                  <a:moveTo>
                    <a:pt x="1609" y="0"/>
                  </a:moveTo>
                  <a:cubicBezTo>
                    <a:pt x="1606" y="0"/>
                    <a:pt x="1604" y="1"/>
                    <a:pt x="1602" y="3"/>
                  </a:cubicBezTo>
                  <a:cubicBezTo>
                    <a:pt x="1067" y="270"/>
                    <a:pt x="520" y="603"/>
                    <a:pt x="27" y="934"/>
                  </a:cubicBezTo>
                  <a:cubicBezTo>
                    <a:pt x="0" y="953"/>
                    <a:pt x="20" y="1003"/>
                    <a:pt x="47" y="1003"/>
                  </a:cubicBezTo>
                  <a:cubicBezTo>
                    <a:pt x="51" y="1003"/>
                    <a:pt x="55" y="1002"/>
                    <a:pt x="60" y="999"/>
                  </a:cubicBezTo>
                  <a:cubicBezTo>
                    <a:pt x="595" y="710"/>
                    <a:pt x="1131" y="389"/>
                    <a:pt x="1612" y="25"/>
                  </a:cubicBezTo>
                  <a:cubicBezTo>
                    <a:pt x="1629" y="16"/>
                    <a:pt x="1619" y="0"/>
                    <a:pt x="16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63"/>
            <p:cNvSpPr/>
            <p:nvPr/>
          </p:nvSpPr>
          <p:spPr>
            <a:xfrm>
              <a:off x="7128751" y="2109819"/>
              <a:ext cx="101085" cy="62387"/>
            </a:xfrm>
            <a:custGeom>
              <a:avLst/>
              <a:gdLst/>
              <a:ahLst/>
              <a:cxnLst/>
              <a:rect l="l" t="t" r="r" b="b"/>
              <a:pathLst>
                <a:path w="1374" h="848" extrusionOk="0">
                  <a:moveTo>
                    <a:pt x="1354" y="1"/>
                  </a:moveTo>
                  <a:cubicBezTo>
                    <a:pt x="1351" y="1"/>
                    <a:pt x="1347" y="2"/>
                    <a:pt x="1343" y="3"/>
                  </a:cubicBezTo>
                  <a:cubicBezTo>
                    <a:pt x="883" y="229"/>
                    <a:pt x="444" y="486"/>
                    <a:pt x="26" y="774"/>
                  </a:cubicBezTo>
                  <a:cubicBezTo>
                    <a:pt x="0" y="801"/>
                    <a:pt x="16" y="848"/>
                    <a:pt x="46" y="848"/>
                  </a:cubicBezTo>
                  <a:cubicBezTo>
                    <a:pt x="53" y="848"/>
                    <a:pt x="61" y="845"/>
                    <a:pt x="69" y="839"/>
                  </a:cubicBezTo>
                  <a:cubicBezTo>
                    <a:pt x="487" y="550"/>
                    <a:pt x="915" y="272"/>
                    <a:pt x="1365" y="25"/>
                  </a:cubicBezTo>
                  <a:cubicBezTo>
                    <a:pt x="1373" y="17"/>
                    <a:pt x="1368" y="1"/>
                    <a:pt x="13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63"/>
            <p:cNvSpPr/>
            <p:nvPr/>
          </p:nvSpPr>
          <p:spPr>
            <a:xfrm>
              <a:off x="7123159" y="2095693"/>
              <a:ext cx="86886" cy="59665"/>
            </a:xfrm>
            <a:custGeom>
              <a:avLst/>
              <a:gdLst/>
              <a:ahLst/>
              <a:cxnLst/>
              <a:rect l="l" t="t" r="r" b="b"/>
              <a:pathLst>
                <a:path w="1181" h="811" extrusionOk="0">
                  <a:moveTo>
                    <a:pt x="1150" y="1"/>
                  </a:moveTo>
                  <a:cubicBezTo>
                    <a:pt x="1147" y="1"/>
                    <a:pt x="1144" y="1"/>
                    <a:pt x="1141" y="3"/>
                  </a:cubicBezTo>
                  <a:cubicBezTo>
                    <a:pt x="766" y="228"/>
                    <a:pt x="391" y="464"/>
                    <a:pt x="38" y="731"/>
                  </a:cubicBezTo>
                  <a:cubicBezTo>
                    <a:pt x="1" y="759"/>
                    <a:pt x="28" y="811"/>
                    <a:pt x="63" y="811"/>
                  </a:cubicBezTo>
                  <a:cubicBezTo>
                    <a:pt x="69" y="811"/>
                    <a:pt x="75" y="809"/>
                    <a:pt x="81" y="806"/>
                  </a:cubicBezTo>
                  <a:cubicBezTo>
                    <a:pt x="434" y="538"/>
                    <a:pt x="798" y="281"/>
                    <a:pt x="1162" y="35"/>
                  </a:cubicBezTo>
                  <a:cubicBezTo>
                    <a:pt x="1181" y="26"/>
                    <a:pt x="1167" y="1"/>
                    <a:pt x="1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63"/>
            <p:cNvSpPr/>
            <p:nvPr/>
          </p:nvSpPr>
          <p:spPr>
            <a:xfrm>
              <a:off x="7141037" y="2096576"/>
              <a:ext cx="44583" cy="29502"/>
            </a:xfrm>
            <a:custGeom>
              <a:avLst/>
              <a:gdLst/>
              <a:ahLst/>
              <a:cxnLst/>
              <a:rect l="l" t="t" r="r" b="b"/>
              <a:pathLst>
                <a:path w="606" h="401" extrusionOk="0">
                  <a:moveTo>
                    <a:pt x="574" y="0"/>
                  </a:moveTo>
                  <a:cubicBezTo>
                    <a:pt x="572" y="0"/>
                    <a:pt x="569" y="1"/>
                    <a:pt x="566" y="2"/>
                  </a:cubicBezTo>
                  <a:cubicBezTo>
                    <a:pt x="459" y="45"/>
                    <a:pt x="352" y="88"/>
                    <a:pt x="256" y="152"/>
                  </a:cubicBezTo>
                  <a:cubicBezTo>
                    <a:pt x="170" y="205"/>
                    <a:pt x="63" y="269"/>
                    <a:pt x="9" y="355"/>
                  </a:cubicBezTo>
                  <a:cubicBezTo>
                    <a:pt x="0" y="381"/>
                    <a:pt x="20" y="401"/>
                    <a:pt x="45" y="401"/>
                  </a:cubicBezTo>
                  <a:cubicBezTo>
                    <a:pt x="51" y="401"/>
                    <a:pt x="57" y="400"/>
                    <a:pt x="63" y="398"/>
                  </a:cubicBezTo>
                  <a:cubicBezTo>
                    <a:pt x="148" y="355"/>
                    <a:pt x="213" y="269"/>
                    <a:pt x="298" y="216"/>
                  </a:cubicBezTo>
                  <a:cubicBezTo>
                    <a:pt x="384" y="152"/>
                    <a:pt x="480" y="98"/>
                    <a:pt x="577" y="55"/>
                  </a:cubicBezTo>
                  <a:cubicBezTo>
                    <a:pt x="606" y="46"/>
                    <a:pt x="600" y="0"/>
                    <a:pt x="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63"/>
            <p:cNvSpPr/>
            <p:nvPr/>
          </p:nvSpPr>
          <p:spPr>
            <a:xfrm>
              <a:off x="7141846" y="2086056"/>
              <a:ext cx="29428" cy="18834"/>
            </a:xfrm>
            <a:custGeom>
              <a:avLst/>
              <a:gdLst/>
              <a:ahLst/>
              <a:cxnLst/>
              <a:rect l="l" t="t" r="r" b="b"/>
              <a:pathLst>
                <a:path w="400" h="256" extrusionOk="0">
                  <a:moveTo>
                    <a:pt x="370" y="0"/>
                  </a:moveTo>
                  <a:cubicBezTo>
                    <a:pt x="365" y="0"/>
                    <a:pt x="359" y="2"/>
                    <a:pt x="352" y="5"/>
                  </a:cubicBezTo>
                  <a:cubicBezTo>
                    <a:pt x="287" y="27"/>
                    <a:pt x="212" y="59"/>
                    <a:pt x="148" y="102"/>
                  </a:cubicBezTo>
                  <a:cubicBezTo>
                    <a:pt x="105" y="134"/>
                    <a:pt x="30" y="166"/>
                    <a:pt x="9" y="231"/>
                  </a:cubicBezTo>
                  <a:cubicBezTo>
                    <a:pt x="1" y="246"/>
                    <a:pt x="10" y="256"/>
                    <a:pt x="24" y="256"/>
                  </a:cubicBezTo>
                  <a:cubicBezTo>
                    <a:pt x="29" y="256"/>
                    <a:pt x="35" y="255"/>
                    <a:pt x="41" y="252"/>
                  </a:cubicBezTo>
                  <a:cubicBezTo>
                    <a:pt x="95" y="241"/>
                    <a:pt x="137" y="188"/>
                    <a:pt x="191" y="155"/>
                  </a:cubicBezTo>
                  <a:cubicBezTo>
                    <a:pt x="245" y="112"/>
                    <a:pt x="309" y="81"/>
                    <a:pt x="373" y="59"/>
                  </a:cubicBezTo>
                  <a:cubicBezTo>
                    <a:pt x="400" y="41"/>
                    <a:pt x="397" y="0"/>
                    <a:pt x="3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63"/>
            <p:cNvSpPr/>
            <p:nvPr/>
          </p:nvSpPr>
          <p:spPr>
            <a:xfrm>
              <a:off x="7063199" y="2014765"/>
              <a:ext cx="99834" cy="67979"/>
            </a:xfrm>
            <a:custGeom>
              <a:avLst/>
              <a:gdLst/>
              <a:ahLst/>
              <a:cxnLst/>
              <a:rect l="l" t="t" r="r" b="b"/>
              <a:pathLst>
                <a:path w="1357" h="924" extrusionOk="0">
                  <a:moveTo>
                    <a:pt x="1324" y="0"/>
                  </a:moveTo>
                  <a:cubicBezTo>
                    <a:pt x="1088" y="139"/>
                    <a:pt x="842" y="279"/>
                    <a:pt x="617" y="429"/>
                  </a:cubicBezTo>
                  <a:cubicBezTo>
                    <a:pt x="414" y="567"/>
                    <a:pt x="167" y="707"/>
                    <a:pt x="18" y="900"/>
                  </a:cubicBezTo>
                  <a:cubicBezTo>
                    <a:pt x="0" y="908"/>
                    <a:pt x="11" y="924"/>
                    <a:pt x="27" y="924"/>
                  </a:cubicBezTo>
                  <a:cubicBezTo>
                    <a:pt x="31" y="924"/>
                    <a:pt x="35" y="923"/>
                    <a:pt x="39" y="921"/>
                  </a:cubicBezTo>
                  <a:cubicBezTo>
                    <a:pt x="264" y="803"/>
                    <a:pt x="467" y="610"/>
                    <a:pt x="681" y="460"/>
                  </a:cubicBezTo>
                  <a:cubicBezTo>
                    <a:pt x="896" y="310"/>
                    <a:pt x="1110" y="160"/>
                    <a:pt x="1345" y="32"/>
                  </a:cubicBezTo>
                  <a:cubicBezTo>
                    <a:pt x="1356" y="22"/>
                    <a:pt x="1345" y="0"/>
                    <a:pt x="13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63"/>
            <p:cNvSpPr/>
            <p:nvPr/>
          </p:nvSpPr>
          <p:spPr>
            <a:xfrm>
              <a:off x="7058343" y="2009174"/>
              <a:ext cx="85783" cy="58635"/>
            </a:xfrm>
            <a:custGeom>
              <a:avLst/>
              <a:gdLst/>
              <a:ahLst/>
              <a:cxnLst/>
              <a:rect l="l" t="t" r="r" b="b"/>
              <a:pathLst>
                <a:path w="1166" h="797" extrusionOk="0">
                  <a:moveTo>
                    <a:pt x="1133" y="1"/>
                  </a:moveTo>
                  <a:cubicBezTo>
                    <a:pt x="908" y="108"/>
                    <a:pt x="683" y="226"/>
                    <a:pt x="480" y="365"/>
                  </a:cubicBezTo>
                  <a:cubicBezTo>
                    <a:pt x="319" y="483"/>
                    <a:pt x="126" y="601"/>
                    <a:pt x="9" y="772"/>
                  </a:cubicBezTo>
                  <a:cubicBezTo>
                    <a:pt x="0" y="781"/>
                    <a:pt x="12" y="796"/>
                    <a:pt x="23" y="796"/>
                  </a:cubicBezTo>
                  <a:cubicBezTo>
                    <a:pt x="26" y="796"/>
                    <a:pt x="28" y="795"/>
                    <a:pt x="30" y="793"/>
                  </a:cubicBezTo>
                  <a:cubicBezTo>
                    <a:pt x="223" y="686"/>
                    <a:pt x="394" y="515"/>
                    <a:pt x="576" y="386"/>
                  </a:cubicBezTo>
                  <a:cubicBezTo>
                    <a:pt x="759" y="258"/>
                    <a:pt x="951" y="141"/>
                    <a:pt x="1144" y="33"/>
                  </a:cubicBezTo>
                  <a:cubicBezTo>
                    <a:pt x="1165" y="22"/>
                    <a:pt x="1144" y="1"/>
                    <a:pt x="11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63"/>
            <p:cNvSpPr/>
            <p:nvPr/>
          </p:nvSpPr>
          <p:spPr>
            <a:xfrm>
              <a:off x="7051207" y="2008217"/>
              <a:ext cx="68126" cy="46938"/>
            </a:xfrm>
            <a:custGeom>
              <a:avLst/>
              <a:gdLst/>
              <a:ahLst/>
              <a:cxnLst/>
              <a:rect l="l" t="t" r="r" b="b"/>
              <a:pathLst>
                <a:path w="926" h="638" extrusionOk="0">
                  <a:moveTo>
                    <a:pt x="905" y="0"/>
                  </a:moveTo>
                  <a:cubicBezTo>
                    <a:pt x="903" y="0"/>
                    <a:pt x="900" y="1"/>
                    <a:pt x="898" y="4"/>
                  </a:cubicBezTo>
                  <a:lnTo>
                    <a:pt x="416" y="292"/>
                  </a:lnTo>
                  <a:cubicBezTo>
                    <a:pt x="277" y="378"/>
                    <a:pt x="116" y="464"/>
                    <a:pt x="9" y="592"/>
                  </a:cubicBezTo>
                  <a:cubicBezTo>
                    <a:pt x="0" y="611"/>
                    <a:pt x="7" y="637"/>
                    <a:pt x="22" y="637"/>
                  </a:cubicBezTo>
                  <a:cubicBezTo>
                    <a:pt x="25" y="637"/>
                    <a:pt x="28" y="636"/>
                    <a:pt x="31" y="635"/>
                  </a:cubicBezTo>
                  <a:cubicBezTo>
                    <a:pt x="192" y="571"/>
                    <a:pt x="320" y="442"/>
                    <a:pt x="449" y="346"/>
                  </a:cubicBezTo>
                  <a:cubicBezTo>
                    <a:pt x="599" y="239"/>
                    <a:pt x="759" y="132"/>
                    <a:pt x="909" y="25"/>
                  </a:cubicBezTo>
                  <a:cubicBezTo>
                    <a:pt x="926" y="16"/>
                    <a:pt x="915" y="0"/>
                    <a:pt x="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63"/>
            <p:cNvSpPr/>
            <p:nvPr/>
          </p:nvSpPr>
          <p:spPr>
            <a:xfrm>
              <a:off x="7049515" y="2020651"/>
              <a:ext cx="25676" cy="18540"/>
            </a:xfrm>
            <a:custGeom>
              <a:avLst/>
              <a:gdLst/>
              <a:ahLst/>
              <a:cxnLst/>
              <a:rect l="l" t="t" r="r" b="b"/>
              <a:pathLst>
                <a:path w="349" h="252" extrusionOk="0">
                  <a:moveTo>
                    <a:pt x="305" y="1"/>
                  </a:moveTo>
                  <a:cubicBezTo>
                    <a:pt x="300" y="1"/>
                    <a:pt x="294" y="2"/>
                    <a:pt x="289" y="6"/>
                  </a:cubicBezTo>
                  <a:cubicBezTo>
                    <a:pt x="236" y="49"/>
                    <a:pt x="182" y="80"/>
                    <a:pt x="129" y="123"/>
                  </a:cubicBezTo>
                  <a:cubicBezTo>
                    <a:pt x="86" y="145"/>
                    <a:pt x="32" y="177"/>
                    <a:pt x="11" y="220"/>
                  </a:cubicBezTo>
                  <a:cubicBezTo>
                    <a:pt x="0" y="242"/>
                    <a:pt x="22" y="252"/>
                    <a:pt x="32" y="252"/>
                  </a:cubicBezTo>
                  <a:cubicBezTo>
                    <a:pt x="86" y="252"/>
                    <a:pt x="129" y="199"/>
                    <a:pt x="172" y="166"/>
                  </a:cubicBezTo>
                  <a:cubicBezTo>
                    <a:pt x="225" y="134"/>
                    <a:pt x="268" y="92"/>
                    <a:pt x="322" y="59"/>
                  </a:cubicBezTo>
                  <a:cubicBezTo>
                    <a:pt x="348" y="41"/>
                    <a:pt x="330" y="1"/>
                    <a:pt x="3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63"/>
            <p:cNvSpPr/>
            <p:nvPr/>
          </p:nvSpPr>
          <p:spPr>
            <a:xfrm>
              <a:off x="7039730" y="1907646"/>
              <a:ext cx="121685" cy="64594"/>
            </a:xfrm>
            <a:custGeom>
              <a:avLst/>
              <a:gdLst/>
              <a:ahLst/>
              <a:cxnLst/>
              <a:rect l="l" t="t" r="r" b="b"/>
              <a:pathLst>
                <a:path w="1654" h="878" extrusionOk="0">
                  <a:moveTo>
                    <a:pt x="1633" y="0"/>
                  </a:moveTo>
                  <a:cubicBezTo>
                    <a:pt x="1054" y="160"/>
                    <a:pt x="486" y="428"/>
                    <a:pt x="26" y="814"/>
                  </a:cubicBezTo>
                  <a:cubicBezTo>
                    <a:pt x="1" y="839"/>
                    <a:pt x="22" y="877"/>
                    <a:pt x="47" y="877"/>
                  </a:cubicBezTo>
                  <a:cubicBezTo>
                    <a:pt x="55" y="877"/>
                    <a:pt x="62" y="874"/>
                    <a:pt x="69" y="867"/>
                  </a:cubicBezTo>
                  <a:cubicBezTo>
                    <a:pt x="562" y="524"/>
                    <a:pt x="1065" y="224"/>
                    <a:pt x="1643" y="21"/>
                  </a:cubicBezTo>
                  <a:cubicBezTo>
                    <a:pt x="1654" y="10"/>
                    <a:pt x="1643" y="0"/>
                    <a:pt x="16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63"/>
            <p:cNvSpPr/>
            <p:nvPr/>
          </p:nvSpPr>
          <p:spPr>
            <a:xfrm>
              <a:off x="7037964" y="1892490"/>
              <a:ext cx="96450" cy="61284"/>
            </a:xfrm>
            <a:custGeom>
              <a:avLst/>
              <a:gdLst/>
              <a:ahLst/>
              <a:cxnLst/>
              <a:rect l="l" t="t" r="r" b="b"/>
              <a:pathLst>
                <a:path w="1311" h="833" extrusionOk="0">
                  <a:moveTo>
                    <a:pt x="1280" y="0"/>
                  </a:moveTo>
                  <a:cubicBezTo>
                    <a:pt x="1277" y="0"/>
                    <a:pt x="1274" y="1"/>
                    <a:pt x="1271" y="2"/>
                  </a:cubicBezTo>
                  <a:cubicBezTo>
                    <a:pt x="853" y="216"/>
                    <a:pt x="350" y="442"/>
                    <a:pt x="18" y="773"/>
                  </a:cubicBezTo>
                  <a:cubicBezTo>
                    <a:pt x="0" y="800"/>
                    <a:pt x="19" y="833"/>
                    <a:pt x="49" y="833"/>
                  </a:cubicBezTo>
                  <a:cubicBezTo>
                    <a:pt x="56" y="833"/>
                    <a:pt x="64" y="831"/>
                    <a:pt x="72" y="827"/>
                  </a:cubicBezTo>
                  <a:cubicBezTo>
                    <a:pt x="275" y="709"/>
                    <a:pt x="468" y="549"/>
                    <a:pt x="660" y="409"/>
                  </a:cubicBezTo>
                  <a:cubicBezTo>
                    <a:pt x="864" y="281"/>
                    <a:pt x="1078" y="152"/>
                    <a:pt x="1293" y="35"/>
                  </a:cubicBezTo>
                  <a:cubicBezTo>
                    <a:pt x="1311" y="25"/>
                    <a:pt x="1298" y="0"/>
                    <a:pt x="12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63"/>
            <p:cNvSpPr/>
            <p:nvPr/>
          </p:nvSpPr>
          <p:spPr>
            <a:xfrm>
              <a:off x="7007138" y="1781324"/>
              <a:ext cx="111606" cy="88725"/>
            </a:xfrm>
            <a:custGeom>
              <a:avLst/>
              <a:gdLst/>
              <a:ahLst/>
              <a:cxnLst/>
              <a:rect l="l" t="t" r="r" b="b"/>
              <a:pathLst>
                <a:path w="1517" h="1206" extrusionOk="0">
                  <a:moveTo>
                    <a:pt x="1498" y="1"/>
                  </a:moveTo>
                  <a:cubicBezTo>
                    <a:pt x="1494" y="1"/>
                    <a:pt x="1490" y="2"/>
                    <a:pt x="1486" y="4"/>
                  </a:cubicBezTo>
                  <a:cubicBezTo>
                    <a:pt x="994" y="389"/>
                    <a:pt x="458" y="753"/>
                    <a:pt x="9" y="1182"/>
                  </a:cubicBezTo>
                  <a:cubicBezTo>
                    <a:pt x="0" y="1190"/>
                    <a:pt x="5" y="1206"/>
                    <a:pt x="19" y="1206"/>
                  </a:cubicBezTo>
                  <a:cubicBezTo>
                    <a:pt x="22" y="1206"/>
                    <a:pt x="26" y="1205"/>
                    <a:pt x="30" y="1203"/>
                  </a:cubicBezTo>
                  <a:cubicBezTo>
                    <a:pt x="544" y="860"/>
                    <a:pt x="1015" y="421"/>
                    <a:pt x="1508" y="25"/>
                  </a:cubicBezTo>
                  <a:cubicBezTo>
                    <a:pt x="1517" y="16"/>
                    <a:pt x="1511" y="1"/>
                    <a:pt x="14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63"/>
            <p:cNvSpPr/>
            <p:nvPr/>
          </p:nvSpPr>
          <p:spPr>
            <a:xfrm>
              <a:off x="6980211" y="1780736"/>
              <a:ext cx="93728" cy="70259"/>
            </a:xfrm>
            <a:custGeom>
              <a:avLst/>
              <a:gdLst/>
              <a:ahLst/>
              <a:cxnLst/>
              <a:rect l="l" t="t" r="r" b="b"/>
              <a:pathLst>
                <a:path w="1274" h="955" extrusionOk="0">
                  <a:moveTo>
                    <a:pt x="1253" y="1"/>
                  </a:moveTo>
                  <a:cubicBezTo>
                    <a:pt x="1038" y="172"/>
                    <a:pt x="824" y="333"/>
                    <a:pt x="600" y="493"/>
                  </a:cubicBezTo>
                  <a:cubicBezTo>
                    <a:pt x="407" y="633"/>
                    <a:pt x="182" y="761"/>
                    <a:pt x="11" y="933"/>
                  </a:cubicBezTo>
                  <a:cubicBezTo>
                    <a:pt x="0" y="943"/>
                    <a:pt x="11" y="954"/>
                    <a:pt x="22" y="954"/>
                  </a:cubicBezTo>
                  <a:cubicBezTo>
                    <a:pt x="246" y="826"/>
                    <a:pt x="450" y="643"/>
                    <a:pt x="643" y="483"/>
                  </a:cubicBezTo>
                  <a:cubicBezTo>
                    <a:pt x="857" y="333"/>
                    <a:pt x="1060" y="172"/>
                    <a:pt x="1264" y="22"/>
                  </a:cubicBezTo>
                  <a:cubicBezTo>
                    <a:pt x="1274" y="12"/>
                    <a:pt x="1264" y="1"/>
                    <a:pt x="12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63"/>
            <p:cNvSpPr/>
            <p:nvPr/>
          </p:nvSpPr>
          <p:spPr>
            <a:xfrm>
              <a:off x="6982050" y="1756972"/>
              <a:ext cx="98142" cy="77837"/>
            </a:xfrm>
            <a:custGeom>
              <a:avLst/>
              <a:gdLst/>
              <a:ahLst/>
              <a:cxnLst/>
              <a:rect l="l" t="t" r="r" b="b"/>
              <a:pathLst>
                <a:path w="1334" h="1058" extrusionOk="0">
                  <a:moveTo>
                    <a:pt x="1311" y="0"/>
                  </a:moveTo>
                  <a:cubicBezTo>
                    <a:pt x="1309" y="0"/>
                    <a:pt x="1306" y="1"/>
                    <a:pt x="1303" y="2"/>
                  </a:cubicBezTo>
                  <a:cubicBezTo>
                    <a:pt x="875" y="345"/>
                    <a:pt x="425" y="656"/>
                    <a:pt x="18" y="1009"/>
                  </a:cubicBezTo>
                  <a:cubicBezTo>
                    <a:pt x="1" y="1026"/>
                    <a:pt x="18" y="1058"/>
                    <a:pt x="43" y="1058"/>
                  </a:cubicBezTo>
                  <a:cubicBezTo>
                    <a:pt x="48" y="1058"/>
                    <a:pt x="55" y="1056"/>
                    <a:pt x="61" y="1052"/>
                  </a:cubicBezTo>
                  <a:cubicBezTo>
                    <a:pt x="489" y="731"/>
                    <a:pt x="896" y="367"/>
                    <a:pt x="1324" y="35"/>
                  </a:cubicBezTo>
                  <a:cubicBezTo>
                    <a:pt x="1333" y="25"/>
                    <a:pt x="1327" y="0"/>
                    <a:pt x="13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63"/>
            <p:cNvSpPr/>
            <p:nvPr/>
          </p:nvSpPr>
          <p:spPr>
            <a:xfrm>
              <a:off x="6970867" y="1734533"/>
              <a:ext cx="111459" cy="95347"/>
            </a:xfrm>
            <a:custGeom>
              <a:avLst/>
              <a:gdLst/>
              <a:ahLst/>
              <a:cxnLst/>
              <a:rect l="l" t="t" r="r" b="b"/>
              <a:pathLst>
                <a:path w="1515" h="1296" extrusionOk="0">
                  <a:moveTo>
                    <a:pt x="1496" y="0"/>
                  </a:moveTo>
                  <a:cubicBezTo>
                    <a:pt x="1493" y="0"/>
                    <a:pt x="1489" y="3"/>
                    <a:pt x="1487" y="8"/>
                  </a:cubicBezTo>
                  <a:cubicBezTo>
                    <a:pt x="1241" y="200"/>
                    <a:pt x="1005" y="393"/>
                    <a:pt x="770" y="597"/>
                  </a:cubicBezTo>
                  <a:cubicBezTo>
                    <a:pt x="523" y="800"/>
                    <a:pt x="202" y="1004"/>
                    <a:pt x="9" y="1271"/>
                  </a:cubicBezTo>
                  <a:cubicBezTo>
                    <a:pt x="1" y="1280"/>
                    <a:pt x="13" y="1296"/>
                    <a:pt x="23" y="1296"/>
                  </a:cubicBezTo>
                  <a:cubicBezTo>
                    <a:pt x="26" y="1296"/>
                    <a:pt x="28" y="1295"/>
                    <a:pt x="30" y="1293"/>
                  </a:cubicBezTo>
                  <a:cubicBezTo>
                    <a:pt x="287" y="1154"/>
                    <a:pt x="491" y="897"/>
                    <a:pt x="705" y="704"/>
                  </a:cubicBezTo>
                  <a:cubicBezTo>
                    <a:pt x="962" y="479"/>
                    <a:pt x="1230" y="254"/>
                    <a:pt x="1498" y="29"/>
                  </a:cubicBezTo>
                  <a:cubicBezTo>
                    <a:pt x="1514" y="21"/>
                    <a:pt x="1506" y="0"/>
                    <a:pt x="14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63"/>
            <p:cNvSpPr/>
            <p:nvPr/>
          </p:nvSpPr>
          <p:spPr>
            <a:xfrm>
              <a:off x="6974840" y="1726955"/>
              <a:ext cx="95715" cy="82472"/>
            </a:xfrm>
            <a:custGeom>
              <a:avLst/>
              <a:gdLst/>
              <a:ahLst/>
              <a:cxnLst/>
              <a:rect l="l" t="t" r="r" b="b"/>
              <a:pathLst>
                <a:path w="1301" h="1121" extrusionOk="0">
                  <a:moveTo>
                    <a:pt x="1279" y="1"/>
                  </a:moveTo>
                  <a:cubicBezTo>
                    <a:pt x="1277" y="1"/>
                    <a:pt x="1274" y="2"/>
                    <a:pt x="1272" y="4"/>
                  </a:cubicBezTo>
                  <a:cubicBezTo>
                    <a:pt x="1058" y="165"/>
                    <a:pt x="854" y="336"/>
                    <a:pt x="651" y="507"/>
                  </a:cubicBezTo>
                  <a:cubicBezTo>
                    <a:pt x="437" y="689"/>
                    <a:pt x="191" y="871"/>
                    <a:pt x="9" y="1096"/>
                  </a:cubicBezTo>
                  <a:cubicBezTo>
                    <a:pt x="0" y="1105"/>
                    <a:pt x="12" y="1120"/>
                    <a:pt x="23" y="1120"/>
                  </a:cubicBezTo>
                  <a:cubicBezTo>
                    <a:pt x="26" y="1120"/>
                    <a:pt x="28" y="1119"/>
                    <a:pt x="30" y="1117"/>
                  </a:cubicBezTo>
                  <a:cubicBezTo>
                    <a:pt x="233" y="967"/>
                    <a:pt x="405" y="775"/>
                    <a:pt x="587" y="603"/>
                  </a:cubicBezTo>
                  <a:cubicBezTo>
                    <a:pt x="812" y="410"/>
                    <a:pt x="1047" y="218"/>
                    <a:pt x="1283" y="25"/>
                  </a:cubicBezTo>
                  <a:cubicBezTo>
                    <a:pt x="1300" y="17"/>
                    <a:pt x="1289" y="1"/>
                    <a:pt x="1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63"/>
            <p:cNvSpPr/>
            <p:nvPr/>
          </p:nvSpPr>
          <p:spPr>
            <a:xfrm>
              <a:off x="6968586" y="1715993"/>
              <a:ext cx="76881" cy="68273"/>
            </a:xfrm>
            <a:custGeom>
              <a:avLst/>
              <a:gdLst/>
              <a:ahLst/>
              <a:cxnLst/>
              <a:rect l="l" t="t" r="r" b="b"/>
              <a:pathLst>
                <a:path w="1045" h="928" extrusionOk="0">
                  <a:moveTo>
                    <a:pt x="1021" y="0"/>
                  </a:moveTo>
                  <a:cubicBezTo>
                    <a:pt x="1019" y="0"/>
                    <a:pt x="1017" y="1"/>
                    <a:pt x="1015" y="3"/>
                  </a:cubicBezTo>
                  <a:cubicBezTo>
                    <a:pt x="832" y="142"/>
                    <a:pt x="661" y="281"/>
                    <a:pt x="490" y="431"/>
                  </a:cubicBezTo>
                  <a:cubicBezTo>
                    <a:pt x="330" y="581"/>
                    <a:pt x="126" y="720"/>
                    <a:pt x="8" y="902"/>
                  </a:cubicBezTo>
                  <a:cubicBezTo>
                    <a:pt x="0" y="918"/>
                    <a:pt x="9" y="928"/>
                    <a:pt x="19" y="928"/>
                  </a:cubicBezTo>
                  <a:cubicBezTo>
                    <a:pt x="23" y="928"/>
                    <a:pt x="27" y="927"/>
                    <a:pt x="30" y="924"/>
                  </a:cubicBezTo>
                  <a:cubicBezTo>
                    <a:pt x="190" y="816"/>
                    <a:pt x="318" y="645"/>
                    <a:pt x="468" y="517"/>
                  </a:cubicBezTo>
                  <a:cubicBezTo>
                    <a:pt x="651" y="345"/>
                    <a:pt x="832" y="185"/>
                    <a:pt x="1036" y="35"/>
                  </a:cubicBezTo>
                  <a:cubicBezTo>
                    <a:pt x="1045" y="18"/>
                    <a:pt x="1032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63"/>
            <p:cNvSpPr/>
            <p:nvPr/>
          </p:nvSpPr>
          <p:spPr>
            <a:xfrm>
              <a:off x="6966894" y="1703707"/>
              <a:ext cx="66507" cy="63123"/>
            </a:xfrm>
            <a:custGeom>
              <a:avLst/>
              <a:gdLst/>
              <a:ahLst/>
              <a:cxnLst/>
              <a:rect l="l" t="t" r="r" b="b"/>
              <a:pathLst>
                <a:path w="904" h="858" extrusionOk="0">
                  <a:moveTo>
                    <a:pt x="879" y="1"/>
                  </a:moveTo>
                  <a:cubicBezTo>
                    <a:pt x="874" y="1"/>
                    <a:pt x="870" y="3"/>
                    <a:pt x="867" y="9"/>
                  </a:cubicBezTo>
                  <a:cubicBezTo>
                    <a:pt x="705" y="138"/>
                    <a:pt x="545" y="277"/>
                    <a:pt x="395" y="416"/>
                  </a:cubicBezTo>
                  <a:cubicBezTo>
                    <a:pt x="267" y="545"/>
                    <a:pt x="106" y="673"/>
                    <a:pt x="10" y="823"/>
                  </a:cubicBezTo>
                  <a:cubicBezTo>
                    <a:pt x="1" y="841"/>
                    <a:pt x="13" y="858"/>
                    <a:pt x="24" y="858"/>
                  </a:cubicBezTo>
                  <a:cubicBezTo>
                    <a:pt x="27" y="858"/>
                    <a:pt x="29" y="857"/>
                    <a:pt x="31" y="855"/>
                  </a:cubicBezTo>
                  <a:cubicBezTo>
                    <a:pt x="181" y="748"/>
                    <a:pt x="299" y="588"/>
                    <a:pt x="438" y="448"/>
                  </a:cubicBezTo>
                  <a:cubicBezTo>
                    <a:pt x="577" y="309"/>
                    <a:pt x="738" y="170"/>
                    <a:pt x="888" y="31"/>
                  </a:cubicBezTo>
                  <a:cubicBezTo>
                    <a:pt x="903" y="16"/>
                    <a:pt x="891" y="1"/>
                    <a:pt x="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63"/>
            <p:cNvSpPr/>
            <p:nvPr/>
          </p:nvSpPr>
          <p:spPr>
            <a:xfrm>
              <a:off x="6963216" y="1674499"/>
              <a:ext cx="71731" cy="74894"/>
            </a:xfrm>
            <a:custGeom>
              <a:avLst/>
              <a:gdLst/>
              <a:ahLst/>
              <a:cxnLst/>
              <a:rect l="l" t="t" r="r" b="b"/>
              <a:pathLst>
                <a:path w="975" h="1018" extrusionOk="0">
                  <a:moveTo>
                    <a:pt x="951" y="1"/>
                  </a:moveTo>
                  <a:cubicBezTo>
                    <a:pt x="946" y="1"/>
                    <a:pt x="941" y="4"/>
                    <a:pt x="938" y="10"/>
                  </a:cubicBezTo>
                  <a:cubicBezTo>
                    <a:pt x="638" y="321"/>
                    <a:pt x="306" y="631"/>
                    <a:pt x="17" y="963"/>
                  </a:cubicBezTo>
                  <a:cubicBezTo>
                    <a:pt x="1" y="987"/>
                    <a:pt x="21" y="1017"/>
                    <a:pt x="46" y="1017"/>
                  </a:cubicBezTo>
                  <a:cubicBezTo>
                    <a:pt x="54" y="1017"/>
                    <a:pt x="62" y="1014"/>
                    <a:pt x="70" y="1006"/>
                  </a:cubicBezTo>
                  <a:cubicBezTo>
                    <a:pt x="381" y="695"/>
                    <a:pt x="670" y="353"/>
                    <a:pt x="959" y="31"/>
                  </a:cubicBezTo>
                  <a:cubicBezTo>
                    <a:pt x="974" y="16"/>
                    <a:pt x="963" y="1"/>
                    <a:pt x="9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63"/>
            <p:cNvSpPr/>
            <p:nvPr/>
          </p:nvSpPr>
          <p:spPr>
            <a:xfrm>
              <a:off x="6961671" y="1664346"/>
              <a:ext cx="67169" cy="70848"/>
            </a:xfrm>
            <a:custGeom>
              <a:avLst/>
              <a:gdLst/>
              <a:ahLst/>
              <a:cxnLst/>
              <a:rect l="l" t="t" r="r" b="b"/>
              <a:pathLst>
                <a:path w="913" h="963" extrusionOk="0">
                  <a:moveTo>
                    <a:pt x="891" y="0"/>
                  </a:moveTo>
                  <a:cubicBezTo>
                    <a:pt x="886" y="0"/>
                    <a:pt x="880" y="3"/>
                    <a:pt x="873" y="9"/>
                  </a:cubicBezTo>
                  <a:cubicBezTo>
                    <a:pt x="584" y="287"/>
                    <a:pt x="263" y="576"/>
                    <a:pt x="17" y="909"/>
                  </a:cubicBezTo>
                  <a:cubicBezTo>
                    <a:pt x="1" y="932"/>
                    <a:pt x="21" y="962"/>
                    <a:pt x="45" y="962"/>
                  </a:cubicBezTo>
                  <a:cubicBezTo>
                    <a:pt x="53" y="962"/>
                    <a:pt x="62" y="959"/>
                    <a:pt x="70" y="951"/>
                  </a:cubicBezTo>
                  <a:cubicBezTo>
                    <a:pt x="348" y="652"/>
                    <a:pt x="605" y="319"/>
                    <a:pt x="905" y="31"/>
                  </a:cubicBezTo>
                  <a:cubicBezTo>
                    <a:pt x="913" y="15"/>
                    <a:pt x="904" y="0"/>
                    <a:pt x="8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63"/>
            <p:cNvSpPr/>
            <p:nvPr/>
          </p:nvSpPr>
          <p:spPr>
            <a:xfrm>
              <a:off x="6951003" y="1525223"/>
              <a:ext cx="212029" cy="369101"/>
            </a:xfrm>
            <a:custGeom>
              <a:avLst/>
              <a:gdLst/>
              <a:ahLst/>
              <a:cxnLst/>
              <a:rect l="l" t="t" r="r" b="b"/>
              <a:pathLst>
                <a:path w="2882" h="5017" extrusionOk="0">
                  <a:moveTo>
                    <a:pt x="392" y="1"/>
                  </a:moveTo>
                  <a:cubicBezTo>
                    <a:pt x="381" y="1"/>
                    <a:pt x="370" y="6"/>
                    <a:pt x="365" y="16"/>
                  </a:cubicBezTo>
                  <a:cubicBezTo>
                    <a:pt x="108" y="829"/>
                    <a:pt x="1" y="1739"/>
                    <a:pt x="1" y="2585"/>
                  </a:cubicBezTo>
                  <a:cubicBezTo>
                    <a:pt x="1" y="3409"/>
                    <a:pt x="108" y="4287"/>
                    <a:pt x="504" y="5005"/>
                  </a:cubicBezTo>
                  <a:cubicBezTo>
                    <a:pt x="508" y="5013"/>
                    <a:pt x="515" y="5017"/>
                    <a:pt x="522" y="5017"/>
                  </a:cubicBezTo>
                  <a:cubicBezTo>
                    <a:pt x="533" y="5017"/>
                    <a:pt x="543" y="5007"/>
                    <a:pt x="536" y="4994"/>
                  </a:cubicBezTo>
                  <a:lnTo>
                    <a:pt x="536" y="4973"/>
                  </a:lnTo>
                  <a:cubicBezTo>
                    <a:pt x="943" y="4844"/>
                    <a:pt x="1318" y="4534"/>
                    <a:pt x="1650" y="4287"/>
                  </a:cubicBezTo>
                  <a:cubicBezTo>
                    <a:pt x="2068" y="3988"/>
                    <a:pt x="2463" y="3688"/>
                    <a:pt x="2870" y="3378"/>
                  </a:cubicBezTo>
                  <a:cubicBezTo>
                    <a:pt x="2881" y="3367"/>
                    <a:pt x="2870" y="3356"/>
                    <a:pt x="2860" y="3356"/>
                  </a:cubicBezTo>
                  <a:cubicBezTo>
                    <a:pt x="2453" y="3645"/>
                    <a:pt x="2056" y="3935"/>
                    <a:pt x="1661" y="4223"/>
                  </a:cubicBezTo>
                  <a:cubicBezTo>
                    <a:pt x="1478" y="4352"/>
                    <a:pt x="1297" y="4491"/>
                    <a:pt x="1104" y="4609"/>
                  </a:cubicBezTo>
                  <a:cubicBezTo>
                    <a:pt x="921" y="4727"/>
                    <a:pt x="718" y="4823"/>
                    <a:pt x="526" y="4941"/>
                  </a:cubicBezTo>
                  <a:cubicBezTo>
                    <a:pt x="386" y="4556"/>
                    <a:pt x="269" y="4170"/>
                    <a:pt x="193" y="3785"/>
                  </a:cubicBezTo>
                  <a:lnTo>
                    <a:pt x="193" y="3785"/>
                  </a:lnTo>
                  <a:cubicBezTo>
                    <a:pt x="201" y="3785"/>
                    <a:pt x="208" y="3789"/>
                    <a:pt x="215" y="3789"/>
                  </a:cubicBezTo>
                  <a:cubicBezTo>
                    <a:pt x="219" y="3789"/>
                    <a:pt x="222" y="3788"/>
                    <a:pt x="226" y="3785"/>
                  </a:cubicBezTo>
                  <a:cubicBezTo>
                    <a:pt x="526" y="3506"/>
                    <a:pt x="804" y="3217"/>
                    <a:pt x="1125" y="2971"/>
                  </a:cubicBezTo>
                  <a:cubicBezTo>
                    <a:pt x="1125" y="2971"/>
                    <a:pt x="1125" y="2966"/>
                    <a:pt x="1122" y="2966"/>
                  </a:cubicBezTo>
                  <a:cubicBezTo>
                    <a:pt x="1120" y="2966"/>
                    <a:pt x="1118" y="2967"/>
                    <a:pt x="1114" y="2971"/>
                  </a:cubicBezTo>
                  <a:cubicBezTo>
                    <a:pt x="793" y="3195"/>
                    <a:pt x="461" y="3452"/>
                    <a:pt x="193" y="3752"/>
                  </a:cubicBezTo>
                  <a:cubicBezTo>
                    <a:pt x="119" y="3378"/>
                    <a:pt x="86" y="2992"/>
                    <a:pt x="86" y="2596"/>
                  </a:cubicBezTo>
                  <a:lnTo>
                    <a:pt x="86" y="2596"/>
                  </a:lnTo>
                  <a:cubicBezTo>
                    <a:pt x="92" y="2606"/>
                    <a:pt x="100" y="2612"/>
                    <a:pt x="109" y="2612"/>
                  </a:cubicBezTo>
                  <a:cubicBezTo>
                    <a:pt x="119" y="2612"/>
                    <a:pt x="130" y="2606"/>
                    <a:pt x="140" y="2596"/>
                  </a:cubicBezTo>
                  <a:cubicBezTo>
                    <a:pt x="386" y="2286"/>
                    <a:pt x="622" y="1975"/>
                    <a:pt x="890" y="1675"/>
                  </a:cubicBezTo>
                  <a:cubicBezTo>
                    <a:pt x="906" y="1658"/>
                    <a:pt x="891" y="1636"/>
                    <a:pt x="869" y="1636"/>
                  </a:cubicBezTo>
                  <a:cubicBezTo>
                    <a:pt x="862" y="1636"/>
                    <a:pt x="854" y="1638"/>
                    <a:pt x="847" y="1643"/>
                  </a:cubicBezTo>
                  <a:cubicBezTo>
                    <a:pt x="579" y="1932"/>
                    <a:pt x="300" y="2232"/>
                    <a:pt x="86" y="2553"/>
                  </a:cubicBezTo>
                  <a:lnTo>
                    <a:pt x="86" y="2382"/>
                  </a:lnTo>
                  <a:cubicBezTo>
                    <a:pt x="97" y="2393"/>
                    <a:pt x="108" y="2393"/>
                    <a:pt x="108" y="2393"/>
                  </a:cubicBezTo>
                  <a:cubicBezTo>
                    <a:pt x="172" y="2350"/>
                    <a:pt x="204" y="2264"/>
                    <a:pt x="247" y="2200"/>
                  </a:cubicBezTo>
                  <a:cubicBezTo>
                    <a:pt x="300" y="2136"/>
                    <a:pt x="354" y="2071"/>
                    <a:pt x="419" y="2017"/>
                  </a:cubicBezTo>
                  <a:cubicBezTo>
                    <a:pt x="442" y="1994"/>
                    <a:pt x="418" y="1963"/>
                    <a:pt x="391" y="1963"/>
                  </a:cubicBezTo>
                  <a:cubicBezTo>
                    <a:pt x="382" y="1963"/>
                    <a:pt x="373" y="1967"/>
                    <a:pt x="365" y="1975"/>
                  </a:cubicBezTo>
                  <a:cubicBezTo>
                    <a:pt x="300" y="2039"/>
                    <a:pt x="236" y="2103"/>
                    <a:pt x="183" y="2178"/>
                  </a:cubicBezTo>
                  <a:cubicBezTo>
                    <a:pt x="151" y="2221"/>
                    <a:pt x="108" y="2274"/>
                    <a:pt x="86" y="2328"/>
                  </a:cubicBezTo>
                  <a:cubicBezTo>
                    <a:pt x="86" y="2274"/>
                    <a:pt x="97" y="2221"/>
                    <a:pt x="97" y="2167"/>
                  </a:cubicBezTo>
                  <a:cubicBezTo>
                    <a:pt x="103" y="2173"/>
                    <a:pt x="108" y="2176"/>
                    <a:pt x="113" y="2176"/>
                  </a:cubicBezTo>
                  <a:cubicBezTo>
                    <a:pt x="119" y="2176"/>
                    <a:pt x="124" y="2173"/>
                    <a:pt x="129" y="2167"/>
                  </a:cubicBezTo>
                  <a:cubicBezTo>
                    <a:pt x="183" y="2093"/>
                    <a:pt x="215" y="1996"/>
                    <a:pt x="258" y="1922"/>
                  </a:cubicBezTo>
                  <a:cubicBezTo>
                    <a:pt x="300" y="1836"/>
                    <a:pt x="343" y="1750"/>
                    <a:pt x="397" y="1675"/>
                  </a:cubicBezTo>
                  <a:cubicBezTo>
                    <a:pt x="411" y="1646"/>
                    <a:pt x="388" y="1623"/>
                    <a:pt x="364" y="1623"/>
                  </a:cubicBezTo>
                  <a:cubicBezTo>
                    <a:pt x="352" y="1623"/>
                    <a:pt x="340" y="1629"/>
                    <a:pt x="333" y="1643"/>
                  </a:cubicBezTo>
                  <a:cubicBezTo>
                    <a:pt x="247" y="1772"/>
                    <a:pt x="140" y="1922"/>
                    <a:pt x="108" y="2082"/>
                  </a:cubicBezTo>
                  <a:cubicBezTo>
                    <a:pt x="162" y="1396"/>
                    <a:pt x="300" y="722"/>
                    <a:pt x="419" y="26"/>
                  </a:cubicBezTo>
                  <a:cubicBezTo>
                    <a:pt x="419" y="8"/>
                    <a:pt x="406" y="1"/>
                    <a:pt x="3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63"/>
            <p:cNvSpPr/>
            <p:nvPr/>
          </p:nvSpPr>
          <p:spPr>
            <a:xfrm>
              <a:off x="6932904" y="1639111"/>
              <a:ext cx="15818" cy="124480"/>
            </a:xfrm>
            <a:custGeom>
              <a:avLst/>
              <a:gdLst/>
              <a:ahLst/>
              <a:cxnLst/>
              <a:rect l="l" t="t" r="r" b="b"/>
              <a:pathLst>
                <a:path w="215" h="1692" extrusionOk="0">
                  <a:moveTo>
                    <a:pt x="166" y="1"/>
                  </a:moveTo>
                  <a:cubicBezTo>
                    <a:pt x="158" y="1"/>
                    <a:pt x="151" y="6"/>
                    <a:pt x="151" y="20"/>
                  </a:cubicBezTo>
                  <a:cubicBezTo>
                    <a:pt x="32" y="555"/>
                    <a:pt x="1" y="1155"/>
                    <a:pt x="182" y="1680"/>
                  </a:cubicBezTo>
                  <a:cubicBezTo>
                    <a:pt x="182" y="1688"/>
                    <a:pt x="187" y="1691"/>
                    <a:pt x="193" y="1691"/>
                  </a:cubicBezTo>
                  <a:cubicBezTo>
                    <a:pt x="202" y="1691"/>
                    <a:pt x="215" y="1682"/>
                    <a:pt x="215" y="1669"/>
                  </a:cubicBezTo>
                  <a:cubicBezTo>
                    <a:pt x="161" y="1112"/>
                    <a:pt x="97" y="588"/>
                    <a:pt x="182" y="31"/>
                  </a:cubicBezTo>
                  <a:cubicBezTo>
                    <a:pt x="189" y="12"/>
                    <a:pt x="177" y="1"/>
                    <a:pt x="1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63"/>
            <p:cNvSpPr/>
            <p:nvPr/>
          </p:nvSpPr>
          <p:spPr>
            <a:xfrm>
              <a:off x="7203940" y="1468794"/>
              <a:ext cx="238220" cy="162590"/>
            </a:xfrm>
            <a:custGeom>
              <a:avLst/>
              <a:gdLst/>
              <a:ahLst/>
              <a:cxnLst/>
              <a:rect l="l" t="t" r="r" b="b"/>
              <a:pathLst>
                <a:path w="3238" h="2210" extrusionOk="0">
                  <a:moveTo>
                    <a:pt x="70" y="0"/>
                  </a:moveTo>
                  <a:cubicBezTo>
                    <a:pt x="61" y="0"/>
                    <a:pt x="52" y="0"/>
                    <a:pt x="43" y="0"/>
                  </a:cubicBezTo>
                  <a:cubicBezTo>
                    <a:pt x="10" y="0"/>
                    <a:pt x="0" y="54"/>
                    <a:pt x="32" y="54"/>
                  </a:cubicBezTo>
                  <a:cubicBezTo>
                    <a:pt x="364" y="140"/>
                    <a:pt x="685" y="193"/>
                    <a:pt x="996" y="322"/>
                  </a:cubicBezTo>
                  <a:cubicBezTo>
                    <a:pt x="1285" y="440"/>
                    <a:pt x="1574" y="590"/>
                    <a:pt x="1831" y="771"/>
                  </a:cubicBezTo>
                  <a:cubicBezTo>
                    <a:pt x="2366" y="1147"/>
                    <a:pt x="2816" y="1649"/>
                    <a:pt x="3170" y="2196"/>
                  </a:cubicBezTo>
                  <a:cubicBezTo>
                    <a:pt x="3176" y="2205"/>
                    <a:pt x="3185" y="2209"/>
                    <a:pt x="3194" y="2209"/>
                  </a:cubicBezTo>
                  <a:cubicBezTo>
                    <a:pt x="3216" y="2209"/>
                    <a:pt x="3238" y="2186"/>
                    <a:pt x="3223" y="2163"/>
                  </a:cubicBezTo>
                  <a:cubicBezTo>
                    <a:pt x="2880" y="1596"/>
                    <a:pt x="2420" y="1093"/>
                    <a:pt x="1874" y="707"/>
                  </a:cubicBezTo>
                  <a:cubicBezTo>
                    <a:pt x="1367" y="348"/>
                    <a:pt x="694" y="0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63"/>
            <p:cNvSpPr/>
            <p:nvPr/>
          </p:nvSpPr>
          <p:spPr>
            <a:xfrm>
              <a:off x="7364840" y="1559875"/>
              <a:ext cx="57090" cy="67169"/>
            </a:xfrm>
            <a:custGeom>
              <a:avLst/>
              <a:gdLst/>
              <a:ahLst/>
              <a:cxnLst/>
              <a:rect l="l" t="t" r="r" b="b"/>
              <a:pathLst>
                <a:path w="776" h="913" extrusionOk="0">
                  <a:moveTo>
                    <a:pt x="11" y="1"/>
                  </a:moveTo>
                  <a:cubicBezTo>
                    <a:pt x="4" y="1"/>
                    <a:pt x="0" y="10"/>
                    <a:pt x="8" y="26"/>
                  </a:cubicBezTo>
                  <a:cubicBezTo>
                    <a:pt x="265" y="304"/>
                    <a:pt x="522" y="583"/>
                    <a:pt x="736" y="904"/>
                  </a:cubicBezTo>
                  <a:cubicBezTo>
                    <a:pt x="739" y="910"/>
                    <a:pt x="744" y="913"/>
                    <a:pt x="749" y="913"/>
                  </a:cubicBezTo>
                  <a:cubicBezTo>
                    <a:pt x="762" y="913"/>
                    <a:pt x="776" y="898"/>
                    <a:pt x="768" y="883"/>
                  </a:cubicBezTo>
                  <a:cubicBezTo>
                    <a:pt x="565" y="561"/>
                    <a:pt x="319" y="251"/>
                    <a:pt x="19" y="5"/>
                  </a:cubicBezTo>
                  <a:cubicBezTo>
                    <a:pt x="16" y="2"/>
                    <a:pt x="13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63"/>
            <p:cNvSpPr/>
            <p:nvPr/>
          </p:nvSpPr>
          <p:spPr>
            <a:xfrm>
              <a:off x="7376538" y="1596293"/>
              <a:ext cx="39654" cy="38183"/>
            </a:xfrm>
            <a:custGeom>
              <a:avLst/>
              <a:gdLst/>
              <a:ahLst/>
              <a:cxnLst/>
              <a:rect l="l" t="t" r="r" b="b"/>
              <a:pathLst>
                <a:path w="539" h="519" extrusionOk="0">
                  <a:moveTo>
                    <a:pt x="23" y="0"/>
                  </a:moveTo>
                  <a:cubicBezTo>
                    <a:pt x="7" y="0"/>
                    <a:pt x="0" y="25"/>
                    <a:pt x="10" y="35"/>
                  </a:cubicBezTo>
                  <a:cubicBezTo>
                    <a:pt x="160" y="195"/>
                    <a:pt x="331" y="334"/>
                    <a:pt x="470" y="506"/>
                  </a:cubicBezTo>
                  <a:cubicBezTo>
                    <a:pt x="476" y="515"/>
                    <a:pt x="485" y="519"/>
                    <a:pt x="494" y="519"/>
                  </a:cubicBezTo>
                  <a:cubicBezTo>
                    <a:pt x="516" y="519"/>
                    <a:pt x="539" y="496"/>
                    <a:pt x="524" y="473"/>
                  </a:cubicBezTo>
                  <a:cubicBezTo>
                    <a:pt x="384" y="302"/>
                    <a:pt x="224" y="109"/>
                    <a:pt x="31" y="2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63"/>
            <p:cNvSpPr/>
            <p:nvPr/>
          </p:nvSpPr>
          <p:spPr>
            <a:xfrm>
              <a:off x="7036934" y="1469309"/>
              <a:ext cx="129777" cy="35902"/>
            </a:xfrm>
            <a:custGeom>
              <a:avLst/>
              <a:gdLst/>
              <a:ahLst/>
              <a:cxnLst/>
              <a:rect l="l" t="t" r="r" b="b"/>
              <a:pathLst>
                <a:path w="1764" h="488" extrusionOk="0">
                  <a:moveTo>
                    <a:pt x="1366" y="0"/>
                  </a:moveTo>
                  <a:cubicBezTo>
                    <a:pt x="1116" y="0"/>
                    <a:pt x="873" y="36"/>
                    <a:pt x="621" y="101"/>
                  </a:cubicBezTo>
                  <a:cubicBezTo>
                    <a:pt x="450" y="143"/>
                    <a:pt x="0" y="197"/>
                    <a:pt x="43" y="465"/>
                  </a:cubicBezTo>
                  <a:cubicBezTo>
                    <a:pt x="43" y="478"/>
                    <a:pt x="51" y="487"/>
                    <a:pt x="60" y="487"/>
                  </a:cubicBezTo>
                  <a:cubicBezTo>
                    <a:pt x="65" y="487"/>
                    <a:pt x="71" y="484"/>
                    <a:pt x="75" y="476"/>
                  </a:cubicBezTo>
                  <a:cubicBezTo>
                    <a:pt x="203" y="250"/>
                    <a:pt x="578" y="208"/>
                    <a:pt x="803" y="165"/>
                  </a:cubicBezTo>
                  <a:cubicBezTo>
                    <a:pt x="1041" y="105"/>
                    <a:pt x="1294" y="59"/>
                    <a:pt x="1538" y="59"/>
                  </a:cubicBezTo>
                  <a:cubicBezTo>
                    <a:pt x="1600" y="59"/>
                    <a:pt x="1663" y="62"/>
                    <a:pt x="1724" y="69"/>
                  </a:cubicBezTo>
                  <a:cubicBezTo>
                    <a:pt x="1727" y="70"/>
                    <a:pt x="1730" y="70"/>
                    <a:pt x="1733" y="70"/>
                  </a:cubicBezTo>
                  <a:cubicBezTo>
                    <a:pt x="1758" y="70"/>
                    <a:pt x="1763" y="35"/>
                    <a:pt x="1735" y="26"/>
                  </a:cubicBezTo>
                  <a:cubicBezTo>
                    <a:pt x="1609" y="8"/>
                    <a:pt x="1487" y="0"/>
                    <a:pt x="1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63"/>
            <p:cNvSpPr/>
            <p:nvPr/>
          </p:nvSpPr>
          <p:spPr>
            <a:xfrm>
              <a:off x="7058932" y="1481301"/>
              <a:ext cx="57385" cy="15303"/>
            </a:xfrm>
            <a:custGeom>
              <a:avLst/>
              <a:gdLst/>
              <a:ahLst/>
              <a:cxnLst/>
              <a:rect l="l" t="t" r="r" b="b"/>
              <a:pathLst>
                <a:path w="780" h="208" extrusionOk="0">
                  <a:moveTo>
                    <a:pt x="737" y="0"/>
                  </a:moveTo>
                  <a:cubicBezTo>
                    <a:pt x="735" y="0"/>
                    <a:pt x="732" y="1"/>
                    <a:pt x="729" y="2"/>
                  </a:cubicBezTo>
                  <a:cubicBezTo>
                    <a:pt x="611" y="23"/>
                    <a:pt x="482" y="45"/>
                    <a:pt x="354" y="77"/>
                  </a:cubicBezTo>
                  <a:cubicBezTo>
                    <a:pt x="247" y="99"/>
                    <a:pt x="118" y="109"/>
                    <a:pt x="22" y="163"/>
                  </a:cubicBezTo>
                  <a:cubicBezTo>
                    <a:pt x="1" y="173"/>
                    <a:pt x="22" y="206"/>
                    <a:pt x="44" y="206"/>
                  </a:cubicBezTo>
                  <a:cubicBezTo>
                    <a:pt x="55" y="207"/>
                    <a:pt x="66" y="207"/>
                    <a:pt x="77" y="207"/>
                  </a:cubicBezTo>
                  <a:cubicBezTo>
                    <a:pt x="175" y="207"/>
                    <a:pt x="279" y="170"/>
                    <a:pt x="375" y="141"/>
                  </a:cubicBezTo>
                  <a:cubicBezTo>
                    <a:pt x="494" y="109"/>
                    <a:pt x="622" y="77"/>
                    <a:pt x="751" y="45"/>
                  </a:cubicBezTo>
                  <a:cubicBezTo>
                    <a:pt x="779" y="45"/>
                    <a:pt x="764" y="0"/>
                    <a:pt x="7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63"/>
            <p:cNvSpPr/>
            <p:nvPr/>
          </p:nvSpPr>
          <p:spPr>
            <a:xfrm>
              <a:off x="7457613" y="1650000"/>
              <a:ext cx="62829" cy="88652"/>
            </a:xfrm>
            <a:custGeom>
              <a:avLst/>
              <a:gdLst/>
              <a:ahLst/>
              <a:cxnLst/>
              <a:rect l="l" t="t" r="r" b="b"/>
              <a:pathLst>
                <a:path w="854" h="1205" extrusionOk="0">
                  <a:moveTo>
                    <a:pt x="0" y="0"/>
                  </a:moveTo>
                  <a:lnTo>
                    <a:pt x="0" y="0"/>
                  </a:lnTo>
                  <a:cubicBezTo>
                    <a:pt x="107" y="214"/>
                    <a:pt x="278" y="397"/>
                    <a:pt x="417" y="590"/>
                  </a:cubicBezTo>
                  <a:lnTo>
                    <a:pt x="835" y="1199"/>
                  </a:lnTo>
                  <a:cubicBezTo>
                    <a:pt x="835" y="1203"/>
                    <a:pt x="837" y="1204"/>
                    <a:pt x="839" y="1204"/>
                  </a:cubicBezTo>
                  <a:cubicBezTo>
                    <a:pt x="845" y="1204"/>
                    <a:pt x="853" y="1196"/>
                    <a:pt x="846" y="1189"/>
                  </a:cubicBezTo>
                  <a:cubicBezTo>
                    <a:pt x="728" y="954"/>
                    <a:pt x="600" y="739"/>
                    <a:pt x="450" y="525"/>
                  </a:cubicBezTo>
                  <a:cubicBezTo>
                    <a:pt x="321" y="343"/>
                    <a:pt x="182" y="14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63"/>
            <p:cNvSpPr/>
            <p:nvPr/>
          </p:nvSpPr>
          <p:spPr>
            <a:xfrm>
              <a:off x="7457761" y="1674205"/>
              <a:ext cx="48703" cy="70701"/>
            </a:xfrm>
            <a:custGeom>
              <a:avLst/>
              <a:gdLst/>
              <a:ahLst/>
              <a:cxnLst/>
              <a:rect l="l" t="t" r="r" b="b"/>
              <a:pathLst>
                <a:path w="662" h="961" extrusionOk="0">
                  <a:moveTo>
                    <a:pt x="13" y="0"/>
                  </a:moveTo>
                  <a:cubicBezTo>
                    <a:pt x="5" y="0"/>
                    <a:pt x="0" y="16"/>
                    <a:pt x="8" y="25"/>
                  </a:cubicBezTo>
                  <a:cubicBezTo>
                    <a:pt x="137" y="175"/>
                    <a:pt x="255" y="325"/>
                    <a:pt x="372" y="485"/>
                  </a:cubicBezTo>
                  <a:cubicBezTo>
                    <a:pt x="469" y="635"/>
                    <a:pt x="533" y="806"/>
                    <a:pt x="629" y="956"/>
                  </a:cubicBezTo>
                  <a:cubicBezTo>
                    <a:pt x="632" y="959"/>
                    <a:pt x="636" y="961"/>
                    <a:pt x="640" y="961"/>
                  </a:cubicBezTo>
                  <a:cubicBezTo>
                    <a:pt x="650" y="961"/>
                    <a:pt x="662" y="950"/>
                    <a:pt x="662" y="935"/>
                  </a:cubicBezTo>
                  <a:cubicBezTo>
                    <a:pt x="576" y="592"/>
                    <a:pt x="287" y="239"/>
                    <a:pt x="19" y="4"/>
                  </a:cubicBezTo>
                  <a:cubicBezTo>
                    <a:pt x="17" y="1"/>
                    <a:pt x="15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63"/>
            <p:cNvSpPr/>
            <p:nvPr/>
          </p:nvSpPr>
          <p:spPr>
            <a:xfrm>
              <a:off x="7450698" y="1689875"/>
              <a:ext cx="32886" cy="45613"/>
            </a:xfrm>
            <a:custGeom>
              <a:avLst/>
              <a:gdLst/>
              <a:ahLst/>
              <a:cxnLst/>
              <a:rect l="l" t="t" r="r" b="b"/>
              <a:pathLst>
                <a:path w="447" h="620" extrusionOk="0">
                  <a:moveTo>
                    <a:pt x="10" y="0"/>
                  </a:moveTo>
                  <a:cubicBezTo>
                    <a:pt x="4" y="0"/>
                    <a:pt x="1" y="8"/>
                    <a:pt x="8" y="15"/>
                  </a:cubicBezTo>
                  <a:cubicBezTo>
                    <a:pt x="104" y="112"/>
                    <a:pt x="190" y="219"/>
                    <a:pt x="254" y="326"/>
                  </a:cubicBezTo>
                  <a:cubicBezTo>
                    <a:pt x="318" y="422"/>
                    <a:pt x="351" y="540"/>
                    <a:pt x="426" y="615"/>
                  </a:cubicBezTo>
                  <a:cubicBezTo>
                    <a:pt x="429" y="618"/>
                    <a:pt x="432" y="619"/>
                    <a:pt x="435" y="619"/>
                  </a:cubicBezTo>
                  <a:cubicBezTo>
                    <a:pt x="442" y="619"/>
                    <a:pt x="447" y="612"/>
                    <a:pt x="447" y="604"/>
                  </a:cubicBezTo>
                  <a:cubicBezTo>
                    <a:pt x="447" y="497"/>
                    <a:pt x="351" y="369"/>
                    <a:pt x="287" y="283"/>
                  </a:cubicBezTo>
                  <a:cubicBezTo>
                    <a:pt x="211" y="176"/>
                    <a:pt x="126" y="90"/>
                    <a:pt x="19" y="5"/>
                  </a:cubicBezTo>
                  <a:cubicBezTo>
                    <a:pt x="16" y="1"/>
                    <a:pt x="13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63"/>
            <p:cNvSpPr/>
            <p:nvPr/>
          </p:nvSpPr>
          <p:spPr>
            <a:xfrm>
              <a:off x="7442973" y="1700690"/>
              <a:ext cx="31194" cy="45981"/>
            </a:xfrm>
            <a:custGeom>
              <a:avLst/>
              <a:gdLst/>
              <a:ahLst/>
              <a:cxnLst/>
              <a:rect l="l" t="t" r="r" b="b"/>
              <a:pathLst>
                <a:path w="424" h="625" extrusionOk="0">
                  <a:moveTo>
                    <a:pt x="34" y="1"/>
                  </a:moveTo>
                  <a:cubicBezTo>
                    <a:pt x="16" y="1"/>
                    <a:pt x="0" y="25"/>
                    <a:pt x="17" y="50"/>
                  </a:cubicBezTo>
                  <a:cubicBezTo>
                    <a:pt x="92" y="136"/>
                    <a:pt x="166" y="232"/>
                    <a:pt x="231" y="329"/>
                  </a:cubicBezTo>
                  <a:cubicBezTo>
                    <a:pt x="295" y="425"/>
                    <a:pt x="328" y="532"/>
                    <a:pt x="392" y="618"/>
                  </a:cubicBezTo>
                  <a:cubicBezTo>
                    <a:pt x="396" y="622"/>
                    <a:pt x="402" y="625"/>
                    <a:pt x="408" y="625"/>
                  </a:cubicBezTo>
                  <a:cubicBezTo>
                    <a:pt x="416" y="625"/>
                    <a:pt x="423" y="620"/>
                    <a:pt x="423" y="607"/>
                  </a:cubicBezTo>
                  <a:cubicBezTo>
                    <a:pt x="413" y="500"/>
                    <a:pt x="338" y="393"/>
                    <a:pt x="285" y="296"/>
                  </a:cubicBezTo>
                  <a:cubicBezTo>
                    <a:pt x="220" y="200"/>
                    <a:pt x="145" y="104"/>
                    <a:pt x="49" y="8"/>
                  </a:cubicBezTo>
                  <a:cubicBezTo>
                    <a:pt x="44" y="3"/>
                    <a:pt x="39" y="1"/>
                    <a:pt x="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9" name="Google Shape;5719;p63"/>
            <p:cNvSpPr/>
            <p:nvPr/>
          </p:nvSpPr>
          <p:spPr>
            <a:xfrm>
              <a:off x="7429362" y="1716802"/>
              <a:ext cx="22733" cy="29943"/>
            </a:xfrm>
            <a:custGeom>
              <a:avLst/>
              <a:gdLst/>
              <a:ahLst/>
              <a:cxnLst/>
              <a:rect l="l" t="t" r="r" b="b"/>
              <a:pathLst>
                <a:path w="309" h="407" extrusionOk="0">
                  <a:moveTo>
                    <a:pt x="34" y="1"/>
                  </a:moveTo>
                  <a:cubicBezTo>
                    <a:pt x="16" y="1"/>
                    <a:pt x="1" y="36"/>
                    <a:pt x="20" y="46"/>
                  </a:cubicBezTo>
                  <a:cubicBezTo>
                    <a:pt x="84" y="77"/>
                    <a:pt x="137" y="131"/>
                    <a:pt x="180" y="196"/>
                  </a:cubicBezTo>
                  <a:cubicBezTo>
                    <a:pt x="213" y="260"/>
                    <a:pt x="223" y="324"/>
                    <a:pt x="244" y="399"/>
                  </a:cubicBezTo>
                  <a:cubicBezTo>
                    <a:pt x="244" y="404"/>
                    <a:pt x="250" y="407"/>
                    <a:pt x="255" y="407"/>
                  </a:cubicBezTo>
                  <a:cubicBezTo>
                    <a:pt x="260" y="407"/>
                    <a:pt x="266" y="404"/>
                    <a:pt x="266" y="399"/>
                  </a:cubicBezTo>
                  <a:cubicBezTo>
                    <a:pt x="309" y="238"/>
                    <a:pt x="170" y="77"/>
                    <a:pt x="41" y="3"/>
                  </a:cubicBezTo>
                  <a:cubicBezTo>
                    <a:pt x="39" y="2"/>
                    <a:pt x="37" y="1"/>
                    <a:pt x="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0" name="Google Shape;5720;p63"/>
            <p:cNvSpPr/>
            <p:nvPr/>
          </p:nvSpPr>
          <p:spPr>
            <a:xfrm>
              <a:off x="7423918" y="1727323"/>
              <a:ext cx="19349" cy="23910"/>
            </a:xfrm>
            <a:custGeom>
              <a:avLst/>
              <a:gdLst/>
              <a:ahLst/>
              <a:cxnLst/>
              <a:rect l="l" t="t" r="r" b="b"/>
              <a:pathLst>
                <a:path w="263" h="325" extrusionOk="0">
                  <a:moveTo>
                    <a:pt x="22" y="1"/>
                  </a:moveTo>
                  <a:cubicBezTo>
                    <a:pt x="9" y="1"/>
                    <a:pt x="0" y="16"/>
                    <a:pt x="8" y="31"/>
                  </a:cubicBezTo>
                  <a:cubicBezTo>
                    <a:pt x="73" y="127"/>
                    <a:pt x="137" y="245"/>
                    <a:pt x="222" y="320"/>
                  </a:cubicBezTo>
                  <a:cubicBezTo>
                    <a:pt x="228" y="323"/>
                    <a:pt x="234" y="324"/>
                    <a:pt x="239" y="324"/>
                  </a:cubicBezTo>
                  <a:cubicBezTo>
                    <a:pt x="253" y="324"/>
                    <a:pt x="262" y="314"/>
                    <a:pt x="254" y="298"/>
                  </a:cubicBezTo>
                  <a:cubicBezTo>
                    <a:pt x="211" y="191"/>
                    <a:pt x="115" y="95"/>
                    <a:pt x="40" y="10"/>
                  </a:cubicBezTo>
                  <a:cubicBezTo>
                    <a:pt x="34" y="3"/>
                    <a:pt x="27" y="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1" name="Google Shape;5721;p63"/>
            <p:cNvSpPr/>
            <p:nvPr/>
          </p:nvSpPr>
          <p:spPr>
            <a:xfrm>
              <a:off x="6277533" y="1441646"/>
              <a:ext cx="1468457" cy="1827626"/>
            </a:xfrm>
            <a:custGeom>
              <a:avLst/>
              <a:gdLst/>
              <a:ahLst/>
              <a:cxnLst/>
              <a:rect l="l" t="t" r="r" b="b"/>
              <a:pathLst>
                <a:path w="19960" h="24842" extrusionOk="0">
                  <a:moveTo>
                    <a:pt x="8588" y="3303"/>
                  </a:moveTo>
                  <a:cubicBezTo>
                    <a:pt x="8598" y="3657"/>
                    <a:pt x="8630" y="4021"/>
                    <a:pt x="8705" y="4364"/>
                  </a:cubicBezTo>
                  <a:cubicBezTo>
                    <a:pt x="8716" y="4449"/>
                    <a:pt x="8737" y="4535"/>
                    <a:pt x="8759" y="4610"/>
                  </a:cubicBezTo>
                  <a:cubicBezTo>
                    <a:pt x="8683" y="4438"/>
                    <a:pt x="8619" y="4257"/>
                    <a:pt x="8588" y="4074"/>
                  </a:cubicBezTo>
                  <a:cubicBezTo>
                    <a:pt x="8576" y="3957"/>
                    <a:pt x="8576" y="3850"/>
                    <a:pt x="8566" y="3743"/>
                  </a:cubicBezTo>
                  <a:cubicBezTo>
                    <a:pt x="8566" y="3593"/>
                    <a:pt x="8576" y="3453"/>
                    <a:pt x="8588" y="3303"/>
                  </a:cubicBezTo>
                  <a:close/>
                  <a:moveTo>
                    <a:pt x="12093" y="156"/>
                  </a:moveTo>
                  <a:cubicBezTo>
                    <a:pt x="12621" y="156"/>
                    <a:pt x="13150" y="246"/>
                    <a:pt x="13642" y="434"/>
                  </a:cubicBezTo>
                  <a:cubicBezTo>
                    <a:pt x="14187" y="626"/>
                    <a:pt x="14680" y="948"/>
                    <a:pt x="15098" y="1333"/>
                  </a:cubicBezTo>
                  <a:cubicBezTo>
                    <a:pt x="15526" y="1730"/>
                    <a:pt x="15804" y="2190"/>
                    <a:pt x="16093" y="2682"/>
                  </a:cubicBezTo>
                  <a:cubicBezTo>
                    <a:pt x="14937" y="2789"/>
                    <a:pt x="13866" y="3518"/>
                    <a:pt x="12956" y="4171"/>
                  </a:cubicBezTo>
                  <a:cubicBezTo>
                    <a:pt x="12421" y="4545"/>
                    <a:pt x="11917" y="4931"/>
                    <a:pt x="11382" y="5295"/>
                  </a:cubicBezTo>
                  <a:cubicBezTo>
                    <a:pt x="10815" y="5692"/>
                    <a:pt x="10237" y="6045"/>
                    <a:pt x="9647" y="6409"/>
                  </a:cubicBezTo>
                  <a:lnTo>
                    <a:pt x="9647" y="6398"/>
                  </a:lnTo>
                  <a:cubicBezTo>
                    <a:pt x="9637" y="6355"/>
                    <a:pt x="9604" y="6313"/>
                    <a:pt x="9583" y="6259"/>
                  </a:cubicBezTo>
                  <a:lnTo>
                    <a:pt x="9519" y="6066"/>
                  </a:lnTo>
                  <a:cubicBezTo>
                    <a:pt x="9423" y="5820"/>
                    <a:pt x="9294" y="5595"/>
                    <a:pt x="9155" y="5370"/>
                  </a:cubicBezTo>
                  <a:cubicBezTo>
                    <a:pt x="9048" y="5081"/>
                    <a:pt x="8962" y="4792"/>
                    <a:pt x="8898" y="4492"/>
                  </a:cubicBezTo>
                  <a:cubicBezTo>
                    <a:pt x="8780" y="3936"/>
                    <a:pt x="8737" y="3357"/>
                    <a:pt x="8769" y="2779"/>
                  </a:cubicBezTo>
                  <a:cubicBezTo>
                    <a:pt x="8780" y="2554"/>
                    <a:pt x="8802" y="2318"/>
                    <a:pt x="8845" y="2083"/>
                  </a:cubicBezTo>
                  <a:cubicBezTo>
                    <a:pt x="8919" y="1858"/>
                    <a:pt x="9005" y="1633"/>
                    <a:pt x="9090" y="1409"/>
                  </a:cubicBezTo>
                  <a:cubicBezTo>
                    <a:pt x="9123" y="1344"/>
                    <a:pt x="9155" y="1290"/>
                    <a:pt x="9197" y="1237"/>
                  </a:cubicBezTo>
                  <a:cubicBezTo>
                    <a:pt x="9209" y="1216"/>
                    <a:pt x="9187" y="1194"/>
                    <a:pt x="9166" y="1194"/>
                  </a:cubicBezTo>
                  <a:cubicBezTo>
                    <a:pt x="9187" y="1152"/>
                    <a:pt x="9197" y="1109"/>
                    <a:pt x="9219" y="1066"/>
                  </a:cubicBezTo>
                  <a:cubicBezTo>
                    <a:pt x="9230" y="1066"/>
                    <a:pt x="9251" y="1055"/>
                    <a:pt x="9262" y="1044"/>
                  </a:cubicBezTo>
                  <a:cubicBezTo>
                    <a:pt x="9390" y="969"/>
                    <a:pt x="9519" y="905"/>
                    <a:pt x="9647" y="852"/>
                  </a:cubicBezTo>
                  <a:cubicBezTo>
                    <a:pt x="9787" y="776"/>
                    <a:pt x="9937" y="723"/>
                    <a:pt x="10087" y="669"/>
                  </a:cubicBezTo>
                  <a:cubicBezTo>
                    <a:pt x="10204" y="626"/>
                    <a:pt x="10322" y="605"/>
                    <a:pt x="10408" y="519"/>
                  </a:cubicBezTo>
                  <a:cubicBezTo>
                    <a:pt x="10418" y="519"/>
                    <a:pt x="10418" y="509"/>
                    <a:pt x="10429" y="498"/>
                  </a:cubicBezTo>
                  <a:cubicBezTo>
                    <a:pt x="10558" y="445"/>
                    <a:pt x="10697" y="381"/>
                    <a:pt x="10846" y="338"/>
                  </a:cubicBezTo>
                  <a:cubicBezTo>
                    <a:pt x="11146" y="252"/>
                    <a:pt x="11457" y="198"/>
                    <a:pt x="11778" y="166"/>
                  </a:cubicBezTo>
                  <a:cubicBezTo>
                    <a:pt x="11883" y="159"/>
                    <a:pt x="11988" y="156"/>
                    <a:pt x="12093" y="156"/>
                  </a:cubicBezTo>
                  <a:close/>
                  <a:moveTo>
                    <a:pt x="17057" y="5723"/>
                  </a:moveTo>
                  <a:lnTo>
                    <a:pt x="17057" y="5723"/>
                  </a:lnTo>
                  <a:cubicBezTo>
                    <a:pt x="17047" y="5734"/>
                    <a:pt x="17035" y="5734"/>
                    <a:pt x="17025" y="5745"/>
                  </a:cubicBezTo>
                  <a:cubicBezTo>
                    <a:pt x="16714" y="5863"/>
                    <a:pt x="16414" y="5980"/>
                    <a:pt x="16104" y="6109"/>
                  </a:cubicBezTo>
                  <a:lnTo>
                    <a:pt x="15301" y="6463"/>
                  </a:lnTo>
                  <a:cubicBezTo>
                    <a:pt x="15515" y="6344"/>
                    <a:pt x="15729" y="6227"/>
                    <a:pt x="15943" y="6120"/>
                  </a:cubicBezTo>
                  <a:cubicBezTo>
                    <a:pt x="16190" y="6002"/>
                    <a:pt x="16447" y="5906"/>
                    <a:pt x="16704" y="5820"/>
                  </a:cubicBezTo>
                  <a:cubicBezTo>
                    <a:pt x="16821" y="5777"/>
                    <a:pt x="16939" y="5756"/>
                    <a:pt x="17057" y="5723"/>
                  </a:cubicBezTo>
                  <a:close/>
                  <a:moveTo>
                    <a:pt x="16115" y="2747"/>
                  </a:moveTo>
                  <a:lnTo>
                    <a:pt x="16115" y="2758"/>
                  </a:lnTo>
                  <a:cubicBezTo>
                    <a:pt x="16254" y="2982"/>
                    <a:pt x="16426" y="3186"/>
                    <a:pt x="16564" y="3400"/>
                  </a:cubicBezTo>
                  <a:cubicBezTo>
                    <a:pt x="16704" y="3614"/>
                    <a:pt x="16832" y="3850"/>
                    <a:pt x="16971" y="4064"/>
                  </a:cubicBezTo>
                  <a:cubicBezTo>
                    <a:pt x="16982" y="4074"/>
                    <a:pt x="16993" y="4074"/>
                    <a:pt x="17004" y="4074"/>
                  </a:cubicBezTo>
                  <a:cubicBezTo>
                    <a:pt x="16383" y="4203"/>
                    <a:pt x="15772" y="4514"/>
                    <a:pt x="15215" y="4802"/>
                  </a:cubicBezTo>
                  <a:cubicBezTo>
                    <a:pt x="14637" y="5113"/>
                    <a:pt x="14070" y="5445"/>
                    <a:pt x="13502" y="5766"/>
                  </a:cubicBezTo>
                  <a:cubicBezTo>
                    <a:pt x="12913" y="6109"/>
                    <a:pt x="12324" y="6430"/>
                    <a:pt x="11703" y="6687"/>
                  </a:cubicBezTo>
                  <a:cubicBezTo>
                    <a:pt x="11189" y="6901"/>
                    <a:pt x="10601" y="7094"/>
                    <a:pt x="10172" y="7458"/>
                  </a:cubicBezTo>
                  <a:lnTo>
                    <a:pt x="9980" y="7169"/>
                  </a:lnTo>
                  <a:cubicBezTo>
                    <a:pt x="9894" y="7030"/>
                    <a:pt x="9765" y="6891"/>
                    <a:pt x="9711" y="6730"/>
                  </a:cubicBezTo>
                  <a:cubicBezTo>
                    <a:pt x="9690" y="6677"/>
                    <a:pt x="9690" y="6623"/>
                    <a:pt x="9680" y="6570"/>
                  </a:cubicBezTo>
                  <a:cubicBezTo>
                    <a:pt x="10825" y="5916"/>
                    <a:pt x="11885" y="5124"/>
                    <a:pt x="12945" y="4353"/>
                  </a:cubicBezTo>
                  <a:cubicBezTo>
                    <a:pt x="13427" y="3989"/>
                    <a:pt x="13930" y="3646"/>
                    <a:pt x="14466" y="3357"/>
                  </a:cubicBezTo>
                  <a:cubicBezTo>
                    <a:pt x="14991" y="3079"/>
                    <a:pt x="15536" y="2896"/>
                    <a:pt x="16115" y="2747"/>
                  </a:cubicBezTo>
                  <a:close/>
                  <a:moveTo>
                    <a:pt x="17047" y="4031"/>
                  </a:moveTo>
                  <a:cubicBezTo>
                    <a:pt x="17111" y="4288"/>
                    <a:pt x="17292" y="4535"/>
                    <a:pt x="17411" y="4781"/>
                  </a:cubicBezTo>
                  <a:cubicBezTo>
                    <a:pt x="17518" y="5017"/>
                    <a:pt x="17592" y="5274"/>
                    <a:pt x="17721" y="5509"/>
                  </a:cubicBezTo>
                  <a:cubicBezTo>
                    <a:pt x="17656" y="5520"/>
                    <a:pt x="17592" y="5531"/>
                    <a:pt x="17528" y="5552"/>
                  </a:cubicBezTo>
                  <a:cubicBezTo>
                    <a:pt x="17528" y="5520"/>
                    <a:pt x="17507" y="5488"/>
                    <a:pt x="17485" y="5477"/>
                  </a:cubicBezTo>
                  <a:lnTo>
                    <a:pt x="17496" y="5466"/>
                  </a:lnTo>
                  <a:cubicBezTo>
                    <a:pt x="17399" y="5102"/>
                    <a:pt x="17239" y="4749"/>
                    <a:pt x="17089" y="4407"/>
                  </a:cubicBezTo>
                  <a:cubicBezTo>
                    <a:pt x="17085" y="4402"/>
                    <a:pt x="17078" y="4399"/>
                    <a:pt x="17073" y="4399"/>
                  </a:cubicBezTo>
                  <a:cubicBezTo>
                    <a:pt x="17066" y="4399"/>
                    <a:pt x="17062" y="4405"/>
                    <a:pt x="17068" y="4417"/>
                  </a:cubicBezTo>
                  <a:cubicBezTo>
                    <a:pt x="17207" y="4760"/>
                    <a:pt x="17314" y="5113"/>
                    <a:pt x="17464" y="5456"/>
                  </a:cubicBezTo>
                  <a:cubicBezTo>
                    <a:pt x="17453" y="5456"/>
                    <a:pt x="17453" y="5445"/>
                    <a:pt x="17442" y="5445"/>
                  </a:cubicBezTo>
                  <a:lnTo>
                    <a:pt x="17421" y="5445"/>
                  </a:lnTo>
                  <a:cubicBezTo>
                    <a:pt x="17378" y="5338"/>
                    <a:pt x="17325" y="5231"/>
                    <a:pt x="17271" y="5124"/>
                  </a:cubicBezTo>
                  <a:cubicBezTo>
                    <a:pt x="17207" y="4974"/>
                    <a:pt x="17132" y="4824"/>
                    <a:pt x="17057" y="4685"/>
                  </a:cubicBezTo>
                  <a:cubicBezTo>
                    <a:pt x="17053" y="4677"/>
                    <a:pt x="17046" y="4673"/>
                    <a:pt x="17039" y="4673"/>
                  </a:cubicBezTo>
                  <a:cubicBezTo>
                    <a:pt x="17028" y="4673"/>
                    <a:pt x="17018" y="4682"/>
                    <a:pt x="17025" y="4695"/>
                  </a:cubicBezTo>
                  <a:cubicBezTo>
                    <a:pt x="17078" y="4835"/>
                    <a:pt x="17142" y="4963"/>
                    <a:pt x="17196" y="5092"/>
                  </a:cubicBezTo>
                  <a:lnTo>
                    <a:pt x="17357" y="5445"/>
                  </a:lnTo>
                  <a:lnTo>
                    <a:pt x="17250" y="5445"/>
                  </a:lnTo>
                  <a:cubicBezTo>
                    <a:pt x="17175" y="5252"/>
                    <a:pt x="17089" y="5049"/>
                    <a:pt x="17025" y="4845"/>
                  </a:cubicBezTo>
                  <a:cubicBezTo>
                    <a:pt x="17021" y="4841"/>
                    <a:pt x="17013" y="4839"/>
                    <a:pt x="17005" y="4839"/>
                  </a:cubicBezTo>
                  <a:cubicBezTo>
                    <a:pt x="16995" y="4839"/>
                    <a:pt x="16987" y="4844"/>
                    <a:pt x="16993" y="4856"/>
                  </a:cubicBezTo>
                  <a:cubicBezTo>
                    <a:pt x="17047" y="5049"/>
                    <a:pt x="17100" y="5263"/>
                    <a:pt x="17185" y="5456"/>
                  </a:cubicBezTo>
                  <a:cubicBezTo>
                    <a:pt x="17132" y="5466"/>
                    <a:pt x="17089" y="5477"/>
                    <a:pt x="17035" y="5488"/>
                  </a:cubicBezTo>
                  <a:cubicBezTo>
                    <a:pt x="17025" y="5445"/>
                    <a:pt x="17004" y="5402"/>
                    <a:pt x="16982" y="5359"/>
                  </a:cubicBezTo>
                  <a:lnTo>
                    <a:pt x="16821" y="5071"/>
                  </a:lnTo>
                  <a:cubicBezTo>
                    <a:pt x="16818" y="5061"/>
                    <a:pt x="16812" y="5057"/>
                    <a:pt x="16805" y="5057"/>
                  </a:cubicBezTo>
                  <a:cubicBezTo>
                    <a:pt x="16790" y="5057"/>
                    <a:pt x="16771" y="5077"/>
                    <a:pt x="16778" y="5092"/>
                  </a:cubicBezTo>
                  <a:cubicBezTo>
                    <a:pt x="16832" y="5178"/>
                    <a:pt x="16875" y="5263"/>
                    <a:pt x="16918" y="5349"/>
                  </a:cubicBezTo>
                  <a:cubicBezTo>
                    <a:pt x="16939" y="5402"/>
                    <a:pt x="16961" y="5445"/>
                    <a:pt x="16982" y="5499"/>
                  </a:cubicBezTo>
                  <a:cubicBezTo>
                    <a:pt x="16950" y="5499"/>
                    <a:pt x="16928" y="5509"/>
                    <a:pt x="16897" y="5520"/>
                  </a:cubicBezTo>
                  <a:cubicBezTo>
                    <a:pt x="16864" y="5435"/>
                    <a:pt x="16811" y="5359"/>
                    <a:pt x="16778" y="5285"/>
                  </a:cubicBezTo>
                  <a:cubicBezTo>
                    <a:pt x="16772" y="5275"/>
                    <a:pt x="16763" y="5271"/>
                    <a:pt x="16754" y="5271"/>
                  </a:cubicBezTo>
                  <a:cubicBezTo>
                    <a:pt x="16732" y="5271"/>
                    <a:pt x="16710" y="5294"/>
                    <a:pt x="16725" y="5316"/>
                  </a:cubicBezTo>
                  <a:lnTo>
                    <a:pt x="16821" y="5542"/>
                  </a:lnTo>
                  <a:cubicBezTo>
                    <a:pt x="16800" y="5542"/>
                    <a:pt x="16778" y="5552"/>
                    <a:pt x="16747" y="5563"/>
                  </a:cubicBezTo>
                  <a:cubicBezTo>
                    <a:pt x="16521" y="5627"/>
                    <a:pt x="16297" y="5702"/>
                    <a:pt x="16083" y="5799"/>
                  </a:cubicBezTo>
                  <a:cubicBezTo>
                    <a:pt x="15643" y="5980"/>
                    <a:pt x="15215" y="6227"/>
                    <a:pt x="14819" y="6484"/>
                  </a:cubicBezTo>
                  <a:cubicBezTo>
                    <a:pt x="14305" y="6805"/>
                    <a:pt x="13813" y="7137"/>
                    <a:pt x="13320" y="7469"/>
                  </a:cubicBezTo>
                  <a:cubicBezTo>
                    <a:pt x="13031" y="7629"/>
                    <a:pt x="12764" y="7790"/>
                    <a:pt x="12485" y="7962"/>
                  </a:cubicBezTo>
                  <a:cubicBezTo>
                    <a:pt x="12207" y="8133"/>
                    <a:pt x="11917" y="8304"/>
                    <a:pt x="11639" y="8486"/>
                  </a:cubicBezTo>
                  <a:cubicBezTo>
                    <a:pt x="11586" y="8518"/>
                    <a:pt x="11532" y="8561"/>
                    <a:pt x="11479" y="8593"/>
                  </a:cubicBezTo>
                  <a:cubicBezTo>
                    <a:pt x="11457" y="8604"/>
                    <a:pt x="11436" y="8614"/>
                    <a:pt x="11425" y="8625"/>
                  </a:cubicBezTo>
                  <a:cubicBezTo>
                    <a:pt x="11232" y="8733"/>
                    <a:pt x="11018" y="8828"/>
                    <a:pt x="10825" y="8947"/>
                  </a:cubicBezTo>
                  <a:cubicBezTo>
                    <a:pt x="10815" y="8936"/>
                    <a:pt x="10815" y="8925"/>
                    <a:pt x="10804" y="8914"/>
                  </a:cubicBezTo>
                  <a:cubicBezTo>
                    <a:pt x="11125" y="8711"/>
                    <a:pt x="11414" y="8476"/>
                    <a:pt x="11736" y="8272"/>
                  </a:cubicBezTo>
                  <a:cubicBezTo>
                    <a:pt x="12057" y="8058"/>
                    <a:pt x="12388" y="7843"/>
                    <a:pt x="12721" y="7640"/>
                  </a:cubicBezTo>
                  <a:cubicBezTo>
                    <a:pt x="12731" y="7629"/>
                    <a:pt x="12721" y="7619"/>
                    <a:pt x="12710" y="7619"/>
                  </a:cubicBezTo>
                  <a:cubicBezTo>
                    <a:pt x="12357" y="7812"/>
                    <a:pt x="12014" y="8026"/>
                    <a:pt x="11671" y="8250"/>
                  </a:cubicBezTo>
                  <a:cubicBezTo>
                    <a:pt x="11372" y="8443"/>
                    <a:pt x="11050" y="8647"/>
                    <a:pt x="10782" y="8882"/>
                  </a:cubicBezTo>
                  <a:cubicBezTo>
                    <a:pt x="10665" y="8700"/>
                    <a:pt x="10547" y="8518"/>
                    <a:pt x="10440" y="8336"/>
                  </a:cubicBezTo>
                  <a:cubicBezTo>
                    <a:pt x="10418" y="8304"/>
                    <a:pt x="10322" y="8133"/>
                    <a:pt x="10247" y="7983"/>
                  </a:cubicBezTo>
                  <a:cubicBezTo>
                    <a:pt x="10247" y="7876"/>
                    <a:pt x="10258" y="7779"/>
                    <a:pt x="10237" y="7683"/>
                  </a:cubicBezTo>
                  <a:cubicBezTo>
                    <a:pt x="10247" y="7672"/>
                    <a:pt x="10258" y="7662"/>
                    <a:pt x="10258" y="7651"/>
                  </a:cubicBezTo>
                  <a:lnTo>
                    <a:pt x="10268" y="7640"/>
                  </a:lnTo>
                  <a:cubicBezTo>
                    <a:pt x="10322" y="7640"/>
                    <a:pt x="10375" y="7608"/>
                    <a:pt x="10440" y="7586"/>
                  </a:cubicBezTo>
                  <a:cubicBezTo>
                    <a:pt x="10536" y="7555"/>
                    <a:pt x="10622" y="7522"/>
                    <a:pt x="10718" y="7490"/>
                  </a:cubicBezTo>
                  <a:cubicBezTo>
                    <a:pt x="10772" y="7458"/>
                    <a:pt x="10836" y="7436"/>
                    <a:pt x="10889" y="7415"/>
                  </a:cubicBezTo>
                  <a:cubicBezTo>
                    <a:pt x="10889" y="7426"/>
                    <a:pt x="10889" y="7436"/>
                    <a:pt x="10900" y="7436"/>
                  </a:cubicBezTo>
                  <a:cubicBezTo>
                    <a:pt x="10965" y="7501"/>
                    <a:pt x="10953" y="7629"/>
                    <a:pt x="10879" y="7662"/>
                  </a:cubicBezTo>
                  <a:cubicBezTo>
                    <a:pt x="10859" y="7673"/>
                    <a:pt x="10841" y="7677"/>
                    <a:pt x="10823" y="7677"/>
                  </a:cubicBezTo>
                  <a:cubicBezTo>
                    <a:pt x="10754" y="7677"/>
                    <a:pt x="10701" y="7606"/>
                    <a:pt x="10675" y="7555"/>
                  </a:cubicBezTo>
                  <a:cubicBezTo>
                    <a:pt x="10664" y="7544"/>
                    <a:pt x="10654" y="7539"/>
                    <a:pt x="10644" y="7539"/>
                  </a:cubicBezTo>
                  <a:cubicBezTo>
                    <a:pt x="10635" y="7539"/>
                    <a:pt x="10627" y="7544"/>
                    <a:pt x="10622" y="7555"/>
                  </a:cubicBezTo>
                  <a:cubicBezTo>
                    <a:pt x="10580" y="7687"/>
                    <a:pt x="10712" y="7769"/>
                    <a:pt x="10829" y="7769"/>
                  </a:cubicBezTo>
                  <a:cubicBezTo>
                    <a:pt x="10863" y="7769"/>
                    <a:pt x="10895" y="7762"/>
                    <a:pt x="10922" y="7747"/>
                  </a:cubicBezTo>
                  <a:cubicBezTo>
                    <a:pt x="11061" y="7672"/>
                    <a:pt x="11050" y="7479"/>
                    <a:pt x="10932" y="7394"/>
                  </a:cubicBezTo>
                  <a:cubicBezTo>
                    <a:pt x="11093" y="7329"/>
                    <a:pt x="11243" y="7255"/>
                    <a:pt x="11403" y="7180"/>
                  </a:cubicBezTo>
                  <a:cubicBezTo>
                    <a:pt x="11617" y="7072"/>
                    <a:pt x="11821" y="6965"/>
                    <a:pt x="12035" y="6837"/>
                  </a:cubicBezTo>
                  <a:cubicBezTo>
                    <a:pt x="12207" y="6741"/>
                    <a:pt x="12421" y="6623"/>
                    <a:pt x="12560" y="6473"/>
                  </a:cubicBezTo>
                  <a:cubicBezTo>
                    <a:pt x="12892" y="6291"/>
                    <a:pt x="13224" y="6109"/>
                    <a:pt x="13556" y="5916"/>
                  </a:cubicBezTo>
                  <a:cubicBezTo>
                    <a:pt x="14113" y="5595"/>
                    <a:pt x="14658" y="5252"/>
                    <a:pt x="15226" y="4952"/>
                  </a:cubicBezTo>
                  <a:cubicBezTo>
                    <a:pt x="15815" y="4631"/>
                    <a:pt x="16426" y="4407"/>
                    <a:pt x="17035" y="4150"/>
                  </a:cubicBezTo>
                  <a:cubicBezTo>
                    <a:pt x="17068" y="4128"/>
                    <a:pt x="17057" y="4074"/>
                    <a:pt x="17025" y="4074"/>
                  </a:cubicBezTo>
                  <a:cubicBezTo>
                    <a:pt x="17035" y="4074"/>
                    <a:pt x="17047" y="4053"/>
                    <a:pt x="17047" y="4031"/>
                  </a:cubicBezTo>
                  <a:close/>
                  <a:moveTo>
                    <a:pt x="11050" y="9525"/>
                  </a:moveTo>
                  <a:cubicBezTo>
                    <a:pt x="11115" y="9621"/>
                    <a:pt x="11189" y="9718"/>
                    <a:pt x="11264" y="9814"/>
                  </a:cubicBezTo>
                  <a:cubicBezTo>
                    <a:pt x="11339" y="9921"/>
                    <a:pt x="11436" y="10017"/>
                    <a:pt x="11521" y="10125"/>
                  </a:cubicBezTo>
                  <a:cubicBezTo>
                    <a:pt x="11500" y="10113"/>
                    <a:pt x="11479" y="10103"/>
                    <a:pt x="11446" y="10092"/>
                  </a:cubicBezTo>
                  <a:cubicBezTo>
                    <a:pt x="11382" y="9996"/>
                    <a:pt x="11318" y="9889"/>
                    <a:pt x="11232" y="9835"/>
                  </a:cubicBezTo>
                  <a:cubicBezTo>
                    <a:pt x="11168" y="9728"/>
                    <a:pt x="11103" y="9621"/>
                    <a:pt x="11050" y="9525"/>
                  </a:cubicBezTo>
                  <a:close/>
                  <a:moveTo>
                    <a:pt x="11800" y="10734"/>
                  </a:moveTo>
                  <a:cubicBezTo>
                    <a:pt x="11843" y="10820"/>
                    <a:pt x="11874" y="10917"/>
                    <a:pt x="11907" y="11013"/>
                  </a:cubicBezTo>
                  <a:cubicBezTo>
                    <a:pt x="11853" y="10927"/>
                    <a:pt x="11810" y="10842"/>
                    <a:pt x="11757" y="10756"/>
                  </a:cubicBezTo>
                  <a:cubicBezTo>
                    <a:pt x="11778" y="10756"/>
                    <a:pt x="11789" y="10746"/>
                    <a:pt x="11800" y="10734"/>
                  </a:cubicBezTo>
                  <a:close/>
                  <a:moveTo>
                    <a:pt x="18513" y="6901"/>
                  </a:moveTo>
                  <a:cubicBezTo>
                    <a:pt x="18567" y="7137"/>
                    <a:pt x="18749" y="7372"/>
                    <a:pt x="18856" y="7598"/>
                  </a:cubicBezTo>
                  <a:lnTo>
                    <a:pt x="19209" y="8272"/>
                  </a:lnTo>
                  <a:cubicBezTo>
                    <a:pt x="19327" y="8518"/>
                    <a:pt x="19445" y="8754"/>
                    <a:pt x="19562" y="9000"/>
                  </a:cubicBezTo>
                  <a:cubicBezTo>
                    <a:pt x="19638" y="9150"/>
                    <a:pt x="19702" y="9375"/>
                    <a:pt x="19809" y="9525"/>
                  </a:cubicBezTo>
                  <a:cubicBezTo>
                    <a:pt x="19809" y="9535"/>
                    <a:pt x="19798" y="9535"/>
                    <a:pt x="19798" y="9546"/>
                  </a:cubicBezTo>
                  <a:cubicBezTo>
                    <a:pt x="19755" y="9546"/>
                    <a:pt x="19723" y="9568"/>
                    <a:pt x="19712" y="9611"/>
                  </a:cubicBezTo>
                  <a:cubicBezTo>
                    <a:pt x="19681" y="9739"/>
                    <a:pt x="19627" y="9846"/>
                    <a:pt x="19562" y="9942"/>
                  </a:cubicBezTo>
                  <a:cubicBezTo>
                    <a:pt x="19541" y="9942"/>
                    <a:pt x="19520" y="9953"/>
                    <a:pt x="19488" y="9953"/>
                  </a:cubicBezTo>
                  <a:cubicBezTo>
                    <a:pt x="19317" y="10006"/>
                    <a:pt x="19145" y="10071"/>
                    <a:pt x="18984" y="10125"/>
                  </a:cubicBezTo>
                  <a:cubicBezTo>
                    <a:pt x="18663" y="10232"/>
                    <a:pt x="18353" y="10349"/>
                    <a:pt x="18042" y="10467"/>
                  </a:cubicBezTo>
                  <a:cubicBezTo>
                    <a:pt x="17989" y="10489"/>
                    <a:pt x="17935" y="10510"/>
                    <a:pt x="17871" y="10531"/>
                  </a:cubicBezTo>
                  <a:cubicBezTo>
                    <a:pt x="17603" y="10617"/>
                    <a:pt x="17335" y="10724"/>
                    <a:pt x="17078" y="10831"/>
                  </a:cubicBezTo>
                  <a:cubicBezTo>
                    <a:pt x="16693" y="11003"/>
                    <a:pt x="16318" y="11195"/>
                    <a:pt x="15954" y="11409"/>
                  </a:cubicBezTo>
                  <a:cubicBezTo>
                    <a:pt x="15472" y="11666"/>
                    <a:pt x="14991" y="11945"/>
                    <a:pt x="14520" y="12223"/>
                  </a:cubicBezTo>
                  <a:cubicBezTo>
                    <a:pt x="14220" y="12395"/>
                    <a:pt x="13909" y="12576"/>
                    <a:pt x="13588" y="12705"/>
                  </a:cubicBezTo>
                  <a:cubicBezTo>
                    <a:pt x="13506" y="12734"/>
                    <a:pt x="13414" y="12780"/>
                    <a:pt x="13327" y="12780"/>
                  </a:cubicBezTo>
                  <a:cubicBezTo>
                    <a:pt x="13288" y="12780"/>
                    <a:pt x="13249" y="12771"/>
                    <a:pt x="13213" y="12747"/>
                  </a:cubicBezTo>
                  <a:cubicBezTo>
                    <a:pt x="13202" y="12737"/>
                    <a:pt x="13202" y="12737"/>
                    <a:pt x="13192" y="12737"/>
                  </a:cubicBezTo>
                  <a:lnTo>
                    <a:pt x="13159" y="12705"/>
                  </a:lnTo>
                  <a:cubicBezTo>
                    <a:pt x="13128" y="12673"/>
                    <a:pt x="13106" y="12630"/>
                    <a:pt x="13085" y="12609"/>
                  </a:cubicBezTo>
                  <a:cubicBezTo>
                    <a:pt x="12988" y="12502"/>
                    <a:pt x="12902" y="12395"/>
                    <a:pt x="12795" y="12298"/>
                  </a:cubicBezTo>
                  <a:cubicBezTo>
                    <a:pt x="12560" y="11977"/>
                    <a:pt x="12357" y="11645"/>
                    <a:pt x="12196" y="11281"/>
                  </a:cubicBezTo>
                  <a:cubicBezTo>
                    <a:pt x="12185" y="11260"/>
                    <a:pt x="12174" y="11227"/>
                    <a:pt x="12153" y="11206"/>
                  </a:cubicBezTo>
                  <a:cubicBezTo>
                    <a:pt x="12121" y="11077"/>
                    <a:pt x="12078" y="10949"/>
                    <a:pt x="12024" y="10831"/>
                  </a:cubicBezTo>
                  <a:cubicBezTo>
                    <a:pt x="12003" y="10756"/>
                    <a:pt x="11981" y="10681"/>
                    <a:pt x="11950" y="10606"/>
                  </a:cubicBezTo>
                  <a:cubicBezTo>
                    <a:pt x="11981" y="10574"/>
                    <a:pt x="12014" y="10553"/>
                    <a:pt x="12057" y="10531"/>
                  </a:cubicBezTo>
                  <a:lnTo>
                    <a:pt x="12410" y="10370"/>
                  </a:lnTo>
                  <a:cubicBezTo>
                    <a:pt x="12635" y="10263"/>
                    <a:pt x="12871" y="10135"/>
                    <a:pt x="13085" y="9996"/>
                  </a:cubicBezTo>
                  <a:cubicBezTo>
                    <a:pt x="13523" y="9739"/>
                    <a:pt x="13952" y="9439"/>
                    <a:pt x="14370" y="9139"/>
                  </a:cubicBezTo>
                  <a:cubicBezTo>
                    <a:pt x="15205" y="8540"/>
                    <a:pt x="16019" y="7908"/>
                    <a:pt x="16939" y="7448"/>
                  </a:cubicBezTo>
                  <a:cubicBezTo>
                    <a:pt x="17432" y="7201"/>
                    <a:pt x="17946" y="7008"/>
                    <a:pt x="18481" y="6901"/>
                  </a:cubicBezTo>
                  <a:cubicBezTo>
                    <a:pt x="18487" y="6907"/>
                    <a:pt x="18492" y="6909"/>
                    <a:pt x="18497" y="6909"/>
                  </a:cubicBezTo>
                  <a:cubicBezTo>
                    <a:pt x="18503" y="6909"/>
                    <a:pt x="18508" y="6907"/>
                    <a:pt x="18513" y="6901"/>
                  </a:cubicBezTo>
                  <a:close/>
                  <a:moveTo>
                    <a:pt x="14444" y="12490"/>
                  </a:moveTo>
                  <a:lnTo>
                    <a:pt x="14423" y="12512"/>
                  </a:lnTo>
                  <a:lnTo>
                    <a:pt x="14230" y="12640"/>
                  </a:lnTo>
                  <a:cubicBezTo>
                    <a:pt x="14209" y="12640"/>
                    <a:pt x="14187" y="12652"/>
                    <a:pt x="14177" y="12662"/>
                  </a:cubicBezTo>
                  <a:cubicBezTo>
                    <a:pt x="14070" y="12716"/>
                    <a:pt x="13963" y="12759"/>
                    <a:pt x="13856" y="12812"/>
                  </a:cubicBezTo>
                  <a:cubicBezTo>
                    <a:pt x="13909" y="12780"/>
                    <a:pt x="13963" y="12747"/>
                    <a:pt x="14006" y="12726"/>
                  </a:cubicBezTo>
                  <a:cubicBezTo>
                    <a:pt x="14156" y="12652"/>
                    <a:pt x="14305" y="12576"/>
                    <a:pt x="14444" y="12490"/>
                  </a:cubicBezTo>
                  <a:close/>
                  <a:moveTo>
                    <a:pt x="12935" y="12801"/>
                  </a:moveTo>
                  <a:lnTo>
                    <a:pt x="12935" y="12801"/>
                  </a:lnTo>
                  <a:cubicBezTo>
                    <a:pt x="12978" y="12844"/>
                    <a:pt x="13031" y="12897"/>
                    <a:pt x="13095" y="12940"/>
                  </a:cubicBezTo>
                  <a:cubicBezTo>
                    <a:pt x="13108" y="12953"/>
                    <a:pt x="13124" y="12958"/>
                    <a:pt x="13142" y="12958"/>
                  </a:cubicBezTo>
                  <a:cubicBezTo>
                    <a:pt x="13155" y="12958"/>
                    <a:pt x="13168" y="12956"/>
                    <a:pt x="13181" y="12951"/>
                  </a:cubicBezTo>
                  <a:cubicBezTo>
                    <a:pt x="13181" y="12962"/>
                    <a:pt x="13192" y="12962"/>
                    <a:pt x="13192" y="12962"/>
                  </a:cubicBezTo>
                  <a:cubicBezTo>
                    <a:pt x="13239" y="12977"/>
                    <a:pt x="13291" y="12987"/>
                    <a:pt x="13345" y="12987"/>
                  </a:cubicBezTo>
                  <a:cubicBezTo>
                    <a:pt x="13353" y="12987"/>
                    <a:pt x="13360" y="12987"/>
                    <a:pt x="13367" y="12987"/>
                  </a:cubicBezTo>
                  <a:lnTo>
                    <a:pt x="13367" y="12987"/>
                  </a:lnTo>
                  <a:cubicBezTo>
                    <a:pt x="13342" y="12991"/>
                    <a:pt x="13315" y="12998"/>
                    <a:pt x="13288" y="13004"/>
                  </a:cubicBezTo>
                  <a:cubicBezTo>
                    <a:pt x="13213" y="13016"/>
                    <a:pt x="13128" y="13016"/>
                    <a:pt x="13052" y="13026"/>
                  </a:cubicBezTo>
                  <a:cubicBezTo>
                    <a:pt x="13052" y="13016"/>
                    <a:pt x="13042" y="12994"/>
                    <a:pt x="13042" y="12983"/>
                  </a:cubicBezTo>
                  <a:cubicBezTo>
                    <a:pt x="12999" y="12919"/>
                    <a:pt x="12967" y="12866"/>
                    <a:pt x="12935" y="12801"/>
                  </a:cubicBezTo>
                  <a:close/>
                  <a:moveTo>
                    <a:pt x="12084" y="1"/>
                  </a:moveTo>
                  <a:cubicBezTo>
                    <a:pt x="11956" y="1"/>
                    <a:pt x="11829" y="6"/>
                    <a:pt x="11703" y="17"/>
                  </a:cubicBezTo>
                  <a:cubicBezTo>
                    <a:pt x="11179" y="59"/>
                    <a:pt x="10536" y="188"/>
                    <a:pt x="10065" y="488"/>
                  </a:cubicBezTo>
                  <a:cubicBezTo>
                    <a:pt x="10011" y="498"/>
                    <a:pt x="9958" y="519"/>
                    <a:pt x="9915" y="541"/>
                  </a:cubicBezTo>
                  <a:cubicBezTo>
                    <a:pt x="9733" y="605"/>
                    <a:pt x="9562" y="691"/>
                    <a:pt x="9390" y="787"/>
                  </a:cubicBezTo>
                  <a:cubicBezTo>
                    <a:pt x="9316" y="819"/>
                    <a:pt x="9240" y="862"/>
                    <a:pt x="9176" y="916"/>
                  </a:cubicBezTo>
                  <a:cubicBezTo>
                    <a:pt x="9170" y="904"/>
                    <a:pt x="9158" y="896"/>
                    <a:pt x="9144" y="896"/>
                  </a:cubicBezTo>
                  <a:cubicBezTo>
                    <a:pt x="9133" y="896"/>
                    <a:pt x="9121" y="901"/>
                    <a:pt x="9112" y="916"/>
                  </a:cubicBezTo>
                  <a:cubicBezTo>
                    <a:pt x="9102" y="948"/>
                    <a:pt x="9080" y="980"/>
                    <a:pt x="9069" y="1012"/>
                  </a:cubicBezTo>
                  <a:cubicBezTo>
                    <a:pt x="8994" y="1098"/>
                    <a:pt x="8940" y="1183"/>
                    <a:pt x="8940" y="1301"/>
                  </a:cubicBezTo>
                  <a:cubicBezTo>
                    <a:pt x="8812" y="1590"/>
                    <a:pt x="8716" y="1880"/>
                    <a:pt x="8630" y="2190"/>
                  </a:cubicBezTo>
                  <a:cubicBezTo>
                    <a:pt x="8512" y="2608"/>
                    <a:pt x="8405" y="3058"/>
                    <a:pt x="8373" y="3496"/>
                  </a:cubicBezTo>
                  <a:cubicBezTo>
                    <a:pt x="8331" y="3914"/>
                    <a:pt x="8395" y="4310"/>
                    <a:pt x="8555" y="4695"/>
                  </a:cubicBezTo>
                  <a:cubicBezTo>
                    <a:pt x="8576" y="4738"/>
                    <a:pt x="8588" y="4781"/>
                    <a:pt x="8609" y="4824"/>
                  </a:cubicBezTo>
                  <a:cubicBezTo>
                    <a:pt x="8641" y="4942"/>
                    <a:pt x="8683" y="5049"/>
                    <a:pt x="8726" y="5166"/>
                  </a:cubicBezTo>
                  <a:cubicBezTo>
                    <a:pt x="8823" y="5392"/>
                    <a:pt x="8940" y="5616"/>
                    <a:pt x="9069" y="5841"/>
                  </a:cubicBezTo>
                  <a:cubicBezTo>
                    <a:pt x="9166" y="6013"/>
                    <a:pt x="9262" y="6194"/>
                    <a:pt x="9380" y="6366"/>
                  </a:cubicBezTo>
                  <a:cubicBezTo>
                    <a:pt x="9433" y="6527"/>
                    <a:pt x="9466" y="6698"/>
                    <a:pt x="9508" y="6869"/>
                  </a:cubicBezTo>
                  <a:cubicBezTo>
                    <a:pt x="9551" y="7019"/>
                    <a:pt x="9594" y="7180"/>
                    <a:pt x="9669" y="7319"/>
                  </a:cubicBezTo>
                  <a:cubicBezTo>
                    <a:pt x="9711" y="7394"/>
                    <a:pt x="9765" y="7458"/>
                    <a:pt x="9818" y="7522"/>
                  </a:cubicBezTo>
                  <a:cubicBezTo>
                    <a:pt x="9883" y="7598"/>
                    <a:pt x="9980" y="7662"/>
                    <a:pt x="10011" y="7758"/>
                  </a:cubicBezTo>
                  <a:cubicBezTo>
                    <a:pt x="10011" y="7779"/>
                    <a:pt x="10011" y="7801"/>
                    <a:pt x="10022" y="7822"/>
                  </a:cubicBezTo>
                  <a:cubicBezTo>
                    <a:pt x="10022" y="7908"/>
                    <a:pt x="10001" y="7993"/>
                    <a:pt x="10011" y="8079"/>
                  </a:cubicBezTo>
                  <a:cubicBezTo>
                    <a:pt x="10022" y="8154"/>
                    <a:pt x="10054" y="8229"/>
                    <a:pt x="10087" y="8304"/>
                  </a:cubicBezTo>
                  <a:cubicBezTo>
                    <a:pt x="10183" y="8529"/>
                    <a:pt x="10322" y="8743"/>
                    <a:pt x="10451" y="8968"/>
                  </a:cubicBezTo>
                  <a:cubicBezTo>
                    <a:pt x="10686" y="9385"/>
                    <a:pt x="10932" y="9803"/>
                    <a:pt x="11168" y="10220"/>
                  </a:cubicBezTo>
                  <a:cubicBezTo>
                    <a:pt x="11714" y="11184"/>
                    <a:pt x="12271" y="12138"/>
                    <a:pt x="12817" y="13101"/>
                  </a:cubicBezTo>
                  <a:cubicBezTo>
                    <a:pt x="12841" y="13141"/>
                    <a:pt x="12876" y="13163"/>
                    <a:pt x="12915" y="13163"/>
                  </a:cubicBezTo>
                  <a:cubicBezTo>
                    <a:pt x="12928" y="13163"/>
                    <a:pt x="12942" y="13160"/>
                    <a:pt x="12956" y="13154"/>
                  </a:cubicBezTo>
                  <a:cubicBezTo>
                    <a:pt x="13025" y="13200"/>
                    <a:pt x="13116" y="13213"/>
                    <a:pt x="13209" y="13213"/>
                  </a:cubicBezTo>
                  <a:cubicBezTo>
                    <a:pt x="13246" y="13213"/>
                    <a:pt x="13284" y="13211"/>
                    <a:pt x="13320" y="13208"/>
                  </a:cubicBezTo>
                  <a:lnTo>
                    <a:pt x="13320" y="13208"/>
                  </a:lnTo>
                  <a:cubicBezTo>
                    <a:pt x="13213" y="13626"/>
                    <a:pt x="13159" y="14065"/>
                    <a:pt x="13063" y="14493"/>
                  </a:cubicBezTo>
                  <a:cubicBezTo>
                    <a:pt x="12956" y="14922"/>
                    <a:pt x="12828" y="15339"/>
                    <a:pt x="12688" y="15757"/>
                  </a:cubicBezTo>
                  <a:cubicBezTo>
                    <a:pt x="12538" y="16174"/>
                    <a:pt x="12367" y="16592"/>
                    <a:pt x="12185" y="16988"/>
                  </a:cubicBezTo>
                  <a:cubicBezTo>
                    <a:pt x="12089" y="17180"/>
                    <a:pt x="12003" y="17363"/>
                    <a:pt x="11928" y="17566"/>
                  </a:cubicBezTo>
                  <a:cubicBezTo>
                    <a:pt x="11864" y="17706"/>
                    <a:pt x="11789" y="17887"/>
                    <a:pt x="11800" y="18048"/>
                  </a:cubicBezTo>
                  <a:cubicBezTo>
                    <a:pt x="11682" y="18101"/>
                    <a:pt x="11564" y="18166"/>
                    <a:pt x="11446" y="18230"/>
                  </a:cubicBezTo>
                  <a:cubicBezTo>
                    <a:pt x="11521" y="18101"/>
                    <a:pt x="11586" y="17963"/>
                    <a:pt x="11639" y="17834"/>
                  </a:cubicBezTo>
                  <a:cubicBezTo>
                    <a:pt x="11746" y="17630"/>
                    <a:pt x="11832" y="17427"/>
                    <a:pt x="11917" y="17213"/>
                  </a:cubicBezTo>
                  <a:cubicBezTo>
                    <a:pt x="12078" y="16828"/>
                    <a:pt x="12228" y="16442"/>
                    <a:pt x="12345" y="16035"/>
                  </a:cubicBezTo>
                  <a:cubicBezTo>
                    <a:pt x="12602" y="15200"/>
                    <a:pt x="12795" y="14332"/>
                    <a:pt x="12849" y="13454"/>
                  </a:cubicBezTo>
                  <a:cubicBezTo>
                    <a:pt x="12849" y="13449"/>
                    <a:pt x="12846" y="13446"/>
                    <a:pt x="12844" y="13446"/>
                  </a:cubicBezTo>
                  <a:cubicBezTo>
                    <a:pt x="12841" y="13446"/>
                    <a:pt x="12838" y="13449"/>
                    <a:pt x="12838" y="13454"/>
                  </a:cubicBezTo>
                  <a:cubicBezTo>
                    <a:pt x="12710" y="14311"/>
                    <a:pt x="12560" y="15157"/>
                    <a:pt x="12303" y="15992"/>
                  </a:cubicBezTo>
                  <a:cubicBezTo>
                    <a:pt x="12164" y="16431"/>
                    <a:pt x="12003" y="16859"/>
                    <a:pt x="11821" y="17288"/>
                  </a:cubicBezTo>
                  <a:cubicBezTo>
                    <a:pt x="11736" y="17480"/>
                    <a:pt x="11650" y="17673"/>
                    <a:pt x="11553" y="17866"/>
                  </a:cubicBezTo>
                  <a:cubicBezTo>
                    <a:pt x="11489" y="18005"/>
                    <a:pt x="11403" y="18144"/>
                    <a:pt x="11339" y="18284"/>
                  </a:cubicBezTo>
                  <a:cubicBezTo>
                    <a:pt x="11200" y="18358"/>
                    <a:pt x="11050" y="18434"/>
                    <a:pt x="10911" y="18508"/>
                  </a:cubicBezTo>
                  <a:cubicBezTo>
                    <a:pt x="11457" y="17416"/>
                    <a:pt x="11853" y="16228"/>
                    <a:pt x="12110" y="15029"/>
                  </a:cubicBezTo>
                  <a:cubicBezTo>
                    <a:pt x="12110" y="15029"/>
                    <a:pt x="12105" y="15024"/>
                    <a:pt x="12102" y="15024"/>
                  </a:cubicBezTo>
                  <a:cubicBezTo>
                    <a:pt x="12101" y="15024"/>
                    <a:pt x="12100" y="15025"/>
                    <a:pt x="12100" y="15029"/>
                  </a:cubicBezTo>
                  <a:cubicBezTo>
                    <a:pt x="11778" y="16249"/>
                    <a:pt x="11339" y="17416"/>
                    <a:pt x="10815" y="18562"/>
                  </a:cubicBezTo>
                  <a:cubicBezTo>
                    <a:pt x="10729" y="18605"/>
                    <a:pt x="10632" y="18658"/>
                    <a:pt x="10536" y="18701"/>
                  </a:cubicBezTo>
                  <a:cubicBezTo>
                    <a:pt x="11082" y="17620"/>
                    <a:pt x="11446" y="16421"/>
                    <a:pt x="11703" y="15243"/>
                  </a:cubicBezTo>
                  <a:cubicBezTo>
                    <a:pt x="11703" y="15230"/>
                    <a:pt x="11696" y="15225"/>
                    <a:pt x="11689" y="15225"/>
                  </a:cubicBezTo>
                  <a:cubicBezTo>
                    <a:pt x="11685" y="15225"/>
                    <a:pt x="11682" y="15227"/>
                    <a:pt x="11682" y="15232"/>
                  </a:cubicBezTo>
                  <a:cubicBezTo>
                    <a:pt x="11393" y="16463"/>
                    <a:pt x="10943" y="17609"/>
                    <a:pt x="10440" y="18755"/>
                  </a:cubicBezTo>
                  <a:cubicBezTo>
                    <a:pt x="10332" y="18819"/>
                    <a:pt x="10225" y="18872"/>
                    <a:pt x="10118" y="18926"/>
                  </a:cubicBezTo>
                  <a:cubicBezTo>
                    <a:pt x="10268" y="18680"/>
                    <a:pt x="10375" y="18391"/>
                    <a:pt x="10493" y="18123"/>
                  </a:cubicBezTo>
                  <a:cubicBezTo>
                    <a:pt x="10611" y="17844"/>
                    <a:pt x="10718" y="17577"/>
                    <a:pt x="10825" y="17299"/>
                  </a:cubicBezTo>
                  <a:cubicBezTo>
                    <a:pt x="11050" y="16688"/>
                    <a:pt x="11243" y="16057"/>
                    <a:pt x="11393" y="15424"/>
                  </a:cubicBezTo>
                  <a:cubicBezTo>
                    <a:pt x="11399" y="15412"/>
                    <a:pt x="11391" y="15407"/>
                    <a:pt x="11383" y="15407"/>
                  </a:cubicBezTo>
                  <a:cubicBezTo>
                    <a:pt x="11377" y="15407"/>
                    <a:pt x="11372" y="15409"/>
                    <a:pt x="11372" y="15414"/>
                  </a:cubicBezTo>
                  <a:cubicBezTo>
                    <a:pt x="11200" y="16057"/>
                    <a:pt x="10996" y="16688"/>
                    <a:pt x="10761" y="17309"/>
                  </a:cubicBezTo>
                  <a:cubicBezTo>
                    <a:pt x="10643" y="17609"/>
                    <a:pt x="10515" y="17909"/>
                    <a:pt x="10386" y="18198"/>
                  </a:cubicBezTo>
                  <a:cubicBezTo>
                    <a:pt x="10268" y="18455"/>
                    <a:pt x="10118" y="18712"/>
                    <a:pt x="10022" y="18979"/>
                  </a:cubicBezTo>
                  <a:cubicBezTo>
                    <a:pt x="9937" y="19022"/>
                    <a:pt x="9861" y="19065"/>
                    <a:pt x="9776" y="19108"/>
                  </a:cubicBezTo>
                  <a:cubicBezTo>
                    <a:pt x="10194" y="18294"/>
                    <a:pt x="10515" y="17416"/>
                    <a:pt x="10793" y="16549"/>
                  </a:cubicBezTo>
                  <a:cubicBezTo>
                    <a:pt x="11082" y="15628"/>
                    <a:pt x="11339" y="14675"/>
                    <a:pt x="11436" y="13711"/>
                  </a:cubicBezTo>
                  <a:cubicBezTo>
                    <a:pt x="11436" y="13706"/>
                    <a:pt x="11433" y="13703"/>
                    <a:pt x="11430" y="13703"/>
                  </a:cubicBezTo>
                  <a:cubicBezTo>
                    <a:pt x="11427" y="13703"/>
                    <a:pt x="11425" y="13706"/>
                    <a:pt x="11425" y="13711"/>
                  </a:cubicBezTo>
                  <a:cubicBezTo>
                    <a:pt x="11222" y="14643"/>
                    <a:pt x="11039" y="15585"/>
                    <a:pt x="10750" y="16506"/>
                  </a:cubicBezTo>
                  <a:cubicBezTo>
                    <a:pt x="10451" y="17416"/>
                    <a:pt x="10075" y="18284"/>
                    <a:pt x="9680" y="19151"/>
                  </a:cubicBezTo>
                  <a:cubicBezTo>
                    <a:pt x="9604" y="19193"/>
                    <a:pt x="9519" y="19236"/>
                    <a:pt x="9444" y="19279"/>
                  </a:cubicBezTo>
                  <a:cubicBezTo>
                    <a:pt x="9669" y="18969"/>
                    <a:pt x="9787" y="18551"/>
                    <a:pt x="9915" y="18198"/>
                  </a:cubicBezTo>
                  <a:cubicBezTo>
                    <a:pt x="10087" y="17727"/>
                    <a:pt x="10247" y="17245"/>
                    <a:pt x="10397" y="16763"/>
                  </a:cubicBezTo>
                  <a:cubicBezTo>
                    <a:pt x="10708" y="15800"/>
                    <a:pt x="11007" y="14803"/>
                    <a:pt x="11179" y="13797"/>
                  </a:cubicBezTo>
                  <a:cubicBezTo>
                    <a:pt x="11179" y="13791"/>
                    <a:pt x="11172" y="13785"/>
                    <a:pt x="11166" y="13785"/>
                  </a:cubicBezTo>
                  <a:cubicBezTo>
                    <a:pt x="11161" y="13785"/>
                    <a:pt x="11157" y="13788"/>
                    <a:pt x="11157" y="13797"/>
                  </a:cubicBezTo>
                  <a:cubicBezTo>
                    <a:pt x="10889" y="14739"/>
                    <a:pt x="10665" y="15693"/>
                    <a:pt x="10365" y="16635"/>
                  </a:cubicBezTo>
                  <a:cubicBezTo>
                    <a:pt x="10215" y="17106"/>
                    <a:pt x="10065" y="17566"/>
                    <a:pt x="9894" y="18027"/>
                  </a:cubicBezTo>
                  <a:cubicBezTo>
                    <a:pt x="9808" y="18284"/>
                    <a:pt x="9723" y="18530"/>
                    <a:pt x="9615" y="18776"/>
                  </a:cubicBezTo>
                  <a:cubicBezTo>
                    <a:pt x="9530" y="18979"/>
                    <a:pt x="9412" y="19162"/>
                    <a:pt x="9305" y="19355"/>
                  </a:cubicBezTo>
                  <a:cubicBezTo>
                    <a:pt x="9197" y="19408"/>
                    <a:pt x="9080" y="19472"/>
                    <a:pt x="8962" y="19536"/>
                  </a:cubicBezTo>
                  <a:cubicBezTo>
                    <a:pt x="9155" y="19129"/>
                    <a:pt x="9305" y="18691"/>
                    <a:pt x="9466" y="18273"/>
                  </a:cubicBezTo>
                  <a:cubicBezTo>
                    <a:pt x="9647" y="17780"/>
                    <a:pt x="9818" y="17288"/>
                    <a:pt x="9980" y="16785"/>
                  </a:cubicBezTo>
                  <a:cubicBezTo>
                    <a:pt x="10311" y="15757"/>
                    <a:pt x="10632" y="14686"/>
                    <a:pt x="10793" y="13604"/>
                  </a:cubicBezTo>
                  <a:cubicBezTo>
                    <a:pt x="10793" y="13599"/>
                    <a:pt x="10788" y="13596"/>
                    <a:pt x="10783" y="13596"/>
                  </a:cubicBezTo>
                  <a:cubicBezTo>
                    <a:pt x="10777" y="13596"/>
                    <a:pt x="10772" y="13599"/>
                    <a:pt x="10772" y="13604"/>
                  </a:cubicBezTo>
                  <a:cubicBezTo>
                    <a:pt x="10493" y="14653"/>
                    <a:pt x="10258" y="15703"/>
                    <a:pt x="9926" y="16731"/>
                  </a:cubicBezTo>
                  <a:cubicBezTo>
                    <a:pt x="9754" y="17266"/>
                    <a:pt x="9573" y="17791"/>
                    <a:pt x="9369" y="18315"/>
                  </a:cubicBezTo>
                  <a:cubicBezTo>
                    <a:pt x="9197" y="18744"/>
                    <a:pt x="8994" y="19172"/>
                    <a:pt x="8833" y="19600"/>
                  </a:cubicBezTo>
                  <a:cubicBezTo>
                    <a:pt x="8748" y="19643"/>
                    <a:pt x="8662" y="19697"/>
                    <a:pt x="8576" y="19740"/>
                  </a:cubicBezTo>
                  <a:cubicBezTo>
                    <a:pt x="8812" y="19279"/>
                    <a:pt x="8983" y="18765"/>
                    <a:pt x="9155" y="18284"/>
                  </a:cubicBezTo>
                  <a:cubicBezTo>
                    <a:pt x="9337" y="17780"/>
                    <a:pt x="9508" y="17266"/>
                    <a:pt x="9669" y="16752"/>
                  </a:cubicBezTo>
                  <a:cubicBezTo>
                    <a:pt x="9980" y="15714"/>
                    <a:pt x="10290" y="14643"/>
                    <a:pt x="10429" y="13561"/>
                  </a:cubicBezTo>
                  <a:cubicBezTo>
                    <a:pt x="10429" y="13555"/>
                    <a:pt x="10422" y="13549"/>
                    <a:pt x="10416" y="13549"/>
                  </a:cubicBezTo>
                  <a:cubicBezTo>
                    <a:pt x="10412" y="13549"/>
                    <a:pt x="10408" y="13552"/>
                    <a:pt x="10408" y="13561"/>
                  </a:cubicBezTo>
                  <a:cubicBezTo>
                    <a:pt x="10140" y="14611"/>
                    <a:pt x="9926" y="15660"/>
                    <a:pt x="9615" y="16699"/>
                  </a:cubicBezTo>
                  <a:cubicBezTo>
                    <a:pt x="9454" y="17213"/>
                    <a:pt x="9283" y="17727"/>
                    <a:pt x="9102" y="18230"/>
                  </a:cubicBezTo>
                  <a:cubicBezTo>
                    <a:pt x="8919" y="18733"/>
                    <a:pt x="8683" y="19236"/>
                    <a:pt x="8523" y="19740"/>
                  </a:cubicBezTo>
                  <a:cubicBezTo>
                    <a:pt x="8512" y="19750"/>
                    <a:pt x="8523" y="19761"/>
                    <a:pt x="8523" y="19761"/>
                  </a:cubicBezTo>
                  <a:cubicBezTo>
                    <a:pt x="8480" y="19793"/>
                    <a:pt x="8427" y="19815"/>
                    <a:pt x="8384" y="19847"/>
                  </a:cubicBezTo>
                  <a:cubicBezTo>
                    <a:pt x="8502" y="19558"/>
                    <a:pt x="8588" y="19236"/>
                    <a:pt x="8683" y="18948"/>
                  </a:cubicBezTo>
                  <a:cubicBezTo>
                    <a:pt x="8812" y="18551"/>
                    <a:pt x="8940" y="18155"/>
                    <a:pt x="9059" y="17759"/>
                  </a:cubicBezTo>
                  <a:cubicBezTo>
                    <a:pt x="9294" y="16945"/>
                    <a:pt x="9487" y="16121"/>
                    <a:pt x="9669" y="15296"/>
                  </a:cubicBezTo>
                  <a:cubicBezTo>
                    <a:pt x="9669" y="15290"/>
                    <a:pt x="9661" y="15284"/>
                    <a:pt x="9653" y="15284"/>
                  </a:cubicBezTo>
                  <a:cubicBezTo>
                    <a:pt x="9647" y="15284"/>
                    <a:pt x="9641" y="15287"/>
                    <a:pt x="9637" y="15296"/>
                  </a:cubicBezTo>
                  <a:cubicBezTo>
                    <a:pt x="9466" y="16099"/>
                    <a:pt x="9251" y="16902"/>
                    <a:pt x="9016" y="17706"/>
                  </a:cubicBezTo>
                  <a:cubicBezTo>
                    <a:pt x="8898" y="18091"/>
                    <a:pt x="8780" y="18476"/>
                    <a:pt x="8652" y="18851"/>
                  </a:cubicBezTo>
                  <a:cubicBezTo>
                    <a:pt x="8534" y="19193"/>
                    <a:pt x="8362" y="19547"/>
                    <a:pt x="8266" y="19900"/>
                  </a:cubicBezTo>
                  <a:cubicBezTo>
                    <a:pt x="8074" y="20007"/>
                    <a:pt x="7881" y="20114"/>
                    <a:pt x="7677" y="20221"/>
                  </a:cubicBezTo>
                  <a:cubicBezTo>
                    <a:pt x="7859" y="19761"/>
                    <a:pt x="7998" y="19279"/>
                    <a:pt x="8148" y="18819"/>
                  </a:cubicBezTo>
                  <a:cubicBezTo>
                    <a:pt x="8341" y="18198"/>
                    <a:pt x="8523" y="17566"/>
                    <a:pt x="8652" y="16935"/>
                  </a:cubicBezTo>
                  <a:cubicBezTo>
                    <a:pt x="8652" y="16929"/>
                    <a:pt x="8646" y="16926"/>
                    <a:pt x="8641" y="16926"/>
                  </a:cubicBezTo>
                  <a:cubicBezTo>
                    <a:pt x="8636" y="16926"/>
                    <a:pt x="8630" y="16929"/>
                    <a:pt x="8630" y="16935"/>
                  </a:cubicBezTo>
                  <a:cubicBezTo>
                    <a:pt x="8448" y="17544"/>
                    <a:pt x="8298" y="18155"/>
                    <a:pt x="8105" y="18765"/>
                  </a:cubicBezTo>
                  <a:cubicBezTo>
                    <a:pt x="7945" y="19269"/>
                    <a:pt x="7752" y="19772"/>
                    <a:pt x="7581" y="20275"/>
                  </a:cubicBezTo>
                  <a:cubicBezTo>
                    <a:pt x="7506" y="20318"/>
                    <a:pt x="7420" y="20361"/>
                    <a:pt x="7334" y="20404"/>
                  </a:cubicBezTo>
                  <a:cubicBezTo>
                    <a:pt x="7527" y="19911"/>
                    <a:pt x="7677" y="19408"/>
                    <a:pt x="7827" y="18905"/>
                  </a:cubicBezTo>
                  <a:cubicBezTo>
                    <a:pt x="7998" y="18327"/>
                    <a:pt x="8170" y="17727"/>
                    <a:pt x="8288" y="17127"/>
                  </a:cubicBezTo>
                  <a:cubicBezTo>
                    <a:pt x="8288" y="17115"/>
                    <a:pt x="8280" y="17110"/>
                    <a:pt x="8274" y="17110"/>
                  </a:cubicBezTo>
                  <a:cubicBezTo>
                    <a:pt x="8270" y="17110"/>
                    <a:pt x="8266" y="17112"/>
                    <a:pt x="8266" y="17116"/>
                  </a:cubicBezTo>
                  <a:cubicBezTo>
                    <a:pt x="8105" y="17694"/>
                    <a:pt x="7967" y="18284"/>
                    <a:pt x="7795" y="18862"/>
                  </a:cubicBezTo>
                  <a:cubicBezTo>
                    <a:pt x="7634" y="19397"/>
                    <a:pt x="7441" y="19922"/>
                    <a:pt x="7260" y="20447"/>
                  </a:cubicBezTo>
                  <a:cubicBezTo>
                    <a:pt x="7196" y="20490"/>
                    <a:pt x="7120" y="20521"/>
                    <a:pt x="7056" y="20554"/>
                  </a:cubicBezTo>
                  <a:cubicBezTo>
                    <a:pt x="7056" y="20564"/>
                    <a:pt x="7046" y="20564"/>
                    <a:pt x="7046" y="20564"/>
                  </a:cubicBezTo>
                  <a:cubicBezTo>
                    <a:pt x="7249" y="20061"/>
                    <a:pt x="7377" y="19515"/>
                    <a:pt x="7527" y="18990"/>
                  </a:cubicBezTo>
                  <a:cubicBezTo>
                    <a:pt x="7698" y="18412"/>
                    <a:pt x="7848" y="17823"/>
                    <a:pt x="7977" y="17223"/>
                  </a:cubicBezTo>
                  <a:cubicBezTo>
                    <a:pt x="7977" y="17217"/>
                    <a:pt x="7970" y="17211"/>
                    <a:pt x="7963" y="17211"/>
                  </a:cubicBezTo>
                  <a:cubicBezTo>
                    <a:pt x="7959" y="17211"/>
                    <a:pt x="7955" y="17214"/>
                    <a:pt x="7955" y="17223"/>
                  </a:cubicBezTo>
                  <a:cubicBezTo>
                    <a:pt x="7795" y="17791"/>
                    <a:pt x="7645" y="18369"/>
                    <a:pt x="7474" y="18936"/>
                  </a:cubicBezTo>
                  <a:cubicBezTo>
                    <a:pt x="7313" y="19504"/>
                    <a:pt x="7099" y="20050"/>
                    <a:pt x="6949" y="20618"/>
                  </a:cubicBezTo>
                  <a:cubicBezTo>
                    <a:pt x="6863" y="20661"/>
                    <a:pt x="6778" y="20714"/>
                    <a:pt x="6682" y="20768"/>
                  </a:cubicBezTo>
                  <a:cubicBezTo>
                    <a:pt x="6746" y="20585"/>
                    <a:pt x="6789" y="20414"/>
                    <a:pt x="6853" y="20243"/>
                  </a:cubicBezTo>
                  <a:cubicBezTo>
                    <a:pt x="6949" y="19933"/>
                    <a:pt x="7035" y="19622"/>
                    <a:pt x="7131" y="19301"/>
                  </a:cubicBezTo>
                  <a:cubicBezTo>
                    <a:pt x="7303" y="18691"/>
                    <a:pt x="7506" y="18048"/>
                    <a:pt x="7613" y="17416"/>
                  </a:cubicBezTo>
                  <a:cubicBezTo>
                    <a:pt x="7613" y="17409"/>
                    <a:pt x="7602" y="17401"/>
                    <a:pt x="7596" y="17401"/>
                  </a:cubicBezTo>
                  <a:cubicBezTo>
                    <a:pt x="7593" y="17401"/>
                    <a:pt x="7591" y="17402"/>
                    <a:pt x="7591" y="17406"/>
                  </a:cubicBezTo>
                  <a:cubicBezTo>
                    <a:pt x="7399" y="18016"/>
                    <a:pt x="7270" y="18648"/>
                    <a:pt x="7088" y="19258"/>
                  </a:cubicBezTo>
                  <a:cubicBezTo>
                    <a:pt x="7003" y="19558"/>
                    <a:pt x="6917" y="19847"/>
                    <a:pt x="6820" y="20147"/>
                  </a:cubicBezTo>
                  <a:cubicBezTo>
                    <a:pt x="6746" y="20371"/>
                    <a:pt x="6660" y="20597"/>
                    <a:pt x="6596" y="20821"/>
                  </a:cubicBezTo>
                  <a:cubicBezTo>
                    <a:pt x="6510" y="20864"/>
                    <a:pt x="6425" y="20918"/>
                    <a:pt x="6339" y="20961"/>
                  </a:cubicBezTo>
                  <a:cubicBezTo>
                    <a:pt x="6478" y="20511"/>
                    <a:pt x="6606" y="20040"/>
                    <a:pt x="6724" y="19579"/>
                  </a:cubicBezTo>
                  <a:cubicBezTo>
                    <a:pt x="6863" y="19033"/>
                    <a:pt x="7013" y="18476"/>
                    <a:pt x="7110" y="17920"/>
                  </a:cubicBezTo>
                  <a:cubicBezTo>
                    <a:pt x="7110" y="17913"/>
                    <a:pt x="7103" y="17907"/>
                    <a:pt x="7095" y="17907"/>
                  </a:cubicBezTo>
                  <a:cubicBezTo>
                    <a:pt x="7089" y="17907"/>
                    <a:pt x="7082" y="17911"/>
                    <a:pt x="7077" y="17920"/>
                  </a:cubicBezTo>
                  <a:cubicBezTo>
                    <a:pt x="6927" y="18465"/>
                    <a:pt x="6820" y="19012"/>
                    <a:pt x="6670" y="19569"/>
                  </a:cubicBezTo>
                  <a:cubicBezTo>
                    <a:pt x="6542" y="20050"/>
                    <a:pt x="6403" y="20532"/>
                    <a:pt x="6264" y="21003"/>
                  </a:cubicBezTo>
                  <a:cubicBezTo>
                    <a:pt x="5761" y="21314"/>
                    <a:pt x="5268" y="21635"/>
                    <a:pt x="4797" y="21989"/>
                  </a:cubicBezTo>
                  <a:cubicBezTo>
                    <a:pt x="4090" y="22534"/>
                    <a:pt x="3437" y="23155"/>
                    <a:pt x="2698" y="23669"/>
                  </a:cubicBezTo>
                  <a:cubicBezTo>
                    <a:pt x="2313" y="23937"/>
                    <a:pt x="1895" y="24183"/>
                    <a:pt x="1456" y="24355"/>
                  </a:cubicBezTo>
                  <a:cubicBezTo>
                    <a:pt x="1242" y="24440"/>
                    <a:pt x="1017" y="24504"/>
                    <a:pt x="792" y="24558"/>
                  </a:cubicBezTo>
                  <a:cubicBezTo>
                    <a:pt x="557" y="24612"/>
                    <a:pt x="310" y="24612"/>
                    <a:pt x="75" y="24665"/>
                  </a:cubicBezTo>
                  <a:cubicBezTo>
                    <a:pt x="0" y="24676"/>
                    <a:pt x="0" y="24783"/>
                    <a:pt x="64" y="24804"/>
                  </a:cubicBezTo>
                  <a:cubicBezTo>
                    <a:pt x="172" y="24831"/>
                    <a:pt x="285" y="24842"/>
                    <a:pt x="399" y="24842"/>
                  </a:cubicBezTo>
                  <a:cubicBezTo>
                    <a:pt x="705" y="24842"/>
                    <a:pt x="1023" y="24762"/>
                    <a:pt x="1295" y="24676"/>
                  </a:cubicBezTo>
                  <a:cubicBezTo>
                    <a:pt x="1692" y="24547"/>
                    <a:pt x="2066" y="24366"/>
                    <a:pt x="2420" y="24152"/>
                  </a:cubicBezTo>
                  <a:cubicBezTo>
                    <a:pt x="3191" y="23702"/>
                    <a:pt x="3855" y="23091"/>
                    <a:pt x="4540" y="22534"/>
                  </a:cubicBezTo>
                  <a:cubicBezTo>
                    <a:pt x="5985" y="21356"/>
                    <a:pt x="7667" y="20543"/>
                    <a:pt x="9305" y="19686"/>
                  </a:cubicBezTo>
                  <a:cubicBezTo>
                    <a:pt x="10022" y="19301"/>
                    <a:pt x="10729" y="18926"/>
                    <a:pt x="11446" y="18551"/>
                  </a:cubicBezTo>
                  <a:lnTo>
                    <a:pt x="11446" y="18551"/>
                  </a:lnTo>
                  <a:lnTo>
                    <a:pt x="11350" y="18615"/>
                  </a:lnTo>
                  <a:cubicBezTo>
                    <a:pt x="11168" y="18755"/>
                    <a:pt x="10986" y="18894"/>
                    <a:pt x="10815" y="19044"/>
                  </a:cubicBezTo>
                  <a:cubicBezTo>
                    <a:pt x="10806" y="19061"/>
                    <a:pt x="10818" y="19079"/>
                    <a:pt x="10829" y="19079"/>
                  </a:cubicBezTo>
                  <a:cubicBezTo>
                    <a:pt x="10832" y="19079"/>
                    <a:pt x="10834" y="19078"/>
                    <a:pt x="10836" y="19076"/>
                  </a:cubicBezTo>
                  <a:cubicBezTo>
                    <a:pt x="11018" y="18926"/>
                    <a:pt x="11200" y="18798"/>
                    <a:pt x="11393" y="18680"/>
                  </a:cubicBezTo>
                  <a:cubicBezTo>
                    <a:pt x="11553" y="18572"/>
                    <a:pt x="11746" y="18498"/>
                    <a:pt x="11896" y="18391"/>
                  </a:cubicBezTo>
                  <a:cubicBezTo>
                    <a:pt x="11917" y="18369"/>
                    <a:pt x="11907" y="18327"/>
                    <a:pt x="11885" y="18315"/>
                  </a:cubicBezTo>
                  <a:cubicBezTo>
                    <a:pt x="12003" y="18251"/>
                    <a:pt x="12121" y="18198"/>
                    <a:pt x="12238" y="18134"/>
                  </a:cubicBezTo>
                  <a:cubicBezTo>
                    <a:pt x="12371" y="18058"/>
                    <a:pt x="12295" y="17866"/>
                    <a:pt x="12172" y="17866"/>
                  </a:cubicBezTo>
                  <a:cubicBezTo>
                    <a:pt x="12156" y="17866"/>
                    <a:pt x="12139" y="17869"/>
                    <a:pt x="12121" y="17877"/>
                  </a:cubicBezTo>
                  <a:cubicBezTo>
                    <a:pt x="12142" y="17780"/>
                    <a:pt x="12174" y="17684"/>
                    <a:pt x="12207" y="17587"/>
                  </a:cubicBezTo>
                  <a:cubicBezTo>
                    <a:pt x="12292" y="17384"/>
                    <a:pt x="12388" y="17192"/>
                    <a:pt x="12485" y="16988"/>
                  </a:cubicBezTo>
                  <a:cubicBezTo>
                    <a:pt x="12667" y="16592"/>
                    <a:pt x="12828" y="16185"/>
                    <a:pt x="12967" y="15778"/>
                  </a:cubicBezTo>
                  <a:cubicBezTo>
                    <a:pt x="13106" y="15360"/>
                    <a:pt x="13235" y="14943"/>
                    <a:pt x="13331" y="14515"/>
                  </a:cubicBezTo>
                  <a:cubicBezTo>
                    <a:pt x="13427" y="14097"/>
                    <a:pt x="13545" y="13637"/>
                    <a:pt x="13545" y="13208"/>
                  </a:cubicBezTo>
                  <a:lnTo>
                    <a:pt x="13545" y="13166"/>
                  </a:lnTo>
                  <a:cubicBezTo>
                    <a:pt x="13566" y="13166"/>
                    <a:pt x="13588" y="13154"/>
                    <a:pt x="13609" y="13154"/>
                  </a:cubicBezTo>
                  <a:cubicBezTo>
                    <a:pt x="13845" y="13090"/>
                    <a:pt x="14070" y="12983"/>
                    <a:pt x="14273" y="12866"/>
                  </a:cubicBezTo>
                  <a:cubicBezTo>
                    <a:pt x="14284" y="12866"/>
                    <a:pt x="14284" y="12866"/>
                    <a:pt x="14284" y="12855"/>
                  </a:cubicBezTo>
                  <a:cubicBezTo>
                    <a:pt x="14477" y="12769"/>
                    <a:pt x="14658" y="12673"/>
                    <a:pt x="14841" y="12576"/>
                  </a:cubicBezTo>
                  <a:cubicBezTo>
                    <a:pt x="15279" y="12330"/>
                    <a:pt x="15697" y="12052"/>
                    <a:pt x="16126" y="11784"/>
                  </a:cubicBezTo>
                  <a:cubicBezTo>
                    <a:pt x="16543" y="11527"/>
                    <a:pt x="16971" y="11281"/>
                    <a:pt x="17432" y="11088"/>
                  </a:cubicBezTo>
                  <a:cubicBezTo>
                    <a:pt x="17668" y="10991"/>
                    <a:pt x="17903" y="10917"/>
                    <a:pt x="18149" y="10863"/>
                  </a:cubicBezTo>
                  <a:cubicBezTo>
                    <a:pt x="18427" y="10799"/>
                    <a:pt x="18706" y="10767"/>
                    <a:pt x="18974" y="10692"/>
                  </a:cubicBezTo>
                  <a:cubicBezTo>
                    <a:pt x="19327" y="10585"/>
                    <a:pt x="19766" y="10328"/>
                    <a:pt x="19884" y="9953"/>
                  </a:cubicBezTo>
                  <a:lnTo>
                    <a:pt x="19895" y="9953"/>
                  </a:lnTo>
                  <a:cubicBezTo>
                    <a:pt x="19926" y="9942"/>
                    <a:pt x="19938" y="9910"/>
                    <a:pt x="19926" y="9878"/>
                  </a:cubicBezTo>
                  <a:lnTo>
                    <a:pt x="19926" y="9846"/>
                  </a:lnTo>
                  <a:cubicBezTo>
                    <a:pt x="19959" y="9760"/>
                    <a:pt x="19959" y="9664"/>
                    <a:pt x="19926" y="9578"/>
                  </a:cubicBezTo>
                  <a:cubicBezTo>
                    <a:pt x="19916" y="9375"/>
                    <a:pt x="19755" y="9150"/>
                    <a:pt x="19669" y="8968"/>
                  </a:cubicBezTo>
                  <a:cubicBezTo>
                    <a:pt x="19562" y="8733"/>
                    <a:pt x="19445" y="8486"/>
                    <a:pt x="19327" y="8250"/>
                  </a:cubicBezTo>
                  <a:cubicBezTo>
                    <a:pt x="19198" y="7993"/>
                    <a:pt x="19070" y="7747"/>
                    <a:pt x="18941" y="7490"/>
                  </a:cubicBezTo>
                  <a:cubicBezTo>
                    <a:pt x="18845" y="7287"/>
                    <a:pt x="18749" y="7041"/>
                    <a:pt x="18599" y="6880"/>
                  </a:cubicBezTo>
                  <a:cubicBezTo>
                    <a:pt x="18718" y="6820"/>
                    <a:pt x="18671" y="6631"/>
                    <a:pt x="18535" y="6631"/>
                  </a:cubicBezTo>
                  <a:cubicBezTo>
                    <a:pt x="18525" y="6631"/>
                    <a:pt x="18514" y="6632"/>
                    <a:pt x="18503" y="6634"/>
                  </a:cubicBezTo>
                  <a:cubicBezTo>
                    <a:pt x="18481" y="6634"/>
                    <a:pt x="18449" y="6644"/>
                    <a:pt x="18417" y="6644"/>
                  </a:cubicBezTo>
                  <a:cubicBezTo>
                    <a:pt x="18278" y="6301"/>
                    <a:pt x="18117" y="5970"/>
                    <a:pt x="17989" y="5627"/>
                  </a:cubicBezTo>
                  <a:cubicBezTo>
                    <a:pt x="17981" y="5603"/>
                    <a:pt x="17961" y="5592"/>
                    <a:pt x="17942" y="5592"/>
                  </a:cubicBezTo>
                  <a:cubicBezTo>
                    <a:pt x="17911" y="5592"/>
                    <a:pt x="17879" y="5619"/>
                    <a:pt x="17892" y="5659"/>
                  </a:cubicBezTo>
                  <a:cubicBezTo>
                    <a:pt x="18010" y="6002"/>
                    <a:pt x="18149" y="6344"/>
                    <a:pt x="18331" y="6666"/>
                  </a:cubicBezTo>
                  <a:cubicBezTo>
                    <a:pt x="17142" y="6912"/>
                    <a:pt x="16136" y="7555"/>
                    <a:pt x="15151" y="8250"/>
                  </a:cubicBezTo>
                  <a:cubicBezTo>
                    <a:pt x="15141" y="8250"/>
                    <a:pt x="15119" y="8261"/>
                    <a:pt x="15108" y="8272"/>
                  </a:cubicBezTo>
                  <a:cubicBezTo>
                    <a:pt x="14166" y="8840"/>
                    <a:pt x="13266" y="9450"/>
                    <a:pt x="12399" y="10103"/>
                  </a:cubicBezTo>
                  <a:cubicBezTo>
                    <a:pt x="12345" y="10135"/>
                    <a:pt x="12303" y="10156"/>
                    <a:pt x="12260" y="10178"/>
                  </a:cubicBezTo>
                  <a:cubicBezTo>
                    <a:pt x="12228" y="10199"/>
                    <a:pt x="11981" y="10306"/>
                    <a:pt x="11864" y="10403"/>
                  </a:cubicBezTo>
                  <a:cubicBezTo>
                    <a:pt x="11810" y="10306"/>
                    <a:pt x="11757" y="10210"/>
                    <a:pt x="11693" y="10125"/>
                  </a:cubicBezTo>
                  <a:cubicBezTo>
                    <a:pt x="11425" y="9792"/>
                    <a:pt x="11179" y="9461"/>
                    <a:pt x="10943" y="9118"/>
                  </a:cubicBezTo>
                  <a:cubicBezTo>
                    <a:pt x="11050" y="9097"/>
                    <a:pt x="11146" y="9021"/>
                    <a:pt x="11232" y="8957"/>
                  </a:cubicBezTo>
                  <a:cubicBezTo>
                    <a:pt x="11286" y="8925"/>
                    <a:pt x="11339" y="8904"/>
                    <a:pt x="11393" y="8871"/>
                  </a:cubicBezTo>
                  <a:cubicBezTo>
                    <a:pt x="11639" y="8754"/>
                    <a:pt x="11874" y="8625"/>
                    <a:pt x="12121" y="8486"/>
                  </a:cubicBezTo>
                  <a:cubicBezTo>
                    <a:pt x="12592" y="8219"/>
                    <a:pt x="13052" y="7940"/>
                    <a:pt x="13502" y="7640"/>
                  </a:cubicBezTo>
                  <a:cubicBezTo>
                    <a:pt x="13737" y="7490"/>
                    <a:pt x="13963" y="7329"/>
                    <a:pt x="14198" y="7169"/>
                  </a:cubicBezTo>
                  <a:lnTo>
                    <a:pt x="14263" y="7137"/>
                  </a:lnTo>
                  <a:cubicBezTo>
                    <a:pt x="14884" y="6815"/>
                    <a:pt x="15505" y="6516"/>
                    <a:pt x="16147" y="6237"/>
                  </a:cubicBezTo>
                  <a:cubicBezTo>
                    <a:pt x="16447" y="6109"/>
                    <a:pt x="16747" y="5980"/>
                    <a:pt x="17057" y="5852"/>
                  </a:cubicBezTo>
                  <a:cubicBezTo>
                    <a:pt x="17196" y="5799"/>
                    <a:pt x="17335" y="5745"/>
                    <a:pt x="17475" y="5702"/>
                  </a:cubicBezTo>
                  <a:cubicBezTo>
                    <a:pt x="17571" y="5670"/>
                    <a:pt x="17678" y="5649"/>
                    <a:pt x="17775" y="5616"/>
                  </a:cubicBezTo>
                  <a:cubicBezTo>
                    <a:pt x="17779" y="5624"/>
                    <a:pt x="17786" y="5628"/>
                    <a:pt x="17793" y="5628"/>
                  </a:cubicBezTo>
                  <a:cubicBezTo>
                    <a:pt x="17804" y="5628"/>
                    <a:pt x="17813" y="5619"/>
                    <a:pt x="17806" y="5606"/>
                  </a:cubicBezTo>
                  <a:cubicBezTo>
                    <a:pt x="17839" y="5595"/>
                    <a:pt x="17871" y="5585"/>
                    <a:pt x="17903" y="5563"/>
                  </a:cubicBezTo>
                  <a:cubicBezTo>
                    <a:pt x="17913" y="5552"/>
                    <a:pt x="17913" y="5531"/>
                    <a:pt x="17892" y="5531"/>
                  </a:cubicBezTo>
                  <a:cubicBezTo>
                    <a:pt x="17860" y="5520"/>
                    <a:pt x="17828" y="5509"/>
                    <a:pt x="17796" y="5509"/>
                  </a:cubicBezTo>
                  <a:cubicBezTo>
                    <a:pt x="17742" y="5242"/>
                    <a:pt x="17614" y="4985"/>
                    <a:pt x="17507" y="4738"/>
                  </a:cubicBezTo>
                  <a:cubicBezTo>
                    <a:pt x="17399" y="4481"/>
                    <a:pt x="17292" y="4160"/>
                    <a:pt x="17100" y="3967"/>
                  </a:cubicBezTo>
                  <a:cubicBezTo>
                    <a:pt x="17093" y="3962"/>
                    <a:pt x="17085" y="3960"/>
                    <a:pt x="17077" y="3960"/>
                  </a:cubicBezTo>
                  <a:cubicBezTo>
                    <a:pt x="17051" y="3960"/>
                    <a:pt x="17027" y="3985"/>
                    <a:pt x="17035" y="4010"/>
                  </a:cubicBezTo>
                  <a:lnTo>
                    <a:pt x="17035" y="4031"/>
                  </a:lnTo>
                  <a:cubicBezTo>
                    <a:pt x="16939" y="3786"/>
                    <a:pt x="16800" y="3560"/>
                    <a:pt x="16661" y="3336"/>
                  </a:cubicBezTo>
                  <a:cubicBezTo>
                    <a:pt x="16521" y="3122"/>
                    <a:pt x="16383" y="2896"/>
                    <a:pt x="16211" y="2715"/>
                  </a:cubicBezTo>
                  <a:cubicBezTo>
                    <a:pt x="16211" y="2693"/>
                    <a:pt x="16200" y="2682"/>
                    <a:pt x="16190" y="2682"/>
                  </a:cubicBezTo>
                  <a:cubicBezTo>
                    <a:pt x="16007" y="2137"/>
                    <a:pt x="15601" y="1633"/>
                    <a:pt x="15183" y="1247"/>
                  </a:cubicBezTo>
                  <a:cubicBezTo>
                    <a:pt x="14744" y="819"/>
                    <a:pt x="14220" y="488"/>
                    <a:pt x="13652" y="274"/>
                  </a:cubicBezTo>
                  <a:cubicBezTo>
                    <a:pt x="13151" y="92"/>
                    <a:pt x="12615" y="1"/>
                    <a:pt x="12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2" name="Google Shape;5722;p63"/>
            <p:cNvSpPr/>
            <p:nvPr/>
          </p:nvSpPr>
          <p:spPr>
            <a:xfrm>
              <a:off x="7619249" y="1965988"/>
              <a:ext cx="66066" cy="138459"/>
            </a:xfrm>
            <a:custGeom>
              <a:avLst/>
              <a:gdLst/>
              <a:ahLst/>
              <a:cxnLst/>
              <a:rect l="l" t="t" r="r" b="b"/>
              <a:pathLst>
                <a:path w="898" h="1882" extrusionOk="0">
                  <a:moveTo>
                    <a:pt x="27" y="1"/>
                  </a:moveTo>
                  <a:cubicBezTo>
                    <a:pt x="15" y="1"/>
                    <a:pt x="1" y="16"/>
                    <a:pt x="9" y="31"/>
                  </a:cubicBezTo>
                  <a:cubicBezTo>
                    <a:pt x="180" y="342"/>
                    <a:pt x="351" y="663"/>
                    <a:pt x="501" y="995"/>
                  </a:cubicBezTo>
                  <a:cubicBezTo>
                    <a:pt x="630" y="1284"/>
                    <a:pt x="726" y="1584"/>
                    <a:pt x="865" y="1873"/>
                  </a:cubicBezTo>
                  <a:cubicBezTo>
                    <a:pt x="865" y="1879"/>
                    <a:pt x="868" y="1882"/>
                    <a:pt x="873" y="1882"/>
                  </a:cubicBezTo>
                  <a:cubicBezTo>
                    <a:pt x="882" y="1882"/>
                    <a:pt x="897" y="1870"/>
                    <a:pt x="897" y="1863"/>
                  </a:cubicBezTo>
                  <a:cubicBezTo>
                    <a:pt x="737" y="1209"/>
                    <a:pt x="383" y="566"/>
                    <a:pt x="41" y="10"/>
                  </a:cubicBezTo>
                  <a:cubicBezTo>
                    <a:pt x="37" y="3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3" name="Google Shape;5723;p63"/>
            <p:cNvSpPr/>
            <p:nvPr/>
          </p:nvSpPr>
          <p:spPr>
            <a:xfrm>
              <a:off x="7620132" y="1985999"/>
              <a:ext cx="55472" cy="114181"/>
            </a:xfrm>
            <a:custGeom>
              <a:avLst/>
              <a:gdLst/>
              <a:ahLst/>
              <a:cxnLst/>
              <a:rect l="l" t="t" r="r" b="b"/>
              <a:pathLst>
                <a:path w="754" h="1552" extrusionOk="0">
                  <a:moveTo>
                    <a:pt x="31" y="0"/>
                  </a:moveTo>
                  <a:cubicBezTo>
                    <a:pt x="16" y="0"/>
                    <a:pt x="0" y="17"/>
                    <a:pt x="7" y="37"/>
                  </a:cubicBezTo>
                  <a:cubicBezTo>
                    <a:pt x="114" y="284"/>
                    <a:pt x="232" y="520"/>
                    <a:pt x="339" y="755"/>
                  </a:cubicBezTo>
                  <a:cubicBezTo>
                    <a:pt x="468" y="1023"/>
                    <a:pt x="564" y="1291"/>
                    <a:pt x="714" y="1548"/>
                  </a:cubicBezTo>
                  <a:cubicBezTo>
                    <a:pt x="717" y="1550"/>
                    <a:pt x="721" y="1552"/>
                    <a:pt x="726" y="1552"/>
                  </a:cubicBezTo>
                  <a:cubicBezTo>
                    <a:pt x="739" y="1552"/>
                    <a:pt x="754" y="1542"/>
                    <a:pt x="746" y="1526"/>
                  </a:cubicBezTo>
                  <a:cubicBezTo>
                    <a:pt x="671" y="1280"/>
                    <a:pt x="542" y="1034"/>
                    <a:pt x="435" y="798"/>
                  </a:cubicBezTo>
                  <a:cubicBezTo>
                    <a:pt x="307" y="530"/>
                    <a:pt x="190" y="263"/>
                    <a:pt x="50" y="16"/>
                  </a:cubicBezTo>
                  <a:cubicBezTo>
                    <a:pt x="46" y="5"/>
                    <a:pt x="39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4" name="Google Shape;5724;p63"/>
            <p:cNvSpPr/>
            <p:nvPr/>
          </p:nvSpPr>
          <p:spPr>
            <a:xfrm>
              <a:off x="7602769" y="1998359"/>
              <a:ext cx="60254" cy="117638"/>
            </a:xfrm>
            <a:custGeom>
              <a:avLst/>
              <a:gdLst/>
              <a:ahLst/>
              <a:cxnLst/>
              <a:rect l="l" t="t" r="r" b="b"/>
              <a:pathLst>
                <a:path w="819" h="1599" extrusionOk="0">
                  <a:moveTo>
                    <a:pt x="35" y="0"/>
                  </a:moveTo>
                  <a:cubicBezTo>
                    <a:pt x="20" y="0"/>
                    <a:pt x="0" y="15"/>
                    <a:pt x="8" y="31"/>
                  </a:cubicBezTo>
                  <a:cubicBezTo>
                    <a:pt x="200" y="566"/>
                    <a:pt x="468" y="1123"/>
                    <a:pt x="790" y="1594"/>
                  </a:cubicBezTo>
                  <a:cubicBezTo>
                    <a:pt x="793" y="1597"/>
                    <a:pt x="797" y="1598"/>
                    <a:pt x="800" y="1598"/>
                  </a:cubicBezTo>
                  <a:cubicBezTo>
                    <a:pt x="810" y="1598"/>
                    <a:pt x="818" y="1591"/>
                    <a:pt x="811" y="1583"/>
                  </a:cubicBezTo>
                  <a:cubicBezTo>
                    <a:pt x="554" y="1058"/>
                    <a:pt x="297" y="533"/>
                    <a:pt x="50" y="9"/>
                  </a:cubicBezTo>
                  <a:cubicBezTo>
                    <a:pt x="47" y="3"/>
                    <a:pt x="42" y="0"/>
                    <a:pt x="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5" name="Google Shape;5725;p63"/>
            <p:cNvSpPr/>
            <p:nvPr/>
          </p:nvSpPr>
          <p:spPr>
            <a:xfrm>
              <a:off x="7594676" y="2011455"/>
              <a:ext cx="43333" cy="96082"/>
            </a:xfrm>
            <a:custGeom>
              <a:avLst/>
              <a:gdLst/>
              <a:ahLst/>
              <a:cxnLst/>
              <a:rect l="l" t="t" r="r" b="b"/>
              <a:pathLst>
                <a:path w="589" h="1306" extrusionOk="0">
                  <a:moveTo>
                    <a:pt x="20" y="0"/>
                  </a:moveTo>
                  <a:cubicBezTo>
                    <a:pt x="11" y="0"/>
                    <a:pt x="0" y="7"/>
                    <a:pt x="0" y="13"/>
                  </a:cubicBezTo>
                  <a:cubicBezTo>
                    <a:pt x="171" y="452"/>
                    <a:pt x="343" y="891"/>
                    <a:pt x="567" y="1298"/>
                  </a:cubicBezTo>
                  <a:cubicBezTo>
                    <a:pt x="573" y="1303"/>
                    <a:pt x="578" y="1306"/>
                    <a:pt x="582" y="1306"/>
                  </a:cubicBezTo>
                  <a:cubicBezTo>
                    <a:pt x="586" y="1306"/>
                    <a:pt x="589" y="1303"/>
                    <a:pt x="589" y="1298"/>
                  </a:cubicBezTo>
                  <a:cubicBezTo>
                    <a:pt x="407" y="869"/>
                    <a:pt x="203" y="441"/>
                    <a:pt x="32" y="13"/>
                  </a:cubicBezTo>
                  <a:cubicBezTo>
                    <a:pt x="32" y="4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6" name="Google Shape;5726;p63"/>
            <p:cNvSpPr/>
            <p:nvPr/>
          </p:nvSpPr>
          <p:spPr>
            <a:xfrm>
              <a:off x="6926872" y="1911619"/>
              <a:ext cx="49145" cy="93728"/>
            </a:xfrm>
            <a:custGeom>
              <a:avLst/>
              <a:gdLst/>
              <a:ahLst/>
              <a:cxnLst/>
              <a:rect l="l" t="t" r="r" b="b"/>
              <a:pathLst>
                <a:path w="668" h="1274" extrusionOk="0">
                  <a:moveTo>
                    <a:pt x="43" y="0"/>
                  </a:moveTo>
                  <a:cubicBezTo>
                    <a:pt x="22" y="0"/>
                    <a:pt x="1" y="24"/>
                    <a:pt x="7" y="53"/>
                  </a:cubicBezTo>
                  <a:cubicBezTo>
                    <a:pt x="211" y="460"/>
                    <a:pt x="404" y="877"/>
                    <a:pt x="628" y="1263"/>
                  </a:cubicBezTo>
                  <a:cubicBezTo>
                    <a:pt x="632" y="1270"/>
                    <a:pt x="639" y="1274"/>
                    <a:pt x="645" y="1274"/>
                  </a:cubicBezTo>
                  <a:cubicBezTo>
                    <a:pt x="657" y="1274"/>
                    <a:pt x="668" y="1262"/>
                    <a:pt x="661" y="1241"/>
                  </a:cubicBezTo>
                  <a:cubicBezTo>
                    <a:pt x="500" y="824"/>
                    <a:pt x="276" y="427"/>
                    <a:pt x="72" y="21"/>
                  </a:cubicBezTo>
                  <a:cubicBezTo>
                    <a:pt x="65" y="6"/>
                    <a:pt x="54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27" name="Google Shape;5727;p63"/>
          <p:cNvGrpSpPr/>
          <p:nvPr/>
        </p:nvGrpSpPr>
        <p:grpSpPr>
          <a:xfrm>
            <a:off x="6793725" y="2213997"/>
            <a:ext cx="810958" cy="572695"/>
            <a:chOff x="6527508" y="711027"/>
            <a:chExt cx="1410116" cy="995991"/>
          </a:xfrm>
        </p:grpSpPr>
        <p:sp>
          <p:nvSpPr>
            <p:cNvPr id="5728" name="Google Shape;5728;p63"/>
            <p:cNvSpPr/>
            <p:nvPr/>
          </p:nvSpPr>
          <p:spPr>
            <a:xfrm>
              <a:off x="6527508" y="711027"/>
              <a:ext cx="1410116" cy="995991"/>
            </a:xfrm>
            <a:custGeom>
              <a:avLst/>
              <a:gdLst/>
              <a:ahLst/>
              <a:cxnLst/>
              <a:rect l="l" t="t" r="r" b="b"/>
              <a:pathLst>
                <a:path w="19167" h="13538" extrusionOk="0">
                  <a:moveTo>
                    <a:pt x="18279" y="4775"/>
                  </a:moveTo>
                  <a:lnTo>
                    <a:pt x="18279" y="4775"/>
                  </a:lnTo>
                  <a:cubicBezTo>
                    <a:pt x="18246" y="5129"/>
                    <a:pt x="18160" y="5471"/>
                    <a:pt x="18032" y="5814"/>
                  </a:cubicBezTo>
                  <a:cubicBezTo>
                    <a:pt x="17957" y="5674"/>
                    <a:pt x="17818" y="5600"/>
                    <a:pt x="17668" y="5578"/>
                  </a:cubicBezTo>
                  <a:cubicBezTo>
                    <a:pt x="17631" y="5573"/>
                    <a:pt x="17591" y="5570"/>
                    <a:pt x="17550" y="5570"/>
                  </a:cubicBezTo>
                  <a:cubicBezTo>
                    <a:pt x="17510" y="5570"/>
                    <a:pt x="17470" y="5573"/>
                    <a:pt x="17432" y="5578"/>
                  </a:cubicBezTo>
                  <a:cubicBezTo>
                    <a:pt x="17422" y="5364"/>
                    <a:pt x="17390" y="5150"/>
                    <a:pt x="17358" y="4936"/>
                  </a:cubicBezTo>
                  <a:lnTo>
                    <a:pt x="17358" y="4936"/>
                  </a:lnTo>
                  <a:cubicBezTo>
                    <a:pt x="17475" y="5129"/>
                    <a:pt x="17582" y="5321"/>
                    <a:pt x="17658" y="5535"/>
                  </a:cubicBezTo>
                  <a:cubicBezTo>
                    <a:pt x="17670" y="5560"/>
                    <a:pt x="17700" y="5578"/>
                    <a:pt x="17728" y="5578"/>
                  </a:cubicBezTo>
                  <a:cubicBezTo>
                    <a:pt x="17748" y="5578"/>
                    <a:pt x="17766" y="5568"/>
                    <a:pt x="17775" y="5546"/>
                  </a:cubicBezTo>
                  <a:cubicBezTo>
                    <a:pt x="17903" y="5257"/>
                    <a:pt x="18075" y="5000"/>
                    <a:pt x="18279" y="4775"/>
                  </a:cubicBezTo>
                  <a:close/>
                  <a:moveTo>
                    <a:pt x="18760" y="5792"/>
                  </a:moveTo>
                  <a:cubicBezTo>
                    <a:pt x="18632" y="5846"/>
                    <a:pt x="18493" y="5888"/>
                    <a:pt x="18353" y="5910"/>
                  </a:cubicBezTo>
                  <a:cubicBezTo>
                    <a:pt x="18300" y="5921"/>
                    <a:pt x="18182" y="5921"/>
                    <a:pt x="18086" y="5942"/>
                  </a:cubicBezTo>
                  <a:cubicBezTo>
                    <a:pt x="18086" y="5931"/>
                    <a:pt x="18075" y="5931"/>
                    <a:pt x="18075" y="5921"/>
                  </a:cubicBezTo>
                  <a:lnTo>
                    <a:pt x="18118" y="5921"/>
                  </a:lnTo>
                  <a:cubicBezTo>
                    <a:pt x="18332" y="5835"/>
                    <a:pt x="18546" y="5792"/>
                    <a:pt x="18760" y="5792"/>
                  </a:cubicBezTo>
                  <a:close/>
                  <a:moveTo>
                    <a:pt x="17582" y="5750"/>
                  </a:moveTo>
                  <a:cubicBezTo>
                    <a:pt x="17711" y="5750"/>
                    <a:pt x="17808" y="5792"/>
                    <a:pt x="17882" y="5888"/>
                  </a:cubicBezTo>
                  <a:cubicBezTo>
                    <a:pt x="17946" y="5964"/>
                    <a:pt x="17936" y="6028"/>
                    <a:pt x="17818" y="6081"/>
                  </a:cubicBezTo>
                  <a:cubicBezTo>
                    <a:pt x="17743" y="6162"/>
                    <a:pt x="17701" y="6182"/>
                    <a:pt x="17646" y="6182"/>
                  </a:cubicBezTo>
                  <a:cubicBezTo>
                    <a:pt x="17606" y="6182"/>
                    <a:pt x="17558" y="6171"/>
                    <a:pt x="17486" y="6167"/>
                  </a:cubicBezTo>
                  <a:cubicBezTo>
                    <a:pt x="17358" y="6167"/>
                    <a:pt x="17229" y="6167"/>
                    <a:pt x="17111" y="6178"/>
                  </a:cubicBezTo>
                  <a:cubicBezTo>
                    <a:pt x="16918" y="6188"/>
                    <a:pt x="16737" y="6242"/>
                    <a:pt x="16565" y="6306"/>
                  </a:cubicBezTo>
                  <a:cubicBezTo>
                    <a:pt x="16554" y="6178"/>
                    <a:pt x="16554" y="6049"/>
                    <a:pt x="16533" y="5931"/>
                  </a:cubicBezTo>
                  <a:lnTo>
                    <a:pt x="16544" y="5931"/>
                  </a:lnTo>
                  <a:cubicBezTo>
                    <a:pt x="16608" y="5921"/>
                    <a:pt x="16683" y="5910"/>
                    <a:pt x="16758" y="5888"/>
                  </a:cubicBezTo>
                  <a:lnTo>
                    <a:pt x="16758" y="5888"/>
                  </a:lnTo>
                  <a:cubicBezTo>
                    <a:pt x="16726" y="5921"/>
                    <a:pt x="16694" y="5953"/>
                    <a:pt x="16683" y="5995"/>
                  </a:cubicBezTo>
                  <a:cubicBezTo>
                    <a:pt x="16674" y="6013"/>
                    <a:pt x="16687" y="6031"/>
                    <a:pt x="16704" y="6031"/>
                  </a:cubicBezTo>
                  <a:cubicBezTo>
                    <a:pt x="16708" y="6031"/>
                    <a:pt x="16712" y="6030"/>
                    <a:pt x="16715" y="6028"/>
                  </a:cubicBezTo>
                  <a:cubicBezTo>
                    <a:pt x="16780" y="6017"/>
                    <a:pt x="16822" y="5964"/>
                    <a:pt x="16876" y="5921"/>
                  </a:cubicBezTo>
                  <a:cubicBezTo>
                    <a:pt x="16930" y="5888"/>
                    <a:pt x="16983" y="5857"/>
                    <a:pt x="17047" y="5835"/>
                  </a:cubicBezTo>
                  <a:cubicBezTo>
                    <a:pt x="17101" y="5824"/>
                    <a:pt x="17165" y="5814"/>
                    <a:pt x="17218" y="5803"/>
                  </a:cubicBezTo>
                  <a:cubicBezTo>
                    <a:pt x="17336" y="5781"/>
                    <a:pt x="17465" y="5750"/>
                    <a:pt x="17582" y="5750"/>
                  </a:cubicBezTo>
                  <a:close/>
                  <a:moveTo>
                    <a:pt x="18000" y="6231"/>
                  </a:moveTo>
                  <a:cubicBezTo>
                    <a:pt x="18075" y="6392"/>
                    <a:pt x="18150" y="6542"/>
                    <a:pt x="18193" y="6702"/>
                  </a:cubicBezTo>
                  <a:cubicBezTo>
                    <a:pt x="18053" y="6585"/>
                    <a:pt x="17925" y="6467"/>
                    <a:pt x="17796" y="6328"/>
                  </a:cubicBezTo>
                  <a:cubicBezTo>
                    <a:pt x="17882" y="6317"/>
                    <a:pt x="17946" y="6285"/>
                    <a:pt x="18000" y="6231"/>
                  </a:cubicBezTo>
                  <a:close/>
                  <a:moveTo>
                    <a:pt x="17361" y="6314"/>
                  </a:moveTo>
                  <a:cubicBezTo>
                    <a:pt x="17442" y="6314"/>
                    <a:pt x="17528" y="6328"/>
                    <a:pt x="17615" y="6328"/>
                  </a:cubicBezTo>
                  <a:cubicBezTo>
                    <a:pt x="17465" y="6563"/>
                    <a:pt x="17304" y="6788"/>
                    <a:pt x="17111" y="6992"/>
                  </a:cubicBezTo>
                  <a:cubicBezTo>
                    <a:pt x="17101" y="6788"/>
                    <a:pt x="17079" y="6595"/>
                    <a:pt x="17058" y="6392"/>
                  </a:cubicBezTo>
                  <a:cubicBezTo>
                    <a:pt x="17058" y="6381"/>
                    <a:pt x="17058" y="6359"/>
                    <a:pt x="17047" y="6349"/>
                  </a:cubicBezTo>
                  <a:cubicBezTo>
                    <a:pt x="17133" y="6338"/>
                    <a:pt x="17208" y="6328"/>
                    <a:pt x="17304" y="6317"/>
                  </a:cubicBezTo>
                  <a:cubicBezTo>
                    <a:pt x="17323" y="6315"/>
                    <a:pt x="17342" y="6314"/>
                    <a:pt x="17361" y="6314"/>
                  </a:cubicBezTo>
                  <a:close/>
                  <a:moveTo>
                    <a:pt x="16394" y="7195"/>
                  </a:moveTo>
                  <a:cubicBezTo>
                    <a:pt x="16404" y="7216"/>
                    <a:pt x="16404" y="7237"/>
                    <a:pt x="16404" y="7259"/>
                  </a:cubicBezTo>
                  <a:cubicBezTo>
                    <a:pt x="16394" y="7259"/>
                    <a:pt x="16383" y="7259"/>
                    <a:pt x="16362" y="7270"/>
                  </a:cubicBezTo>
                  <a:cubicBezTo>
                    <a:pt x="16373" y="7237"/>
                    <a:pt x="16383" y="7216"/>
                    <a:pt x="16394" y="7195"/>
                  </a:cubicBezTo>
                  <a:close/>
                  <a:moveTo>
                    <a:pt x="10783" y="7399"/>
                  </a:moveTo>
                  <a:lnTo>
                    <a:pt x="10783" y="7399"/>
                  </a:lnTo>
                  <a:cubicBezTo>
                    <a:pt x="10762" y="7516"/>
                    <a:pt x="10794" y="7656"/>
                    <a:pt x="10869" y="7773"/>
                  </a:cubicBezTo>
                  <a:cubicBezTo>
                    <a:pt x="10741" y="7656"/>
                    <a:pt x="10665" y="7537"/>
                    <a:pt x="10783" y="7399"/>
                  </a:cubicBezTo>
                  <a:close/>
                  <a:moveTo>
                    <a:pt x="9905" y="6338"/>
                  </a:moveTo>
                  <a:cubicBezTo>
                    <a:pt x="9863" y="6435"/>
                    <a:pt x="9863" y="6521"/>
                    <a:pt x="9894" y="6606"/>
                  </a:cubicBezTo>
                  <a:cubicBezTo>
                    <a:pt x="9809" y="6628"/>
                    <a:pt x="9841" y="6745"/>
                    <a:pt x="9916" y="6756"/>
                  </a:cubicBezTo>
                  <a:lnTo>
                    <a:pt x="9927" y="6756"/>
                  </a:lnTo>
                  <a:cubicBezTo>
                    <a:pt x="9937" y="6766"/>
                    <a:pt x="9958" y="6777"/>
                    <a:pt x="9970" y="6788"/>
                  </a:cubicBezTo>
                  <a:lnTo>
                    <a:pt x="10001" y="6788"/>
                  </a:lnTo>
                  <a:cubicBezTo>
                    <a:pt x="10044" y="6852"/>
                    <a:pt x="10108" y="6916"/>
                    <a:pt x="10173" y="6959"/>
                  </a:cubicBezTo>
                  <a:cubicBezTo>
                    <a:pt x="10355" y="7077"/>
                    <a:pt x="10579" y="7142"/>
                    <a:pt x="10772" y="7227"/>
                  </a:cubicBezTo>
                  <a:cubicBezTo>
                    <a:pt x="10612" y="7345"/>
                    <a:pt x="10462" y="7441"/>
                    <a:pt x="10612" y="7698"/>
                  </a:cubicBezTo>
                  <a:cubicBezTo>
                    <a:pt x="10644" y="7763"/>
                    <a:pt x="10698" y="7816"/>
                    <a:pt x="10751" y="7870"/>
                  </a:cubicBezTo>
                  <a:lnTo>
                    <a:pt x="10301" y="7580"/>
                  </a:lnTo>
                  <a:cubicBezTo>
                    <a:pt x="10237" y="7537"/>
                    <a:pt x="10130" y="7484"/>
                    <a:pt x="10012" y="7409"/>
                  </a:cubicBezTo>
                  <a:cubicBezTo>
                    <a:pt x="9937" y="7345"/>
                    <a:pt x="9873" y="7270"/>
                    <a:pt x="9809" y="7195"/>
                  </a:cubicBezTo>
                  <a:cubicBezTo>
                    <a:pt x="9777" y="7152"/>
                    <a:pt x="9616" y="6916"/>
                    <a:pt x="9584" y="6777"/>
                  </a:cubicBezTo>
                  <a:cubicBezTo>
                    <a:pt x="9648" y="6606"/>
                    <a:pt x="9787" y="6478"/>
                    <a:pt x="9905" y="6338"/>
                  </a:cubicBezTo>
                  <a:close/>
                  <a:moveTo>
                    <a:pt x="12325" y="8223"/>
                  </a:moveTo>
                  <a:lnTo>
                    <a:pt x="12325" y="8223"/>
                  </a:lnTo>
                  <a:cubicBezTo>
                    <a:pt x="12357" y="8244"/>
                    <a:pt x="12378" y="8265"/>
                    <a:pt x="12400" y="8287"/>
                  </a:cubicBezTo>
                  <a:cubicBezTo>
                    <a:pt x="12421" y="8308"/>
                    <a:pt x="12454" y="8330"/>
                    <a:pt x="12475" y="8351"/>
                  </a:cubicBezTo>
                  <a:cubicBezTo>
                    <a:pt x="12443" y="8351"/>
                    <a:pt x="12411" y="8362"/>
                    <a:pt x="12390" y="8384"/>
                  </a:cubicBezTo>
                  <a:cubicBezTo>
                    <a:pt x="12378" y="8330"/>
                    <a:pt x="12357" y="8277"/>
                    <a:pt x="12325" y="8223"/>
                  </a:cubicBezTo>
                  <a:close/>
                  <a:moveTo>
                    <a:pt x="10986" y="7323"/>
                  </a:moveTo>
                  <a:lnTo>
                    <a:pt x="10986" y="7323"/>
                  </a:lnTo>
                  <a:cubicBezTo>
                    <a:pt x="11105" y="7387"/>
                    <a:pt x="11212" y="7441"/>
                    <a:pt x="11329" y="7506"/>
                  </a:cubicBezTo>
                  <a:cubicBezTo>
                    <a:pt x="11554" y="7634"/>
                    <a:pt x="11779" y="7784"/>
                    <a:pt x="11993" y="7944"/>
                  </a:cubicBezTo>
                  <a:cubicBezTo>
                    <a:pt x="11993" y="7955"/>
                    <a:pt x="12004" y="7966"/>
                    <a:pt x="12004" y="7966"/>
                  </a:cubicBezTo>
                  <a:cubicBezTo>
                    <a:pt x="12100" y="8127"/>
                    <a:pt x="12164" y="8287"/>
                    <a:pt x="12207" y="8458"/>
                  </a:cubicBezTo>
                  <a:cubicBezTo>
                    <a:pt x="12218" y="8480"/>
                    <a:pt x="12228" y="8501"/>
                    <a:pt x="12250" y="8501"/>
                  </a:cubicBezTo>
                  <a:cubicBezTo>
                    <a:pt x="12240" y="8512"/>
                    <a:pt x="12240" y="8512"/>
                    <a:pt x="12240" y="8522"/>
                  </a:cubicBezTo>
                  <a:cubicBezTo>
                    <a:pt x="11950" y="8394"/>
                    <a:pt x="11704" y="8287"/>
                    <a:pt x="11458" y="8094"/>
                  </a:cubicBezTo>
                  <a:cubicBezTo>
                    <a:pt x="11329" y="7987"/>
                    <a:pt x="10751" y="7506"/>
                    <a:pt x="10986" y="7323"/>
                  </a:cubicBezTo>
                  <a:close/>
                  <a:moveTo>
                    <a:pt x="16223" y="5129"/>
                  </a:moveTo>
                  <a:cubicBezTo>
                    <a:pt x="16362" y="5717"/>
                    <a:pt x="16480" y="6317"/>
                    <a:pt x="16319" y="6895"/>
                  </a:cubicBezTo>
                  <a:cubicBezTo>
                    <a:pt x="16255" y="7120"/>
                    <a:pt x="16137" y="7334"/>
                    <a:pt x="16009" y="7527"/>
                  </a:cubicBezTo>
                  <a:cubicBezTo>
                    <a:pt x="15912" y="7656"/>
                    <a:pt x="15826" y="7784"/>
                    <a:pt x="15762" y="7859"/>
                  </a:cubicBezTo>
                  <a:cubicBezTo>
                    <a:pt x="15645" y="8020"/>
                    <a:pt x="15473" y="8223"/>
                    <a:pt x="15355" y="8426"/>
                  </a:cubicBezTo>
                  <a:cubicBezTo>
                    <a:pt x="15269" y="8522"/>
                    <a:pt x="15184" y="8619"/>
                    <a:pt x="15109" y="8715"/>
                  </a:cubicBezTo>
                  <a:cubicBezTo>
                    <a:pt x="14981" y="8512"/>
                    <a:pt x="14852" y="8319"/>
                    <a:pt x="14713" y="8127"/>
                  </a:cubicBezTo>
                  <a:cubicBezTo>
                    <a:pt x="15741" y="7494"/>
                    <a:pt x="16116" y="6274"/>
                    <a:pt x="16223" y="5129"/>
                  </a:cubicBezTo>
                  <a:close/>
                  <a:moveTo>
                    <a:pt x="15238" y="8919"/>
                  </a:moveTo>
                  <a:cubicBezTo>
                    <a:pt x="15248" y="8929"/>
                    <a:pt x="15269" y="8929"/>
                    <a:pt x="15281" y="8929"/>
                  </a:cubicBezTo>
                  <a:cubicBezTo>
                    <a:pt x="15281" y="8940"/>
                    <a:pt x="15269" y="8962"/>
                    <a:pt x="15269" y="8983"/>
                  </a:cubicBezTo>
                  <a:lnTo>
                    <a:pt x="15238" y="8919"/>
                  </a:lnTo>
                  <a:close/>
                  <a:moveTo>
                    <a:pt x="12509" y="8488"/>
                  </a:moveTo>
                  <a:cubicBezTo>
                    <a:pt x="12550" y="8488"/>
                    <a:pt x="12593" y="8501"/>
                    <a:pt x="12635" y="8522"/>
                  </a:cubicBezTo>
                  <a:lnTo>
                    <a:pt x="12764" y="8651"/>
                  </a:lnTo>
                  <a:lnTo>
                    <a:pt x="12754" y="8651"/>
                  </a:lnTo>
                  <a:cubicBezTo>
                    <a:pt x="12689" y="8651"/>
                    <a:pt x="12625" y="8651"/>
                    <a:pt x="12561" y="8672"/>
                  </a:cubicBezTo>
                  <a:cubicBezTo>
                    <a:pt x="12443" y="8694"/>
                    <a:pt x="12336" y="8758"/>
                    <a:pt x="12261" y="8865"/>
                  </a:cubicBezTo>
                  <a:cubicBezTo>
                    <a:pt x="12207" y="8940"/>
                    <a:pt x="12186" y="9069"/>
                    <a:pt x="12197" y="9176"/>
                  </a:cubicBezTo>
                  <a:cubicBezTo>
                    <a:pt x="12100" y="9069"/>
                    <a:pt x="11961" y="8822"/>
                    <a:pt x="12068" y="8694"/>
                  </a:cubicBezTo>
                  <a:lnTo>
                    <a:pt x="12068" y="8694"/>
                  </a:lnTo>
                  <a:cubicBezTo>
                    <a:pt x="12097" y="8699"/>
                    <a:pt x="12124" y="8702"/>
                    <a:pt x="12150" y="8702"/>
                  </a:cubicBezTo>
                  <a:cubicBezTo>
                    <a:pt x="12231" y="8702"/>
                    <a:pt x="12298" y="8676"/>
                    <a:pt x="12347" y="8619"/>
                  </a:cubicBezTo>
                  <a:cubicBezTo>
                    <a:pt x="12368" y="8598"/>
                    <a:pt x="12378" y="8565"/>
                    <a:pt x="12390" y="8534"/>
                  </a:cubicBezTo>
                  <a:cubicBezTo>
                    <a:pt x="12427" y="8501"/>
                    <a:pt x="12467" y="8488"/>
                    <a:pt x="12509" y="8488"/>
                  </a:cubicBezTo>
                  <a:close/>
                  <a:moveTo>
                    <a:pt x="12892" y="8801"/>
                  </a:moveTo>
                  <a:cubicBezTo>
                    <a:pt x="12935" y="8844"/>
                    <a:pt x="12968" y="8886"/>
                    <a:pt x="13011" y="8929"/>
                  </a:cubicBezTo>
                  <a:cubicBezTo>
                    <a:pt x="13064" y="9026"/>
                    <a:pt x="13064" y="9101"/>
                    <a:pt x="12999" y="9219"/>
                  </a:cubicBezTo>
                  <a:cubicBezTo>
                    <a:pt x="12935" y="9347"/>
                    <a:pt x="12871" y="9390"/>
                    <a:pt x="12732" y="9400"/>
                  </a:cubicBezTo>
                  <a:cubicBezTo>
                    <a:pt x="12700" y="9347"/>
                    <a:pt x="12657" y="9283"/>
                    <a:pt x="12625" y="9229"/>
                  </a:cubicBezTo>
                  <a:cubicBezTo>
                    <a:pt x="12614" y="9208"/>
                    <a:pt x="12604" y="9197"/>
                    <a:pt x="12593" y="9197"/>
                  </a:cubicBezTo>
                  <a:cubicBezTo>
                    <a:pt x="12582" y="9176"/>
                    <a:pt x="12571" y="9155"/>
                    <a:pt x="12550" y="9143"/>
                  </a:cubicBezTo>
                  <a:cubicBezTo>
                    <a:pt x="12540" y="9131"/>
                    <a:pt x="12528" y="9126"/>
                    <a:pt x="12516" y="9126"/>
                  </a:cubicBezTo>
                  <a:cubicBezTo>
                    <a:pt x="12488" y="9126"/>
                    <a:pt x="12460" y="9156"/>
                    <a:pt x="12475" y="9186"/>
                  </a:cubicBezTo>
                  <a:cubicBezTo>
                    <a:pt x="12475" y="9197"/>
                    <a:pt x="12485" y="9219"/>
                    <a:pt x="12485" y="9229"/>
                  </a:cubicBezTo>
                  <a:lnTo>
                    <a:pt x="12485" y="9262"/>
                  </a:lnTo>
                  <a:cubicBezTo>
                    <a:pt x="12497" y="9293"/>
                    <a:pt x="12497" y="9336"/>
                    <a:pt x="12497" y="9379"/>
                  </a:cubicBezTo>
                  <a:cubicBezTo>
                    <a:pt x="12485" y="9379"/>
                    <a:pt x="12464" y="9369"/>
                    <a:pt x="12454" y="9358"/>
                  </a:cubicBezTo>
                  <a:cubicBezTo>
                    <a:pt x="12454" y="9347"/>
                    <a:pt x="12454" y="9326"/>
                    <a:pt x="12443" y="9315"/>
                  </a:cubicBezTo>
                  <a:cubicBezTo>
                    <a:pt x="12390" y="9251"/>
                    <a:pt x="12347" y="9208"/>
                    <a:pt x="12336" y="9122"/>
                  </a:cubicBezTo>
                  <a:cubicBezTo>
                    <a:pt x="12336" y="9036"/>
                    <a:pt x="12368" y="8962"/>
                    <a:pt x="12432" y="8908"/>
                  </a:cubicBezTo>
                  <a:cubicBezTo>
                    <a:pt x="12497" y="8844"/>
                    <a:pt x="12593" y="8812"/>
                    <a:pt x="12689" y="8801"/>
                  </a:cubicBezTo>
                  <a:cubicBezTo>
                    <a:pt x="12742" y="8801"/>
                    <a:pt x="12785" y="8812"/>
                    <a:pt x="12828" y="8812"/>
                  </a:cubicBezTo>
                  <a:cubicBezTo>
                    <a:pt x="12861" y="8812"/>
                    <a:pt x="12871" y="8801"/>
                    <a:pt x="12892" y="8801"/>
                  </a:cubicBezTo>
                  <a:close/>
                  <a:moveTo>
                    <a:pt x="12250" y="9422"/>
                  </a:moveTo>
                  <a:lnTo>
                    <a:pt x="12250" y="9422"/>
                  </a:lnTo>
                  <a:cubicBezTo>
                    <a:pt x="12325" y="9465"/>
                    <a:pt x="12400" y="9508"/>
                    <a:pt x="12485" y="9529"/>
                  </a:cubicBezTo>
                  <a:cubicBezTo>
                    <a:pt x="12475" y="9540"/>
                    <a:pt x="12454" y="9550"/>
                    <a:pt x="12432" y="9561"/>
                  </a:cubicBezTo>
                  <a:cubicBezTo>
                    <a:pt x="12368" y="9540"/>
                    <a:pt x="12304" y="9476"/>
                    <a:pt x="12250" y="9422"/>
                  </a:cubicBezTo>
                  <a:close/>
                  <a:moveTo>
                    <a:pt x="4755" y="9636"/>
                  </a:moveTo>
                  <a:cubicBezTo>
                    <a:pt x="5012" y="9776"/>
                    <a:pt x="5258" y="9947"/>
                    <a:pt x="5483" y="10118"/>
                  </a:cubicBezTo>
                  <a:cubicBezTo>
                    <a:pt x="5237" y="9957"/>
                    <a:pt x="4990" y="9797"/>
                    <a:pt x="4744" y="9647"/>
                  </a:cubicBezTo>
                  <a:cubicBezTo>
                    <a:pt x="4744" y="9647"/>
                    <a:pt x="4755" y="9647"/>
                    <a:pt x="4755" y="9636"/>
                  </a:cubicBezTo>
                  <a:close/>
                  <a:moveTo>
                    <a:pt x="10098" y="5878"/>
                  </a:moveTo>
                  <a:cubicBezTo>
                    <a:pt x="11543" y="5921"/>
                    <a:pt x="12925" y="6542"/>
                    <a:pt x="13953" y="7570"/>
                  </a:cubicBezTo>
                  <a:cubicBezTo>
                    <a:pt x="14520" y="8127"/>
                    <a:pt x="14927" y="8801"/>
                    <a:pt x="15323" y="9476"/>
                  </a:cubicBezTo>
                  <a:cubicBezTo>
                    <a:pt x="15398" y="9604"/>
                    <a:pt x="15473" y="9722"/>
                    <a:pt x="15538" y="9840"/>
                  </a:cubicBezTo>
                  <a:cubicBezTo>
                    <a:pt x="15388" y="9947"/>
                    <a:pt x="15248" y="10054"/>
                    <a:pt x="15066" y="10118"/>
                  </a:cubicBezTo>
                  <a:cubicBezTo>
                    <a:pt x="14874" y="10183"/>
                    <a:pt x="14681" y="10183"/>
                    <a:pt x="14488" y="10204"/>
                  </a:cubicBezTo>
                  <a:cubicBezTo>
                    <a:pt x="14188" y="9679"/>
                    <a:pt x="13920" y="9143"/>
                    <a:pt x="13578" y="8651"/>
                  </a:cubicBezTo>
                  <a:cubicBezTo>
                    <a:pt x="13139" y="8041"/>
                    <a:pt x="12614" y="7484"/>
                    <a:pt x="11971" y="7088"/>
                  </a:cubicBezTo>
                  <a:cubicBezTo>
                    <a:pt x="11521" y="6814"/>
                    <a:pt x="10893" y="6567"/>
                    <a:pt x="10314" y="6567"/>
                  </a:cubicBezTo>
                  <a:cubicBezTo>
                    <a:pt x="10259" y="6567"/>
                    <a:pt x="10205" y="6569"/>
                    <a:pt x="10151" y="6574"/>
                  </a:cubicBezTo>
                  <a:cubicBezTo>
                    <a:pt x="10119" y="6499"/>
                    <a:pt x="10108" y="6424"/>
                    <a:pt x="10087" y="6317"/>
                  </a:cubicBezTo>
                  <a:cubicBezTo>
                    <a:pt x="10087" y="6178"/>
                    <a:pt x="10098" y="6028"/>
                    <a:pt x="10098" y="5878"/>
                  </a:cubicBezTo>
                  <a:close/>
                  <a:moveTo>
                    <a:pt x="10494" y="6809"/>
                  </a:moveTo>
                  <a:lnTo>
                    <a:pt x="10494" y="6809"/>
                  </a:lnTo>
                  <a:cubicBezTo>
                    <a:pt x="10741" y="6842"/>
                    <a:pt x="10986" y="6885"/>
                    <a:pt x="11233" y="6981"/>
                  </a:cubicBezTo>
                  <a:cubicBezTo>
                    <a:pt x="11629" y="7142"/>
                    <a:pt x="12004" y="7377"/>
                    <a:pt x="12336" y="7644"/>
                  </a:cubicBezTo>
                  <a:cubicBezTo>
                    <a:pt x="12999" y="8180"/>
                    <a:pt x="13492" y="8886"/>
                    <a:pt x="13931" y="9615"/>
                  </a:cubicBezTo>
                  <a:cubicBezTo>
                    <a:pt x="14113" y="9914"/>
                    <a:pt x="14274" y="10247"/>
                    <a:pt x="14467" y="10568"/>
                  </a:cubicBezTo>
                  <a:cubicBezTo>
                    <a:pt x="14060" y="10033"/>
                    <a:pt x="13749" y="9443"/>
                    <a:pt x="13342" y="8908"/>
                  </a:cubicBezTo>
                  <a:cubicBezTo>
                    <a:pt x="13321" y="8876"/>
                    <a:pt x="13299" y="8844"/>
                    <a:pt x="13268" y="8812"/>
                  </a:cubicBezTo>
                  <a:cubicBezTo>
                    <a:pt x="12518" y="7880"/>
                    <a:pt x="11576" y="7249"/>
                    <a:pt x="10494" y="6809"/>
                  </a:cubicBezTo>
                  <a:close/>
                  <a:moveTo>
                    <a:pt x="12635" y="9572"/>
                  </a:moveTo>
                  <a:cubicBezTo>
                    <a:pt x="12678" y="9679"/>
                    <a:pt x="12721" y="9786"/>
                    <a:pt x="12754" y="9893"/>
                  </a:cubicBezTo>
                  <a:cubicBezTo>
                    <a:pt x="12818" y="10140"/>
                    <a:pt x="12850" y="10386"/>
                    <a:pt x="12850" y="10643"/>
                  </a:cubicBezTo>
                  <a:cubicBezTo>
                    <a:pt x="12740" y="10653"/>
                    <a:pt x="12631" y="10658"/>
                    <a:pt x="12522" y="10658"/>
                  </a:cubicBezTo>
                  <a:cubicBezTo>
                    <a:pt x="12283" y="10658"/>
                    <a:pt x="12047" y="10634"/>
                    <a:pt x="11811" y="10589"/>
                  </a:cubicBezTo>
                  <a:lnTo>
                    <a:pt x="11811" y="10578"/>
                  </a:lnTo>
                  <a:cubicBezTo>
                    <a:pt x="11822" y="10440"/>
                    <a:pt x="11854" y="10300"/>
                    <a:pt x="11918" y="10183"/>
                  </a:cubicBezTo>
                  <a:cubicBezTo>
                    <a:pt x="12068" y="9926"/>
                    <a:pt x="12325" y="9840"/>
                    <a:pt x="12604" y="9764"/>
                  </a:cubicBezTo>
                  <a:cubicBezTo>
                    <a:pt x="12668" y="9754"/>
                    <a:pt x="12678" y="9647"/>
                    <a:pt x="12635" y="9604"/>
                  </a:cubicBezTo>
                  <a:lnTo>
                    <a:pt x="12635" y="9572"/>
                  </a:lnTo>
                  <a:close/>
                  <a:moveTo>
                    <a:pt x="16426" y="7452"/>
                  </a:moveTo>
                  <a:cubicBezTo>
                    <a:pt x="16490" y="8020"/>
                    <a:pt x="16576" y="8587"/>
                    <a:pt x="16597" y="9155"/>
                  </a:cubicBezTo>
                  <a:cubicBezTo>
                    <a:pt x="16619" y="9476"/>
                    <a:pt x="16630" y="9786"/>
                    <a:pt x="16576" y="10097"/>
                  </a:cubicBezTo>
                  <a:cubicBezTo>
                    <a:pt x="16544" y="10257"/>
                    <a:pt x="16501" y="10418"/>
                    <a:pt x="16437" y="10568"/>
                  </a:cubicBezTo>
                  <a:cubicBezTo>
                    <a:pt x="16404" y="10632"/>
                    <a:pt x="16362" y="10685"/>
                    <a:pt x="16340" y="10739"/>
                  </a:cubicBezTo>
                  <a:cubicBezTo>
                    <a:pt x="16255" y="10600"/>
                    <a:pt x="16169" y="10471"/>
                    <a:pt x="16083" y="10343"/>
                  </a:cubicBezTo>
                  <a:cubicBezTo>
                    <a:pt x="15859" y="9957"/>
                    <a:pt x="15633" y="9583"/>
                    <a:pt x="15409" y="9208"/>
                  </a:cubicBezTo>
                  <a:cubicBezTo>
                    <a:pt x="15409" y="9197"/>
                    <a:pt x="15398" y="9197"/>
                    <a:pt x="15398" y="9197"/>
                  </a:cubicBezTo>
                  <a:lnTo>
                    <a:pt x="15409" y="9186"/>
                  </a:lnTo>
                  <a:cubicBezTo>
                    <a:pt x="15516" y="9026"/>
                    <a:pt x="15538" y="8812"/>
                    <a:pt x="15623" y="8641"/>
                  </a:cubicBezTo>
                  <a:cubicBezTo>
                    <a:pt x="15709" y="8480"/>
                    <a:pt x="15826" y="8319"/>
                    <a:pt x="15933" y="8169"/>
                  </a:cubicBezTo>
                  <a:cubicBezTo>
                    <a:pt x="16052" y="8020"/>
                    <a:pt x="16180" y="7880"/>
                    <a:pt x="16297" y="7741"/>
                  </a:cubicBezTo>
                  <a:cubicBezTo>
                    <a:pt x="16362" y="7666"/>
                    <a:pt x="16437" y="7613"/>
                    <a:pt x="16426" y="7506"/>
                  </a:cubicBezTo>
                  <a:cubicBezTo>
                    <a:pt x="16416" y="7494"/>
                    <a:pt x="16416" y="7484"/>
                    <a:pt x="16394" y="7473"/>
                  </a:cubicBezTo>
                  <a:cubicBezTo>
                    <a:pt x="16404" y="7463"/>
                    <a:pt x="16416" y="7463"/>
                    <a:pt x="16426" y="7452"/>
                  </a:cubicBezTo>
                  <a:close/>
                  <a:moveTo>
                    <a:pt x="13685" y="9593"/>
                  </a:moveTo>
                  <a:lnTo>
                    <a:pt x="13685" y="9593"/>
                  </a:lnTo>
                  <a:cubicBezTo>
                    <a:pt x="14038" y="10140"/>
                    <a:pt x="14360" y="10718"/>
                    <a:pt x="14809" y="11189"/>
                  </a:cubicBezTo>
                  <a:lnTo>
                    <a:pt x="14755" y="11189"/>
                  </a:lnTo>
                  <a:cubicBezTo>
                    <a:pt x="14584" y="10900"/>
                    <a:pt x="14327" y="10643"/>
                    <a:pt x="14124" y="10375"/>
                  </a:cubicBezTo>
                  <a:cubicBezTo>
                    <a:pt x="14006" y="10225"/>
                    <a:pt x="13899" y="10064"/>
                    <a:pt x="13803" y="9893"/>
                  </a:cubicBezTo>
                  <a:cubicBezTo>
                    <a:pt x="13749" y="9797"/>
                    <a:pt x="13717" y="9690"/>
                    <a:pt x="13685" y="9593"/>
                  </a:cubicBezTo>
                  <a:close/>
                  <a:moveTo>
                    <a:pt x="15623" y="9990"/>
                  </a:moveTo>
                  <a:cubicBezTo>
                    <a:pt x="15741" y="10171"/>
                    <a:pt x="15848" y="10354"/>
                    <a:pt x="15955" y="10547"/>
                  </a:cubicBezTo>
                  <a:cubicBezTo>
                    <a:pt x="16159" y="10878"/>
                    <a:pt x="16330" y="11242"/>
                    <a:pt x="16576" y="11542"/>
                  </a:cubicBezTo>
                  <a:lnTo>
                    <a:pt x="16565" y="11542"/>
                  </a:lnTo>
                  <a:cubicBezTo>
                    <a:pt x="16426" y="11639"/>
                    <a:pt x="16276" y="11682"/>
                    <a:pt x="16126" y="11692"/>
                  </a:cubicBezTo>
                  <a:cubicBezTo>
                    <a:pt x="15559" y="11682"/>
                    <a:pt x="15045" y="11114"/>
                    <a:pt x="14745" y="10654"/>
                  </a:cubicBezTo>
                  <a:cubicBezTo>
                    <a:pt x="14702" y="10568"/>
                    <a:pt x="14648" y="10493"/>
                    <a:pt x="14606" y="10407"/>
                  </a:cubicBezTo>
                  <a:lnTo>
                    <a:pt x="14606" y="10407"/>
                  </a:lnTo>
                  <a:cubicBezTo>
                    <a:pt x="14616" y="10407"/>
                    <a:pt x="14627" y="10407"/>
                    <a:pt x="14638" y="10407"/>
                  </a:cubicBezTo>
                  <a:cubicBezTo>
                    <a:pt x="14985" y="10407"/>
                    <a:pt x="15384" y="10239"/>
                    <a:pt x="15623" y="9990"/>
                  </a:cubicBezTo>
                  <a:close/>
                  <a:moveTo>
                    <a:pt x="13299" y="9293"/>
                  </a:moveTo>
                  <a:cubicBezTo>
                    <a:pt x="13396" y="9818"/>
                    <a:pt x="13706" y="10343"/>
                    <a:pt x="14017" y="10750"/>
                  </a:cubicBezTo>
                  <a:cubicBezTo>
                    <a:pt x="14124" y="10900"/>
                    <a:pt x="14263" y="11071"/>
                    <a:pt x="14413" y="11221"/>
                  </a:cubicBezTo>
                  <a:cubicBezTo>
                    <a:pt x="14146" y="11264"/>
                    <a:pt x="13889" y="11339"/>
                    <a:pt x="13663" y="11413"/>
                  </a:cubicBezTo>
                  <a:cubicBezTo>
                    <a:pt x="13439" y="11489"/>
                    <a:pt x="13214" y="11575"/>
                    <a:pt x="12999" y="11682"/>
                  </a:cubicBezTo>
                  <a:cubicBezTo>
                    <a:pt x="12935" y="11703"/>
                    <a:pt x="12871" y="11735"/>
                    <a:pt x="12796" y="11767"/>
                  </a:cubicBezTo>
                  <a:cubicBezTo>
                    <a:pt x="12925" y="11499"/>
                    <a:pt x="13032" y="11210"/>
                    <a:pt x="13042" y="10911"/>
                  </a:cubicBezTo>
                  <a:lnTo>
                    <a:pt x="13203" y="10878"/>
                  </a:lnTo>
                  <a:cubicBezTo>
                    <a:pt x="13246" y="10868"/>
                    <a:pt x="13278" y="10814"/>
                    <a:pt x="13278" y="10771"/>
                  </a:cubicBezTo>
                  <a:cubicBezTo>
                    <a:pt x="13256" y="10375"/>
                    <a:pt x="13149" y="9990"/>
                    <a:pt x="12968" y="9636"/>
                  </a:cubicBezTo>
                  <a:cubicBezTo>
                    <a:pt x="13085" y="9561"/>
                    <a:pt x="13214" y="9433"/>
                    <a:pt x="13299" y="9293"/>
                  </a:cubicBezTo>
                  <a:close/>
                  <a:moveTo>
                    <a:pt x="14595" y="11382"/>
                  </a:moveTo>
                  <a:cubicBezTo>
                    <a:pt x="14627" y="11403"/>
                    <a:pt x="14670" y="11435"/>
                    <a:pt x="14702" y="11456"/>
                  </a:cubicBezTo>
                  <a:cubicBezTo>
                    <a:pt x="14317" y="11478"/>
                    <a:pt x="13910" y="11585"/>
                    <a:pt x="13567" y="11682"/>
                  </a:cubicBezTo>
                  <a:cubicBezTo>
                    <a:pt x="13449" y="11703"/>
                    <a:pt x="13332" y="11735"/>
                    <a:pt x="13214" y="11778"/>
                  </a:cubicBezTo>
                  <a:cubicBezTo>
                    <a:pt x="13375" y="11703"/>
                    <a:pt x="13546" y="11639"/>
                    <a:pt x="13717" y="11585"/>
                  </a:cubicBezTo>
                  <a:cubicBezTo>
                    <a:pt x="13942" y="11510"/>
                    <a:pt x="14167" y="11456"/>
                    <a:pt x="14391" y="11413"/>
                  </a:cubicBezTo>
                  <a:cubicBezTo>
                    <a:pt x="14456" y="11392"/>
                    <a:pt x="14520" y="11392"/>
                    <a:pt x="14595" y="11382"/>
                  </a:cubicBezTo>
                  <a:close/>
                  <a:moveTo>
                    <a:pt x="472" y="11585"/>
                  </a:moveTo>
                  <a:cubicBezTo>
                    <a:pt x="493" y="11606"/>
                    <a:pt x="504" y="11628"/>
                    <a:pt x="525" y="11649"/>
                  </a:cubicBezTo>
                  <a:cubicBezTo>
                    <a:pt x="547" y="11703"/>
                    <a:pt x="568" y="11746"/>
                    <a:pt x="600" y="11799"/>
                  </a:cubicBezTo>
                  <a:cubicBezTo>
                    <a:pt x="547" y="11735"/>
                    <a:pt x="493" y="11660"/>
                    <a:pt x="472" y="11585"/>
                  </a:cubicBezTo>
                  <a:close/>
                  <a:moveTo>
                    <a:pt x="8942" y="7023"/>
                  </a:moveTo>
                  <a:cubicBezTo>
                    <a:pt x="8952" y="7045"/>
                    <a:pt x="8973" y="7066"/>
                    <a:pt x="8995" y="7088"/>
                  </a:cubicBezTo>
                  <a:cubicBezTo>
                    <a:pt x="9295" y="7237"/>
                    <a:pt x="9563" y="7452"/>
                    <a:pt x="9873" y="7580"/>
                  </a:cubicBezTo>
                  <a:cubicBezTo>
                    <a:pt x="9884" y="7591"/>
                    <a:pt x="9884" y="7591"/>
                    <a:pt x="9894" y="7591"/>
                  </a:cubicBezTo>
                  <a:cubicBezTo>
                    <a:pt x="10119" y="7751"/>
                    <a:pt x="10376" y="7859"/>
                    <a:pt x="10633" y="7966"/>
                  </a:cubicBezTo>
                  <a:cubicBezTo>
                    <a:pt x="10772" y="8062"/>
                    <a:pt x="10912" y="8148"/>
                    <a:pt x="11051" y="8234"/>
                  </a:cubicBezTo>
                  <a:cubicBezTo>
                    <a:pt x="11297" y="8394"/>
                    <a:pt x="11543" y="8555"/>
                    <a:pt x="11811" y="8629"/>
                  </a:cubicBezTo>
                  <a:lnTo>
                    <a:pt x="11811" y="8641"/>
                  </a:lnTo>
                  <a:cubicBezTo>
                    <a:pt x="11757" y="8908"/>
                    <a:pt x="11833" y="9197"/>
                    <a:pt x="11993" y="9422"/>
                  </a:cubicBezTo>
                  <a:cubicBezTo>
                    <a:pt x="12036" y="9476"/>
                    <a:pt x="12100" y="9561"/>
                    <a:pt x="12186" y="9636"/>
                  </a:cubicBezTo>
                  <a:cubicBezTo>
                    <a:pt x="12014" y="9711"/>
                    <a:pt x="11864" y="9829"/>
                    <a:pt x="11757" y="9979"/>
                  </a:cubicBezTo>
                  <a:cubicBezTo>
                    <a:pt x="11619" y="10171"/>
                    <a:pt x="11436" y="10643"/>
                    <a:pt x="11650" y="10846"/>
                  </a:cubicBezTo>
                  <a:cubicBezTo>
                    <a:pt x="11661" y="11049"/>
                    <a:pt x="11650" y="11253"/>
                    <a:pt x="11597" y="11446"/>
                  </a:cubicBezTo>
                  <a:cubicBezTo>
                    <a:pt x="11543" y="11660"/>
                    <a:pt x="11415" y="11842"/>
                    <a:pt x="11362" y="12035"/>
                  </a:cubicBezTo>
                  <a:cubicBezTo>
                    <a:pt x="11339" y="12033"/>
                    <a:pt x="11317" y="12033"/>
                    <a:pt x="11294" y="12033"/>
                  </a:cubicBezTo>
                  <a:cubicBezTo>
                    <a:pt x="11092" y="12033"/>
                    <a:pt x="10890" y="12073"/>
                    <a:pt x="10698" y="12131"/>
                  </a:cubicBezTo>
                  <a:lnTo>
                    <a:pt x="10698" y="12120"/>
                  </a:lnTo>
                  <a:lnTo>
                    <a:pt x="10698" y="11917"/>
                  </a:lnTo>
                  <a:cubicBezTo>
                    <a:pt x="10676" y="11061"/>
                    <a:pt x="10151" y="10171"/>
                    <a:pt x="9659" y="9519"/>
                  </a:cubicBezTo>
                  <a:cubicBezTo>
                    <a:pt x="9102" y="8791"/>
                    <a:pt x="8406" y="8191"/>
                    <a:pt x="7667" y="7656"/>
                  </a:cubicBezTo>
                  <a:cubicBezTo>
                    <a:pt x="8052" y="7473"/>
                    <a:pt x="8428" y="7280"/>
                    <a:pt x="8781" y="7066"/>
                  </a:cubicBezTo>
                  <a:lnTo>
                    <a:pt x="8823" y="7066"/>
                  </a:lnTo>
                  <a:cubicBezTo>
                    <a:pt x="8866" y="7045"/>
                    <a:pt x="8909" y="7034"/>
                    <a:pt x="8942" y="7023"/>
                  </a:cubicBezTo>
                  <a:close/>
                  <a:moveTo>
                    <a:pt x="12282" y="10881"/>
                  </a:moveTo>
                  <a:cubicBezTo>
                    <a:pt x="12328" y="10881"/>
                    <a:pt x="12374" y="10884"/>
                    <a:pt x="12421" y="10889"/>
                  </a:cubicBezTo>
                  <a:cubicBezTo>
                    <a:pt x="12539" y="10911"/>
                    <a:pt x="12657" y="10975"/>
                    <a:pt x="12775" y="10975"/>
                  </a:cubicBezTo>
                  <a:cubicBezTo>
                    <a:pt x="12732" y="11168"/>
                    <a:pt x="12689" y="11360"/>
                    <a:pt x="12593" y="11542"/>
                  </a:cubicBezTo>
                  <a:cubicBezTo>
                    <a:pt x="12475" y="11767"/>
                    <a:pt x="12293" y="11917"/>
                    <a:pt x="12154" y="12110"/>
                  </a:cubicBezTo>
                  <a:cubicBezTo>
                    <a:pt x="12068" y="12142"/>
                    <a:pt x="11993" y="12163"/>
                    <a:pt x="11918" y="12196"/>
                  </a:cubicBezTo>
                  <a:cubicBezTo>
                    <a:pt x="11886" y="12206"/>
                    <a:pt x="11854" y="12206"/>
                    <a:pt x="11833" y="12217"/>
                  </a:cubicBezTo>
                  <a:cubicBezTo>
                    <a:pt x="11799" y="12228"/>
                    <a:pt x="11769" y="12234"/>
                    <a:pt x="11740" y="12234"/>
                  </a:cubicBezTo>
                  <a:cubicBezTo>
                    <a:pt x="11684" y="12234"/>
                    <a:pt x="11635" y="12212"/>
                    <a:pt x="11586" y="12163"/>
                  </a:cubicBezTo>
                  <a:cubicBezTo>
                    <a:pt x="11747" y="11810"/>
                    <a:pt x="11918" y="11349"/>
                    <a:pt x="11907" y="10942"/>
                  </a:cubicBezTo>
                  <a:cubicBezTo>
                    <a:pt x="12027" y="10903"/>
                    <a:pt x="12152" y="10881"/>
                    <a:pt x="12282" y="10881"/>
                  </a:cubicBezTo>
                  <a:close/>
                  <a:moveTo>
                    <a:pt x="11383" y="12260"/>
                  </a:moveTo>
                  <a:cubicBezTo>
                    <a:pt x="11393" y="12270"/>
                    <a:pt x="11404" y="12291"/>
                    <a:pt x="11415" y="12303"/>
                  </a:cubicBezTo>
                  <a:cubicBezTo>
                    <a:pt x="11372" y="12313"/>
                    <a:pt x="11319" y="12313"/>
                    <a:pt x="11276" y="12324"/>
                  </a:cubicBezTo>
                  <a:cubicBezTo>
                    <a:pt x="11319" y="12303"/>
                    <a:pt x="11350" y="12281"/>
                    <a:pt x="11383" y="12260"/>
                  </a:cubicBezTo>
                  <a:close/>
                  <a:moveTo>
                    <a:pt x="5704" y="12347"/>
                  </a:moveTo>
                  <a:cubicBezTo>
                    <a:pt x="5741" y="12347"/>
                    <a:pt x="5781" y="12360"/>
                    <a:pt x="5815" y="12377"/>
                  </a:cubicBezTo>
                  <a:lnTo>
                    <a:pt x="5836" y="12377"/>
                  </a:lnTo>
                  <a:cubicBezTo>
                    <a:pt x="5890" y="12410"/>
                    <a:pt x="5911" y="12484"/>
                    <a:pt x="5890" y="12538"/>
                  </a:cubicBezTo>
                  <a:cubicBezTo>
                    <a:pt x="5862" y="12587"/>
                    <a:pt x="5811" y="12609"/>
                    <a:pt x="5761" y="12609"/>
                  </a:cubicBezTo>
                  <a:cubicBezTo>
                    <a:pt x="5735" y="12609"/>
                    <a:pt x="5709" y="12603"/>
                    <a:pt x="5687" y="12591"/>
                  </a:cubicBezTo>
                  <a:cubicBezTo>
                    <a:pt x="5622" y="12560"/>
                    <a:pt x="5558" y="12453"/>
                    <a:pt x="5611" y="12388"/>
                  </a:cubicBezTo>
                  <a:cubicBezTo>
                    <a:pt x="5637" y="12358"/>
                    <a:pt x="5669" y="12347"/>
                    <a:pt x="5704" y="12347"/>
                  </a:cubicBezTo>
                  <a:close/>
                  <a:moveTo>
                    <a:pt x="11158" y="12196"/>
                  </a:moveTo>
                  <a:lnTo>
                    <a:pt x="11158" y="12196"/>
                  </a:lnTo>
                  <a:cubicBezTo>
                    <a:pt x="10484" y="12506"/>
                    <a:pt x="9830" y="12774"/>
                    <a:pt x="9102" y="12924"/>
                  </a:cubicBezTo>
                  <a:cubicBezTo>
                    <a:pt x="8899" y="12967"/>
                    <a:pt x="8706" y="12998"/>
                    <a:pt x="8502" y="13031"/>
                  </a:cubicBezTo>
                  <a:cubicBezTo>
                    <a:pt x="8738" y="12988"/>
                    <a:pt x="8973" y="12924"/>
                    <a:pt x="9199" y="12848"/>
                  </a:cubicBezTo>
                  <a:cubicBezTo>
                    <a:pt x="9594" y="12720"/>
                    <a:pt x="9970" y="12560"/>
                    <a:pt x="10355" y="12420"/>
                  </a:cubicBezTo>
                  <a:cubicBezTo>
                    <a:pt x="10622" y="12324"/>
                    <a:pt x="10890" y="12260"/>
                    <a:pt x="11158" y="12196"/>
                  </a:cubicBezTo>
                  <a:close/>
                  <a:moveTo>
                    <a:pt x="7378" y="7977"/>
                  </a:moveTo>
                  <a:cubicBezTo>
                    <a:pt x="7389" y="7977"/>
                    <a:pt x="7389" y="7987"/>
                    <a:pt x="7400" y="7998"/>
                  </a:cubicBezTo>
                  <a:cubicBezTo>
                    <a:pt x="7592" y="8116"/>
                    <a:pt x="7817" y="8180"/>
                    <a:pt x="8010" y="8298"/>
                  </a:cubicBezTo>
                  <a:cubicBezTo>
                    <a:pt x="8192" y="8415"/>
                    <a:pt x="8363" y="8555"/>
                    <a:pt x="8524" y="8694"/>
                  </a:cubicBezTo>
                  <a:cubicBezTo>
                    <a:pt x="8866" y="9005"/>
                    <a:pt x="9166" y="9347"/>
                    <a:pt x="9444" y="9700"/>
                  </a:cubicBezTo>
                  <a:cubicBezTo>
                    <a:pt x="9713" y="10054"/>
                    <a:pt x="9970" y="10428"/>
                    <a:pt x="10184" y="10825"/>
                  </a:cubicBezTo>
                  <a:cubicBezTo>
                    <a:pt x="10398" y="11253"/>
                    <a:pt x="10494" y="11670"/>
                    <a:pt x="10601" y="12131"/>
                  </a:cubicBezTo>
                  <a:cubicBezTo>
                    <a:pt x="10601" y="12142"/>
                    <a:pt x="10612" y="12153"/>
                    <a:pt x="10612" y="12153"/>
                  </a:cubicBezTo>
                  <a:cubicBezTo>
                    <a:pt x="10484" y="12196"/>
                    <a:pt x="10344" y="12238"/>
                    <a:pt x="10227" y="12281"/>
                  </a:cubicBezTo>
                  <a:cubicBezTo>
                    <a:pt x="9755" y="12441"/>
                    <a:pt x="9306" y="12645"/>
                    <a:pt x="8835" y="12763"/>
                  </a:cubicBezTo>
                  <a:cubicBezTo>
                    <a:pt x="7807" y="13031"/>
                    <a:pt x="6703" y="13031"/>
                    <a:pt x="5644" y="13105"/>
                  </a:cubicBezTo>
                  <a:cubicBezTo>
                    <a:pt x="5633" y="13031"/>
                    <a:pt x="5611" y="12945"/>
                    <a:pt x="5590" y="12859"/>
                  </a:cubicBezTo>
                  <a:cubicBezTo>
                    <a:pt x="5579" y="12805"/>
                    <a:pt x="5568" y="12752"/>
                    <a:pt x="5558" y="12688"/>
                  </a:cubicBezTo>
                  <a:lnTo>
                    <a:pt x="5558" y="12688"/>
                  </a:lnTo>
                  <a:cubicBezTo>
                    <a:pt x="5579" y="12710"/>
                    <a:pt x="5590" y="12720"/>
                    <a:pt x="5611" y="12731"/>
                  </a:cubicBezTo>
                  <a:cubicBezTo>
                    <a:pt x="5655" y="12753"/>
                    <a:pt x="5705" y="12764"/>
                    <a:pt x="5755" y="12764"/>
                  </a:cubicBezTo>
                  <a:cubicBezTo>
                    <a:pt x="5874" y="12764"/>
                    <a:pt x="5991" y="12702"/>
                    <a:pt x="6029" y="12581"/>
                  </a:cubicBezTo>
                  <a:cubicBezTo>
                    <a:pt x="6072" y="12441"/>
                    <a:pt x="5975" y="12281"/>
                    <a:pt x="5815" y="12281"/>
                  </a:cubicBezTo>
                  <a:cubicBezTo>
                    <a:pt x="5785" y="12251"/>
                    <a:pt x="5742" y="12238"/>
                    <a:pt x="5696" y="12238"/>
                  </a:cubicBezTo>
                  <a:cubicBezTo>
                    <a:pt x="5627" y="12238"/>
                    <a:pt x="5554" y="12268"/>
                    <a:pt x="5515" y="12313"/>
                  </a:cubicBezTo>
                  <a:cubicBezTo>
                    <a:pt x="5494" y="12334"/>
                    <a:pt x="5472" y="12367"/>
                    <a:pt x="5472" y="12399"/>
                  </a:cubicBezTo>
                  <a:cubicBezTo>
                    <a:pt x="5322" y="11981"/>
                    <a:pt x="5065" y="11585"/>
                    <a:pt x="4819" y="11285"/>
                  </a:cubicBezTo>
                  <a:cubicBezTo>
                    <a:pt x="4647" y="11071"/>
                    <a:pt x="4444" y="10878"/>
                    <a:pt x="4219" y="10707"/>
                  </a:cubicBezTo>
                  <a:cubicBezTo>
                    <a:pt x="4005" y="10504"/>
                    <a:pt x="3769" y="10311"/>
                    <a:pt x="3524" y="10150"/>
                  </a:cubicBezTo>
                  <a:cubicBezTo>
                    <a:pt x="3855" y="10021"/>
                    <a:pt x="4198" y="9914"/>
                    <a:pt x="4509" y="9764"/>
                  </a:cubicBezTo>
                  <a:cubicBezTo>
                    <a:pt x="5161" y="10161"/>
                    <a:pt x="5815" y="10568"/>
                    <a:pt x="6372" y="11103"/>
                  </a:cubicBezTo>
                  <a:cubicBezTo>
                    <a:pt x="6832" y="11532"/>
                    <a:pt x="7153" y="12003"/>
                    <a:pt x="7389" y="12560"/>
                  </a:cubicBezTo>
                  <a:cubicBezTo>
                    <a:pt x="7410" y="12667"/>
                    <a:pt x="7443" y="12774"/>
                    <a:pt x="7464" y="12881"/>
                  </a:cubicBezTo>
                  <a:cubicBezTo>
                    <a:pt x="7471" y="12909"/>
                    <a:pt x="7497" y="12923"/>
                    <a:pt x="7523" y="12923"/>
                  </a:cubicBezTo>
                  <a:cubicBezTo>
                    <a:pt x="7536" y="12923"/>
                    <a:pt x="7549" y="12920"/>
                    <a:pt x="7560" y="12913"/>
                  </a:cubicBezTo>
                  <a:cubicBezTo>
                    <a:pt x="7581" y="12913"/>
                    <a:pt x="7614" y="12902"/>
                    <a:pt x="7603" y="12870"/>
                  </a:cubicBezTo>
                  <a:cubicBezTo>
                    <a:pt x="7603" y="12838"/>
                    <a:pt x="7592" y="12817"/>
                    <a:pt x="7592" y="12784"/>
                  </a:cubicBezTo>
                  <a:cubicBezTo>
                    <a:pt x="7603" y="12645"/>
                    <a:pt x="7592" y="12495"/>
                    <a:pt x="7560" y="12356"/>
                  </a:cubicBezTo>
                  <a:lnTo>
                    <a:pt x="7560" y="12356"/>
                  </a:lnTo>
                  <a:cubicBezTo>
                    <a:pt x="7611" y="12407"/>
                    <a:pt x="7675" y="12438"/>
                    <a:pt x="7748" y="12438"/>
                  </a:cubicBezTo>
                  <a:cubicBezTo>
                    <a:pt x="7767" y="12438"/>
                    <a:pt x="7787" y="12436"/>
                    <a:pt x="7807" y="12431"/>
                  </a:cubicBezTo>
                  <a:cubicBezTo>
                    <a:pt x="7945" y="12410"/>
                    <a:pt x="8085" y="12270"/>
                    <a:pt x="8010" y="12120"/>
                  </a:cubicBezTo>
                  <a:cubicBezTo>
                    <a:pt x="7978" y="12049"/>
                    <a:pt x="7910" y="12006"/>
                    <a:pt x="7845" y="12006"/>
                  </a:cubicBezTo>
                  <a:cubicBezTo>
                    <a:pt x="7803" y="12006"/>
                    <a:pt x="7761" y="12025"/>
                    <a:pt x="7731" y="12067"/>
                  </a:cubicBezTo>
                  <a:cubicBezTo>
                    <a:pt x="7713" y="12086"/>
                    <a:pt x="7735" y="12112"/>
                    <a:pt x="7755" y="12112"/>
                  </a:cubicBezTo>
                  <a:cubicBezTo>
                    <a:pt x="7758" y="12112"/>
                    <a:pt x="7761" y="12111"/>
                    <a:pt x="7764" y="12110"/>
                  </a:cubicBezTo>
                  <a:cubicBezTo>
                    <a:pt x="7773" y="12106"/>
                    <a:pt x="7783" y="12104"/>
                    <a:pt x="7794" y="12104"/>
                  </a:cubicBezTo>
                  <a:cubicBezTo>
                    <a:pt x="7841" y="12104"/>
                    <a:pt x="7892" y="12143"/>
                    <a:pt x="7892" y="12196"/>
                  </a:cubicBezTo>
                  <a:cubicBezTo>
                    <a:pt x="7892" y="12253"/>
                    <a:pt x="7815" y="12293"/>
                    <a:pt x="7761" y="12293"/>
                  </a:cubicBezTo>
                  <a:cubicBezTo>
                    <a:pt x="7754" y="12293"/>
                    <a:pt x="7748" y="12293"/>
                    <a:pt x="7742" y="12291"/>
                  </a:cubicBezTo>
                  <a:cubicBezTo>
                    <a:pt x="7667" y="12281"/>
                    <a:pt x="7592" y="12227"/>
                    <a:pt x="7603" y="12142"/>
                  </a:cubicBezTo>
                  <a:cubicBezTo>
                    <a:pt x="7614" y="12077"/>
                    <a:pt x="7667" y="12067"/>
                    <a:pt x="7710" y="12024"/>
                  </a:cubicBezTo>
                  <a:cubicBezTo>
                    <a:pt x="7721" y="12013"/>
                    <a:pt x="7721" y="11992"/>
                    <a:pt x="7710" y="11981"/>
                  </a:cubicBezTo>
                  <a:cubicBezTo>
                    <a:pt x="7689" y="11965"/>
                    <a:pt x="7667" y="11957"/>
                    <a:pt x="7646" y="11957"/>
                  </a:cubicBezTo>
                  <a:cubicBezTo>
                    <a:pt x="7574" y="11957"/>
                    <a:pt x="7510" y="12046"/>
                    <a:pt x="7485" y="12120"/>
                  </a:cubicBezTo>
                  <a:cubicBezTo>
                    <a:pt x="7303" y="11660"/>
                    <a:pt x="6950" y="11232"/>
                    <a:pt x="6639" y="10911"/>
                  </a:cubicBezTo>
                  <a:cubicBezTo>
                    <a:pt x="6104" y="10364"/>
                    <a:pt x="5483" y="9807"/>
                    <a:pt x="4787" y="9443"/>
                  </a:cubicBezTo>
                  <a:cubicBezTo>
                    <a:pt x="5161" y="9262"/>
                    <a:pt x="5537" y="9069"/>
                    <a:pt x="5879" y="8844"/>
                  </a:cubicBezTo>
                  <a:lnTo>
                    <a:pt x="5901" y="8865"/>
                  </a:lnTo>
                  <a:cubicBezTo>
                    <a:pt x="6607" y="9283"/>
                    <a:pt x="7228" y="9861"/>
                    <a:pt x="7753" y="10482"/>
                  </a:cubicBezTo>
                  <a:cubicBezTo>
                    <a:pt x="8021" y="10804"/>
                    <a:pt x="8267" y="11146"/>
                    <a:pt x="8481" y="11499"/>
                  </a:cubicBezTo>
                  <a:cubicBezTo>
                    <a:pt x="8620" y="11735"/>
                    <a:pt x="8749" y="11981"/>
                    <a:pt x="8866" y="12227"/>
                  </a:cubicBezTo>
                  <a:cubicBezTo>
                    <a:pt x="8899" y="12334"/>
                    <a:pt x="8931" y="12441"/>
                    <a:pt x="8984" y="12538"/>
                  </a:cubicBezTo>
                  <a:cubicBezTo>
                    <a:pt x="8995" y="12554"/>
                    <a:pt x="9014" y="12562"/>
                    <a:pt x="9032" y="12562"/>
                  </a:cubicBezTo>
                  <a:cubicBezTo>
                    <a:pt x="9051" y="12562"/>
                    <a:pt x="9070" y="12554"/>
                    <a:pt x="9080" y="12538"/>
                  </a:cubicBezTo>
                  <a:cubicBezTo>
                    <a:pt x="9102" y="12538"/>
                    <a:pt x="9123" y="12517"/>
                    <a:pt x="9113" y="12484"/>
                  </a:cubicBezTo>
                  <a:cubicBezTo>
                    <a:pt x="9113" y="12463"/>
                    <a:pt x="9102" y="12441"/>
                    <a:pt x="9092" y="12420"/>
                  </a:cubicBezTo>
                  <a:cubicBezTo>
                    <a:pt x="9092" y="12067"/>
                    <a:pt x="8899" y="11670"/>
                    <a:pt x="8749" y="11371"/>
                  </a:cubicBezTo>
                  <a:cubicBezTo>
                    <a:pt x="8556" y="10975"/>
                    <a:pt x="8309" y="10600"/>
                    <a:pt x="8021" y="10257"/>
                  </a:cubicBezTo>
                  <a:cubicBezTo>
                    <a:pt x="7474" y="9604"/>
                    <a:pt x="6800" y="9069"/>
                    <a:pt x="6093" y="8598"/>
                  </a:cubicBezTo>
                  <a:cubicBezTo>
                    <a:pt x="6500" y="8319"/>
                    <a:pt x="6929" y="8137"/>
                    <a:pt x="7378" y="7977"/>
                  </a:cubicBezTo>
                  <a:close/>
                  <a:moveTo>
                    <a:pt x="3084" y="10354"/>
                  </a:moveTo>
                  <a:cubicBezTo>
                    <a:pt x="3095" y="10375"/>
                    <a:pt x="3106" y="10386"/>
                    <a:pt x="3127" y="10386"/>
                  </a:cubicBezTo>
                  <a:cubicBezTo>
                    <a:pt x="3555" y="10525"/>
                    <a:pt x="3952" y="10750"/>
                    <a:pt x="4283" y="11039"/>
                  </a:cubicBezTo>
                  <a:cubicBezTo>
                    <a:pt x="4444" y="11199"/>
                    <a:pt x="4594" y="11382"/>
                    <a:pt x="4733" y="11575"/>
                  </a:cubicBezTo>
                  <a:cubicBezTo>
                    <a:pt x="4926" y="11853"/>
                    <a:pt x="5087" y="12131"/>
                    <a:pt x="5215" y="12431"/>
                  </a:cubicBezTo>
                  <a:cubicBezTo>
                    <a:pt x="5311" y="12645"/>
                    <a:pt x="5365" y="12913"/>
                    <a:pt x="5461" y="13116"/>
                  </a:cubicBezTo>
                  <a:cubicBezTo>
                    <a:pt x="5301" y="13138"/>
                    <a:pt x="5130" y="13148"/>
                    <a:pt x="4958" y="13148"/>
                  </a:cubicBezTo>
                  <a:cubicBezTo>
                    <a:pt x="4862" y="13149"/>
                    <a:pt x="4766" y="13150"/>
                    <a:pt x="4670" y="13150"/>
                  </a:cubicBezTo>
                  <a:cubicBezTo>
                    <a:pt x="3946" y="13150"/>
                    <a:pt x="3239" y="13101"/>
                    <a:pt x="2549" y="12827"/>
                  </a:cubicBezTo>
                  <a:cubicBezTo>
                    <a:pt x="1768" y="12527"/>
                    <a:pt x="1200" y="12024"/>
                    <a:pt x="643" y="11435"/>
                  </a:cubicBezTo>
                  <a:cubicBezTo>
                    <a:pt x="621" y="11392"/>
                    <a:pt x="611" y="11349"/>
                    <a:pt x="590" y="11318"/>
                  </a:cubicBezTo>
                  <a:cubicBezTo>
                    <a:pt x="590" y="11306"/>
                    <a:pt x="590" y="11296"/>
                    <a:pt x="579" y="11296"/>
                  </a:cubicBezTo>
                  <a:cubicBezTo>
                    <a:pt x="675" y="11199"/>
                    <a:pt x="782" y="11114"/>
                    <a:pt x="857" y="11071"/>
                  </a:cubicBezTo>
                  <a:cubicBezTo>
                    <a:pt x="1114" y="10889"/>
                    <a:pt x="1414" y="10782"/>
                    <a:pt x="1703" y="10696"/>
                  </a:cubicBezTo>
                  <a:cubicBezTo>
                    <a:pt x="2153" y="10568"/>
                    <a:pt x="2634" y="10514"/>
                    <a:pt x="3084" y="10354"/>
                  </a:cubicBezTo>
                  <a:close/>
                  <a:moveTo>
                    <a:pt x="16711" y="0"/>
                  </a:moveTo>
                  <a:cubicBezTo>
                    <a:pt x="16693" y="0"/>
                    <a:pt x="16677" y="10"/>
                    <a:pt x="16673" y="32"/>
                  </a:cubicBezTo>
                  <a:cubicBezTo>
                    <a:pt x="16469" y="770"/>
                    <a:pt x="16308" y="1498"/>
                    <a:pt x="16212" y="2259"/>
                  </a:cubicBezTo>
                  <a:cubicBezTo>
                    <a:pt x="16126" y="2966"/>
                    <a:pt x="16105" y="3672"/>
                    <a:pt x="16073" y="4379"/>
                  </a:cubicBezTo>
                  <a:cubicBezTo>
                    <a:pt x="16019" y="5685"/>
                    <a:pt x="15795" y="7206"/>
                    <a:pt x="14584" y="7944"/>
                  </a:cubicBezTo>
                  <a:cubicBezTo>
                    <a:pt x="14403" y="7709"/>
                    <a:pt x="14210" y="7484"/>
                    <a:pt x="13996" y="7280"/>
                  </a:cubicBezTo>
                  <a:cubicBezTo>
                    <a:pt x="12989" y="6295"/>
                    <a:pt x="11619" y="5728"/>
                    <a:pt x="10215" y="5642"/>
                  </a:cubicBezTo>
                  <a:cubicBezTo>
                    <a:pt x="10408" y="5000"/>
                    <a:pt x="10558" y="4346"/>
                    <a:pt x="10676" y="3694"/>
                  </a:cubicBezTo>
                  <a:cubicBezTo>
                    <a:pt x="10729" y="3372"/>
                    <a:pt x="10772" y="3051"/>
                    <a:pt x="10805" y="2719"/>
                  </a:cubicBezTo>
                  <a:cubicBezTo>
                    <a:pt x="10826" y="2398"/>
                    <a:pt x="10879" y="2055"/>
                    <a:pt x="10836" y="1723"/>
                  </a:cubicBezTo>
                  <a:cubicBezTo>
                    <a:pt x="10836" y="1688"/>
                    <a:pt x="10807" y="1665"/>
                    <a:pt x="10777" y="1665"/>
                  </a:cubicBezTo>
                  <a:cubicBezTo>
                    <a:pt x="10753" y="1665"/>
                    <a:pt x="10729" y="1679"/>
                    <a:pt x="10719" y="1712"/>
                  </a:cubicBezTo>
                  <a:cubicBezTo>
                    <a:pt x="10633" y="2045"/>
                    <a:pt x="10633" y="2409"/>
                    <a:pt x="10591" y="2751"/>
                  </a:cubicBezTo>
                  <a:cubicBezTo>
                    <a:pt x="10548" y="3062"/>
                    <a:pt x="10505" y="3372"/>
                    <a:pt x="10441" y="3694"/>
                  </a:cubicBezTo>
                  <a:cubicBezTo>
                    <a:pt x="10334" y="4336"/>
                    <a:pt x="10173" y="4967"/>
                    <a:pt x="9991" y="5600"/>
                  </a:cubicBezTo>
                  <a:cubicBezTo>
                    <a:pt x="9948" y="5610"/>
                    <a:pt x="9916" y="5631"/>
                    <a:pt x="9916" y="5685"/>
                  </a:cubicBezTo>
                  <a:cubicBezTo>
                    <a:pt x="9905" y="5835"/>
                    <a:pt x="9905" y="5974"/>
                    <a:pt x="9905" y="6114"/>
                  </a:cubicBezTo>
                  <a:cubicBezTo>
                    <a:pt x="9830" y="6145"/>
                    <a:pt x="9755" y="6210"/>
                    <a:pt x="9691" y="6285"/>
                  </a:cubicBezTo>
                  <a:cubicBezTo>
                    <a:pt x="9402" y="6456"/>
                    <a:pt x="9123" y="6659"/>
                    <a:pt x="8835" y="6831"/>
                  </a:cubicBezTo>
                  <a:cubicBezTo>
                    <a:pt x="8813" y="6842"/>
                    <a:pt x="8781" y="6852"/>
                    <a:pt x="8759" y="6852"/>
                  </a:cubicBezTo>
                  <a:cubicBezTo>
                    <a:pt x="8716" y="6863"/>
                    <a:pt x="8695" y="6895"/>
                    <a:pt x="8685" y="6927"/>
                  </a:cubicBezTo>
                  <a:cubicBezTo>
                    <a:pt x="8288" y="7163"/>
                    <a:pt x="7871" y="7366"/>
                    <a:pt x="7443" y="7559"/>
                  </a:cubicBezTo>
                  <a:cubicBezTo>
                    <a:pt x="7400" y="7591"/>
                    <a:pt x="7389" y="7677"/>
                    <a:pt x="7431" y="7709"/>
                  </a:cubicBezTo>
                  <a:cubicBezTo>
                    <a:pt x="7464" y="7730"/>
                    <a:pt x="7496" y="7751"/>
                    <a:pt x="7517" y="7773"/>
                  </a:cubicBezTo>
                  <a:cubicBezTo>
                    <a:pt x="6939" y="7870"/>
                    <a:pt x="6361" y="8169"/>
                    <a:pt x="5890" y="8522"/>
                  </a:cubicBezTo>
                  <a:cubicBezTo>
                    <a:pt x="5825" y="8565"/>
                    <a:pt x="5836" y="8629"/>
                    <a:pt x="5879" y="8672"/>
                  </a:cubicBezTo>
                  <a:cubicBezTo>
                    <a:pt x="5430" y="8886"/>
                    <a:pt x="4980" y="9143"/>
                    <a:pt x="4530" y="9369"/>
                  </a:cubicBezTo>
                  <a:cubicBezTo>
                    <a:pt x="4466" y="9400"/>
                    <a:pt x="4476" y="9508"/>
                    <a:pt x="4530" y="9529"/>
                  </a:cubicBezTo>
                  <a:lnTo>
                    <a:pt x="4540" y="9529"/>
                  </a:lnTo>
                  <a:cubicBezTo>
                    <a:pt x="4498" y="9529"/>
                    <a:pt x="4466" y="9561"/>
                    <a:pt x="4444" y="9593"/>
                  </a:cubicBezTo>
                  <a:cubicBezTo>
                    <a:pt x="4048" y="9722"/>
                    <a:pt x="3662" y="9893"/>
                    <a:pt x="3288" y="10033"/>
                  </a:cubicBezTo>
                  <a:cubicBezTo>
                    <a:pt x="3245" y="10054"/>
                    <a:pt x="3234" y="10086"/>
                    <a:pt x="3234" y="10129"/>
                  </a:cubicBezTo>
                  <a:cubicBezTo>
                    <a:pt x="2881" y="10214"/>
                    <a:pt x="2539" y="10300"/>
                    <a:pt x="2185" y="10375"/>
                  </a:cubicBezTo>
                  <a:cubicBezTo>
                    <a:pt x="1842" y="10450"/>
                    <a:pt x="1489" y="10535"/>
                    <a:pt x="1157" y="10675"/>
                  </a:cubicBezTo>
                  <a:cubicBezTo>
                    <a:pt x="718" y="10878"/>
                    <a:pt x="0" y="11318"/>
                    <a:pt x="407" y="11853"/>
                  </a:cubicBezTo>
                  <a:cubicBezTo>
                    <a:pt x="771" y="12356"/>
                    <a:pt x="1318" y="12763"/>
                    <a:pt x="1875" y="13041"/>
                  </a:cubicBezTo>
                  <a:cubicBezTo>
                    <a:pt x="2344" y="13276"/>
                    <a:pt x="2921" y="13475"/>
                    <a:pt x="3474" y="13475"/>
                  </a:cubicBezTo>
                  <a:cubicBezTo>
                    <a:pt x="3527" y="13475"/>
                    <a:pt x="3579" y="13473"/>
                    <a:pt x="3631" y="13469"/>
                  </a:cubicBezTo>
                  <a:cubicBezTo>
                    <a:pt x="3834" y="13491"/>
                    <a:pt x="4026" y="13512"/>
                    <a:pt x="4219" y="13523"/>
                  </a:cubicBezTo>
                  <a:cubicBezTo>
                    <a:pt x="4407" y="13533"/>
                    <a:pt x="4596" y="13537"/>
                    <a:pt x="4785" y="13537"/>
                  </a:cubicBezTo>
                  <a:cubicBezTo>
                    <a:pt x="5435" y="13537"/>
                    <a:pt x="6089" y="13487"/>
                    <a:pt x="6736" y="13438"/>
                  </a:cubicBezTo>
                  <a:cubicBezTo>
                    <a:pt x="7079" y="13416"/>
                    <a:pt x="7431" y="13384"/>
                    <a:pt x="7785" y="13352"/>
                  </a:cubicBezTo>
                  <a:cubicBezTo>
                    <a:pt x="8278" y="13341"/>
                    <a:pt x="8759" y="13319"/>
                    <a:pt x="9252" y="13234"/>
                  </a:cubicBezTo>
                  <a:cubicBezTo>
                    <a:pt x="9659" y="13170"/>
                    <a:pt x="10055" y="13062"/>
                    <a:pt x="10441" y="12934"/>
                  </a:cubicBezTo>
                  <a:cubicBezTo>
                    <a:pt x="10836" y="12805"/>
                    <a:pt x="11201" y="12634"/>
                    <a:pt x="11586" y="12474"/>
                  </a:cubicBezTo>
                  <a:cubicBezTo>
                    <a:pt x="11597" y="12474"/>
                    <a:pt x="11607" y="12453"/>
                    <a:pt x="11619" y="12441"/>
                  </a:cubicBezTo>
                  <a:cubicBezTo>
                    <a:pt x="11629" y="12441"/>
                    <a:pt x="11640" y="12431"/>
                    <a:pt x="11650" y="12431"/>
                  </a:cubicBezTo>
                  <a:cubicBezTo>
                    <a:pt x="11779" y="12431"/>
                    <a:pt x="11907" y="12388"/>
                    <a:pt x="12014" y="12356"/>
                  </a:cubicBezTo>
                  <a:cubicBezTo>
                    <a:pt x="12240" y="12291"/>
                    <a:pt x="12464" y="12238"/>
                    <a:pt x="12678" y="12163"/>
                  </a:cubicBezTo>
                  <a:cubicBezTo>
                    <a:pt x="13118" y="12024"/>
                    <a:pt x="13556" y="11885"/>
                    <a:pt x="14006" y="11778"/>
                  </a:cubicBezTo>
                  <a:cubicBezTo>
                    <a:pt x="14445" y="11682"/>
                    <a:pt x="14884" y="11682"/>
                    <a:pt x="15323" y="11606"/>
                  </a:cubicBezTo>
                  <a:cubicBezTo>
                    <a:pt x="15505" y="11724"/>
                    <a:pt x="15709" y="11810"/>
                    <a:pt x="15912" y="11831"/>
                  </a:cubicBezTo>
                  <a:cubicBezTo>
                    <a:pt x="15987" y="11848"/>
                    <a:pt x="16064" y="11856"/>
                    <a:pt x="16139" y="11856"/>
                  </a:cubicBezTo>
                  <a:cubicBezTo>
                    <a:pt x="16363" y="11856"/>
                    <a:pt x="16579" y="11780"/>
                    <a:pt x="16747" y="11596"/>
                  </a:cubicBezTo>
                  <a:cubicBezTo>
                    <a:pt x="16758" y="11585"/>
                    <a:pt x="16758" y="11575"/>
                    <a:pt x="16758" y="11563"/>
                  </a:cubicBezTo>
                  <a:cubicBezTo>
                    <a:pt x="16768" y="11553"/>
                    <a:pt x="16768" y="11542"/>
                    <a:pt x="16758" y="11532"/>
                  </a:cubicBezTo>
                  <a:cubicBezTo>
                    <a:pt x="16683" y="11318"/>
                    <a:pt x="16565" y="11125"/>
                    <a:pt x="16447" y="10932"/>
                  </a:cubicBezTo>
                  <a:cubicBezTo>
                    <a:pt x="16640" y="10792"/>
                    <a:pt x="16715" y="10471"/>
                    <a:pt x="16758" y="10268"/>
                  </a:cubicBezTo>
                  <a:cubicBezTo>
                    <a:pt x="16822" y="9957"/>
                    <a:pt x="16822" y="9647"/>
                    <a:pt x="16801" y="9336"/>
                  </a:cubicBezTo>
                  <a:cubicBezTo>
                    <a:pt x="16758" y="8576"/>
                    <a:pt x="16683" y="7763"/>
                    <a:pt x="16458" y="7023"/>
                  </a:cubicBezTo>
                  <a:cubicBezTo>
                    <a:pt x="16469" y="7013"/>
                    <a:pt x="16469" y="7002"/>
                    <a:pt x="16480" y="6981"/>
                  </a:cubicBezTo>
                  <a:cubicBezTo>
                    <a:pt x="16523" y="6820"/>
                    <a:pt x="16554" y="6659"/>
                    <a:pt x="16554" y="6499"/>
                  </a:cubicBezTo>
                  <a:cubicBezTo>
                    <a:pt x="16565" y="6499"/>
                    <a:pt x="16587" y="6499"/>
                    <a:pt x="16597" y="6488"/>
                  </a:cubicBezTo>
                  <a:cubicBezTo>
                    <a:pt x="16704" y="6445"/>
                    <a:pt x="16811" y="6413"/>
                    <a:pt x="16918" y="6381"/>
                  </a:cubicBezTo>
                  <a:lnTo>
                    <a:pt x="16918" y="6392"/>
                  </a:lnTo>
                  <a:cubicBezTo>
                    <a:pt x="16930" y="6659"/>
                    <a:pt x="16951" y="6916"/>
                    <a:pt x="16972" y="7173"/>
                  </a:cubicBezTo>
                  <a:cubicBezTo>
                    <a:pt x="16972" y="7217"/>
                    <a:pt x="17013" y="7247"/>
                    <a:pt x="17052" y="7247"/>
                  </a:cubicBezTo>
                  <a:cubicBezTo>
                    <a:pt x="17070" y="7247"/>
                    <a:pt x="17087" y="7241"/>
                    <a:pt x="17101" y="7227"/>
                  </a:cubicBezTo>
                  <a:cubicBezTo>
                    <a:pt x="17336" y="6992"/>
                    <a:pt x="17539" y="6735"/>
                    <a:pt x="17722" y="6456"/>
                  </a:cubicBezTo>
                  <a:cubicBezTo>
                    <a:pt x="17882" y="6638"/>
                    <a:pt x="18065" y="6809"/>
                    <a:pt x="18268" y="6959"/>
                  </a:cubicBezTo>
                  <a:cubicBezTo>
                    <a:pt x="18280" y="6969"/>
                    <a:pt x="18298" y="6974"/>
                    <a:pt x="18316" y="6974"/>
                  </a:cubicBezTo>
                  <a:cubicBezTo>
                    <a:pt x="18358" y="6974"/>
                    <a:pt x="18401" y="6947"/>
                    <a:pt x="18386" y="6895"/>
                  </a:cubicBezTo>
                  <a:cubicBezTo>
                    <a:pt x="18364" y="6745"/>
                    <a:pt x="18332" y="6606"/>
                    <a:pt x="18289" y="6467"/>
                  </a:cubicBezTo>
                  <a:cubicBezTo>
                    <a:pt x="18257" y="6402"/>
                    <a:pt x="18236" y="6338"/>
                    <a:pt x="18203" y="6285"/>
                  </a:cubicBezTo>
                  <a:cubicBezTo>
                    <a:pt x="18182" y="6221"/>
                    <a:pt x="18150" y="6167"/>
                    <a:pt x="18118" y="6114"/>
                  </a:cubicBezTo>
                  <a:cubicBezTo>
                    <a:pt x="18139" y="6102"/>
                    <a:pt x="18172" y="6102"/>
                    <a:pt x="18203" y="6102"/>
                  </a:cubicBezTo>
                  <a:cubicBezTo>
                    <a:pt x="18353" y="6049"/>
                    <a:pt x="18514" y="6049"/>
                    <a:pt x="18674" y="5995"/>
                  </a:cubicBezTo>
                  <a:cubicBezTo>
                    <a:pt x="18824" y="5953"/>
                    <a:pt x="18964" y="5888"/>
                    <a:pt x="19114" y="5814"/>
                  </a:cubicBezTo>
                  <a:cubicBezTo>
                    <a:pt x="19167" y="5792"/>
                    <a:pt x="19146" y="5685"/>
                    <a:pt x="19081" y="5674"/>
                  </a:cubicBezTo>
                  <a:cubicBezTo>
                    <a:pt x="18979" y="5660"/>
                    <a:pt x="18878" y="5652"/>
                    <a:pt x="18779" y="5652"/>
                  </a:cubicBezTo>
                  <a:cubicBezTo>
                    <a:pt x="18589" y="5652"/>
                    <a:pt x="18404" y="5679"/>
                    <a:pt x="18214" y="5728"/>
                  </a:cubicBezTo>
                  <a:cubicBezTo>
                    <a:pt x="18343" y="5364"/>
                    <a:pt x="18417" y="4979"/>
                    <a:pt x="18429" y="4582"/>
                  </a:cubicBezTo>
                  <a:cubicBezTo>
                    <a:pt x="18436" y="4546"/>
                    <a:pt x="18398" y="4519"/>
                    <a:pt x="18360" y="4519"/>
                  </a:cubicBezTo>
                  <a:cubicBezTo>
                    <a:pt x="18342" y="4519"/>
                    <a:pt x="18324" y="4525"/>
                    <a:pt x="18310" y="4539"/>
                  </a:cubicBezTo>
                  <a:cubicBezTo>
                    <a:pt x="18086" y="4796"/>
                    <a:pt x="17882" y="5053"/>
                    <a:pt x="17722" y="5353"/>
                  </a:cubicBezTo>
                  <a:cubicBezTo>
                    <a:pt x="17615" y="5096"/>
                    <a:pt x="17475" y="4850"/>
                    <a:pt x="17304" y="4625"/>
                  </a:cubicBezTo>
                  <a:cubicBezTo>
                    <a:pt x="17287" y="4604"/>
                    <a:pt x="17264" y="4595"/>
                    <a:pt x="17243" y="4595"/>
                  </a:cubicBezTo>
                  <a:cubicBezTo>
                    <a:pt x="17209" y="4595"/>
                    <a:pt x="17180" y="4618"/>
                    <a:pt x="17187" y="4657"/>
                  </a:cubicBezTo>
                  <a:cubicBezTo>
                    <a:pt x="17197" y="4967"/>
                    <a:pt x="17229" y="5289"/>
                    <a:pt x="17294" y="5589"/>
                  </a:cubicBezTo>
                  <a:cubicBezTo>
                    <a:pt x="17025" y="5631"/>
                    <a:pt x="16747" y="5717"/>
                    <a:pt x="16523" y="5792"/>
                  </a:cubicBezTo>
                  <a:cubicBezTo>
                    <a:pt x="16469" y="5407"/>
                    <a:pt x="16404" y="5000"/>
                    <a:pt x="16255" y="4636"/>
                  </a:cubicBezTo>
                  <a:cubicBezTo>
                    <a:pt x="16287" y="3929"/>
                    <a:pt x="16297" y="3233"/>
                    <a:pt x="16373" y="2526"/>
                  </a:cubicBezTo>
                  <a:cubicBezTo>
                    <a:pt x="16447" y="1702"/>
                    <a:pt x="16565" y="867"/>
                    <a:pt x="16758" y="53"/>
                  </a:cubicBezTo>
                  <a:cubicBezTo>
                    <a:pt x="16764" y="21"/>
                    <a:pt x="16736" y="0"/>
                    <a:pt x="167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9" name="Google Shape;5729;p63"/>
            <p:cNvSpPr/>
            <p:nvPr/>
          </p:nvSpPr>
          <p:spPr>
            <a:xfrm>
              <a:off x="7311334" y="1172539"/>
              <a:ext cx="297076" cy="278904"/>
            </a:xfrm>
            <a:custGeom>
              <a:avLst/>
              <a:gdLst/>
              <a:ahLst/>
              <a:cxnLst/>
              <a:rect l="l" t="t" r="r" b="b"/>
              <a:pathLst>
                <a:path w="4038" h="3791" extrusionOk="0">
                  <a:moveTo>
                    <a:pt x="44" y="1"/>
                  </a:moveTo>
                  <a:cubicBezTo>
                    <a:pt x="11" y="1"/>
                    <a:pt x="1" y="44"/>
                    <a:pt x="22" y="55"/>
                  </a:cubicBezTo>
                  <a:cubicBezTo>
                    <a:pt x="236" y="172"/>
                    <a:pt x="472" y="236"/>
                    <a:pt x="686" y="343"/>
                  </a:cubicBezTo>
                  <a:cubicBezTo>
                    <a:pt x="900" y="440"/>
                    <a:pt x="1093" y="547"/>
                    <a:pt x="1286" y="665"/>
                  </a:cubicBezTo>
                  <a:cubicBezTo>
                    <a:pt x="1693" y="900"/>
                    <a:pt x="2057" y="1190"/>
                    <a:pt x="2399" y="1511"/>
                  </a:cubicBezTo>
                  <a:cubicBezTo>
                    <a:pt x="3074" y="2153"/>
                    <a:pt x="3609" y="2935"/>
                    <a:pt x="4006" y="3781"/>
                  </a:cubicBezTo>
                  <a:cubicBezTo>
                    <a:pt x="4009" y="3788"/>
                    <a:pt x="4013" y="3790"/>
                    <a:pt x="4017" y="3790"/>
                  </a:cubicBezTo>
                  <a:cubicBezTo>
                    <a:pt x="4027" y="3790"/>
                    <a:pt x="4037" y="3778"/>
                    <a:pt x="4037" y="3770"/>
                  </a:cubicBezTo>
                  <a:cubicBezTo>
                    <a:pt x="3684" y="2882"/>
                    <a:pt x="3127" y="2111"/>
                    <a:pt x="2442" y="1468"/>
                  </a:cubicBezTo>
                  <a:cubicBezTo>
                    <a:pt x="2100" y="1147"/>
                    <a:pt x="1714" y="857"/>
                    <a:pt x="1317" y="612"/>
                  </a:cubicBezTo>
                  <a:cubicBezTo>
                    <a:pt x="943" y="376"/>
                    <a:pt x="482" y="86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0" name="Google Shape;5730;p63"/>
            <p:cNvSpPr/>
            <p:nvPr/>
          </p:nvSpPr>
          <p:spPr>
            <a:xfrm>
              <a:off x="6613880" y="1565776"/>
              <a:ext cx="273754" cy="107412"/>
            </a:xfrm>
            <a:custGeom>
              <a:avLst/>
              <a:gdLst/>
              <a:ahLst/>
              <a:cxnLst/>
              <a:rect l="l" t="t" r="r" b="b"/>
              <a:pathLst>
                <a:path w="3721" h="1460" extrusionOk="0">
                  <a:moveTo>
                    <a:pt x="32" y="1"/>
                  </a:moveTo>
                  <a:cubicBezTo>
                    <a:pt x="17" y="1"/>
                    <a:pt x="0" y="16"/>
                    <a:pt x="15" y="31"/>
                  </a:cubicBezTo>
                  <a:cubicBezTo>
                    <a:pt x="783" y="983"/>
                    <a:pt x="2115" y="1459"/>
                    <a:pt x="3323" y="1459"/>
                  </a:cubicBezTo>
                  <a:cubicBezTo>
                    <a:pt x="3446" y="1459"/>
                    <a:pt x="3568" y="1454"/>
                    <a:pt x="3688" y="1444"/>
                  </a:cubicBezTo>
                  <a:cubicBezTo>
                    <a:pt x="3720" y="1444"/>
                    <a:pt x="3720" y="1402"/>
                    <a:pt x="3688" y="1402"/>
                  </a:cubicBezTo>
                  <a:cubicBezTo>
                    <a:pt x="3659" y="1402"/>
                    <a:pt x="3630" y="1402"/>
                    <a:pt x="3602" y="1402"/>
                  </a:cubicBezTo>
                  <a:cubicBezTo>
                    <a:pt x="2966" y="1402"/>
                    <a:pt x="2323" y="1284"/>
                    <a:pt x="1739" y="1059"/>
                  </a:cubicBezTo>
                  <a:cubicBezTo>
                    <a:pt x="1108" y="813"/>
                    <a:pt x="572" y="417"/>
                    <a:pt x="47" y="10"/>
                  </a:cubicBezTo>
                  <a:cubicBezTo>
                    <a:pt x="44" y="3"/>
                    <a:pt x="38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1" name="Google Shape;5731;p63"/>
            <p:cNvSpPr/>
            <p:nvPr/>
          </p:nvSpPr>
          <p:spPr>
            <a:xfrm>
              <a:off x="6951351" y="1657814"/>
              <a:ext cx="83576" cy="11918"/>
            </a:xfrm>
            <a:custGeom>
              <a:avLst/>
              <a:gdLst/>
              <a:ahLst/>
              <a:cxnLst/>
              <a:rect l="l" t="t" r="r" b="b"/>
              <a:pathLst>
                <a:path w="1136" h="162" extrusionOk="0">
                  <a:moveTo>
                    <a:pt x="1114" y="1"/>
                  </a:moveTo>
                  <a:cubicBezTo>
                    <a:pt x="750" y="76"/>
                    <a:pt x="386" y="55"/>
                    <a:pt x="21" y="108"/>
                  </a:cubicBezTo>
                  <a:cubicBezTo>
                    <a:pt x="11" y="119"/>
                    <a:pt x="0" y="129"/>
                    <a:pt x="21" y="140"/>
                  </a:cubicBezTo>
                  <a:cubicBezTo>
                    <a:pt x="100" y="155"/>
                    <a:pt x="182" y="161"/>
                    <a:pt x="266" y="161"/>
                  </a:cubicBezTo>
                  <a:cubicBezTo>
                    <a:pt x="547" y="161"/>
                    <a:pt x="850" y="91"/>
                    <a:pt x="1114" y="33"/>
                  </a:cubicBezTo>
                  <a:cubicBezTo>
                    <a:pt x="1135" y="33"/>
                    <a:pt x="1125" y="1"/>
                    <a:pt x="11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2" name="Google Shape;5732;p63"/>
            <p:cNvSpPr/>
            <p:nvPr/>
          </p:nvSpPr>
          <p:spPr>
            <a:xfrm>
              <a:off x="7086060" y="1630151"/>
              <a:ext cx="80118" cy="17215"/>
            </a:xfrm>
            <a:custGeom>
              <a:avLst/>
              <a:gdLst/>
              <a:ahLst/>
              <a:cxnLst/>
              <a:rect l="l" t="t" r="r" b="b"/>
              <a:pathLst>
                <a:path w="1089" h="234" extrusionOk="0">
                  <a:moveTo>
                    <a:pt x="1060" y="1"/>
                  </a:moveTo>
                  <a:cubicBezTo>
                    <a:pt x="1057" y="1"/>
                    <a:pt x="1053" y="1"/>
                    <a:pt x="1050" y="2"/>
                  </a:cubicBezTo>
                  <a:cubicBezTo>
                    <a:pt x="717" y="88"/>
                    <a:pt x="353" y="77"/>
                    <a:pt x="22" y="184"/>
                  </a:cubicBezTo>
                  <a:cubicBezTo>
                    <a:pt x="0" y="184"/>
                    <a:pt x="0" y="217"/>
                    <a:pt x="22" y="217"/>
                  </a:cubicBezTo>
                  <a:cubicBezTo>
                    <a:pt x="86" y="228"/>
                    <a:pt x="150" y="234"/>
                    <a:pt x="216" y="234"/>
                  </a:cubicBezTo>
                  <a:cubicBezTo>
                    <a:pt x="502" y="234"/>
                    <a:pt x="799" y="132"/>
                    <a:pt x="1060" y="45"/>
                  </a:cubicBezTo>
                  <a:cubicBezTo>
                    <a:pt x="1089" y="35"/>
                    <a:pt x="108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3" name="Google Shape;5733;p63"/>
            <p:cNvSpPr/>
            <p:nvPr/>
          </p:nvSpPr>
          <p:spPr>
            <a:xfrm>
              <a:off x="7225477" y="1593145"/>
              <a:ext cx="70701" cy="24720"/>
            </a:xfrm>
            <a:custGeom>
              <a:avLst/>
              <a:gdLst/>
              <a:ahLst/>
              <a:cxnLst/>
              <a:rect l="l" t="t" r="r" b="b"/>
              <a:pathLst>
                <a:path w="961" h="336" extrusionOk="0">
                  <a:moveTo>
                    <a:pt x="889" y="0"/>
                  </a:moveTo>
                  <a:cubicBezTo>
                    <a:pt x="886" y="0"/>
                    <a:pt x="882" y="1"/>
                    <a:pt x="878" y="2"/>
                  </a:cubicBezTo>
                  <a:cubicBezTo>
                    <a:pt x="728" y="77"/>
                    <a:pt x="568" y="130"/>
                    <a:pt x="407" y="173"/>
                  </a:cubicBezTo>
                  <a:cubicBezTo>
                    <a:pt x="279" y="206"/>
                    <a:pt x="140" y="216"/>
                    <a:pt x="22" y="280"/>
                  </a:cubicBezTo>
                  <a:cubicBezTo>
                    <a:pt x="0" y="291"/>
                    <a:pt x="11" y="323"/>
                    <a:pt x="33" y="323"/>
                  </a:cubicBezTo>
                  <a:cubicBezTo>
                    <a:pt x="72" y="332"/>
                    <a:pt x="113" y="336"/>
                    <a:pt x="154" y="336"/>
                  </a:cubicBezTo>
                  <a:cubicBezTo>
                    <a:pt x="416" y="336"/>
                    <a:pt x="709" y="177"/>
                    <a:pt x="921" y="66"/>
                  </a:cubicBezTo>
                  <a:cubicBezTo>
                    <a:pt x="960" y="46"/>
                    <a:pt x="928" y="0"/>
                    <a:pt x="8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4" name="Google Shape;5734;p63"/>
            <p:cNvSpPr/>
            <p:nvPr/>
          </p:nvSpPr>
          <p:spPr>
            <a:xfrm>
              <a:off x="6712024" y="1607197"/>
              <a:ext cx="155895" cy="47600"/>
            </a:xfrm>
            <a:custGeom>
              <a:avLst/>
              <a:gdLst/>
              <a:ahLst/>
              <a:cxnLst/>
              <a:rect l="l" t="t" r="r" b="b"/>
              <a:pathLst>
                <a:path w="2119" h="647" extrusionOk="0">
                  <a:moveTo>
                    <a:pt x="20" y="1"/>
                  </a:moveTo>
                  <a:cubicBezTo>
                    <a:pt x="6" y="1"/>
                    <a:pt x="0" y="16"/>
                    <a:pt x="9" y="25"/>
                  </a:cubicBezTo>
                  <a:cubicBezTo>
                    <a:pt x="580" y="472"/>
                    <a:pt x="1292" y="646"/>
                    <a:pt x="2008" y="646"/>
                  </a:cubicBezTo>
                  <a:cubicBezTo>
                    <a:pt x="2031" y="646"/>
                    <a:pt x="2053" y="646"/>
                    <a:pt x="2075" y="646"/>
                  </a:cubicBezTo>
                  <a:cubicBezTo>
                    <a:pt x="2118" y="646"/>
                    <a:pt x="2118" y="582"/>
                    <a:pt x="2075" y="582"/>
                  </a:cubicBezTo>
                  <a:cubicBezTo>
                    <a:pt x="1337" y="571"/>
                    <a:pt x="673" y="336"/>
                    <a:pt x="31" y="3"/>
                  </a:cubicBezTo>
                  <a:cubicBezTo>
                    <a:pt x="27" y="2"/>
                    <a:pt x="23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5" name="Google Shape;5735;p63"/>
            <p:cNvSpPr/>
            <p:nvPr/>
          </p:nvSpPr>
          <p:spPr>
            <a:xfrm>
              <a:off x="6775810" y="1495442"/>
              <a:ext cx="120140" cy="149053"/>
            </a:xfrm>
            <a:custGeom>
              <a:avLst/>
              <a:gdLst/>
              <a:ahLst/>
              <a:cxnLst/>
              <a:rect l="l" t="t" r="r" b="b"/>
              <a:pathLst>
                <a:path w="1633" h="2026" extrusionOk="0">
                  <a:moveTo>
                    <a:pt x="35" y="0"/>
                  </a:moveTo>
                  <a:cubicBezTo>
                    <a:pt x="16" y="0"/>
                    <a:pt x="1" y="36"/>
                    <a:pt x="20" y="45"/>
                  </a:cubicBezTo>
                  <a:cubicBezTo>
                    <a:pt x="384" y="249"/>
                    <a:pt x="737" y="537"/>
                    <a:pt x="1015" y="848"/>
                  </a:cubicBezTo>
                  <a:cubicBezTo>
                    <a:pt x="1315" y="1180"/>
                    <a:pt x="1380" y="1608"/>
                    <a:pt x="1562" y="2005"/>
                  </a:cubicBezTo>
                  <a:cubicBezTo>
                    <a:pt x="1569" y="2019"/>
                    <a:pt x="1580" y="2025"/>
                    <a:pt x="1591" y="2025"/>
                  </a:cubicBezTo>
                  <a:cubicBezTo>
                    <a:pt x="1612" y="2025"/>
                    <a:pt x="1633" y="2004"/>
                    <a:pt x="1626" y="1983"/>
                  </a:cubicBezTo>
                  <a:cubicBezTo>
                    <a:pt x="1541" y="1576"/>
                    <a:pt x="1391" y="1116"/>
                    <a:pt x="1112" y="805"/>
                  </a:cubicBezTo>
                  <a:cubicBezTo>
                    <a:pt x="801" y="463"/>
                    <a:pt x="448" y="216"/>
                    <a:pt x="42" y="2"/>
                  </a:cubicBezTo>
                  <a:cubicBezTo>
                    <a:pt x="39" y="1"/>
                    <a:pt x="37" y="0"/>
                    <a:pt x="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6" name="Google Shape;5736;p63"/>
            <p:cNvSpPr/>
            <p:nvPr/>
          </p:nvSpPr>
          <p:spPr>
            <a:xfrm>
              <a:off x="6834079" y="1559964"/>
              <a:ext cx="45687" cy="70480"/>
            </a:xfrm>
            <a:custGeom>
              <a:avLst/>
              <a:gdLst/>
              <a:ahLst/>
              <a:cxnLst/>
              <a:rect l="l" t="t" r="r" b="b"/>
              <a:pathLst>
                <a:path w="621" h="958" extrusionOk="0">
                  <a:moveTo>
                    <a:pt x="24" y="0"/>
                  </a:moveTo>
                  <a:cubicBezTo>
                    <a:pt x="14" y="0"/>
                    <a:pt x="1" y="16"/>
                    <a:pt x="9" y="24"/>
                  </a:cubicBezTo>
                  <a:cubicBezTo>
                    <a:pt x="149" y="143"/>
                    <a:pt x="266" y="292"/>
                    <a:pt x="352" y="442"/>
                  </a:cubicBezTo>
                  <a:cubicBezTo>
                    <a:pt x="449" y="603"/>
                    <a:pt x="470" y="774"/>
                    <a:pt x="545" y="945"/>
                  </a:cubicBezTo>
                  <a:cubicBezTo>
                    <a:pt x="545" y="952"/>
                    <a:pt x="555" y="958"/>
                    <a:pt x="565" y="958"/>
                  </a:cubicBezTo>
                  <a:cubicBezTo>
                    <a:pt x="571" y="958"/>
                    <a:pt x="577" y="954"/>
                    <a:pt x="577" y="945"/>
                  </a:cubicBezTo>
                  <a:cubicBezTo>
                    <a:pt x="620" y="581"/>
                    <a:pt x="309" y="196"/>
                    <a:pt x="31" y="3"/>
                  </a:cubicBezTo>
                  <a:cubicBezTo>
                    <a:pt x="29" y="1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7" name="Google Shape;5737;p63"/>
            <p:cNvSpPr/>
            <p:nvPr/>
          </p:nvSpPr>
          <p:spPr>
            <a:xfrm>
              <a:off x="6961872" y="1514276"/>
              <a:ext cx="91963" cy="140592"/>
            </a:xfrm>
            <a:custGeom>
              <a:avLst/>
              <a:gdLst/>
              <a:ahLst/>
              <a:cxnLst/>
              <a:rect l="l" t="t" r="r" b="b"/>
              <a:pathLst>
                <a:path w="1250" h="1911" extrusionOk="0">
                  <a:moveTo>
                    <a:pt x="38" y="0"/>
                  </a:moveTo>
                  <a:cubicBezTo>
                    <a:pt x="19" y="0"/>
                    <a:pt x="1" y="18"/>
                    <a:pt x="18" y="35"/>
                  </a:cubicBezTo>
                  <a:cubicBezTo>
                    <a:pt x="297" y="250"/>
                    <a:pt x="500" y="549"/>
                    <a:pt x="703" y="838"/>
                  </a:cubicBezTo>
                  <a:cubicBezTo>
                    <a:pt x="928" y="1170"/>
                    <a:pt x="1067" y="1470"/>
                    <a:pt x="1089" y="1877"/>
                  </a:cubicBezTo>
                  <a:cubicBezTo>
                    <a:pt x="1089" y="1900"/>
                    <a:pt x="1107" y="1911"/>
                    <a:pt x="1126" y="1911"/>
                  </a:cubicBezTo>
                  <a:cubicBezTo>
                    <a:pt x="1142" y="1911"/>
                    <a:pt x="1159" y="1903"/>
                    <a:pt x="1163" y="1887"/>
                  </a:cubicBezTo>
                  <a:cubicBezTo>
                    <a:pt x="1249" y="1535"/>
                    <a:pt x="1035" y="1181"/>
                    <a:pt x="853" y="902"/>
                  </a:cubicBezTo>
                  <a:cubicBezTo>
                    <a:pt x="618" y="571"/>
                    <a:pt x="371" y="250"/>
                    <a:pt x="50" y="3"/>
                  </a:cubicBezTo>
                  <a:cubicBezTo>
                    <a:pt x="46" y="1"/>
                    <a:pt x="42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8" name="Google Shape;5738;p63"/>
            <p:cNvSpPr/>
            <p:nvPr/>
          </p:nvSpPr>
          <p:spPr>
            <a:xfrm>
              <a:off x="6998731" y="1576517"/>
              <a:ext cx="33842" cy="56722"/>
            </a:xfrm>
            <a:custGeom>
              <a:avLst/>
              <a:gdLst/>
              <a:ahLst/>
              <a:cxnLst/>
              <a:rect l="l" t="t" r="r" b="b"/>
              <a:pathLst>
                <a:path w="460" h="771" extrusionOk="0">
                  <a:moveTo>
                    <a:pt x="32" y="1"/>
                  </a:moveTo>
                  <a:cubicBezTo>
                    <a:pt x="15" y="1"/>
                    <a:pt x="0" y="28"/>
                    <a:pt x="10" y="46"/>
                  </a:cubicBezTo>
                  <a:cubicBezTo>
                    <a:pt x="74" y="153"/>
                    <a:pt x="160" y="260"/>
                    <a:pt x="224" y="389"/>
                  </a:cubicBezTo>
                  <a:cubicBezTo>
                    <a:pt x="277" y="506"/>
                    <a:pt x="298" y="646"/>
                    <a:pt x="352" y="763"/>
                  </a:cubicBezTo>
                  <a:cubicBezTo>
                    <a:pt x="357" y="768"/>
                    <a:pt x="365" y="770"/>
                    <a:pt x="373" y="770"/>
                  </a:cubicBezTo>
                  <a:cubicBezTo>
                    <a:pt x="384" y="770"/>
                    <a:pt x="395" y="765"/>
                    <a:pt x="395" y="753"/>
                  </a:cubicBezTo>
                  <a:cubicBezTo>
                    <a:pt x="459" y="496"/>
                    <a:pt x="245" y="142"/>
                    <a:pt x="41" y="3"/>
                  </a:cubicBezTo>
                  <a:cubicBezTo>
                    <a:pt x="38" y="2"/>
                    <a:pt x="35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9" name="Google Shape;5739;p63"/>
            <p:cNvSpPr/>
            <p:nvPr/>
          </p:nvSpPr>
          <p:spPr>
            <a:xfrm>
              <a:off x="7043756" y="1464689"/>
              <a:ext cx="94390" cy="129851"/>
            </a:xfrm>
            <a:custGeom>
              <a:avLst/>
              <a:gdLst/>
              <a:ahLst/>
              <a:cxnLst/>
              <a:rect l="l" t="t" r="r" b="b"/>
              <a:pathLst>
                <a:path w="1283" h="1765" extrusionOk="0">
                  <a:moveTo>
                    <a:pt x="21" y="0"/>
                  </a:moveTo>
                  <a:cubicBezTo>
                    <a:pt x="5" y="0"/>
                    <a:pt x="0" y="26"/>
                    <a:pt x="19" y="34"/>
                  </a:cubicBezTo>
                  <a:cubicBezTo>
                    <a:pt x="340" y="227"/>
                    <a:pt x="597" y="495"/>
                    <a:pt x="790" y="817"/>
                  </a:cubicBezTo>
                  <a:cubicBezTo>
                    <a:pt x="971" y="1116"/>
                    <a:pt x="1057" y="1459"/>
                    <a:pt x="1239" y="1748"/>
                  </a:cubicBezTo>
                  <a:cubicBezTo>
                    <a:pt x="1243" y="1760"/>
                    <a:pt x="1250" y="1764"/>
                    <a:pt x="1257" y="1764"/>
                  </a:cubicBezTo>
                  <a:cubicBezTo>
                    <a:pt x="1269" y="1764"/>
                    <a:pt x="1282" y="1751"/>
                    <a:pt x="1282" y="1737"/>
                  </a:cubicBezTo>
                  <a:cubicBezTo>
                    <a:pt x="1154" y="1052"/>
                    <a:pt x="671" y="291"/>
                    <a:pt x="29" y="3"/>
                  </a:cubicBezTo>
                  <a:cubicBezTo>
                    <a:pt x="26" y="1"/>
                    <a:pt x="23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0" name="Google Shape;5740;p63"/>
            <p:cNvSpPr/>
            <p:nvPr/>
          </p:nvSpPr>
          <p:spPr>
            <a:xfrm>
              <a:off x="7068991" y="1514276"/>
              <a:ext cx="47085" cy="65183"/>
            </a:xfrm>
            <a:custGeom>
              <a:avLst/>
              <a:gdLst/>
              <a:ahLst/>
              <a:cxnLst/>
              <a:rect l="l" t="t" r="r" b="b"/>
              <a:pathLst>
                <a:path w="640" h="886" extrusionOk="0">
                  <a:moveTo>
                    <a:pt x="22" y="0"/>
                  </a:moveTo>
                  <a:cubicBezTo>
                    <a:pt x="12" y="0"/>
                    <a:pt x="1" y="18"/>
                    <a:pt x="18" y="35"/>
                  </a:cubicBezTo>
                  <a:cubicBezTo>
                    <a:pt x="147" y="153"/>
                    <a:pt x="275" y="271"/>
                    <a:pt x="371" y="421"/>
                  </a:cubicBezTo>
                  <a:cubicBezTo>
                    <a:pt x="457" y="560"/>
                    <a:pt x="468" y="731"/>
                    <a:pt x="554" y="871"/>
                  </a:cubicBezTo>
                  <a:cubicBezTo>
                    <a:pt x="558" y="880"/>
                    <a:pt x="569" y="886"/>
                    <a:pt x="580" y="886"/>
                  </a:cubicBezTo>
                  <a:cubicBezTo>
                    <a:pt x="594" y="886"/>
                    <a:pt x="607" y="878"/>
                    <a:pt x="607" y="860"/>
                  </a:cubicBezTo>
                  <a:cubicBezTo>
                    <a:pt x="639" y="699"/>
                    <a:pt x="532" y="495"/>
                    <a:pt x="447" y="367"/>
                  </a:cubicBezTo>
                  <a:cubicBezTo>
                    <a:pt x="350" y="217"/>
                    <a:pt x="211" y="78"/>
                    <a:pt x="29" y="3"/>
                  </a:cubicBezTo>
                  <a:cubicBezTo>
                    <a:pt x="27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1" name="Google Shape;5741;p63"/>
            <p:cNvSpPr/>
            <p:nvPr/>
          </p:nvSpPr>
          <p:spPr>
            <a:xfrm>
              <a:off x="7205907" y="1422092"/>
              <a:ext cx="78426" cy="154571"/>
            </a:xfrm>
            <a:custGeom>
              <a:avLst/>
              <a:gdLst/>
              <a:ahLst/>
              <a:cxnLst/>
              <a:rect l="l" t="t" r="r" b="b"/>
              <a:pathLst>
                <a:path w="1066" h="2101" extrusionOk="0">
                  <a:moveTo>
                    <a:pt x="24" y="1"/>
                  </a:moveTo>
                  <a:cubicBezTo>
                    <a:pt x="14" y="1"/>
                    <a:pt x="1" y="18"/>
                    <a:pt x="9" y="35"/>
                  </a:cubicBezTo>
                  <a:cubicBezTo>
                    <a:pt x="266" y="314"/>
                    <a:pt x="492" y="646"/>
                    <a:pt x="652" y="989"/>
                  </a:cubicBezTo>
                  <a:cubicBezTo>
                    <a:pt x="823" y="1342"/>
                    <a:pt x="898" y="1706"/>
                    <a:pt x="994" y="2081"/>
                  </a:cubicBezTo>
                  <a:cubicBezTo>
                    <a:pt x="999" y="2094"/>
                    <a:pt x="1013" y="2100"/>
                    <a:pt x="1027" y="2100"/>
                  </a:cubicBezTo>
                  <a:cubicBezTo>
                    <a:pt x="1046" y="2100"/>
                    <a:pt x="1065" y="2089"/>
                    <a:pt x="1059" y="2070"/>
                  </a:cubicBezTo>
                  <a:cubicBezTo>
                    <a:pt x="1016" y="1288"/>
                    <a:pt x="577" y="539"/>
                    <a:pt x="31" y="4"/>
                  </a:cubicBez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2" name="Google Shape;5742;p63"/>
            <p:cNvSpPr/>
            <p:nvPr/>
          </p:nvSpPr>
          <p:spPr>
            <a:xfrm>
              <a:off x="7230406" y="1487349"/>
              <a:ext cx="33474" cy="79603"/>
            </a:xfrm>
            <a:custGeom>
              <a:avLst/>
              <a:gdLst/>
              <a:ahLst/>
              <a:cxnLst/>
              <a:rect l="l" t="t" r="r" b="b"/>
              <a:pathLst>
                <a:path w="455" h="1082" extrusionOk="0">
                  <a:moveTo>
                    <a:pt x="10" y="1"/>
                  </a:moveTo>
                  <a:cubicBezTo>
                    <a:pt x="4" y="1"/>
                    <a:pt x="1" y="8"/>
                    <a:pt x="9" y="16"/>
                  </a:cubicBezTo>
                  <a:cubicBezTo>
                    <a:pt x="190" y="337"/>
                    <a:pt x="309" y="690"/>
                    <a:pt x="373" y="1054"/>
                  </a:cubicBezTo>
                  <a:cubicBezTo>
                    <a:pt x="376" y="1074"/>
                    <a:pt x="389" y="1082"/>
                    <a:pt x="402" y="1082"/>
                  </a:cubicBezTo>
                  <a:cubicBezTo>
                    <a:pt x="426" y="1082"/>
                    <a:pt x="454" y="1056"/>
                    <a:pt x="447" y="1023"/>
                  </a:cubicBezTo>
                  <a:cubicBezTo>
                    <a:pt x="383" y="658"/>
                    <a:pt x="244" y="316"/>
                    <a:pt x="19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3" name="Google Shape;5743;p63"/>
            <p:cNvSpPr/>
            <p:nvPr/>
          </p:nvSpPr>
          <p:spPr>
            <a:xfrm>
              <a:off x="7217016" y="1510966"/>
              <a:ext cx="27442" cy="64006"/>
            </a:xfrm>
            <a:custGeom>
              <a:avLst/>
              <a:gdLst/>
              <a:ahLst/>
              <a:cxnLst/>
              <a:rect l="l" t="t" r="r" b="b"/>
              <a:pathLst>
                <a:path w="373" h="870" extrusionOk="0">
                  <a:moveTo>
                    <a:pt x="19" y="1"/>
                  </a:moveTo>
                  <a:cubicBezTo>
                    <a:pt x="10" y="1"/>
                    <a:pt x="1" y="8"/>
                    <a:pt x="8" y="16"/>
                  </a:cubicBezTo>
                  <a:cubicBezTo>
                    <a:pt x="158" y="262"/>
                    <a:pt x="244" y="540"/>
                    <a:pt x="287" y="830"/>
                  </a:cubicBezTo>
                  <a:cubicBezTo>
                    <a:pt x="292" y="857"/>
                    <a:pt x="314" y="870"/>
                    <a:pt x="334" y="870"/>
                  </a:cubicBezTo>
                  <a:cubicBezTo>
                    <a:pt x="354" y="870"/>
                    <a:pt x="372" y="857"/>
                    <a:pt x="372" y="830"/>
                  </a:cubicBezTo>
                  <a:cubicBezTo>
                    <a:pt x="341" y="519"/>
                    <a:pt x="222" y="252"/>
                    <a:pt x="30" y="5"/>
                  </a:cubicBezTo>
                  <a:cubicBezTo>
                    <a:pt x="27" y="2"/>
                    <a:pt x="23" y="1"/>
                    <a:pt x="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4" name="Google Shape;5744;p63"/>
            <p:cNvSpPr/>
            <p:nvPr/>
          </p:nvSpPr>
          <p:spPr>
            <a:xfrm>
              <a:off x="7203406" y="1522737"/>
              <a:ext cx="21703" cy="41935"/>
            </a:xfrm>
            <a:custGeom>
              <a:avLst/>
              <a:gdLst/>
              <a:ahLst/>
              <a:cxnLst/>
              <a:rect l="l" t="t" r="r" b="b"/>
              <a:pathLst>
                <a:path w="295" h="570" extrusionOk="0">
                  <a:moveTo>
                    <a:pt x="30" y="1"/>
                  </a:moveTo>
                  <a:cubicBezTo>
                    <a:pt x="14" y="1"/>
                    <a:pt x="1" y="17"/>
                    <a:pt x="1" y="38"/>
                  </a:cubicBezTo>
                  <a:cubicBezTo>
                    <a:pt x="65" y="209"/>
                    <a:pt x="119" y="380"/>
                    <a:pt x="204" y="552"/>
                  </a:cubicBezTo>
                  <a:cubicBezTo>
                    <a:pt x="211" y="564"/>
                    <a:pt x="221" y="570"/>
                    <a:pt x="233" y="570"/>
                  </a:cubicBezTo>
                  <a:cubicBezTo>
                    <a:pt x="261" y="570"/>
                    <a:pt x="294" y="539"/>
                    <a:pt x="279" y="509"/>
                  </a:cubicBezTo>
                  <a:cubicBezTo>
                    <a:pt x="226" y="338"/>
                    <a:pt x="140" y="177"/>
                    <a:pt x="54" y="16"/>
                  </a:cubicBezTo>
                  <a:cubicBezTo>
                    <a:pt x="47" y="5"/>
                    <a:pt x="38" y="1"/>
                    <a:pt x="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5" name="Google Shape;5745;p63"/>
            <p:cNvSpPr/>
            <p:nvPr/>
          </p:nvSpPr>
          <p:spPr>
            <a:xfrm>
              <a:off x="7119167" y="1236030"/>
              <a:ext cx="77616" cy="46128"/>
            </a:xfrm>
            <a:custGeom>
              <a:avLst/>
              <a:gdLst/>
              <a:ahLst/>
              <a:cxnLst/>
              <a:rect l="l" t="t" r="r" b="b"/>
              <a:pathLst>
                <a:path w="1055" h="627" extrusionOk="0">
                  <a:moveTo>
                    <a:pt x="1011" y="1"/>
                  </a:moveTo>
                  <a:cubicBezTo>
                    <a:pt x="1006" y="1"/>
                    <a:pt x="1001" y="2"/>
                    <a:pt x="996" y="6"/>
                  </a:cubicBezTo>
                  <a:cubicBezTo>
                    <a:pt x="824" y="113"/>
                    <a:pt x="643" y="198"/>
                    <a:pt x="471" y="305"/>
                  </a:cubicBezTo>
                  <a:cubicBezTo>
                    <a:pt x="321" y="391"/>
                    <a:pt x="139" y="455"/>
                    <a:pt x="22" y="584"/>
                  </a:cubicBezTo>
                  <a:cubicBezTo>
                    <a:pt x="0" y="594"/>
                    <a:pt x="10" y="627"/>
                    <a:pt x="32" y="627"/>
                  </a:cubicBezTo>
                  <a:cubicBezTo>
                    <a:pt x="203" y="594"/>
                    <a:pt x="353" y="487"/>
                    <a:pt x="493" y="401"/>
                  </a:cubicBezTo>
                  <a:cubicBezTo>
                    <a:pt x="686" y="294"/>
                    <a:pt x="857" y="177"/>
                    <a:pt x="1028" y="48"/>
                  </a:cubicBezTo>
                  <a:cubicBezTo>
                    <a:pt x="1055" y="39"/>
                    <a:pt x="1037" y="1"/>
                    <a:pt x="10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6" name="Google Shape;5746;p63"/>
            <p:cNvSpPr/>
            <p:nvPr/>
          </p:nvSpPr>
          <p:spPr>
            <a:xfrm>
              <a:off x="7325681" y="1435261"/>
              <a:ext cx="61799" cy="53485"/>
            </a:xfrm>
            <a:custGeom>
              <a:avLst/>
              <a:gdLst/>
              <a:ahLst/>
              <a:cxnLst/>
              <a:rect l="l" t="t" r="r" b="b"/>
              <a:pathLst>
                <a:path w="840" h="727" extrusionOk="0">
                  <a:moveTo>
                    <a:pt x="813" y="0"/>
                  </a:moveTo>
                  <a:cubicBezTo>
                    <a:pt x="809" y="0"/>
                    <a:pt x="805" y="2"/>
                    <a:pt x="801" y="6"/>
                  </a:cubicBezTo>
                  <a:cubicBezTo>
                    <a:pt x="641" y="103"/>
                    <a:pt x="491" y="210"/>
                    <a:pt x="352" y="327"/>
                  </a:cubicBezTo>
                  <a:cubicBezTo>
                    <a:pt x="234" y="424"/>
                    <a:pt x="84" y="542"/>
                    <a:pt x="9" y="681"/>
                  </a:cubicBezTo>
                  <a:cubicBezTo>
                    <a:pt x="0" y="707"/>
                    <a:pt x="21" y="727"/>
                    <a:pt x="40" y="727"/>
                  </a:cubicBezTo>
                  <a:cubicBezTo>
                    <a:pt x="44" y="727"/>
                    <a:pt x="48" y="726"/>
                    <a:pt x="52" y="724"/>
                  </a:cubicBezTo>
                  <a:cubicBezTo>
                    <a:pt x="180" y="638"/>
                    <a:pt x="277" y="510"/>
                    <a:pt x="394" y="403"/>
                  </a:cubicBezTo>
                  <a:cubicBezTo>
                    <a:pt x="534" y="274"/>
                    <a:pt x="673" y="156"/>
                    <a:pt x="823" y="49"/>
                  </a:cubicBezTo>
                  <a:cubicBezTo>
                    <a:pt x="840" y="32"/>
                    <a:pt x="829" y="0"/>
                    <a:pt x="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7" name="Google Shape;5747;p63"/>
            <p:cNvSpPr/>
            <p:nvPr/>
          </p:nvSpPr>
          <p:spPr>
            <a:xfrm>
              <a:off x="7313174" y="1419002"/>
              <a:ext cx="47673" cy="46864"/>
            </a:xfrm>
            <a:custGeom>
              <a:avLst/>
              <a:gdLst/>
              <a:ahLst/>
              <a:cxnLst/>
              <a:rect l="l" t="t" r="r" b="b"/>
              <a:pathLst>
                <a:path w="648" h="637" extrusionOk="0">
                  <a:moveTo>
                    <a:pt x="616" y="0"/>
                  </a:moveTo>
                  <a:cubicBezTo>
                    <a:pt x="613" y="0"/>
                    <a:pt x="610" y="1"/>
                    <a:pt x="607" y="3"/>
                  </a:cubicBezTo>
                  <a:cubicBezTo>
                    <a:pt x="479" y="77"/>
                    <a:pt x="361" y="153"/>
                    <a:pt x="254" y="249"/>
                  </a:cubicBezTo>
                  <a:cubicBezTo>
                    <a:pt x="157" y="345"/>
                    <a:pt x="50" y="452"/>
                    <a:pt x="8" y="581"/>
                  </a:cubicBezTo>
                  <a:cubicBezTo>
                    <a:pt x="0" y="612"/>
                    <a:pt x="31" y="637"/>
                    <a:pt x="57" y="637"/>
                  </a:cubicBezTo>
                  <a:cubicBezTo>
                    <a:pt x="67" y="637"/>
                    <a:pt x="77" y="633"/>
                    <a:pt x="83" y="624"/>
                  </a:cubicBezTo>
                  <a:cubicBezTo>
                    <a:pt x="179" y="527"/>
                    <a:pt x="233" y="410"/>
                    <a:pt x="319" y="313"/>
                  </a:cubicBezTo>
                  <a:cubicBezTo>
                    <a:pt x="414" y="217"/>
                    <a:pt x="511" y="110"/>
                    <a:pt x="629" y="46"/>
                  </a:cubicBezTo>
                  <a:cubicBezTo>
                    <a:pt x="647" y="27"/>
                    <a:pt x="634" y="0"/>
                    <a:pt x="6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8" name="Google Shape;5748;p63"/>
            <p:cNvSpPr/>
            <p:nvPr/>
          </p:nvSpPr>
          <p:spPr>
            <a:xfrm>
              <a:off x="7306626" y="1413263"/>
              <a:ext cx="21777" cy="16627"/>
            </a:xfrm>
            <a:custGeom>
              <a:avLst/>
              <a:gdLst/>
              <a:ahLst/>
              <a:cxnLst/>
              <a:rect l="l" t="t" r="r" b="b"/>
              <a:pathLst>
                <a:path w="296" h="226" extrusionOk="0">
                  <a:moveTo>
                    <a:pt x="251" y="0"/>
                  </a:moveTo>
                  <a:cubicBezTo>
                    <a:pt x="246" y="0"/>
                    <a:pt x="241" y="2"/>
                    <a:pt x="236" y="5"/>
                  </a:cubicBezTo>
                  <a:cubicBezTo>
                    <a:pt x="182" y="38"/>
                    <a:pt x="139" y="70"/>
                    <a:pt x="86" y="91"/>
                  </a:cubicBezTo>
                  <a:cubicBezTo>
                    <a:pt x="43" y="124"/>
                    <a:pt x="1" y="145"/>
                    <a:pt x="1" y="198"/>
                  </a:cubicBezTo>
                  <a:cubicBezTo>
                    <a:pt x="1" y="209"/>
                    <a:pt x="11" y="219"/>
                    <a:pt x="22" y="219"/>
                  </a:cubicBezTo>
                  <a:cubicBezTo>
                    <a:pt x="30" y="224"/>
                    <a:pt x="38" y="225"/>
                    <a:pt x="47" y="225"/>
                  </a:cubicBezTo>
                  <a:cubicBezTo>
                    <a:pt x="81" y="225"/>
                    <a:pt x="114" y="194"/>
                    <a:pt x="139" y="177"/>
                  </a:cubicBezTo>
                  <a:cubicBezTo>
                    <a:pt x="182" y="134"/>
                    <a:pt x="225" y="102"/>
                    <a:pt x="268" y="59"/>
                  </a:cubicBezTo>
                  <a:cubicBezTo>
                    <a:pt x="295" y="41"/>
                    <a:pt x="277" y="0"/>
                    <a:pt x="2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9" name="Google Shape;5749;p63"/>
            <p:cNvSpPr/>
            <p:nvPr/>
          </p:nvSpPr>
          <p:spPr>
            <a:xfrm>
              <a:off x="6618883" y="1493676"/>
              <a:ext cx="102998" cy="41346"/>
            </a:xfrm>
            <a:custGeom>
              <a:avLst/>
              <a:gdLst/>
              <a:ahLst/>
              <a:cxnLst/>
              <a:rect l="l" t="t" r="r" b="b"/>
              <a:pathLst>
                <a:path w="1400" h="562" extrusionOk="0">
                  <a:moveTo>
                    <a:pt x="1366" y="0"/>
                  </a:moveTo>
                  <a:cubicBezTo>
                    <a:pt x="1361" y="0"/>
                    <a:pt x="1356" y="2"/>
                    <a:pt x="1350" y="5"/>
                  </a:cubicBezTo>
                  <a:cubicBezTo>
                    <a:pt x="1104" y="80"/>
                    <a:pt x="868" y="144"/>
                    <a:pt x="633" y="230"/>
                  </a:cubicBezTo>
                  <a:cubicBezTo>
                    <a:pt x="429" y="304"/>
                    <a:pt x="193" y="358"/>
                    <a:pt x="33" y="497"/>
                  </a:cubicBezTo>
                  <a:cubicBezTo>
                    <a:pt x="0" y="518"/>
                    <a:pt x="12" y="561"/>
                    <a:pt x="43" y="561"/>
                  </a:cubicBezTo>
                  <a:cubicBezTo>
                    <a:pt x="257" y="551"/>
                    <a:pt x="472" y="433"/>
                    <a:pt x="675" y="358"/>
                  </a:cubicBezTo>
                  <a:cubicBezTo>
                    <a:pt x="911" y="273"/>
                    <a:pt x="1135" y="166"/>
                    <a:pt x="1371" y="69"/>
                  </a:cubicBezTo>
                  <a:cubicBezTo>
                    <a:pt x="1399" y="50"/>
                    <a:pt x="1395" y="0"/>
                    <a:pt x="1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0" name="Google Shape;5750;p63"/>
            <p:cNvSpPr/>
            <p:nvPr/>
          </p:nvSpPr>
          <p:spPr>
            <a:xfrm>
              <a:off x="7020655" y="1308645"/>
              <a:ext cx="63049" cy="24940"/>
            </a:xfrm>
            <a:custGeom>
              <a:avLst/>
              <a:gdLst/>
              <a:ahLst/>
              <a:cxnLst/>
              <a:rect l="l" t="t" r="r" b="b"/>
              <a:pathLst>
                <a:path w="857" h="339" extrusionOk="0">
                  <a:moveTo>
                    <a:pt x="648" y="1"/>
                  </a:moveTo>
                  <a:cubicBezTo>
                    <a:pt x="404" y="1"/>
                    <a:pt x="113" y="80"/>
                    <a:pt x="0" y="303"/>
                  </a:cubicBezTo>
                  <a:cubicBezTo>
                    <a:pt x="0" y="321"/>
                    <a:pt x="8" y="338"/>
                    <a:pt x="22" y="338"/>
                  </a:cubicBezTo>
                  <a:cubicBezTo>
                    <a:pt x="25" y="338"/>
                    <a:pt x="29" y="337"/>
                    <a:pt x="33" y="335"/>
                  </a:cubicBezTo>
                  <a:cubicBezTo>
                    <a:pt x="161" y="292"/>
                    <a:pt x="257" y="207"/>
                    <a:pt x="386" y="154"/>
                  </a:cubicBezTo>
                  <a:cubicBezTo>
                    <a:pt x="514" y="100"/>
                    <a:pt x="664" y="78"/>
                    <a:pt x="814" y="78"/>
                  </a:cubicBezTo>
                  <a:cubicBezTo>
                    <a:pt x="857" y="78"/>
                    <a:pt x="857" y="14"/>
                    <a:pt x="814" y="14"/>
                  </a:cubicBezTo>
                  <a:cubicBezTo>
                    <a:pt x="764" y="6"/>
                    <a:pt x="707" y="1"/>
                    <a:pt x="6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1" name="Google Shape;5751;p63"/>
            <p:cNvSpPr/>
            <p:nvPr/>
          </p:nvSpPr>
          <p:spPr>
            <a:xfrm>
              <a:off x="6905075" y="1379494"/>
              <a:ext cx="71069" cy="32003"/>
            </a:xfrm>
            <a:custGeom>
              <a:avLst/>
              <a:gdLst/>
              <a:ahLst/>
              <a:cxnLst/>
              <a:rect l="l" t="t" r="r" b="b"/>
              <a:pathLst>
                <a:path w="966" h="435" extrusionOk="0">
                  <a:moveTo>
                    <a:pt x="903" y="1"/>
                  </a:moveTo>
                  <a:cubicBezTo>
                    <a:pt x="898" y="1"/>
                    <a:pt x="892" y="2"/>
                    <a:pt x="886" y="4"/>
                  </a:cubicBezTo>
                  <a:cubicBezTo>
                    <a:pt x="726" y="69"/>
                    <a:pt x="565" y="133"/>
                    <a:pt x="393" y="197"/>
                  </a:cubicBezTo>
                  <a:cubicBezTo>
                    <a:pt x="265" y="250"/>
                    <a:pt x="126" y="293"/>
                    <a:pt x="19" y="390"/>
                  </a:cubicBezTo>
                  <a:cubicBezTo>
                    <a:pt x="0" y="399"/>
                    <a:pt x="15" y="434"/>
                    <a:pt x="34" y="434"/>
                  </a:cubicBezTo>
                  <a:cubicBezTo>
                    <a:pt x="36" y="434"/>
                    <a:pt x="38" y="434"/>
                    <a:pt x="41" y="433"/>
                  </a:cubicBezTo>
                  <a:cubicBezTo>
                    <a:pt x="190" y="422"/>
                    <a:pt x="319" y="347"/>
                    <a:pt x="458" y="293"/>
                  </a:cubicBezTo>
                  <a:cubicBezTo>
                    <a:pt x="608" y="218"/>
                    <a:pt x="758" y="154"/>
                    <a:pt x="919" y="90"/>
                  </a:cubicBezTo>
                  <a:cubicBezTo>
                    <a:pt x="966" y="71"/>
                    <a:pt x="946" y="1"/>
                    <a:pt x="9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2" name="Google Shape;5752;p63"/>
            <p:cNvSpPr/>
            <p:nvPr/>
          </p:nvSpPr>
          <p:spPr>
            <a:xfrm>
              <a:off x="7320825" y="1516925"/>
              <a:ext cx="42597" cy="38845"/>
            </a:xfrm>
            <a:custGeom>
              <a:avLst/>
              <a:gdLst/>
              <a:ahLst/>
              <a:cxnLst/>
              <a:rect l="l" t="t" r="r" b="b"/>
              <a:pathLst>
                <a:path w="579" h="528" extrusionOk="0">
                  <a:moveTo>
                    <a:pt x="257" y="53"/>
                  </a:moveTo>
                  <a:cubicBezTo>
                    <a:pt x="289" y="74"/>
                    <a:pt x="322" y="74"/>
                    <a:pt x="353" y="85"/>
                  </a:cubicBezTo>
                  <a:cubicBezTo>
                    <a:pt x="407" y="117"/>
                    <a:pt x="439" y="160"/>
                    <a:pt x="450" y="214"/>
                  </a:cubicBezTo>
                  <a:cubicBezTo>
                    <a:pt x="460" y="310"/>
                    <a:pt x="396" y="385"/>
                    <a:pt x="310" y="395"/>
                  </a:cubicBezTo>
                  <a:cubicBezTo>
                    <a:pt x="297" y="398"/>
                    <a:pt x="284" y="399"/>
                    <a:pt x="273" y="399"/>
                  </a:cubicBezTo>
                  <a:cubicBezTo>
                    <a:pt x="92" y="399"/>
                    <a:pt x="65" y="114"/>
                    <a:pt x="236" y="64"/>
                  </a:cubicBezTo>
                  <a:cubicBezTo>
                    <a:pt x="246" y="64"/>
                    <a:pt x="257" y="53"/>
                    <a:pt x="257" y="53"/>
                  </a:cubicBezTo>
                  <a:close/>
                  <a:moveTo>
                    <a:pt x="308" y="0"/>
                  </a:moveTo>
                  <a:cubicBezTo>
                    <a:pt x="290" y="0"/>
                    <a:pt x="272" y="6"/>
                    <a:pt x="257" y="21"/>
                  </a:cubicBezTo>
                  <a:cubicBezTo>
                    <a:pt x="249" y="13"/>
                    <a:pt x="242" y="6"/>
                    <a:pt x="234" y="6"/>
                  </a:cubicBezTo>
                  <a:cubicBezTo>
                    <a:pt x="231" y="6"/>
                    <a:pt x="228" y="7"/>
                    <a:pt x="225" y="10"/>
                  </a:cubicBezTo>
                  <a:cubicBezTo>
                    <a:pt x="86" y="42"/>
                    <a:pt x="0" y="181"/>
                    <a:pt x="22" y="321"/>
                  </a:cubicBezTo>
                  <a:cubicBezTo>
                    <a:pt x="41" y="454"/>
                    <a:pt x="152" y="527"/>
                    <a:pt x="274" y="527"/>
                  </a:cubicBezTo>
                  <a:cubicBezTo>
                    <a:pt x="290" y="527"/>
                    <a:pt x="306" y="526"/>
                    <a:pt x="322" y="524"/>
                  </a:cubicBezTo>
                  <a:cubicBezTo>
                    <a:pt x="471" y="492"/>
                    <a:pt x="579" y="364"/>
                    <a:pt x="536" y="214"/>
                  </a:cubicBezTo>
                  <a:cubicBezTo>
                    <a:pt x="514" y="138"/>
                    <a:pt x="471" y="74"/>
                    <a:pt x="418" y="42"/>
                  </a:cubicBezTo>
                  <a:cubicBezTo>
                    <a:pt x="383" y="21"/>
                    <a:pt x="343" y="0"/>
                    <a:pt x="3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3" name="Google Shape;5753;p63"/>
            <p:cNvSpPr/>
            <p:nvPr/>
          </p:nvSpPr>
          <p:spPr>
            <a:xfrm>
              <a:off x="7201861" y="1563569"/>
              <a:ext cx="33107" cy="33769"/>
            </a:xfrm>
            <a:custGeom>
              <a:avLst/>
              <a:gdLst/>
              <a:ahLst/>
              <a:cxnLst/>
              <a:rect l="l" t="t" r="r" b="b"/>
              <a:pathLst>
                <a:path w="450" h="459" extrusionOk="0">
                  <a:moveTo>
                    <a:pt x="186" y="1"/>
                  </a:moveTo>
                  <a:cubicBezTo>
                    <a:pt x="173" y="1"/>
                    <a:pt x="161" y="3"/>
                    <a:pt x="150" y="8"/>
                  </a:cubicBezTo>
                  <a:cubicBezTo>
                    <a:pt x="33" y="40"/>
                    <a:pt x="0" y="190"/>
                    <a:pt x="22" y="286"/>
                  </a:cubicBezTo>
                  <a:cubicBezTo>
                    <a:pt x="39" y="390"/>
                    <a:pt x="126" y="459"/>
                    <a:pt x="221" y="459"/>
                  </a:cubicBezTo>
                  <a:cubicBezTo>
                    <a:pt x="244" y="459"/>
                    <a:pt x="267" y="455"/>
                    <a:pt x="290" y="447"/>
                  </a:cubicBezTo>
                  <a:cubicBezTo>
                    <a:pt x="407" y="404"/>
                    <a:pt x="450" y="265"/>
                    <a:pt x="397" y="168"/>
                  </a:cubicBezTo>
                  <a:cubicBezTo>
                    <a:pt x="386" y="150"/>
                    <a:pt x="372" y="143"/>
                    <a:pt x="358" y="143"/>
                  </a:cubicBezTo>
                  <a:cubicBezTo>
                    <a:pt x="330" y="143"/>
                    <a:pt x="304" y="172"/>
                    <a:pt x="311" y="201"/>
                  </a:cubicBezTo>
                  <a:cubicBezTo>
                    <a:pt x="332" y="254"/>
                    <a:pt x="311" y="318"/>
                    <a:pt x="257" y="339"/>
                  </a:cubicBezTo>
                  <a:cubicBezTo>
                    <a:pt x="243" y="345"/>
                    <a:pt x="230" y="348"/>
                    <a:pt x="216" y="348"/>
                  </a:cubicBezTo>
                  <a:cubicBezTo>
                    <a:pt x="178" y="348"/>
                    <a:pt x="144" y="326"/>
                    <a:pt x="129" y="286"/>
                  </a:cubicBezTo>
                  <a:cubicBezTo>
                    <a:pt x="107" y="243"/>
                    <a:pt x="107" y="168"/>
                    <a:pt x="140" y="125"/>
                  </a:cubicBezTo>
                  <a:cubicBezTo>
                    <a:pt x="152" y="104"/>
                    <a:pt x="171" y="95"/>
                    <a:pt x="189" y="95"/>
                  </a:cubicBezTo>
                  <a:cubicBezTo>
                    <a:pt x="216" y="95"/>
                    <a:pt x="244" y="115"/>
                    <a:pt x="257" y="147"/>
                  </a:cubicBezTo>
                  <a:cubicBezTo>
                    <a:pt x="257" y="155"/>
                    <a:pt x="268" y="162"/>
                    <a:pt x="278" y="162"/>
                  </a:cubicBezTo>
                  <a:cubicBezTo>
                    <a:pt x="282" y="162"/>
                    <a:pt x="286" y="161"/>
                    <a:pt x="290" y="158"/>
                  </a:cubicBezTo>
                  <a:cubicBezTo>
                    <a:pt x="344" y="75"/>
                    <a:pt x="259" y="1"/>
                    <a:pt x="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4" name="Google Shape;5754;p63"/>
            <p:cNvSpPr/>
            <p:nvPr/>
          </p:nvSpPr>
          <p:spPr>
            <a:xfrm>
              <a:off x="7514611" y="1507728"/>
              <a:ext cx="38477" cy="28766"/>
            </a:xfrm>
            <a:custGeom>
              <a:avLst/>
              <a:gdLst/>
              <a:ahLst/>
              <a:cxnLst/>
              <a:rect l="l" t="t" r="r" b="b"/>
              <a:pathLst>
                <a:path w="523" h="391" extrusionOk="0">
                  <a:moveTo>
                    <a:pt x="221" y="91"/>
                  </a:moveTo>
                  <a:cubicBezTo>
                    <a:pt x="292" y="91"/>
                    <a:pt x="367" y="161"/>
                    <a:pt x="289" y="232"/>
                  </a:cubicBezTo>
                  <a:cubicBezTo>
                    <a:pt x="267" y="248"/>
                    <a:pt x="247" y="256"/>
                    <a:pt x="230" y="256"/>
                  </a:cubicBezTo>
                  <a:cubicBezTo>
                    <a:pt x="182" y="256"/>
                    <a:pt x="155" y="198"/>
                    <a:pt x="139" y="135"/>
                  </a:cubicBezTo>
                  <a:cubicBezTo>
                    <a:pt x="139" y="124"/>
                    <a:pt x="139" y="124"/>
                    <a:pt x="150" y="124"/>
                  </a:cubicBezTo>
                  <a:cubicBezTo>
                    <a:pt x="168" y="101"/>
                    <a:pt x="194" y="91"/>
                    <a:pt x="221" y="91"/>
                  </a:cubicBezTo>
                  <a:close/>
                  <a:moveTo>
                    <a:pt x="241" y="0"/>
                  </a:moveTo>
                  <a:cubicBezTo>
                    <a:pt x="196" y="0"/>
                    <a:pt x="152" y="15"/>
                    <a:pt x="118" y="49"/>
                  </a:cubicBezTo>
                  <a:cubicBezTo>
                    <a:pt x="108" y="39"/>
                    <a:pt x="108" y="28"/>
                    <a:pt x="108" y="17"/>
                  </a:cubicBezTo>
                  <a:cubicBezTo>
                    <a:pt x="102" y="7"/>
                    <a:pt x="91" y="1"/>
                    <a:pt x="81" y="1"/>
                  </a:cubicBezTo>
                  <a:cubicBezTo>
                    <a:pt x="70" y="1"/>
                    <a:pt x="59" y="7"/>
                    <a:pt x="54" y="17"/>
                  </a:cubicBezTo>
                  <a:cubicBezTo>
                    <a:pt x="0" y="124"/>
                    <a:pt x="0" y="285"/>
                    <a:pt x="118" y="360"/>
                  </a:cubicBezTo>
                  <a:cubicBezTo>
                    <a:pt x="149" y="381"/>
                    <a:pt x="185" y="391"/>
                    <a:pt x="222" y="391"/>
                  </a:cubicBezTo>
                  <a:cubicBezTo>
                    <a:pt x="297" y="391"/>
                    <a:pt x="374" y="350"/>
                    <a:pt x="418" y="285"/>
                  </a:cubicBezTo>
                  <a:cubicBezTo>
                    <a:pt x="523" y="139"/>
                    <a:pt x="378" y="0"/>
                    <a:pt x="2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5" name="Google Shape;5755;p63"/>
            <p:cNvSpPr/>
            <p:nvPr/>
          </p:nvSpPr>
          <p:spPr>
            <a:xfrm>
              <a:off x="7701261" y="1171361"/>
              <a:ext cx="27294" cy="61799"/>
            </a:xfrm>
            <a:custGeom>
              <a:avLst/>
              <a:gdLst/>
              <a:ahLst/>
              <a:cxnLst/>
              <a:rect l="l" t="t" r="r" b="b"/>
              <a:pathLst>
                <a:path w="371" h="840" extrusionOk="0">
                  <a:moveTo>
                    <a:pt x="335" y="1"/>
                  </a:moveTo>
                  <a:cubicBezTo>
                    <a:pt x="321" y="1"/>
                    <a:pt x="305" y="9"/>
                    <a:pt x="301" y="28"/>
                  </a:cubicBezTo>
                  <a:cubicBezTo>
                    <a:pt x="205" y="285"/>
                    <a:pt x="86" y="542"/>
                    <a:pt x="1" y="809"/>
                  </a:cubicBezTo>
                  <a:cubicBezTo>
                    <a:pt x="1" y="824"/>
                    <a:pt x="11" y="839"/>
                    <a:pt x="25" y="839"/>
                  </a:cubicBezTo>
                  <a:cubicBezTo>
                    <a:pt x="31" y="839"/>
                    <a:pt x="37" y="837"/>
                    <a:pt x="44" y="831"/>
                  </a:cubicBezTo>
                  <a:cubicBezTo>
                    <a:pt x="205" y="606"/>
                    <a:pt x="301" y="306"/>
                    <a:pt x="365" y="38"/>
                  </a:cubicBezTo>
                  <a:cubicBezTo>
                    <a:pt x="371" y="14"/>
                    <a:pt x="354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6" name="Google Shape;5756;p63"/>
            <p:cNvSpPr/>
            <p:nvPr/>
          </p:nvSpPr>
          <p:spPr>
            <a:xfrm>
              <a:off x="7626660" y="1501549"/>
              <a:ext cx="98952" cy="63491"/>
            </a:xfrm>
            <a:custGeom>
              <a:avLst/>
              <a:gdLst/>
              <a:ahLst/>
              <a:cxnLst/>
              <a:rect l="l" t="t" r="r" b="b"/>
              <a:pathLst>
                <a:path w="1345" h="863" extrusionOk="0">
                  <a:moveTo>
                    <a:pt x="20" y="1"/>
                  </a:moveTo>
                  <a:cubicBezTo>
                    <a:pt x="10" y="1"/>
                    <a:pt x="1" y="10"/>
                    <a:pt x="8" y="26"/>
                  </a:cubicBezTo>
                  <a:cubicBezTo>
                    <a:pt x="222" y="487"/>
                    <a:pt x="822" y="765"/>
                    <a:pt x="1293" y="861"/>
                  </a:cubicBezTo>
                  <a:cubicBezTo>
                    <a:pt x="1297" y="862"/>
                    <a:pt x="1301" y="863"/>
                    <a:pt x="1304" y="863"/>
                  </a:cubicBezTo>
                  <a:cubicBezTo>
                    <a:pt x="1338" y="863"/>
                    <a:pt x="1344" y="817"/>
                    <a:pt x="1315" y="808"/>
                  </a:cubicBezTo>
                  <a:cubicBezTo>
                    <a:pt x="1069" y="744"/>
                    <a:pt x="822" y="637"/>
                    <a:pt x="608" y="497"/>
                  </a:cubicBezTo>
                  <a:cubicBezTo>
                    <a:pt x="394" y="358"/>
                    <a:pt x="233" y="166"/>
                    <a:pt x="30" y="5"/>
                  </a:cubicBezTo>
                  <a:cubicBezTo>
                    <a:pt x="27" y="2"/>
                    <a:pt x="23" y="1"/>
                    <a:pt x="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7" name="Google Shape;5757;p63"/>
            <p:cNvSpPr/>
            <p:nvPr/>
          </p:nvSpPr>
          <p:spPr>
            <a:xfrm>
              <a:off x="7640639" y="1495074"/>
              <a:ext cx="46202" cy="43480"/>
            </a:xfrm>
            <a:custGeom>
              <a:avLst/>
              <a:gdLst/>
              <a:ahLst/>
              <a:cxnLst/>
              <a:rect l="l" t="t" r="r" b="b"/>
              <a:pathLst>
                <a:path w="628" h="591" extrusionOk="0">
                  <a:moveTo>
                    <a:pt x="16" y="0"/>
                  </a:moveTo>
                  <a:cubicBezTo>
                    <a:pt x="8" y="0"/>
                    <a:pt x="1" y="5"/>
                    <a:pt x="1" y="18"/>
                  </a:cubicBezTo>
                  <a:cubicBezTo>
                    <a:pt x="11" y="147"/>
                    <a:pt x="129" y="264"/>
                    <a:pt x="215" y="339"/>
                  </a:cubicBezTo>
                  <a:cubicBezTo>
                    <a:pt x="322" y="446"/>
                    <a:pt x="450" y="521"/>
                    <a:pt x="589" y="585"/>
                  </a:cubicBezTo>
                  <a:cubicBezTo>
                    <a:pt x="593" y="589"/>
                    <a:pt x="597" y="591"/>
                    <a:pt x="601" y="591"/>
                  </a:cubicBezTo>
                  <a:cubicBezTo>
                    <a:pt x="617" y="591"/>
                    <a:pt x="628" y="560"/>
                    <a:pt x="611" y="542"/>
                  </a:cubicBezTo>
                  <a:cubicBezTo>
                    <a:pt x="482" y="478"/>
                    <a:pt x="375" y="392"/>
                    <a:pt x="279" y="296"/>
                  </a:cubicBezTo>
                  <a:cubicBezTo>
                    <a:pt x="193" y="211"/>
                    <a:pt x="129" y="82"/>
                    <a:pt x="32" y="7"/>
                  </a:cubicBezTo>
                  <a:cubicBezTo>
                    <a:pt x="28" y="3"/>
                    <a:pt x="22" y="0"/>
                    <a:pt x="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8" name="Google Shape;5758;p63"/>
            <p:cNvSpPr/>
            <p:nvPr/>
          </p:nvSpPr>
          <p:spPr>
            <a:xfrm>
              <a:off x="7499161" y="1413557"/>
              <a:ext cx="22586" cy="81957"/>
            </a:xfrm>
            <a:custGeom>
              <a:avLst/>
              <a:gdLst/>
              <a:ahLst/>
              <a:cxnLst/>
              <a:rect l="l" t="t" r="r" b="b"/>
              <a:pathLst>
                <a:path w="307" h="1114" extrusionOk="0">
                  <a:moveTo>
                    <a:pt x="21" y="1"/>
                  </a:moveTo>
                  <a:cubicBezTo>
                    <a:pt x="10" y="1"/>
                    <a:pt x="0" y="10"/>
                    <a:pt x="7" y="23"/>
                  </a:cubicBezTo>
                  <a:cubicBezTo>
                    <a:pt x="61" y="205"/>
                    <a:pt x="103" y="387"/>
                    <a:pt x="125" y="580"/>
                  </a:cubicBezTo>
                  <a:cubicBezTo>
                    <a:pt x="146" y="751"/>
                    <a:pt x="135" y="922"/>
                    <a:pt x="146" y="1094"/>
                  </a:cubicBezTo>
                  <a:cubicBezTo>
                    <a:pt x="146" y="1105"/>
                    <a:pt x="159" y="1114"/>
                    <a:pt x="171" y="1114"/>
                  </a:cubicBezTo>
                  <a:cubicBezTo>
                    <a:pt x="180" y="1114"/>
                    <a:pt x="189" y="1108"/>
                    <a:pt x="189" y="1094"/>
                  </a:cubicBezTo>
                  <a:cubicBezTo>
                    <a:pt x="306" y="751"/>
                    <a:pt x="221" y="312"/>
                    <a:pt x="39" y="12"/>
                  </a:cubicBezTo>
                  <a:cubicBezTo>
                    <a:pt x="35" y="4"/>
                    <a:pt x="27" y="1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9" name="Google Shape;5759;p63"/>
            <p:cNvSpPr/>
            <p:nvPr/>
          </p:nvSpPr>
          <p:spPr>
            <a:xfrm>
              <a:off x="6700253" y="1571000"/>
              <a:ext cx="106750" cy="53927"/>
            </a:xfrm>
            <a:custGeom>
              <a:avLst/>
              <a:gdLst/>
              <a:ahLst/>
              <a:cxnLst/>
              <a:rect l="l" t="t" r="r" b="b"/>
              <a:pathLst>
                <a:path w="1451" h="733" extrusionOk="0">
                  <a:moveTo>
                    <a:pt x="32" y="1"/>
                  </a:moveTo>
                  <a:cubicBezTo>
                    <a:pt x="14" y="1"/>
                    <a:pt x="1" y="26"/>
                    <a:pt x="19" y="35"/>
                  </a:cubicBezTo>
                  <a:cubicBezTo>
                    <a:pt x="405" y="378"/>
                    <a:pt x="919" y="592"/>
                    <a:pt x="1400" y="731"/>
                  </a:cubicBezTo>
                  <a:cubicBezTo>
                    <a:pt x="1403" y="732"/>
                    <a:pt x="1406" y="732"/>
                    <a:pt x="1409" y="732"/>
                  </a:cubicBezTo>
                  <a:cubicBezTo>
                    <a:pt x="1436" y="732"/>
                    <a:pt x="1451" y="687"/>
                    <a:pt x="1421" y="678"/>
                  </a:cubicBezTo>
                  <a:cubicBezTo>
                    <a:pt x="950" y="474"/>
                    <a:pt x="512" y="217"/>
                    <a:pt x="41" y="3"/>
                  </a:cubicBezTo>
                  <a:cubicBezTo>
                    <a:pt x="38" y="1"/>
                    <a:pt x="35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0" name="Google Shape;5760;p63"/>
            <p:cNvSpPr/>
            <p:nvPr/>
          </p:nvSpPr>
          <p:spPr>
            <a:xfrm>
              <a:off x="6658244" y="1567027"/>
              <a:ext cx="48041" cy="33474"/>
            </a:xfrm>
            <a:custGeom>
              <a:avLst/>
              <a:gdLst/>
              <a:ahLst/>
              <a:cxnLst/>
              <a:rect l="l" t="t" r="r" b="b"/>
              <a:pathLst>
                <a:path w="653" h="455" extrusionOk="0">
                  <a:moveTo>
                    <a:pt x="38" y="1"/>
                  </a:moveTo>
                  <a:cubicBezTo>
                    <a:pt x="15" y="1"/>
                    <a:pt x="1" y="20"/>
                    <a:pt x="1" y="47"/>
                  </a:cubicBezTo>
                  <a:cubicBezTo>
                    <a:pt x="33" y="154"/>
                    <a:pt x="151" y="250"/>
                    <a:pt x="236" y="304"/>
                  </a:cubicBezTo>
                  <a:cubicBezTo>
                    <a:pt x="355" y="378"/>
                    <a:pt x="472" y="411"/>
                    <a:pt x="600" y="453"/>
                  </a:cubicBezTo>
                  <a:cubicBezTo>
                    <a:pt x="604" y="454"/>
                    <a:pt x="607" y="455"/>
                    <a:pt x="609" y="455"/>
                  </a:cubicBezTo>
                  <a:cubicBezTo>
                    <a:pt x="645" y="455"/>
                    <a:pt x="652" y="399"/>
                    <a:pt x="622" y="389"/>
                  </a:cubicBezTo>
                  <a:cubicBezTo>
                    <a:pt x="493" y="357"/>
                    <a:pt x="386" y="271"/>
                    <a:pt x="290" y="196"/>
                  </a:cubicBezTo>
                  <a:cubicBezTo>
                    <a:pt x="205" y="143"/>
                    <a:pt x="140" y="47"/>
                    <a:pt x="55" y="4"/>
                  </a:cubicBezTo>
                  <a:cubicBezTo>
                    <a:pt x="49" y="2"/>
                    <a:pt x="43" y="1"/>
                    <a:pt x="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63"/>
            <p:cNvSpPr/>
            <p:nvPr/>
          </p:nvSpPr>
          <p:spPr>
            <a:xfrm>
              <a:off x="7682353" y="964259"/>
              <a:ext cx="12728" cy="182527"/>
            </a:xfrm>
            <a:custGeom>
              <a:avLst/>
              <a:gdLst/>
              <a:ahLst/>
              <a:cxnLst/>
              <a:rect l="l" t="t" r="r" b="b"/>
              <a:pathLst>
                <a:path w="173" h="2481" extrusionOk="0">
                  <a:moveTo>
                    <a:pt x="135" y="0"/>
                  </a:moveTo>
                  <a:cubicBezTo>
                    <a:pt x="127" y="0"/>
                    <a:pt x="119" y="5"/>
                    <a:pt x="119" y="16"/>
                  </a:cubicBezTo>
                  <a:cubicBezTo>
                    <a:pt x="86" y="444"/>
                    <a:pt x="55" y="862"/>
                    <a:pt x="44" y="1290"/>
                  </a:cubicBezTo>
                  <a:cubicBezTo>
                    <a:pt x="44" y="1675"/>
                    <a:pt x="1" y="2082"/>
                    <a:pt x="76" y="2468"/>
                  </a:cubicBezTo>
                  <a:cubicBezTo>
                    <a:pt x="76" y="2477"/>
                    <a:pt x="82" y="2480"/>
                    <a:pt x="89" y="2480"/>
                  </a:cubicBezTo>
                  <a:cubicBezTo>
                    <a:pt x="99" y="2480"/>
                    <a:pt x="113" y="2474"/>
                    <a:pt x="119" y="2468"/>
                  </a:cubicBezTo>
                  <a:cubicBezTo>
                    <a:pt x="172" y="2082"/>
                    <a:pt x="129" y="1675"/>
                    <a:pt x="140" y="1290"/>
                  </a:cubicBezTo>
                  <a:cubicBezTo>
                    <a:pt x="140" y="862"/>
                    <a:pt x="140" y="444"/>
                    <a:pt x="151" y="16"/>
                  </a:cubicBezTo>
                  <a:cubicBezTo>
                    <a:pt x="151" y="5"/>
                    <a:pt x="143" y="0"/>
                    <a:pt x="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63"/>
            <p:cNvSpPr/>
            <p:nvPr/>
          </p:nvSpPr>
          <p:spPr>
            <a:xfrm>
              <a:off x="7666609" y="1003619"/>
              <a:ext cx="12654" cy="169137"/>
            </a:xfrm>
            <a:custGeom>
              <a:avLst/>
              <a:gdLst/>
              <a:ahLst/>
              <a:cxnLst/>
              <a:rect l="l" t="t" r="r" b="b"/>
              <a:pathLst>
                <a:path w="172" h="2299" extrusionOk="0">
                  <a:moveTo>
                    <a:pt x="124" y="0"/>
                  </a:moveTo>
                  <a:cubicBezTo>
                    <a:pt x="116" y="0"/>
                    <a:pt x="108" y="6"/>
                    <a:pt x="108" y="17"/>
                  </a:cubicBezTo>
                  <a:cubicBezTo>
                    <a:pt x="86" y="391"/>
                    <a:pt x="76" y="766"/>
                    <a:pt x="65" y="1140"/>
                  </a:cubicBezTo>
                  <a:cubicBezTo>
                    <a:pt x="55" y="1516"/>
                    <a:pt x="1" y="1911"/>
                    <a:pt x="55" y="2275"/>
                  </a:cubicBezTo>
                  <a:cubicBezTo>
                    <a:pt x="61" y="2289"/>
                    <a:pt x="76" y="2298"/>
                    <a:pt x="89" y="2298"/>
                  </a:cubicBezTo>
                  <a:cubicBezTo>
                    <a:pt x="97" y="2298"/>
                    <a:pt x="104" y="2295"/>
                    <a:pt x="108" y="2287"/>
                  </a:cubicBezTo>
                  <a:cubicBezTo>
                    <a:pt x="172" y="1933"/>
                    <a:pt x="129" y="1547"/>
                    <a:pt x="140" y="1194"/>
                  </a:cubicBezTo>
                  <a:cubicBezTo>
                    <a:pt x="150" y="798"/>
                    <a:pt x="150" y="402"/>
                    <a:pt x="140" y="17"/>
                  </a:cubicBezTo>
                  <a:cubicBezTo>
                    <a:pt x="140" y="6"/>
                    <a:pt x="132" y="0"/>
                    <a:pt x="1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63"/>
            <p:cNvSpPr/>
            <p:nvPr/>
          </p:nvSpPr>
          <p:spPr>
            <a:xfrm>
              <a:off x="7646966" y="1079103"/>
              <a:ext cx="9491" cy="118595"/>
            </a:xfrm>
            <a:custGeom>
              <a:avLst/>
              <a:gdLst/>
              <a:ahLst/>
              <a:cxnLst/>
              <a:rect l="l" t="t" r="r" b="b"/>
              <a:pathLst>
                <a:path w="129" h="1612" extrusionOk="0">
                  <a:moveTo>
                    <a:pt x="95" y="1"/>
                  </a:moveTo>
                  <a:cubicBezTo>
                    <a:pt x="86" y="1"/>
                    <a:pt x="75" y="6"/>
                    <a:pt x="75" y="18"/>
                  </a:cubicBezTo>
                  <a:cubicBezTo>
                    <a:pt x="22" y="532"/>
                    <a:pt x="0" y="1057"/>
                    <a:pt x="11" y="1571"/>
                  </a:cubicBezTo>
                  <a:cubicBezTo>
                    <a:pt x="11" y="1598"/>
                    <a:pt x="32" y="1611"/>
                    <a:pt x="53" y="1611"/>
                  </a:cubicBezTo>
                  <a:cubicBezTo>
                    <a:pt x="75" y="1611"/>
                    <a:pt x="96" y="1598"/>
                    <a:pt x="96" y="1571"/>
                  </a:cubicBezTo>
                  <a:cubicBezTo>
                    <a:pt x="129" y="1057"/>
                    <a:pt x="129" y="532"/>
                    <a:pt x="107" y="7"/>
                  </a:cubicBezTo>
                  <a:cubicBezTo>
                    <a:pt x="107" y="3"/>
                    <a:pt x="102" y="1"/>
                    <a:pt x="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63"/>
            <p:cNvSpPr/>
            <p:nvPr/>
          </p:nvSpPr>
          <p:spPr>
            <a:xfrm>
              <a:off x="7630412" y="1138328"/>
              <a:ext cx="7946" cy="85635"/>
            </a:xfrm>
            <a:custGeom>
              <a:avLst/>
              <a:gdLst/>
              <a:ahLst/>
              <a:cxnLst/>
              <a:rect l="l" t="t" r="r" b="b"/>
              <a:pathLst>
                <a:path w="108" h="1164" extrusionOk="0">
                  <a:moveTo>
                    <a:pt x="58" y="0"/>
                  </a:moveTo>
                  <a:cubicBezTo>
                    <a:pt x="48" y="0"/>
                    <a:pt x="38" y="5"/>
                    <a:pt x="33" y="16"/>
                  </a:cubicBezTo>
                  <a:cubicBezTo>
                    <a:pt x="21" y="391"/>
                    <a:pt x="0" y="755"/>
                    <a:pt x="11" y="1119"/>
                  </a:cubicBezTo>
                  <a:cubicBezTo>
                    <a:pt x="11" y="1150"/>
                    <a:pt x="33" y="1164"/>
                    <a:pt x="56" y="1164"/>
                  </a:cubicBezTo>
                  <a:cubicBezTo>
                    <a:pt x="81" y="1164"/>
                    <a:pt x="107" y="1147"/>
                    <a:pt x="107" y="1119"/>
                  </a:cubicBezTo>
                  <a:cubicBezTo>
                    <a:pt x="107" y="755"/>
                    <a:pt x="86" y="380"/>
                    <a:pt x="75" y="16"/>
                  </a:cubicBezTo>
                  <a:cubicBezTo>
                    <a:pt x="75" y="5"/>
                    <a:pt x="67" y="0"/>
                    <a:pt x="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63"/>
            <p:cNvSpPr/>
            <p:nvPr/>
          </p:nvSpPr>
          <p:spPr>
            <a:xfrm>
              <a:off x="7613049" y="1184310"/>
              <a:ext cx="13463" cy="51425"/>
            </a:xfrm>
            <a:custGeom>
              <a:avLst/>
              <a:gdLst/>
              <a:ahLst/>
              <a:cxnLst/>
              <a:rect l="l" t="t" r="r" b="b"/>
              <a:pathLst>
                <a:path w="183" h="699" extrusionOk="0">
                  <a:moveTo>
                    <a:pt x="140" y="0"/>
                  </a:moveTo>
                  <a:cubicBezTo>
                    <a:pt x="127" y="0"/>
                    <a:pt x="113" y="8"/>
                    <a:pt x="108" y="23"/>
                  </a:cubicBezTo>
                  <a:cubicBezTo>
                    <a:pt x="65" y="226"/>
                    <a:pt x="0" y="494"/>
                    <a:pt x="97" y="687"/>
                  </a:cubicBezTo>
                  <a:cubicBezTo>
                    <a:pt x="101" y="695"/>
                    <a:pt x="108" y="699"/>
                    <a:pt x="116" y="699"/>
                  </a:cubicBezTo>
                  <a:cubicBezTo>
                    <a:pt x="129" y="699"/>
                    <a:pt x="144" y="689"/>
                    <a:pt x="150" y="676"/>
                  </a:cubicBezTo>
                  <a:cubicBezTo>
                    <a:pt x="183" y="580"/>
                    <a:pt x="162" y="473"/>
                    <a:pt x="162" y="376"/>
                  </a:cubicBezTo>
                  <a:lnTo>
                    <a:pt x="162" y="34"/>
                  </a:lnTo>
                  <a:cubicBezTo>
                    <a:pt x="167" y="11"/>
                    <a:pt x="154" y="0"/>
                    <a:pt x="1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63"/>
            <p:cNvSpPr/>
            <p:nvPr/>
          </p:nvSpPr>
          <p:spPr>
            <a:xfrm>
              <a:off x="7722597" y="1301362"/>
              <a:ext cx="16553" cy="128968"/>
            </a:xfrm>
            <a:custGeom>
              <a:avLst/>
              <a:gdLst/>
              <a:ahLst/>
              <a:cxnLst/>
              <a:rect l="l" t="t" r="r" b="b"/>
              <a:pathLst>
                <a:path w="225" h="1753" extrusionOk="0">
                  <a:moveTo>
                    <a:pt x="38" y="0"/>
                  </a:moveTo>
                  <a:cubicBezTo>
                    <a:pt x="21" y="0"/>
                    <a:pt x="0" y="14"/>
                    <a:pt x="0" y="38"/>
                  </a:cubicBezTo>
                  <a:cubicBezTo>
                    <a:pt x="11" y="338"/>
                    <a:pt x="53" y="627"/>
                    <a:pt x="75" y="927"/>
                  </a:cubicBezTo>
                  <a:cubicBezTo>
                    <a:pt x="86" y="1195"/>
                    <a:pt x="75" y="1473"/>
                    <a:pt x="129" y="1740"/>
                  </a:cubicBezTo>
                  <a:cubicBezTo>
                    <a:pt x="133" y="1749"/>
                    <a:pt x="140" y="1752"/>
                    <a:pt x="147" y="1752"/>
                  </a:cubicBezTo>
                  <a:cubicBezTo>
                    <a:pt x="159" y="1752"/>
                    <a:pt x="172" y="1743"/>
                    <a:pt x="172" y="1730"/>
                  </a:cubicBezTo>
                  <a:cubicBezTo>
                    <a:pt x="225" y="1452"/>
                    <a:pt x="193" y="1162"/>
                    <a:pt x="172" y="884"/>
                  </a:cubicBezTo>
                  <a:cubicBezTo>
                    <a:pt x="150" y="595"/>
                    <a:pt x="129" y="306"/>
                    <a:pt x="64" y="27"/>
                  </a:cubicBezTo>
                  <a:cubicBezTo>
                    <a:pt x="64" y="9"/>
                    <a:pt x="52" y="0"/>
                    <a:pt x="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63"/>
            <p:cNvSpPr/>
            <p:nvPr/>
          </p:nvSpPr>
          <p:spPr>
            <a:xfrm>
              <a:off x="7707588" y="1340943"/>
              <a:ext cx="10300" cy="76881"/>
            </a:xfrm>
            <a:custGeom>
              <a:avLst/>
              <a:gdLst/>
              <a:ahLst/>
              <a:cxnLst/>
              <a:rect l="l" t="t" r="r" b="b"/>
              <a:pathLst>
                <a:path w="140" h="1045" extrusionOk="0">
                  <a:moveTo>
                    <a:pt x="65" y="1"/>
                  </a:moveTo>
                  <a:cubicBezTo>
                    <a:pt x="54" y="1"/>
                    <a:pt x="43" y="9"/>
                    <a:pt x="43" y="25"/>
                  </a:cubicBezTo>
                  <a:cubicBezTo>
                    <a:pt x="22" y="207"/>
                    <a:pt x="22" y="378"/>
                    <a:pt x="22" y="560"/>
                  </a:cubicBezTo>
                  <a:cubicBezTo>
                    <a:pt x="12" y="710"/>
                    <a:pt x="0" y="871"/>
                    <a:pt x="33" y="1021"/>
                  </a:cubicBezTo>
                  <a:cubicBezTo>
                    <a:pt x="38" y="1037"/>
                    <a:pt x="51" y="1045"/>
                    <a:pt x="65" y="1045"/>
                  </a:cubicBezTo>
                  <a:cubicBezTo>
                    <a:pt x="78" y="1045"/>
                    <a:pt x="92" y="1037"/>
                    <a:pt x="97" y="1021"/>
                  </a:cubicBezTo>
                  <a:cubicBezTo>
                    <a:pt x="140" y="871"/>
                    <a:pt x="119" y="710"/>
                    <a:pt x="119" y="560"/>
                  </a:cubicBezTo>
                  <a:cubicBezTo>
                    <a:pt x="119" y="378"/>
                    <a:pt x="107" y="207"/>
                    <a:pt x="86" y="25"/>
                  </a:cubicBezTo>
                  <a:cubicBezTo>
                    <a:pt x="86" y="9"/>
                    <a:pt x="75" y="1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8" name="Google Shape;5768;p63"/>
            <p:cNvSpPr/>
            <p:nvPr/>
          </p:nvSpPr>
          <p:spPr>
            <a:xfrm>
              <a:off x="7676909" y="810348"/>
              <a:ext cx="30017" cy="120361"/>
            </a:xfrm>
            <a:custGeom>
              <a:avLst/>
              <a:gdLst/>
              <a:ahLst/>
              <a:cxnLst/>
              <a:rect l="l" t="t" r="r" b="b"/>
              <a:pathLst>
                <a:path w="408" h="1636" extrusionOk="0">
                  <a:moveTo>
                    <a:pt x="378" y="1"/>
                  </a:moveTo>
                  <a:cubicBezTo>
                    <a:pt x="368" y="1"/>
                    <a:pt x="358" y="6"/>
                    <a:pt x="353" y="20"/>
                  </a:cubicBezTo>
                  <a:cubicBezTo>
                    <a:pt x="193" y="502"/>
                    <a:pt x="0" y="1090"/>
                    <a:pt x="64" y="1616"/>
                  </a:cubicBezTo>
                  <a:cubicBezTo>
                    <a:pt x="64" y="1627"/>
                    <a:pt x="74" y="1636"/>
                    <a:pt x="84" y="1636"/>
                  </a:cubicBezTo>
                  <a:cubicBezTo>
                    <a:pt x="93" y="1636"/>
                    <a:pt x="102" y="1630"/>
                    <a:pt x="107" y="1616"/>
                  </a:cubicBezTo>
                  <a:cubicBezTo>
                    <a:pt x="182" y="1359"/>
                    <a:pt x="182" y="1080"/>
                    <a:pt x="225" y="823"/>
                  </a:cubicBezTo>
                  <a:cubicBezTo>
                    <a:pt x="279" y="555"/>
                    <a:pt x="332" y="288"/>
                    <a:pt x="407" y="31"/>
                  </a:cubicBezTo>
                  <a:cubicBezTo>
                    <a:pt x="407" y="12"/>
                    <a:pt x="393" y="1"/>
                    <a:pt x="3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9" name="Google Shape;5769;p63"/>
            <p:cNvSpPr/>
            <p:nvPr/>
          </p:nvSpPr>
          <p:spPr>
            <a:xfrm>
              <a:off x="7661165" y="872589"/>
              <a:ext cx="15008" cy="68862"/>
            </a:xfrm>
            <a:custGeom>
              <a:avLst/>
              <a:gdLst/>
              <a:ahLst/>
              <a:cxnLst/>
              <a:rect l="l" t="t" r="r" b="b"/>
              <a:pathLst>
                <a:path w="204" h="936" extrusionOk="0">
                  <a:moveTo>
                    <a:pt x="174" y="0"/>
                  </a:moveTo>
                  <a:cubicBezTo>
                    <a:pt x="164" y="0"/>
                    <a:pt x="154" y="6"/>
                    <a:pt x="150" y="20"/>
                  </a:cubicBezTo>
                  <a:cubicBezTo>
                    <a:pt x="64" y="277"/>
                    <a:pt x="0" y="651"/>
                    <a:pt x="75" y="919"/>
                  </a:cubicBezTo>
                  <a:cubicBezTo>
                    <a:pt x="80" y="930"/>
                    <a:pt x="91" y="936"/>
                    <a:pt x="100" y="936"/>
                  </a:cubicBezTo>
                  <a:cubicBezTo>
                    <a:pt x="109" y="936"/>
                    <a:pt x="117" y="930"/>
                    <a:pt x="117" y="919"/>
                  </a:cubicBezTo>
                  <a:cubicBezTo>
                    <a:pt x="150" y="791"/>
                    <a:pt x="139" y="663"/>
                    <a:pt x="139" y="523"/>
                  </a:cubicBezTo>
                  <a:cubicBezTo>
                    <a:pt x="150" y="363"/>
                    <a:pt x="182" y="202"/>
                    <a:pt x="203" y="30"/>
                  </a:cubicBezTo>
                  <a:cubicBezTo>
                    <a:pt x="203" y="12"/>
                    <a:pt x="189" y="0"/>
                    <a:pt x="1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0" name="Google Shape;5770;p63"/>
            <p:cNvSpPr/>
            <p:nvPr/>
          </p:nvSpPr>
          <p:spPr>
            <a:xfrm>
              <a:off x="7319207" y="901944"/>
              <a:ext cx="20600" cy="177892"/>
            </a:xfrm>
            <a:custGeom>
              <a:avLst/>
              <a:gdLst/>
              <a:ahLst/>
              <a:cxnLst/>
              <a:rect l="l" t="t" r="r" b="b"/>
              <a:pathLst>
                <a:path w="280" h="2418" extrusionOk="0">
                  <a:moveTo>
                    <a:pt x="231" y="1"/>
                  </a:moveTo>
                  <a:cubicBezTo>
                    <a:pt x="223" y="1"/>
                    <a:pt x="215" y="6"/>
                    <a:pt x="215" y="17"/>
                  </a:cubicBezTo>
                  <a:cubicBezTo>
                    <a:pt x="161" y="392"/>
                    <a:pt x="151" y="777"/>
                    <a:pt x="118" y="1152"/>
                  </a:cubicBezTo>
                  <a:cubicBezTo>
                    <a:pt x="87" y="1559"/>
                    <a:pt x="1" y="1977"/>
                    <a:pt x="11" y="2384"/>
                  </a:cubicBezTo>
                  <a:cubicBezTo>
                    <a:pt x="11" y="2406"/>
                    <a:pt x="27" y="2417"/>
                    <a:pt x="43" y="2417"/>
                  </a:cubicBezTo>
                  <a:cubicBezTo>
                    <a:pt x="56" y="2417"/>
                    <a:pt x="71" y="2409"/>
                    <a:pt x="75" y="2394"/>
                  </a:cubicBezTo>
                  <a:cubicBezTo>
                    <a:pt x="172" y="2030"/>
                    <a:pt x="183" y="1623"/>
                    <a:pt x="215" y="1249"/>
                  </a:cubicBezTo>
                  <a:cubicBezTo>
                    <a:pt x="247" y="842"/>
                    <a:pt x="279" y="424"/>
                    <a:pt x="247" y="17"/>
                  </a:cubicBezTo>
                  <a:cubicBezTo>
                    <a:pt x="247" y="6"/>
                    <a:pt x="239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1" name="Google Shape;5771;p63"/>
            <p:cNvSpPr/>
            <p:nvPr/>
          </p:nvSpPr>
          <p:spPr>
            <a:xfrm>
              <a:off x="7335024" y="947558"/>
              <a:ext cx="21262" cy="139857"/>
            </a:xfrm>
            <a:custGeom>
              <a:avLst/>
              <a:gdLst/>
              <a:ahLst/>
              <a:cxnLst/>
              <a:rect l="l" t="t" r="r" b="b"/>
              <a:pathLst>
                <a:path w="289" h="1901" extrusionOk="0">
                  <a:moveTo>
                    <a:pt x="253" y="1"/>
                  </a:moveTo>
                  <a:cubicBezTo>
                    <a:pt x="239" y="1"/>
                    <a:pt x="225" y="9"/>
                    <a:pt x="225" y="29"/>
                  </a:cubicBezTo>
                  <a:cubicBezTo>
                    <a:pt x="182" y="350"/>
                    <a:pt x="150" y="671"/>
                    <a:pt x="107" y="993"/>
                  </a:cubicBezTo>
                  <a:cubicBezTo>
                    <a:pt x="75" y="1271"/>
                    <a:pt x="0" y="1592"/>
                    <a:pt x="32" y="1871"/>
                  </a:cubicBezTo>
                  <a:cubicBezTo>
                    <a:pt x="38" y="1889"/>
                    <a:pt x="55" y="1901"/>
                    <a:pt x="71" y="1901"/>
                  </a:cubicBezTo>
                  <a:cubicBezTo>
                    <a:pt x="82" y="1901"/>
                    <a:pt x="92" y="1895"/>
                    <a:pt x="96" y="1881"/>
                  </a:cubicBezTo>
                  <a:cubicBezTo>
                    <a:pt x="193" y="1614"/>
                    <a:pt x="171" y="1281"/>
                    <a:pt x="203" y="1003"/>
                  </a:cubicBezTo>
                  <a:cubicBezTo>
                    <a:pt x="236" y="682"/>
                    <a:pt x="257" y="350"/>
                    <a:pt x="289" y="29"/>
                  </a:cubicBezTo>
                  <a:cubicBezTo>
                    <a:pt x="289" y="12"/>
                    <a:pt x="270" y="1"/>
                    <a:pt x="2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2" name="Google Shape;5772;p63"/>
            <p:cNvSpPr/>
            <p:nvPr/>
          </p:nvSpPr>
          <p:spPr>
            <a:xfrm>
              <a:off x="7352314" y="996336"/>
              <a:ext cx="20600" cy="115799"/>
            </a:xfrm>
            <a:custGeom>
              <a:avLst/>
              <a:gdLst/>
              <a:ahLst/>
              <a:cxnLst/>
              <a:rect l="l" t="t" r="r" b="b"/>
              <a:pathLst>
                <a:path w="280" h="1574" extrusionOk="0">
                  <a:moveTo>
                    <a:pt x="236" y="0"/>
                  </a:moveTo>
                  <a:cubicBezTo>
                    <a:pt x="215" y="0"/>
                    <a:pt x="193" y="14"/>
                    <a:pt x="193" y="40"/>
                  </a:cubicBezTo>
                  <a:cubicBezTo>
                    <a:pt x="182" y="319"/>
                    <a:pt x="151" y="597"/>
                    <a:pt x="108" y="865"/>
                  </a:cubicBezTo>
                  <a:cubicBezTo>
                    <a:pt x="86" y="1079"/>
                    <a:pt x="1" y="1315"/>
                    <a:pt x="32" y="1529"/>
                  </a:cubicBezTo>
                  <a:cubicBezTo>
                    <a:pt x="39" y="1555"/>
                    <a:pt x="62" y="1574"/>
                    <a:pt x="84" y="1574"/>
                  </a:cubicBezTo>
                  <a:cubicBezTo>
                    <a:pt x="97" y="1574"/>
                    <a:pt x="110" y="1567"/>
                    <a:pt x="118" y="1550"/>
                  </a:cubicBezTo>
                  <a:cubicBezTo>
                    <a:pt x="236" y="1358"/>
                    <a:pt x="225" y="1101"/>
                    <a:pt x="247" y="886"/>
                  </a:cubicBezTo>
                  <a:cubicBezTo>
                    <a:pt x="268" y="608"/>
                    <a:pt x="279" y="319"/>
                    <a:pt x="279" y="40"/>
                  </a:cubicBezTo>
                  <a:cubicBezTo>
                    <a:pt x="279" y="14"/>
                    <a:pt x="25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3" name="Google Shape;5773;p63"/>
            <p:cNvSpPr/>
            <p:nvPr/>
          </p:nvSpPr>
          <p:spPr>
            <a:xfrm>
              <a:off x="7745625" y="1138696"/>
              <a:ext cx="85709" cy="34872"/>
            </a:xfrm>
            <a:custGeom>
              <a:avLst/>
              <a:gdLst/>
              <a:ahLst/>
              <a:cxnLst/>
              <a:rect l="l" t="t" r="r" b="b"/>
              <a:pathLst>
                <a:path w="1165" h="474" extrusionOk="0">
                  <a:moveTo>
                    <a:pt x="1047" y="1"/>
                  </a:moveTo>
                  <a:cubicBezTo>
                    <a:pt x="1025" y="1"/>
                    <a:pt x="1004" y="11"/>
                    <a:pt x="1004" y="33"/>
                  </a:cubicBezTo>
                  <a:cubicBezTo>
                    <a:pt x="980" y="31"/>
                    <a:pt x="957" y="31"/>
                    <a:pt x="933" y="31"/>
                  </a:cubicBezTo>
                  <a:cubicBezTo>
                    <a:pt x="764" y="31"/>
                    <a:pt x="595" y="63"/>
                    <a:pt x="426" y="129"/>
                  </a:cubicBezTo>
                  <a:cubicBezTo>
                    <a:pt x="276" y="182"/>
                    <a:pt x="94" y="268"/>
                    <a:pt x="19" y="418"/>
                  </a:cubicBezTo>
                  <a:cubicBezTo>
                    <a:pt x="0" y="446"/>
                    <a:pt x="22" y="474"/>
                    <a:pt x="42" y="474"/>
                  </a:cubicBezTo>
                  <a:cubicBezTo>
                    <a:pt x="46" y="474"/>
                    <a:pt x="49" y="473"/>
                    <a:pt x="51" y="472"/>
                  </a:cubicBezTo>
                  <a:cubicBezTo>
                    <a:pt x="201" y="429"/>
                    <a:pt x="319" y="311"/>
                    <a:pt x="447" y="247"/>
                  </a:cubicBezTo>
                  <a:cubicBezTo>
                    <a:pt x="597" y="182"/>
                    <a:pt x="758" y="140"/>
                    <a:pt x="918" y="118"/>
                  </a:cubicBezTo>
                  <a:lnTo>
                    <a:pt x="918" y="118"/>
                  </a:lnTo>
                  <a:cubicBezTo>
                    <a:pt x="887" y="172"/>
                    <a:pt x="918" y="225"/>
                    <a:pt x="982" y="225"/>
                  </a:cubicBezTo>
                  <a:cubicBezTo>
                    <a:pt x="1025" y="225"/>
                    <a:pt x="1068" y="225"/>
                    <a:pt x="1122" y="215"/>
                  </a:cubicBezTo>
                  <a:cubicBezTo>
                    <a:pt x="1143" y="215"/>
                    <a:pt x="1154" y="194"/>
                    <a:pt x="1165" y="172"/>
                  </a:cubicBezTo>
                  <a:lnTo>
                    <a:pt x="1165" y="97"/>
                  </a:lnTo>
                  <a:cubicBezTo>
                    <a:pt x="1165" y="75"/>
                    <a:pt x="1165" y="54"/>
                    <a:pt x="1143" y="44"/>
                  </a:cubicBezTo>
                  <a:cubicBezTo>
                    <a:pt x="1132" y="22"/>
                    <a:pt x="1111" y="11"/>
                    <a:pt x="1090" y="11"/>
                  </a:cubicBezTo>
                  <a:cubicBezTo>
                    <a:pt x="1068" y="11"/>
                    <a:pt x="1058" y="1"/>
                    <a:pt x="1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74" name="Google Shape;5774;p63"/>
          <p:cNvGrpSpPr/>
          <p:nvPr/>
        </p:nvGrpSpPr>
        <p:grpSpPr>
          <a:xfrm>
            <a:off x="7212674" y="1655645"/>
            <a:ext cx="552733" cy="493131"/>
            <a:chOff x="5306140" y="936725"/>
            <a:chExt cx="1079345" cy="962958"/>
          </a:xfrm>
        </p:grpSpPr>
        <p:sp>
          <p:nvSpPr>
            <p:cNvPr id="5775" name="Google Shape;5775;p63"/>
            <p:cNvSpPr/>
            <p:nvPr/>
          </p:nvSpPr>
          <p:spPr>
            <a:xfrm>
              <a:off x="5530679" y="1668316"/>
              <a:ext cx="55178" cy="68714"/>
            </a:xfrm>
            <a:custGeom>
              <a:avLst/>
              <a:gdLst/>
              <a:ahLst/>
              <a:cxnLst/>
              <a:rect l="l" t="t" r="r" b="b"/>
              <a:pathLst>
                <a:path w="750" h="934" extrusionOk="0">
                  <a:moveTo>
                    <a:pt x="83" y="0"/>
                  </a:moveTo>
                  <a:cubicBezTo>
                    <a:pt x="70" y="0"/>
                    <a:pt x="58" y="6"/>
                    <a:pt x="54" y="19"/>
                  </a:cubicBezTo>
                  <a:cubicBezTo>
                    <a:pt x="0" y="233"/>
                    <a:pt x="22" y="469"/>
                    <a:pt x="150" y="652"/>
                  </a:cubicBezTo>
                  <a:cubicBezTo>
                    <a:pt x="259" y="796"/>
                    <a:pt x="444" y="933"/>
                    <a:pt x="628" y="933"/>
                  </a:cubicBezTo>
                  <a:cubicBezTo>
                    <a:pt x="662" y="933"/>
                    <a:pt x="695" y="929"/>
                    <a:pt x="728" y="919"/>
                  </a:cubicBezTo>
                  <a:cubicBezTo>
                    <a:pt x="739" y="919"/>
                    <a:pt x="750" y="897"/>
                    <a:pt x="728" y="887"/>
                  </a:cubicBezTo>
                  <a:cubicBezTo>
                    <a:pt x="557" y="801"/>
                    <a:pt x="375" y="769"/>
                    <a:pt x="247" y="609"/>
                  </a:cubicBezTo>
                  <a:cubicBezTo>
                    <a:pt x="118" y="437"/>
                    <a:pt x="76" y="245"/>
                    <a:pt x="118" y="30"/>
                  </a:cubicBezTo>
                  <a:cubicBezTo>
                    <a:pt x="118" y="12"/>
                    <a:pt x="100" y="0"/>
                    <a:pt x="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6" name="Google Shape;5776;p63"/>
            <p:cNvSpPr/>
            <p:nvPr/>
          </p:nvSpPr>
          <p:spPr>
            <a:xfrm>
              <a:off x="5635444" y="1307965"/>
              <a:ext cx="170903" cy="143829"/>
            </a:xfrm>
            <a:custGeom>
              <a:avLst/>
              <a:gdLst/>
              <a:ahLst/>
              <a:cxnLst/>
              <a:rect l="l" t="t" r="r" b="b"/>
              <a:pathLst>
                <a:path w="2323" h="1955" extrusionOk="0">
                  <a:moveTo>
                    <a:pt x="2297" y="1"/>
                  </a:moveTo>
                  <a:cubicBezTo>
                    <a:pt x="2295" y="1"/>
                    <a:pt x="2294" y="1"/>
                    <a:pt x="2292" y="3"/>
                  </a:cubicBezTo>
                  <a:cubicBezTo>
                    <a:pt x="1907" y="206"/>
                    <a:pt x="1564" y="538"/>
                    <a:pt x="1243" y="817"/>
                  </a:cubicBezTo>
                  <a:cubicBezTo>
                    <a:pt x="900" y="1127"/>
                    <a:pt x="558" y="1459"/>
                    <a:pt x="225" y="1780"/>
                  </a:cubicBezTo>
                  <a:cubicBezTo>
                    <a:pt x="225" y="1791"/>
                    <a:pt x="215" y="1802"/>
                    <a:pt x="215" y="1812"/>
                  </a:cubicBezTo>
                  <a:cubicBezTo>
                    <a:pt x="193" y="1812"/>
                    <a:pt x="172" y="1812"/>
                    <a:pt x="151" y="1823"/>
                  </a:cubicBezTo>
                  <a:cubicBezTo>
                    <a:pt x="225" y="1512"/>
                    <a:pt x="332" y="1159"/>
                    <a:pt x="311" y="848"/>
                  </a:cubicBezTo>
                  <a:cubicBezTo>
                    <a:pt x="311" y="836"/>
                    <a:pt x="296" y="831"/>
                    <a:pt x="282" y="831"/>
                  </a:cubicBezTo>
                  <a:cubicBezTo>
                    <a:pt x="272" y="831"/>
                    <a:pt x="262" y="833"/>
                    <a:pt x="258" y="838"/>
                  </a:cubicBezTo>
                  <a:cubicBezTo>
                    <a:pt x="97" y="1148"/>
                    <a:pt x="75" y="1555"/>
                    <a:pt x="11" y="1887"/>
                  </a:cubicBezTo>
                  <a:cubicBezTo>
                    <a:pt x="1" y="1919"/>
                    <a:pt x="32" y="1952"/>
                    <a:pt x="65" y="1952"/>
                  </a:cubicBezTo>
                  <a:cubicBezTo>
                    <a:pt x="104" y="1954"/>
                    <a:pt x="143" y="1954"/>
                    <a:pt x="182" y="1954"/>
                  </a:cubicBezTo>
                  <a:cubicBezTo>
                    <a:pt x="370" y="1954"/>
                    <a:pt x="564" y="1935"/>
                    <a:pt x="750" y="1909"/>
                  </a:cubicBezTo>
                  <a:cubicBezTo>
                    <a:pt x="943" y="1876"/>
                    <a:pt x="1167" y="1855"/>
                    <a:pt x="1328" y="1748"/>
                  </a:cubicBezTo>
                  <a:cubicBezTo>
                    <a:pt x="1360" y="1726"/>
                    <a:pt x="1339" y="1684"/>
                    <a:pt x="1307" y="1684"/>
                  </a:cubicBezTo>
                  <a:cubicBezTo>
                    <a:pt x="1274" y="1678"/>
                    <a:pt x="1241" y="1676"/>
                    <a:pt x="1207" y="1676"/>
                  </a:cubicBezTo>
                  <a:cubicBezTo>
                    <a:pt x="1045" y="1676"/>
                    <a:pt x="877" y="1730"/>
                    <a:pt x="718" y="1748"/>
                  </a:cubicBezTo>
                  <a:cubicBezTo>
                    <a:pt x="589" y="1769"/>
                    <a:pt x="461" y="1780"/>
                    <a:pt x="322" y="1802"/>
                  </a:cubicBezTo>
                  <a:cubicBezTo>
                    <a:pt x="653" y="1491"/>
                    <a:pt x="986" y="1202"/>
                    <a:pt x="1317" y="913"/>
                  </a:cubicBezTo>
                  <a:cubicBezTo>
                    <a:pt x="1650" y="624"/>
                    <a:pt x="2035" y="367"/>
                    <a:pt x="2314" y="35"/>
                  </a:cubicBezTo>
                  <a:cubicBezTo>
                    <a:pt x="2322" y="26"/>
                    <a:pt x="2308" y="1"/>
                    <a:pt x="22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7" name="Google Shape;5777;p63"/>
            <p:cNvSpPr/>
            <p:nvPr/>
          </p:nvSpPr>
          <p:spPr>
            <a:xfrm>
              <a:off x="5796933" y="1467761"/>
              <a:ext cx="158249" cy="164870"/>
            </a:xfrm>
            <a:custGeom>
              <a:avLst/>
              <a:gdLst/>
              <a:ahLst/>
              <a:cxnLst/>
              <a:rect l="l" t="t" r="r" b="b"/>
              <a:pathLst>
                <a:path w="2151" h="2241" extrusionOk="0">
                  <a:moveTo>
                    <a:pt x="2112" y="0"/>
                  </a:moveTo>
                  <a:cubicBezTo>
                    <a:pt x="2106" y="0"/>
                    <a:pt x="2102" y="2"/>
                    <a:pt x="2099" y="4"/>
                  </a:cubicBezTo>
                  <a:cubicBezTo>
                    <a:pt x="1906" y="122"/>
                    <a:pt x="1768" y="315"/>
                    <a:pt x="1628" y="475"/>
                  </a:cubicBezTo>
                  <a:cubicBezTo>
                    <a:pt x="1457" y="668"/>
                    <a:pt x="1296" y="851"/>
                    <a:pt x="1125" y="1043"/>
                  </a:cubicBezTo>
                  <a:cubicBezTo>
                    <a:pt x="825" y="1386"/>
                    <a:pt x="493" y="1707"/>
                    <a:pt x="183" y="2039"/>
                  </a:cubicBezTo>
                  <a:cubicBezTo>
                    <a:pt x="183" y="1943"/>
                    <a:pt x="268" y="1750"/>
                    <a:pt x="279" y="1686"/>
                  </a:cubicBezTo>
                  <a:cubicBezTo>
                    <a:pt x="322" y="1503"/>
                    <a:pt x="343" y="1322"/>
                    <a:pt x="397" y="1139"/>
                  </a:cubicBezTo>
                  <a:cubicBezTo>
                    <a:pt x="397" y="1121"/>
                    <a:pt x="382" y="1109"/>
                    <a:pt x="370" y="1109"/>
                  </a:cubicBezTo>
                  <a:cubicBezTo>
                    <a:pt x="362" y="1109"/>
                    <a:pt x="354" y="1115"/>
                    <a:pt x="354" y="1129"/>
                  </a:cubicBezTo>
                  <a:cubicBezTo>
                    <a:pt x="279" y="1353"/>
                    <a:pt x="193" y="1567"/>
                    <a:pt x="129" y="1793"/>
                  </a:cubicBezTo>
                  <a:cubicBezTo>
                    <a:pt x="86" y="1910"/>
                    <a:pt x="0" y="2071"/>
                    <a:pt x="43" y="2189"/>
                  </a:cubicBezTo>
                  <a:cubicBezTo>
                    <a:pt x="54" y="2221"/>
                    <a:pt x="76" y="2221"/>
                    <a:pt x="97" y="2231"/>
                  </a:cubicBezTo>
                  <a:cubicBezTo>
                    <a:pt x="128" y="2238"/>
                    <a:pt x="160" y="2240"/>
                    <a:pt x="194" y="2240"/>
                  </a:cubicBezTo>
                  <a:cubicBezTo>
                    <a:pt x="337" y="2240"/>
                    <a:pt x="502" y="2192"/>
                    <a:pt x="633" y="2157"/>
                  </a:cubicBezTo>
                  <a:cubicBezTo>
                    <a:pt x="793" y="2124"/>
                    <a:pt x="985" y="2103"/>
                    <a:pt x="1114" y="1996"/>
                  </a:cubicBezTo>
                  <a:cubicBezTo>
                    <a:pt x="1135" y="1974"/>
                    <a:pt x="1125" y="1932"/>
                    <a:pt x="1093" y="1932"/>
                  </a:cubicBezTo>
                  <a:cubicBezTo>
                    <a:pt x="1071" y="1928"/>
                    <a:pt x="1049" y="1927"/>
                    <a:pt x="1027" y="1927"/>
                  </a:cubicBezTo>
                  <a:cubicBezTo>
                    <a:pt x="910" y="1927"/>
                    <a:pt x="792" y="1969"/>
                    <a:pt x="675" y="1996"/>
                  </a:cubicBezTo>
                  <a:cubicBezTo>
                    <a:pt x="643" y="2007"/>
                    <a:pt x="407" y="2081"/>
                    <a:pt x="279" y="2103"/>
                  </a:cubicBezTo>
                  <a:cubicBezTo>
                    <a:pt x="621" y="1857"/>
                    <a:pt x="900" y="1482"/>
                    <a:pt x="1178" y="1182"/>
                  </a:cubicBezTo>
                  <a:cubicBezTo>
                    <a:pt x="1339" y="989"/>
                    <a:pt x="1511" y="808"/>
                    <a:pt x="1671" y="625"/>
                  </a:cubicBezTo>
                  <a:cubicBezTo>
                    <a:pt x="1832" y="432"/>
                    <a:pt x="2035" y="261"/>
                    <a:pt x="2142" y="37"/>
                  </a:cubicBezTo>
                  <a:cubicBezTo>
                    <a:pt x="2150" y="12"/>
                    <a:pt x="2128" y="0"/>
                    <a:pt x="21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8" name="Google Shape;5778;p63"/>
            <p:cNvSpPr/>
            <p:nvPr/>
          </p:nvSpPr>
          <p:spPr>
            <a:xfrm>
              <a:off x="5856820" y="1572011"/>
              <a:ext cx="115873" cy="142652"/>
            </a:xfrm>
            <a:custGeom>
              <a:avLst/>
              <a:gdLst/>
              <a:ahLst/>
              <a:cxnLst/>
              <a:rect l="l" t="t" r="r" b="b"/>
              <a:pathLst>
                <a:path w="1575" h="1939" extrusionOk="0">
                  <a:moveTo>
                    <a:pt x="1546" y="0"/>
                  </a:moveTo>
                  <a:cubicBezTo>
                    <a:pt x="1537" y="0"/>
                    <a:pt x="1528" y="4"/>
                    <a:pt x="1521" y="12"/>
                  </a:cubicBezTo>
                  <a:cubicBezTo>
                    <a:pt x="1392" y="150"/>
                    <a:pt x="1328" y="333"/>
                    <a:pt x="1232" y="493"/>
                  </a:cubicBezTo>
                  <a:cubicBezTo>
                    <a:pt x="1135" y="654"/>
                    <a:pt x="1028" y="814"/>
                    <a:pt x="921" y="964"/>
                  </a:cubicBezTo>
                  <a:cubicBezTo>
                    <a:pt x="697" y="1254"/>
                    <a:pt x="428" y="1500"/>
                    <a:pt x="225" y="1789"/>
                  </a:cubicBezTo>
                  <a:lnTo>
                    <a:pt x="204" y="1789"/>
                  </a:lnTo>
                  <a:cubicBezTo>
                    <a:pt x="171" y="1778"/>
                    <a:pt x="461" y="1061"/>
                    <a:pt x="482" y="975"/>
                  </a:cubicBezTo>
                  <a:cubicBezTo>
                    <a:pt x="496" y="934"/>
                    <a:pt x="460" y="901"/>
                    <a:pt x="427" y="901"/>
                  </a:cubicBezTo>
                  <a:cubicBezTo>
                    <a:pt x="410" y="901"/>
                    <a:pt x="393" y="910"/>
                    <a:pt x="386" y="933"/>
                  </a:cubicBezTo>
                  <a:cubicBezTo>
                    <a:pt x="290" y="1157"/>
                    <a:pt x="204" y="1382"/>
                    <a:pt x="118" y="1607"/>
                  </a:cubicBezTo>
                  <a:cubicBezTo>
                    <a:pt x="86" y="1692"/>
                    <a:pt x="0" y="1832"/>
                    <a:pt x="97" y="1907"/>
                  </a:cubicBezTo>
                  <a:cubicBezTo>
                    <a:pt x="124" y="1930"/>
                    <a:pt x="156" y="1939"/>
                    <a:pt x="190" y="1939"/>
                  </a:cubicBezTo>
                  <a:cubicBezTo>
                    <a:pt x="264" y="1939"/>
                    <a:pt x="348" y="1897"/>
                    <a:pt x="407" y="1875"/>
                  </a:cubicBezTo>
                  <a:cubicBezTo>
                    <a:pt x="568" y="1811"/>
                    <a:pt x="804" y="1746"/>
                    <a:pt x="900" y="1596"/>
                  </a:cubicBezTo>
                  <a:cubicBezTo>
                    <a:pt x="921" y="1575"/>
                    <a:pt x="900" y="1542"/>
                    <a:pt x="878" y="1542"/>
                  </a:cubicBezTo>
                  <a:cubicBezTo>
                    <a:pt x="771" y="1542"/>
                    <a:pt x="697" y="1585"/>
                    <a:pt x="600" y="1628"/>
                  </a:cubicBezTo>
                  <a:cubicBezTo>
                    <a:pt x="578" y="1639"/>
                    <a:pt x="536" y="1661"/>
                    <a:pt x="482" y="1682"/>
                  </a:cubicBezTo>
                  <a:cubicBezTo>
                    <a:pt x="697" y="1489"/>
                    <a:pt x="878" y="1232"/>
                    <a:pt x="1049" y="1007"/>
                  </a:cubicBezTo>
                  <a:cubicBezTo>
                    <a:pt x="1232" y="750"/>
                    <a:pt x="1563" y="365"/>
                    <a:pt x="1575" y="33"/>
                  </a:cubicBezTo>
                  <a:cubicBezTo>
                    <a:pt x="1575" y="12"/>
                    <a:pt x="1561" y="0"/>
                    <a:pt x="15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9" name="Google Shape;5779;p63"/>
            <p:cNvSpPr/>
            <p:nvPr/>
          </p:nvSpPr>
          <p:spPr>
            <a:xfrm>
              <a:off x="5960481" y="1332685"/>
              <a:ext cx="63417" cy="141328"/>
            </a:xfrm>
            <a:custGeom>
              <a:avLst/>
              <a:gdLst/>
              <a:ahLst/>
              <a:cxnLst/>
              <a:rect l="l" t="t" r="r" b="b"/>
              <a:pathLst>
                <a:path w="862" h="1921" extrusionOk="0">
                  <a:moveTo>
                    <a:pt x="28" y="1"/>
                  </a:moveTo>
                  <a:cubicBezTo>
                    <a:pt x="12" y="1"/>
                    <a:pt x="0" y="18"/>
                    <a:pt x="16" y="41"/>
                  </a:cubicBezTo>
                  <a:cubicBezTo>
                    <a:pt x="208" y="320"/>
                    <a:pt x="380" y="641"/>
                    <a:pt x="497" y="962"/>
                  </a:cubicBezTo>
                  <a:cubicBezTo>
                    <a:pt x="561" y="1133"/>
                    <a:pt x="615" y="1305"/>
                    <a:pt x="647" y="1476"/>
                  </a:cubicBezTo>
                  <a:cubicBezTo>
                    <a:pt x="680" y="1616"/>
                    <a:pt x="690" y="1776"/>
                    <a:pt x="744" y="1904"/>
                  </a:cubicBezTo>
                  <a:cubicBezTo>
                    <a:pt x="749" y="1915"/>
                    <a:pt x="760" y="1920"/>
                    <a:pt x="770" y="1920"/>
                  </a:cubicBezTo>
                  <a:cubicBezTo>
                    <a:pt x="781" y="1920"/>
                    <a:pt x="792" y="1915"/>
                    <a:pt x="797" y="1904"/>
                  </a:cubicBezTo>
                  <a:cubicBezTo>
                    <a:pt x="861" y="1605"/>
                    <a:pt x="733" y="1230"/>
                    <a:pt x="626" y="941"/>
                  </a:cubicBezTo>
                  <a:cubicBezTo>
                    <a:pt x="497" y="588"/>
                    <a:pt x="304" y="288"/>
                    <a:pt x="47" y="10"/>
                  </a:cubicBezTo>
                  <a:cubicBezTo>
                    <a:pt x="41" y="4"/>
                    <a:pt x="35" y="1"/>
                    <a:pt x="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0" name="Google Shape;5780;p63"/>
            <p:cNvSpPr/>
            <p:nvPr/>
          </p:nvSpPr>
          <p:spPr>
            <a:xfrm>
              <a:off x="5978433" y="1394779"/>
              <a:ext cx="33621" cy="90270"/>
            </a:xfrm>
            <a:custGeom>
              <a:avLst/>
              <a:gdLst/>
              <a:ahLst/>
              <a:cxnLst/>
              <a:rect l="l" t="t" r="r" b="b"/>
              <a:pathLst>
                <a:path w="457" h="1227" extrusionOk="0">
                  <a:moveTo>
                    <a:pt x="30" y="0"/>
                  </a:moveTo>
                  <a:cubicBezTo>
                    <a:pt x="15" y="0"/>
                    <a:pt x="0" y="12"/>
                    <a:pt x="7" y="32"/>
                  </a:cubicBezTo>
                  <a:cubicBezTo>
                    <a:pt x="114" y="236"/>
                    <a:pt x="189" y="451"/>
                    <a:pt x="232" y="675"/>
                  </a:cubicBezTo>
                  <a:cubicBezTo>
                    <a:pt x="274" y="857"/>
                    <a:pt x="274" y="1039"/>
                    <a:pt x="328" y="1210"/>
                  </a:cubicBezTo>
                  <a:cubicBezTo>
                    <a:pt x="334" y="1221"/>
                    <a:pt x="344" y="1226"/>
                    <a:pt x="354" y="1226"/>
                  </a:cubicBezTo>
                  <a:cubicBezTo>
                    <a:pt x="363" y="1226"/>
                    <a:pt x="371" y="1221"/>
                    <a:pt x="371" y="1210"/>
                  </a:cubicBezTo>
                  <a:cubicBezTo>
                    <a:pt x="457" y="825"/>
                    <a:pt x="221" y="343"/>
                    <a:pt x="50" y="11"/>
                  </a:cubicBezTo>
                  <a:cubicBezTo>
                    <a:pt x="46" y="4"/>
                    <a:pt x="38" y="0"/>
                    <a:pt x="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1" name="Google Shape;5781;p63"/>
            <p:cNvSpPr/>
            <p:nvPr/>
          </p:nvSpPr>
          <p:spPr>
            <a:xfrm>
              <a:off x="5978359" y="1442158"/>
              <a:ext cx="14788" cy="43995"/>
            </a:xfrm>
            <a:custGeom>
              <a:avLst/>
              <a:gdLst/>
              <a:ahLst/>
              <a:cxnLst/>
              <a:rect l="l" t="t" r="r" b="b"/>
              <a:pathLst>
                <a:path w="201" h="598" extrusionOk="0">
                  <a:moveTo>
                    <a:pt x="35" y="1"/>
                  </a:moveTo>
                  <a:cubicBezTo>
                    <a:pt x="19" y="1"/>
                    <a:pt x="0" y="16"/>
                    <a:pt x="8" y="31"/>
                  </a:cubicBezTo>
                  <a:cubicBezTo>
                    <a:pt x="40" y="128"/>
                    <a:pt x="61" y="235"/>
                    <a:pt x="83" y="331"/>
                  </a:cubicBezTo>
                  <a:cubicBezTo>
                    <a:pt x="94" y="416"/>
                    <a:pt x="72" y="502"/>
                    <a:pt x="115" y="577"/>
                  </a:cubicBezTo>
                  <a:cubicBezTo>
                    <a:pt x="120" y="592"/>
                    <a:pt x="129" y="598"/>
                    <a:pt x="139" y="598"/>
                  </a:cubicBezTo>
                  <a:cubicBezTo>
                    <a:pt x="150" y="598"/>
                    <a:pt x="163" y="589"/>
                    <a:pt x="168" y="577"/>
                  </a:cubicBezTo>
                  <a:cubicBezTo>
                    <a:pt x="201" y="502"/>
                    <a:pt x="180" y="385"/>
                    <a:pt x="158" y="299"/>
                  </a:cubicBezTo>
                  <a:cubicBezTo>
                    <a:pt x="137" y="202"/>
                    <a:pt x="94" y="106"/>
                    <a:pt x="51" y="10"/>
                  </a:cubicBezTo>
                  <a:cubicBezTo>
                    <a:pt x="48" y="3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2" name="Google Shape;5782;p63"/>
            <p:cNvSpPr/>
            <p:nvPr/>
          </p:nvSpPr>
          <p:spPr>
            <a:xfrm>
              <a:off x="6273232" y="1388084"/>
              <a:ext cx="46055" cy="82325"/>
            </a:xfrm>
            <a:custGeom>
              <a:avLst/>
              <a:gdLst/>
              <a:ahLst/>
              <a:cxnLst/>
              <a:rect l="l" t="t" r="r" b="b"/>
              <a:pathLst>
                <a:path w="626" h="1119" extrusionOk="0">
                  <a:moveTo>
                    <a:pt x="605" y="0"/>
                  </a:moveTo>
                  <a:cubicBezTo>
                    <a:pt x="594" y="0"/>
                    <a:pt x="583" y="6"/>
                    <a:pt x="583" y="16"/>
                  </a:cubicBezTo>
                  <a:cubicBezTo>
                    <a:pt x="508" y="423"/>
                    <a:pt x="176" y="691"/>
                    <a:pt x="15" y="1055"/>
                  </a:cubicBezTo>
                  <a:cubicBezTo>
                    <a:pt x="1" y="1091"/>
                    <a:pt x="31" y="1118"/>
                    <a:pt x="65" y="1118"/>
                  </a:cubicBezTo>
                  <a:cubicBezTo>
                    <a:pt x="81" y="1118"/>
                    <a:pt x="98" y="1112"/>
                    <a:pt x="112" y="1098"/>
                  </a:cubicBezTo>
                  <a:cubicBezTo>
                    <a:pt x="326" y="777"/>
                    <a:pt x="615" y="434"/>
                    <a:pt x="626" y="16"/>
                  </a:cubicBezTo>
                  <a:cubicBezTo>
                    <a:pt x="626" y="6"/>
                    <a:pt x="615" y="0"/>
                    <a:pt x="6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3" name="Google Shape;5783;p63"/>
            <p:cNvSpPr/>
            <p:nvPr/>
          </p:nvSpPr>
          <p:spPr>
            <a:xfrm>
              <a:off x="6297952" y="1420014"/>
              <a:ext cx="26559" cy="43333"/>
            </a:xfrm>
            <a:custGeom>
              <a:avLst/>
              <a:gdLst/>
              <a:ahLst/>
              <a:cxnLst/>
              <a:rect l="l" t="t" r="r" b="b"/>
              <a:pathLst>
                <a:path w="361" h="589" extrusionOk="0">
                  <a:moveTo>
                    <a:pt x="315" y="1"/>
                  </a:moveTo>
                  <a:cubicBezTo>
                    <a:pt x="299" y="1"/>
                    <a:pt x="283" y="10"/>
                    <a:pt x="279" y="32"/>
                  </a:cubicBezTo>
                  <a:cubicBezTo>
                    <a:pt x="247" y="129"/>
                    <a:pt x="204" y="236"/>
                    <a:pt x="140" y="322"/>
                  </a:cubicBezTo>
                  <a:cubicBezTo>
                    <a:pt x="97" y="396"/>
                    <a:pt x="22" y="460"/>
                    <a:pt x="0" y="546"/>
                  </a:cubicBezTo>
                  <a:cubicBezTo>
                    <a:pt x="0" y="568"/>
                    <a:pt x="22" y="589"/>
                    <a:pt x="54" y="589"/>
                  </a:cubicBezTo>
                  <a:cubicBezTo>
                    <a:pt x="150" y="568"/>
                    <a:pt x="204" y="460"/>
                    <a:pt x="247" y="375"/>
                  </a:cubicBezTo>
                  <a:cubicBezTo>
                    <a:pt x="300" y="279"/>
                    <a:pt x="333" y="161"/>
                    <a:pt x="354" y="43"/>
                  </a:cubicBezTo>
                  <a:cubicBezTo>
                    <a:pt x="360" y="18"/>
                    <a:pt x="337" y="1"/>
                    <a:pt x="3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4" name="Google Shape;5784;p63"/>
            <p:cNvSpPr/>
            <p:nvPr/>
          </p:nvSpPr>
          <p:spPr>
            <a:xfrm>
              <a:off x="5502428" y="1515067"/>
              <a:ext cx="76954" cy="75483"/>
            </a:xfrm>
            <a:custGeom>
              <a:avLst/>
              <a:gdLst/>
              <a:ahLst/>
              <a:cxnLst/>
              <a:rect l="l" t="t" r="r" b="b"/>
              <a:pathLst>
                <a:path w="1046" h="1026" extrusionOk="0">
                  <a:moveTo>
                    <a:pt x="14" y="1"/>
                  </a:moveTo>
                  <a:cubicBezTo>
                    <a:pt x="6" y="1"/>
                    <a:pt x="1" y="15"/>
                    <a:pt x="10" y="15"/>
                  </a:cubicBezTo>
                  <a:cubicBezTo>
                    <a:pt x="224" y="143"/>
                    <a:pt x="427" y="272"/>
                    <a:pt x="598" y="453"/>
                  </a:cubicBezTo>
                  <a:cubicBezTo>
                    <a:pt x="674" y="539"/>
                    <a:pt x="748" y="625"/>
                    <a:pt x="824" y="721"/>
                  </a:cubicBezTo>
                  <a:cubicBezTo>
                    <a:pt x="888" y="817"/>
                    <a:pt x="941" y="924"/>
                    <a:pt x="1016" y="1021"/>
                  </a:cubicBezTo>
                  <a:cubicBezTo>
                    <a:pt x="1016" y="1024"/>
                    <a:pt x="1019" y="1026"/>
                    <a:pt x="1023" y="1026"/>
                  </a:cubicBezTo>
                  <a:cubicBezTo>
                    <a:pt x="1031" y="1026"/>
                    <a:pt x="1045" y="1018"/>
                    <a:pt x="1038" y="1010"/>
                  </a:cubicBezTo>
                  <a:cubicBezTo>
                    <a:pt x="974" y="786"/>
                    <a:pt x="791" y="572"/>
                    <a:pt x="620" y="411"/>
                  </a:cubicBezTo>
                  <a:cubicBezTo>
                    <a:pt x="448" y="239"/>
                    <a:pt x="245" y="89"/>
                    <a:pt x="20" y="4"/>
                  </a:cubicBezTo>
                  <a:cubicBezTo>
                    <a:pt x="18" y="2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5" name="Google Shape;5785;p63"/>
            <p:cNvSpPr/>
            <p:nvPr/>
          </p:nvSpPr>
          <p:spPr>
            <a:xfrm>
              <a:off x="5559004" y="1549646"/>
              <a:ext cx="24278" cy="29869"/>
            </a:xfrm>
            <a:custGeom>
              <a:avLst/>
              <a:gdLst/>
              <a:ahLst/>
              <a:cxnLst/>
              <a:rect l="l" t="t" r="r" b="b"/>
              <a:pathLst>
                <a:path w="330" h="406" extrusionOk="0">
                  <a:moveTo>
                    <a:pt x="10" y="1"/>
                  </a:moveTo>
                  <a:cubicBezTo>
                    <a:pt x="6" y="1"/>
                    <a:pt x="1" y="8"/>
                    <a:pt x="1" y="16"/>
                  </a:cubicBezTo>
                  <a:cubicBezTo>
                    <a:pt x="65" y="69"/>
                    <a:pt x="119" y="133"/>
                    <a:pt x="172" y="198"/>
                  </a:cubicBezTo>
                  <a:cubicBezTo>
                    <a:pt x="226" y="262"/>
                    <a:pt x="258" y="337"/>
                    <a:pt x="312" y="401"/>
                  </a:cubicBezTo>
                  <a:cubicBezTo>
                    <a:pt x="312" y="404"/>
                    <a:pt x="313" y="406"/>
                    <a:pt x="316" y="406"/>
                  </a:cubicBezTo>
                  <a:cubicBezTo>
                    <a:pt x="321" y="406"/>
                    <a:pt x="330" y="398"/>
                    <a:pt x="322" y="390"/>
                  </a:cubicBezTo>
                  <a:cubicBezTo>
                    <a:pt x="312" y="316"/>
                    <a:pt x="247" y="251"/>
                    <a:pt x="205" y="187"/>
                  </a:cubicBezTo>
                  <a:cubicBezTo>
                    <a:pt x="151" y="123"/>
                    <a:pt x="86" y="59"/>
                    <a:pt x="12" y="5"/>
                  </a:cubicBezTo>
                  <a:cubicBezTo>
                    <a:pt x="12" y="2"/>
                    <a:pt x="11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6" name="Google Shape;5786;p63"/>
            <p:cNvSpPr/>
            <p:nvPr/>
          </p:nvSpPr>
          <p:spPr>
            <a:xfrm>
              <a:off x="5567097" y="1513375"/>
              <a:ext cx="35314" cy="40390"/>
            </a:xfrm>
            <a:custGeom>
              <a:avLst/>
              <a:gdLst/>
              <a:ahLst/>
              <a:cxnLst/>
              <a:rect l="l" t="t" r="r" b="b"/>
              <a:pathLst>
                <a:path w="480" h="549" extrusionOk="0">
                  <a:moveTo>
                    <a:pt x="15" y="1"/>
                  </a:moveTo>
                  <a:cubicBezTo>
                    <a:pt x="4" y="1"/>
                    <a:pt x="1" y="8"/>
                    <a:pt x="9" y="16"/>
                  </a:cubicBezTo>
                  <a:cubicBezTo>
                    <a:pt x="105" y="91"/>
                    <a:pt x="190" y="155"/>
                    <a:pt x="266" y="252"/>
                  </a:cubicBezTo>
                  <a:cubicBezTo>
                    <a:pt x="351" y="338"/>
                    <a:pt x="394" y="445"/>
                    <a:pt x="447" y="541"/>
                  </a:cubicBezTo>
                  <a:cubicBezTo>
                    <a:pt x="453" y="546"/>
                    <a:pt x="461" y="549"/>
                    <a:pt x="468" y="549"/>
                  </a:cubicBezTo>
                  <a:cubicBezTo>
                    <a:pt x="475" y="549"/>
                    <a:pt x="480" y="546"/>
                    <a:pt x="480" y="541"/>
                  </a:cubicBezTo>
                  <a:cubicBezTo>
                    <a:pt x="426" y="316"/>
                    <a:pt x="223" y="112"/>
                    <a:pt x="30" y="5"/>
                  </a:cubicBezTo>
                  <a:cubicBezTo>
                    <a:pt x="24" y="2"/>
                    <a:pt x="19" y="1"/>
                    <a:pt x="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7" name="Google Shape;5787;p63"/>
            <p:cNvSpPr/>
            <p:nvPr/>
          </p:nvSpPr>
          <p:spPr>
            <a:xfrm>
              <a:off x="5570039" y="1496086"/>
              <a:ext cx="39286" cy="44068"/>
            </a:xfrm>
            <a:custGeom>
              <a:avLst/>
              <a:gdLst/>
              <a:ahLst/>
              <a:cxnLst/>
              <a:rect l="l" t="t" r="r" b="b"/>
              <a:pathLst>
                <a:path w="534" h="599" extrusionOk="0">
                  <a:moveTo>
                    <a:pt x="9" y="0"/>
                  </a:moveTo>
                  <a:cubicBezTo>
                    <a:pt x="6" y="0"/>
                    <a:pt x="1" y="8"/>
                    <a:pt x="1" y="16"/>
                  </a:cubicBezTo>
                  <a:cubicBezTo>
                    <a:pt x="193" y="187"/>
                    <a:pt x="354" y="380"/>
                    <a:pt x="504" y="594"/>
                  </a:cubicBezTo>
                  <a:cubicBezTo>
                    <a:pt x="507" y="597"/>
                    <a:pt x="510" y="598"/>
                    <a:pt x="514" y="598"/>
                  </a:cubicBezTo>
                  <a:cubicBezTo>
                    <a:pt x="524" y="598"/>
                    <a:pt x="533" y="588"/>
                    <a:pt x="526" y="573"/>
                  </a:cubicBezTo>
                  <a:cubicBezTo>
                    <a:pt x="407" y="358"/>
                    <a:pt x="215" y="155"/>
                    <a:pt x="12" y="5"/>
                  </a:cubicBezTo>
                  <a:cubicBezTo>
                    <a:pt x="12" y="2"/>
                    <a:pt x="11" y="0"/>
                    <a:pt x="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8" name="Google Shape;5788;p63"/>
            <p:cNvSpPr/>
            <p:nvPr/>
          </p:nvSpPr>
          <p:spPr>
            <a:xfrm>
              <a:off x="5589168" y="1497631"/>
              <a:ext cx="23175" cy="28839"/>
            </a:xfrm>
            <a:custGeom>
              <a:avLst/>
              <a:gdLst/>
              <a:ahLst/>
              <a:cxnLst/>
              <a:rect l="l" t="t" r="r" b="b"/>
              <a:pathLst>
                <a:path w="315" h="392" extrusionOk="0">
                  <a:moveTo>
                    <a:pt x="10" y="1"/>
                  </a:moveTo>
                  <a:cubicBezTo>
                    <a:pt x="4" y="1"/>
                    <a:pt x="1" y="8"/>
                    <a:pt x="9" y="16"/>
                  </a:cubicBezTo>
                  <a:cubicBezTo>
                    <a:pt x="116" y="134"/>
                    <a:pt x="201" y="252"/>
                    <a:pt x="276" y="380"/>
                  </a:cubicBezTo>
                  <a:cubicBezTo>
                    <a:pt x="280" y="388"/>
                    <a:pt x="287" y="392"/>
                    <a:pt x="294" y="392"/>
                  </a:cubicBezTo>
                  <a:cubicBezTo>
                    <a:pt x="305" y="392"/>
                    <a:pt x="315" y="382"/>
                    <a:pt x="308" y="369"/>
                  </a:cubicBezTo>
                  <a:cubicBezTo>
                    <a:pt x="244" y="230"/>
                    <a:pt x="137" y="102"/>
                    <a:pt x="19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9" name="Google Shape;5789;p63"/>
            <p:cNvSpPr/>
            <p:nvPr/>
          </p:nvSpPr>
          <p:spPr>
            <a:xfrm>
              <a:off x="5608664" y="1632708"/>
              <a:ext cx="43186" cy="46055"/>
            </a:xfrm>
            <a:custGeom>
              <a:avLst/>
              <a:gdLst/>
              <a:ahLst/>
              <a:cxnLst/>
              <a:rect l="l" t="t" r="r" b="b"/>
              <a:pathLst>
                <a:path w="587" h="626" extrusionOk="0">
                  <a:moveTo>
                    <a:pt x="11" y="0"/>
                  </a:moveTo>
                  <a:cubicBezTo>
                    <a:pt x="11" y="0"/>
                    <a:pt x="1" y="0"/>
                    <a:pt x="1" y="11"/>
                  </a:cubicBezTo>
                  <a:cubicBezTo>
                    <a:pt x="108" y="257"/>
                    <a:pt x="311" y="525"/>
                    <a:pt x="568" y="622"/>
                  </a:cubicBezTo>
                  <a:cubicBezTo>
                    <a:pt x="571" y="625"/>
                    <a:pt x="574" y="626"/>
                    <a:pt x="577" y="626"/>
                  </a:cubicBezTo>
                  <a:cubicBezTo>
                    <a:pt x="583" y="626"/>
                    <a:pt x="586" y="618"/>
                    <a:pt x="579" y="610"/>
                  </a:cubicBezTo>
                  <a:cubicBezTo>
                    <a:pt x="461" y="525"/>
                    <a:pt x="343" y="460"/>
                    <a:pt x="246" y="353"/>
                  </a:cubicBezTo>
                  <a:cubicBezTo>
                    <a:pt x="151" y="246"/>
                    <a:pt x="75" y="129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0" name="Google Shape;5790;p63"/>
            <p:cNvSpPr/>
            <p:nvPr/>
          </p:nvSpPr>
          <p:spPr>
            <a:xfrm>
              <a:off x="5617346" y="1629544"/>
              <a:ext cx="38698" cy="43406"/>
            </a:xfrm>
            <a:custGeom>
              <a:avLst/>
              <a:gdLst/>
              <a:ahLst/>
              <a:cxnLst/>
              <a:rect l="l" t="t" r="r" b="b"/>
              <a:pathLst>
                <a:path w="526" h="590" extrusionOk="0">
                  <a:moveTo>
                    <a:pt x="11" y="1"/>
                  </a:moveTo>
                  <a:cubicBezTo>
                    <a:pt x="11" y="1"/>
                    <a:pt x="0" y="1"/>
                    <a:pt x="0" y="11"/>
                  </a:cubicBezTo>
                  <a:cubicBezTo>
                    <a:pt x="97" y="225"/>
                    <a:pt x="247" y="546"/>
                    <a:pt x="514" y="589"/>
                  </a:cubicBezTo>
                  <a:cubicBezTo>
                    <a:pt x="514" y="589"/>
                    <a:pt x="525" y="579"/>
                    <a:pt x="514" y="579"/>
                  </a:cubicBezTo>
                  <a:cubicBezTo>
                    <a:pt x="397" y="515"/>
                    <a:pt x="300" y="450"/>
                    <a:pt x="214" y="343"/>
                  </a:cubicBezTo>
                  <a:cubicBezTo>
                    <a:pt x="140" y="247"/>
                    <a:pt x="75" y="118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1" name="Google Shape;5791;p63"/>
            <p:cNvSpPr/>
            <p:nvPr/>
          </p:nvSpPr>
          <p:spPr>
            <a:xfrm>
              <a:off x="5626248" y="1626822"/>
              <a:ext cx="36049" cy="40611"/>
            </a:xfrm>
            <a:custGeom>
              <a:avLst/>
              <a:gdLst/>
              <a:ahLst/>
              <a:cxnLst/>
              <a:rect l="l" t="t" r="r" b="b"/>
              <a:pathLst>
                <a:path w="490" h="552" extrusionOk="0">
                  <a:moveTo>
                    <a:pt x="5" y="1"/>
                  </a:moveTo>
                  <a:lnTo>
                    <a:pt x="5" y="1"/>
                  </a:lnTo>
                  <a:cubicBezTo>
                    <a:pt x="3" y="1"/>
                    <a:pt x="1" y="5"/>
                    <a:pt x="7" y="5"/>
                  </a:cubicBezTo>
                  <a:cubicBezTo>
                    <a:pt x="7" y="2"/>
                    <a:pt x="6" y="1"/>
                    <a:pt x="5" y="1"/>
                  </a:cubicBezTo>
                  <a:close/>
                  <a:moveTo>
                    <a:pt x="7" y="5"/>
                  </a:moveTo>
                  <a:lnTo>
                    <a:pt x="7" y="5"/>
                  </a:lnTo>
                  <a:cubicBezTo>
                    <a:pt x="83" y="219"/>
                    <a:pt x="254" y="476"/>
                    <a:pt x="479" y="552"/>
                  </a:cubicBezTo>
                  <a:cubicBezTo>
                    <a:pt x="490" y="552"/>
                    <a:pt x="490" y="540"/>
                    <a:pt x="490" y="530"/>
                  </a:cubicBezTo>
                  <a:cubicBezTo>
                    <a:pt x="393" y="455"/>
                    <a:pt x="286" y="402"/>
                    <a:pt x="200" y="305"/>
                  </a:cubicBezTo>
                  <a:cubicBezTo>
                    <a:pt x="126" y="219"/>
                    <a:pt x="61" y="112"/>
                    <a:pt x="7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2" name="Google Shape;5792;p63"/>
            <p:cNvSpPr/>
            <p:nvPr/>
          </p:nvSpPr>
          <p:spPr>
            <a:xfrm>
              <a:off x="5632501" y="1623732"/>
              <a:ext cx="33474" cy="38477"/>
            </a:xfrm>
            <a:custGeom>
              <a:avLst/>
              <a:gdLst/>
              <a:ahLst/>
              <a:cxnLst/>
              <a:rect l="l" t="t" r="r" b="b"/>
              <a:pathLst>
                <a:path w="455" h="523" extrusionOk="0">
                  <a:moveTo>
                    <a:pt x="10" y="0"/>
                  </a:moveTo>
                  <a:cubicBezTo>
                    <a:pt x="4" y="0"/>
                    <a:pt x="1" y="8"/>
                    <a:pt x="8" y="15"/>
                  </a:cubicBezTo>
                  <a:cubicBezTo>
                    <a:pt x="94" y="197"/>
                    <a:pt x="244" y="422"/>
                    <a:pt x="448" y="518"/>
                  </a:cubicBezTo>
                  <a:cubicBezTo>
                    <a:pt x="448" y="522"/>
                    <a:pt x="448" y="523"/>
                    <a:pt x="449" y="523"/>
                  </a:cubicBezTo>
                  <a:cubicBezTo>
                    <a:pt x="452" y="523"/>
                    <a:pt x="455" y="515"/>
                    <a:pt x="448" y="508"/>
                  </a:cubicBezTo>
                  <a:cubicBezTo>
                    <a:pt x="372" y="433"/>
                    <a:pt x="287" y="379"/>
                    <a:pt x="212" y="294"/>
                  </a:cubicBezTo>
                  <a:cubicBezTo>
                    <a:pt x="137" y="208"/>
                    <a:pt x="72" y="111"/>
                    <a:pt x="19" y="4"/>
                  </a:cubicBezTo>
                  <a:cubicBezTo>
                    <a:pt x="16" y="1"/>
                    <a:pt x="13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3" name="Google Shape;5793;p63"/>
            <p:cNvSpPr/>
            <p:nvPr/>
          </p:nvSpPr>
          <p:spPr>
            <a:xfrm>
              <a:off x="5640447" y="1622923"/>
              <a:ext cx="27957" cy="29060"/>
            </a:xfrm>
            <a:custGeom>
              <a:avLst/>
              <a:gdLst/>
              <a:ahLst/>
              <a:cxnLst/>
              <a:rect l="l" t="t" r="r" b="b"/>
              <a:pathLst>
                <a:path w="380" h="395" extrusionOk="0">
                  <a:moveTo>
                    <a:pt x="8" y="0"/>
                  </a:moveTo>
                  <a:cubicBezTo>
                    <a:pt x="3" y="0"/>
                    <a:pt x="0" y="5"/>
                    <a:pt x="7" y="5"/>
                  </a:cubicBezTo>
                  <a:cubicBezTo>
                    <a:pt x="83" y="155"/>
                    <a:pt x="211" y="326"/>
                    <a:pt x="371" y="390"/>
                  </a:cubicBezTo>
                  <a:cubicBezTo>
                    <a:pt x="371" y="393"/>
                    <a:pt x="372" y="395"/>
                    <a:pt x="373" y="395"/>
                  </a:cubicBezTo>
                  <a:cubicBezTo>
                    <a:pt x="376" y="395"/>
                    <a:pt x="379" y="387"/>
                    <a:pt x="371" y="379"/>
                  </a:cubicBezTo>
                  <a:cubicBezTo>
                    <a:pt x="307" y="326"/>
                    <a:pt x="233" y="283"/>
                    <a:pt x="168" y="219"/>
                  </a:cubicBezTo>
                  <a:cubicBezTo>
                    <a:pt x="114" y="155"/>
                    <a:pt x="61" y="80"/>
                    <a:pt x="18" y="5"/>
                  </a:cubicBezTo>
                  <a:cubicBezTo>
                    <a:pt x="15" y="1"/>
                    <a:pt x="11" y="0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4" name="Google Shape;5794;p63"/>
            <p:cNvSpPr/>
            <p:nvPr/>
          </p:nvSpPr>
          <p:spPr>
            <a:xfrm>
              <a:off x="5645671" y="1611372"/>
              <a:ext cx="26632" cy="35902"/>
            </a:xfrm>
            <a:custGeom>
              <a:avLst/>
              <a:gdLst/>
              <a:ahLst/>
              <a:cxnLst/>
              <a:rect l="l" t="t" r="r" b="b"/>
              <a:pathLst>
                <a:path w="362" h="488" extrusionOk="0">
                  <a:moveTo>
                    <a:pt x="22" y="1"/>
                  </a:moveTo>
                  <a:cubicBezTo>
                    <a:pt x="22" y="1"/>
                    <a:pt x="0" y="1"/>
                    <a:pt x="12" y="12"/>
                  </a:cubicBezTo>
                  <a:cubicBezTo>
                    <a:pt x="86" y="172"/>
                    <a:pt x="204" y="376"/>
                    <a:pt x="343" y="483"/>
                  </a:cubicBezTo>
                  <a:cubicBezTo>
                    <a:pt x="346" y="486"/>
                    <a:pt x="350" y="487"/>
                    <a:pt x="352" y="487"/>
                  </a:cubicBezTo>
                  <a:cubicBezTo>
                    <a:pt x="358" y="487"/>
                    <a:pt x="362" y="480"/>
                    <a:pt x="354" y="472"/>
                  </a:cubicBezTo>
                  <a:cubicBezTo>
                    <a:pt x="300" y="398"/>
                    <a:pt x="236" y="333"/>
                    <a:pt x="183" y="258"/>
                  </a:cubicBezTo>
                  <a:cubicBezTo>
                    <a:pt x="129" y="183"/>
                    <a:pt x="76" y="98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5" name="Google Shape;5795;p63"/>
            <p:cNvSpPr/>
            <p:nvPr/>
          </p:nvSpPr>
          <p:spPr>
            <a:xfrm>
              <a:off x="5651188" y="1610268"/>
              <a:ext cx="22880" cy="28839"/>
            </a:xfrm>
            <a:custGeom>
              <a:avLst/>
              <a:gdLst/>
              <a:ahLst/>
              <a:cxnLst/>
              <a:rect l="l" t="t" r="r" b="b"/>
              <a:pathLst>
                <a:path w="311" h="392" extrusionOk="0">
                  <a:moveTo>
                    <a:pt x="8" y="1"/>
                  </a:moveTo>
                  <a:cubicBezTo>
                    <a:pt x="5" y="1"/>
                    <a:pt x="1" y="6"/>
                    <a:pt x="1" y="6"/>
                  </a:cubicBezTo>
                  <a:cubicBezTo>
                    <a:pt x="44" y="80"/>
                    <a:pt x="87" y="144"/>
                    <a:pt x="140" y="209"/>
                  </a:cubicBezTo>
                  <a:cubicBezTo>
                    <a:pt x="182" y="273"/>
                    <a:pt x="236" y="348"/>
                    <a:pt x="301" y="391"/>
                  </a:cubicBezTo>
                  <a:cubicBezTo>
                    <a:pt x="301" y="391"/>
                    <a:pt x="311" y="391"/>
                    <a:pt x="311" y="380"/>
                  </a:cubicBezTo>
                  <a:cubicBezTo>
                    <a:pt x="268" y="316"/>
                    <a:pt x="215" y="263"/>
                    <a:pt x="161" y="209"/>
                  </a:cubicBezTo>
                  <a:cubicBezTo>
                    <a:pt x="108" y="144"/>
                    <a:pt x="65" y="70"/>
                    <a:pt x="11" y="6"/>
                  </a:cubicBezTo>
                  <a:cubicBezTo>
                    <a:pt x="11" y="2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6" name="Google Shape;5796;p63"/>
            <p:cNvSpPr/>
            <p:nvPr/>
          </p:nvSpPr>
          <p:spPr>
            <a:xfrm>
              <a:off x="5655970" y="1605928"/>
              <a:ext cx="23690" cy="27957"/>
            </a:xfrm>
            <a:custGeom>
              <a:avLst/>
              <a:gdLst/>
              <a:ahLst/>
              <a:cxnLst/>
              <a:rect l="l" t="t" r="r" b="b"/>
              <a:pathLst>
                <a:path w="322" h="380" extrusionOk="0">
                  <a:moveTo>
                    <a:pt x="10" y="0"/>
                  </a:moveTo>
                  <a:cubicBezTo>
                    <a:pt x="10" y="0"/>
                    <a:pt x="0" y="0"/>
                    <a:pt x="0" y="11"/>
                  </a:cubicBezTo>
                  <a:cubicBezTo>
                    <a:pt x="53" y="75"/>
                    <a:pt x="117" y="139"/>
                    <a:pt x="171" y="203"/>
                  </a:cubicBezTo>
                  <a:cubicBezTo>
                    <a:pt x="214" y="257"/>
                    <a:pt x="257" y="332"/>
                    <a:pt x="310" y="375"/>
                  </a:cubicBezTo>
                  <a:cubicBezTo>
                    <a:pt x="314" y="378"/>
                    <a:pt x="316" y="380"/>
                    <a:pt x="318" y="380"/>
                  </a:cubicBezTo>
                  <a:cubicBezTo>
                    <a:pt x="321" y="380"/>
                    <a:pt x="321" y="375"/>
                    <a:pt x="321" y="375"/>
                  </a:cubicBezTo>
                  <a:cubicBezTo>
                    <a:pt x="289" y="300"/>
                    <a:pt x="236" y="246"/>
                    <a:pt x="182" y="193"/>
                  </a:cubicBezTo>
                  <a:cubicBezTo>
                    <a:pt x="129" y="129"/>
                    <a:pt x="75" y="65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7" name="Google Shape;5797;p63"/>
            <p:cNvSpPr/>
            <p:nvPr/>
          </p:nvSpPr>
          <p:spPr>
            <a:xfrm>
              <a:off x="5664799" y="1604015"/>
              <a:ext cx="18760" cy="25161"/>
            </a:xfrm>
            <a:custGeom>
              <a:avLst/>
              <a:gdLst/>
              <a:ahLst/>
              <a:cxnLst/>
              <a:rect l="l" t="t" r="r" b="b"/>
              <a:pathLst>
                <a:path w="255" h="342" extrusionOk="0">
                  <a:moveTo>
                    <a:pt x="10" y="0"/>
                  </a:moveTo>
                  <a:cubicBezTo>
                    <a:pt x="4" y="0"/>
                    <a:pt x="1" y="8"/>
                    <a:pt x="9" y="15"/>
                  </a:cubicBezTo>
                  <a:cubicBezTo>
                    <a:pt x="40" y="69"/>
                    <a:pt x="83" y="122"/>
                    <a:pt x="126" y="176"/>
                  </a:cubicBezTo>
                  <a:cubicBezTo>
                    <a:pt x="159" y="229"/>
                    <a:pt x="190" y="294"/>
                    <a:pt x="244" y="337"/>
                  </a:cubicBezTo>
                  <a:cubicBezTo>
                    <a:pt x="244" y="340"/>
                    <a:pt x="245" y="341"/>
                    <a:pt x="246" y="341"/>
                  </a:cubicBezTo>
                  <a:cubicBezTo>
                    <a:pt x="249" y="341"/>
                    <a:pt x="254" y="333"/>
                    <a:pt x="254" y="326"/>
                  </a:cubicBezTo>
                  <a:cubicBezTo>
                    <a:pt x="223" y="272"/>
                    <a:pt x="180" y="219"/>
                    <a:pt x="147" y="176"/>
                  </a:cubicBezTo>
                  <a:cubicBezTo>
                    <a:pt x="105" y="122"/>
                    <a:pt x="62" y="58"/>
                    <a:pt x="19" y="5"/>
                  </a:cubicBezTo>
                  <a:cubicBezTo>
                    <a:pt x="16" y="2"/>
                    <a:pt x="13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8" name="Google Shape;5798;p63"/>
            <p:cNvSpPr/>
            <p:nvPr/>
          </p:nvSpPr>
          <p:spPr>
            <a:xfrm>
              <a:off x="5664725" y="1590698"/>
              <a:ext cx="25970" cy="34210"/>
            </a:xfrm>
            <a:custGeom>
              <a:avLst/>
              <a:gdLst/>
              <a:ahLst/>
              <a:cxnLst/>
              <a:rect l="l" t="t" r="r" b="b"/>
              <a:pathLst>
                <a:path w="353" h="465" extrusionOk="0">
                  <a:moveTo>
                    <a:pt x="24" y="1"/>
                  </a:moveTo>
                  <a:cubicBezTo>
                    <a:pt x="13" y="1"/>
                    <a:pt x="1" y="17"/>
                    <a:pt x="10" y="25"/>
                  </a:cubicBezTo>
                  <a:cubicBezTo>
                    <a:pt x="74" y="89"/>
                    <a:pt x="138" y="153"/>
                    <a:pt x="191" y="229"/>
                  </a:cubicBezTo>
                  <a:cubicBezTo>
                    <a:pt x="245" y="303"/>
                    <a:pt x="277" y="389"/>
                    <a:pt x="331" y="464"/>
                  </a:cubicBezTo>
                  <a:cubicBezTo>
                    <a:pt x="341" y="464"/>
                    <a:pt x="352" y="453"/>
                    <a:pt x="352" y="453"/>
                  </a:cubicBezTo>
                  <a:cubicBezTo>
                    <a:pt x="298" y="282"/>
                    <a:pt x="148" y="122"/>
                    <a:pt x="31" y="4"/>
                  </a:cubicBezTo>
                  <a:cubicBezTo>
                    <a:pt x="29" y="2"/>
                    <a:pt x="27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9" name="Google Shape;5799;p63"/>
            <p:cNvSpPr/>
            <p:nvPr/>
          </p:nvSpPr>
          <p:spPr>
            <a:xfrm>
              <a:off x="5663843" y="1702232"/>
              <a:ext cx="62240" cy="47158"/>
            </a:xfrm>
            <a:custGeom>
              <a:avLst/>
              <a:gdLst/>
              <a:ahLst/>
              <a:cxnLst/>
              <a:rect l="l" t="t" r="r" b="b"/>
              <a:pathLst>
                <a:path w="846" h="641" extrusionOk="0">
                  <a:moveTo>
                    <a:pt x="5" y="0"/>
                  </a:moveTo>
                  <a:cubicBezTo>
                    <a:pt x="3" y="0"/>
                    <a:pt x="0" y="3"/>
                    <a:pt x="0" y="8"/>
                  </a:cubicBezTo>
                  <a:cubicBezTo>
                    <a:pt x="150" y="319"/>
                    <a:pt x="482" y="619"/>
                    <a:pt x="835" y="640"/>
                  </a:cubicBezTo>
                  <a:cubicBezTo>
                    <a:pt x="835" y="640"/>
                    <a:pt x="846" y="629"/>
                    <a:pt x="835" y="629"/>
                  </a:cubicBezTo>
                  <a:cubicBezTo>
                    <a:pt x="664" y="565"/>
                    <a:pt x="514" y="522"/>
                    <a:pt x="364" y="415"/>
                  </a:cubicBezTo>
                  <a:cubicBezTo>
                    <a:pt x="214" y="308"/>
                    <a:pt x="96" y="169"/>
                    <a:pt x="10" y="8"/>
                  </a:cubicBezTo>
                  <a:cubicBezTo>
                    <a:pt x="10" y="3"/>
                    <a:pt x="8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0" name="Google Shape;5800;p63"/>
            <p:cNvSpPr/>
            <p:nvPr/>
          </p:nvSpPr>
          <p:spPr>
            <a:xfrm>
              <a:off x="5681941" y="1709884"/>
              <a:ext cx="44142" cy="36344"/>
            </a:xfrm>
            <a:custGeom>
              <a:avLst/>
              <a:gdLst/>
              <a:ahLst/>
              <a:cxnLst/>
              <a:rect l="l" t="t" r="r" b="b"/>
              <a:pathLst>
                <a:path w="600" h="494" extrusionOk="0">
                  <a:moveTo>
                    <a:pt x="11" y="1"/>
                  </a:moveTo>
                  <a:cubicBezTo>
                    <a:pt x="11" y="1"/>
                    <a:pt x="0" y="1"/>
                    <a:pt x="0" y="11"/>
                  </a:cubicBezTo>
                  <a:cubicBezTo>
                    <a:pt x="150" y="204"/>
                    <a:pt x="354" y="397"/>
                    <a:pt x="589" y="493"/>
                  </a:cubicBezTo>
                  <a:cubicBezTo>
                    <a:pt x="600" y="493"/>
                    <a:pt x="600" y="482"/>
                    <a:pt x="600" y="482"/>
                  </a:cubicBezTo>
                  <a:cubicBezTo>
                    <a:pt x="375" y="343"/>
                    <a:pt x="182" y="204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1" name="Google Shape;5801;p63"/>
            <p:cNvSpPr/>
            <p:nvPr/>
          </p:nvSpPr>
          <p:spPr>
            <a:xfrm>
              <a:off x="5692167" y="1700467"/>
              <a:ext cx="36344" cy="35461"/>
            </a:xfrm>
            <a:custGeom>
              <a:avLst/>
              <a:gdLst/>
              <a:ahLst/>
              <a:cxnLst/>
              <a:rect l="l" t="t" r="r" b="b"/>
              <a:pathLst>
                <a:path w="494" h="482" extrusionOk="0">
                  <a:moveTo>
                    <a:pt x="11" y="0"/>
                  </a:moveTo>
                  <a:cubicBezTo>
                    <a:pt x="11" y="0"/>
                    <a:pt x="1" y="0"/>
                    <a:pt x="1" y="11"/>
                  </a:cubicBezTo>
                  <a:cubicBezTo>
                    <a:pt x="97" y="215"/>
                    <a:pt x="268" y="396"/>
                    <a:pt x="472" y="482"/>
                  </a:cubicBezTo>
                  <a:cubicBezTo>
                    <a:pt x="482" y="482"/>
                    <a:pt x="493" y="471"/>
                    <a:pt x="482" y="471"/>
                  </a:cubicBezTo>
                  <a:cubicBezTo>
                    <a:pt x="279" y="353"/>
                    <a:pt x="129" y="215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2" name="Google Shape;5802;p63"/>
            <p:cNvSpPr/>
            <p:nvPr/>
          </p:nvSpPr>
          <p:spPr>
            <a:xfrm>
              <a:off x="5703939" y="1704366"/>
              <a:ext cx="32444" cy="32739"/>
            </a:xfrm>
            <a:custGeom>
              <a:avLst/>
              <a:gdLst/>
              <a:ahLst/>
              <a:cxnLst/>
              <a:rect l="l" t="t" r="r" b="b"/>
              <a:pathLst>
                <a:path w="441" h="445" extrusionOk="0">
                  <a:moveTo>
                    <a:pt x="12" y="0"/>
                  </a:moveTo>
                  <a:cubicBezTo>
                    <a:pt x="1" y="0"/>
                    <a:pt x="1" y="0"/>
                    <a:pt x="1" y="12"/>
                  </a:cubicBezTo>
                  <a:cubicBezTo>
                    <a:pt x="65" y="97"/>
                    <a:pt x="140" y="172"/>
                    <a:pt x="215" y="247"/>
                  </a:cubicBezTo>
                  <a:cubicBezTo>
                    <a:pt x="279" y="322"/>
                    <a:pt x="343" y="397"/>
                    <a:pt x="429" y="440"/>
                  </a:cubicBezTo>
                  <a:cubicBezTo>
                    <a:pt x="429" y="443"/>
                    <a:pt x="430" y="444"/>
                    <a:pt x="431" y="444"/>
                  </a:cubicBezTo>
                  <a:cubicBezTo>
                    <a:pt x="435" y="444"/>
                    <a:pt x="440" y="437"/>
                    <a:pt x="440" y="429"/>
                  </a:cubicBezTo>
                  <a:cubicBezTo>
                    <a:pt x="376" y="354"/>
                    <a:pt x="279" y="300"/>
                    <a:pt x="215" y="226"/>
                  </a:cubicBezTo>
                  <a:cubicBezTo>
                    <a:pt x="140" y="162"/>
                    <a:pt x="76" y="86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3" name="Google Shape;5803;p63"/>
            <p:cNvSpPr/>
            <p:nvPr/>
          </p:nvSpPr>
          <p:spPr>
            <a:xfrm>
              <a:off x="5713650" y="1703262"/>
              <a:ext cx="29796" cy="31929"/>
            </a:xfrm>
            <a:custGeom>
              <a:avLst/>
              <a:gdLst/>
              <a:ahLst/>
              <a:cxnLst/>
              <a:rect l="l" t="t" r="r" b="b"/>
              <a:pathLst>
                <a:path w="405" h="434" extrusionOk="0">
                  <a:moveTo>
                    <a:pt x="10" y="1"/>
                  </a:moveTo>
                  <a:cubicBezTo>
                    <a:pt x="4" y="1"/>
                    <a:pt x="1" y="8"/>
                    <a:pt x="8" y="15"/>
                  </a:cubicBezTo>
                  <a:cubicBezTo>
                    <a:pt x="126" y="155"/>
                    <a:pt x="254" y="305"/>
                    <a:pt x="394" y="433"/>
                  </a:cubicBezTo>
                  <a:cubicBezTo>
                    <a:pt x="404" y="433"/>
                    <a:pt x="404" y="422"/>
                    <a:pt x="404" y="422"/>
                  </a:cubicBezTo>
                  <a:cubicBezTo>
                    <a:pt x="297" y="272"/>
                    <a:pt x="147" y="134"/>
                    <a:pt x="19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4" name="Google Shape;5804;p63"/>
            <p:cNvSpPr/>
            <p:nvPr/>
          </p:nvSpPr>
          <p:spPr>
            <a:xfrm>
              <a:off x="5718947" y="1696494"/>
              <a:ext cx="28472" cy="29207"/>
            </a:xfrm>
            <a:custGeom>
              <a:avLst/>
              <a:gdLst/>
              <a:ahLst/>
              <a:cxnLst/>
              <a:rect l="l" t="t" r="r" b="b"/>
              <a:pathLst>
                <a:path w="387" h="397" extrusionOk="0">
                  <a:moveTo>
                    <a:pt x="22" y="0"/>
                  </a:moveTo>
                  <a:cubicBezTo>
                    <a:pt x="11" y="0"/>
                    <a:pt x="1" y="0"/>
                    <a:pt x="11" y="12"/>
                  </a:cubicBezTo>
                  <a:cubicBezTo>
                    <a:pt x="75" y="86"/>
                    <a:pt x="139" y="150"/>
                    <a:pt x="193" y="215"/>
                  </a:cubicBezTo>
                  <a:cubicBezTo>
                    <a:pt x="258" y="279"/>
                    <a:pt x="311" y="343"/>
                    <a:pt x="375" y="397"/>
                  </a:cubicBezTo>
                  <a:lnTo>
                    <a:pt x="386" y="386"/>
                  </a:lnTo>
                  <a:cubicBezTo>
                    <a:pt x="332" y="311"/>
                    <a:pt x="268" y="247"/>
                    <a:pt x="204" y="193"/>
                  </a:cubicBezTo>
                  <a:cubicBezTo>
                    <a:pt x="139" y="129"/>
                    <a:pt x="86" y="65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5" name="Google Shape;5805;p63"/>
            <p:cNvSpPr/>
            <p:nvPr/>
          </p:nvSpPr>
          <p:spPr>
            <a:xfrm>
              <a:off x="5727629" y="1692227"/>
              <a:ext cx="26853" cy="28766"/>
            </a:xfrm>
            <a:custGeom>
              <a:avLst/>
              <a:gdLst/>
              <a:ahLst/>
              <a:cxnLst/>
              <a:rect l="l" t="t" r="r" b="b"/>
              <a:pathLst>
                <a:path w="365" h="391" extrusionOk="0">
                  <a:moveTo>
                    <a:pt x="12" y="1"/>
                  </a:moveTo>
                  <a:cubicBezTo>
                    <a:pt x="6" y="1"/>
                    <a:pt x="0" y="8"/>
                    <a:pt x="0" y="16"/>
                  </a:cubicBezTo>
                  <a:cubicBezTo>
                    <a:pt x="118" y="134"/>
                    <a:pt x="225" y="273"/>
                    <a:pt x="354" y="391"/>
                  </a:cubicBezTo>
                  <a:lnTo>
                    <a:pt x="364" y="380"/>
                  </a:lnTo>
                  <a:cubicBezTo>
                    <a:pt x="257" y="241"/>
                    <a:pt x="129" y="123"/>
                    <a:pt x="21" y="5"/>
                  </a:cubicBezTo>
                  <a:cubicBezTo>
                    <a:pt x="18" y="2"/>
                    <a:pt x="15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6" name="Google Shape;5806;p63"/>
            <p:cNvSpPr/>
            <p:nvPr/>
          </p:nvSpPr>
          <p:spPr>
            <a:xfrm>
              <a:off x="5732558" y="1684354"/>
              <a:ext cx="28766" cy="33842"/>
            </a:xfrm>
            <a:custGeom>
              <a:avLst/>
              <a:gdLst/>
              <a:ahLst/>
              <a:cxnLst/>
              <a:rect l="l" t="t" r="r" b="b"/>
              <a:pathLst>
                <a:path w="391" h="460" extrusionOk="0">
                  <a:moveTo>
                    <a:pt x="10" y="1"/>
                  </a:moveTo>
                  <a:cubicBezTo>
                    <a:pt x="4" y="1"/>
                    <a:pt x="1" y="8"/>
                    <a:pt x="8" y="15"/>
                  </a:cubicBezTo>
                  <a:cubicBezTo>
                    <a:pt x="73" y="80"/>
                    <a:pt x="137" y="155"/>
                    <a:pt x="201" y="230"/>
                  </a:cubicBezTo>
                  <a:cubicBezTo>
                    <a:pt x="265" y="294"/>
                    <a:pt x="308" y="391"/>
                    <a:pt x="373" y="455"/>
                  </a:cubicBezTo>
                  <a:cubicBezTo>
                    <a:pt x="375" y="458"/>
                    <a:pt x="379" y="459"/>
                    <a:pt x="381" y="459"/>
                  </a:cubicBezTo>
                  <a:cubicBezTo>
                    <a:pt x="387" y="459"/>
                    <a:pt x="391" y="452"/>
                    <a:pt x="383" y="444"/>
                  </a:cubicBezTo>
                  <a:cubicBezTo>
                    <a:pt x="351" y="358"/>
                    <a:pt x="276" y="284"/>
                    <a:pt x="223" y="208"/>
                  </a:cubicBezTo>
                  <a:cubicBezTo>
                    <a:pt x="158" y="134"/>
                    <a:pt x="94" y="69"/>
                    <a:pt x="19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7" name="Google Shape;5807;p63"/>
            <p:cNvSpPr/>
            <p:nvPr/>
          </p:nvSpPr>
          <p:spPr>
            <a:xfrm>
              <a:off x="5306140" y="936725"/>
              <a:ext cx="1079345" cy="962958"/>
            </a:xfrm>
            <a:custGeom>
              <a:avLst/>
              <a:gdLst/>
              <a:ahLst/>
              <a:cxnLst/>
              <a:rect l="l" t="t" r="r" b="b"/>
              <a:pathLst>
                <a:path w="14671" h="13089" extrusionOk="0">
                  <a:moveTo>
                    <a:pt x="7518" y="3507"/>
                  </a:moveTo>
                  <a:cubicBezTo>
                    <a:pt x="8256" y="3700"/>
                    <a:pt x="8867" y="4331"/>
                    <a:pt x="9317" y="4920"/>
                  </a:cubicBezTo>
                  <a:cubicBezTo>
                    <a:pt x="9520" y="5177"/>
                    <a:pt x="9691" y="5445"/>
                    <a:pt x="9841" y="5734"/>
                  </a:cubicBezTo>
                  <a:cubicBezTo>
                    <a:pt x="9825" y="5713"/>
                    <a:pt x="9796" y="5707"/>
                    <a:pt x="9766" y="5707"/>
                  </a:cubicBezTo>
                  <a:cubicBezTo>
                    <a:pt x="9737" y="5707"/>
                    <a:pt x="9707" y="5713"/>
                    <a:pt x="9691" y="5713"/>
                  </a:cubicBezTo>
                  <a:cubicBezTo>
                    <a:pt x="9672" y="5715"/>
                    <a:pt x="9652" y="5716"/>
                    <a:pt x="9633" y="5716"/>
                  </a:cubicBezTo>
                  <a:cubicBezTo>
                    <a:pt x="9554" y="5716"/>
                    <a:pt x="9475" y="5696"/>
                    <a:pt x="9424" y="5627"/>
                  </a:cubicBezTo>
                  <a:cubicBezTo>
                    <a:pt x="9381" y="5563"/>
                    <a:pt x="9370" y="5466"/>
                    <a:pt x="9434" y="5413"/>
                  </a:cubicBezTo>
                  <a:cubicBezTo>
                    <a:pt x="9455" y="5392"/>
                    <a:pt x="9455" y="5370"/>
                    <a:pt x="9455" y="5338"/>
                  </a:cubicBezTo>
                  <a:cubicBezTo>
                    <a:pt x="9473" y="5303"/>
                    <a:pt x="9441" y="5268"/>
                    <a:pt x="9399" y="5268"/>
                  </a:cubicBezTo>
                  <a:cubicBezTo>
                    <a:pt x="9389" y="5268"/>
                    <a:pt x="9380" y="5269"/>
                    <a:pt x="9370" y="5273"/>
                  </a:cubicBezTo>
                  <a:cubicBezTo>
                    <a:pt x="9309" y="5294"/>
                    <a:pt x="9240" y="5322"/>
                    <a:pt x="9174" y="5322"/>
                  </a:cubicBezTo>
                  <a:cubicBezTo>
                    <a:pt x="9134" y="5322"/>
                    <a:pt x="9095" y="5312"/>
                    <a:pt x="9060" y="5285"/>
                  </a:cubicBezTo>
                  <a:cubicBezTo>
                    <a:pt x="8963" y="5199"/>
                    <a:pt x="8995" y="5081"/>
                    <a:pt x="9048" y="4995"/>
                  </a:cubicBezTo>
                  <a:cubicBezTo>
                    <a:pt x="9070" y="4952"/>
                    <a:pt x="9048" y="4909"/>
                    <a:pt x="9017" y="4909"/>
                  </a:cubicBezTo>
                  <a:cubicBezTo>
                    <a:pt x="9017" y="4899"/>
                    <a:pt x="9017" y="4899"/>
                    <a:pt x="9006" y="4899"/>
                  </a:cubicBezTo>
                  <a:cubicBezTo>
                    <a:pt x="8987" y="4885"/>
                    <a:pt x="8969" y="4881"/>
                    <a:pt x="8949" y="4881"/>
                  </a:cubicBezTo>
                  <a:cubicBezTo>
                    <a:pt x="8924" y="4881"/>
                    <a:pt x="8897" y="4888"/>
                    <a:pt x="8867" y="4888"/>
                  </a:cubicBezTo>
                  <a:cubicBezTo>
                    <a:pt x="8845" y="4891"/>
                    <a:pt x="8824" y="4892"/>
                    <a:pt x="8804" y="4892"/>
                  </a:cubicBezTo>
                  <a:cubicBezTo>
                    <a:pt x="8743" y="4892"/>
                    <a:pt x="8687" y="4880"/>
                    <a:pt x="8631" y="4856"/>
                  </a:cubicBezTo>
                  <a:cubicBezTo>
                    <a:pt x="8503" y="4781"/>
                    <a:pt x="8503" y="4631"/>
                    <a:pt x="8577" y="4514"/>
                  </a:cubicBezTo>
                  <a:cubicBezTo>
                    <a:pt x="8595" y="4477"/>
                    <a:pt x="8576" y="4433"/>
                    <a:pt x="8537" y="4433"/>
                  </a:cubicBezTo>
                  <a:cubicBezTo>
                    <a:pt x="8529" y="4433"/>
                    <a:pt x="8521" y="4435"/>
                    <a:pt x="8513" y="4438"/>
                  </a:cubicBezTo>
                  <a:cubicBezTo>
                    <a:pt x="8503" y="4428"/>
                    <a:pt x="8492" y="4428"/>
                    <a:pt x="8481" y="4428"/>
                  </a:cubicBezTo>
                  <a:cubicBezTo>
                    <a:pt x="8423" y="4437"/>
                    <a:pt x="8391" y="4483"/>
                    <a:pt x="8330" y="4483"/>
                  </a:cubicBezTo>
                  <a:cubicBezTo>
                    <a:pt x="8323" y="4483"/>
                    <a:pt x="8317" y="4482"/>
                    <a:pt x="8310" y="4481"/>
                  </a:cubicBezTo>
                  <a:cubicBezTo>
                    <a:pt x="8235" y="4471"/>
                    <a:pt x="8192" y="4406"/>
                    <a:pt x="8182" y="4331"/>
                  </a:cubicBezTo>
                  <a:cubicBezTo>
                    <a:pt x="8182" y="4257"/>
                    <a:pt x="8224" y="4192"/>
                    <a:pt x="8256" y="4128"/>
                  </a:cubicBezTo>
                  <a:cubicBezTo>
                    <a:pt x="8267" y="4096"/>
                    <a:pt x="8246" y="4074"/>
                    <a:pt x="8224" y="4074"/>
                  </a:cubicBezTo>
                  <a:cubicBezTo>
                    <a:pt x="8213" y="4064"/>
                    <a:pt x="8203" y="4064"/>
                    <a:pt x="8192" y="4064"/>
                  </a:cubicBezTo>
                  <a:cubicBezTo>
                    <a:pt x="8103" y="4084"/>
                    <a:pt x="8006" y="4140"/>
                    <a:pt x="7907" y="4140"/>
                  </a:cubicBezTo>
                  <a:cubicBezTo>
                    <a:pt x="7899" y="4140"/>
                    <a:pt x="7890" y="4139"/>
                    <a:pt x="7882" y="4138"/>
                  </a:cubicBezTo>
                  <a:cubicBezTo>
                    <a:pt x="7764" y="4138"/>
                    <a:pt x="7678" y="4096"/>
                    <a:pt x="7656" y="3978"/>
                  </a:cubicBezTo>
                  <a:cubicBezTo>
                    <a:pt x="7646" y="3893"/>
                    <a:pt x="7668" y="3850"/>
                    <a:pt x="7689" y="3774"/>
                  </a:cubicBezTo>
                  <a:cubicBezTo>
                    <a:pt x="7697" y="3734"/>
                    <a:pt x="7668" y="3699"/>
                    <a:pt x="7635" y="3699"/>
                  </a:cubicBezTo>
                  <a:cubicBezTo>
                    <a:pt x="7624" y="3699"/>
                    <a:pt x="7613" y="3703"/>
                    <a:pt x="7603" y="3710"/>
                  </a:cubicBezTo>
                  <a:cubicBezTo>
                    <a:pt x="7561" y="3753"/>
                    <a:pt x="7507" y="3796"/>
                    <a:pt x="7442" y="3828"/>
                  </a:cubicBezTo>
                  <a:cubicBezTo>
                    <a:pt x="7421" y="3839"/>
                    <a:pt x="7399" y="3850"/>
                    <a:pt x="7368" y="3860"/>
                  </a:cubicBezTo>
                  <a:cubicBezTo>
                    <a:pt x="7352" y="3870"/>
                    <a:pt x="7337" y="3874"/>
                    <a:pt x="7323" y="3874"/>
                  </a:cubicBezTo>
                  <a:cubicBezTo>
                    <a:pt x="7290" y="3874"/>
                    <a:pt x="7262" y="3846"/>
                    <a:pt x="7239" y="3785"/>
                  </a:cubicBezTo>
                  <a:cubicBezTo>
                    <a:pt x="7261" y="3785"/>
                    <a:pt x="7261" y="3764"/>
                    <a:pt x="7261" y="3743"/>
                  </a:cubicBezTo>
                  <a:cubicBezTo>
                    <a:pt x="7325" y="3700"/>
                    <a:pt x="7378" y="3657"/>
                    <a:pt x="7432" y="3614"/>
                  </a:cubicBezTo>
                  <a:cubicBezTo>
                    <a:pt x="7432" y="3621"/>
                    <a:pt x="7437" y="3629"/>
                    <a:pt x="7448" y="3629"/>
                  </a:cubicBezTo>
                  <a:cubicBezTo>
                    <a:pt x="7452" y="3629"/>
                    <a:pt x="7457" y="3628"/>
                    <a:pt x="7464" y="3624"/>
                  </a:cubicBezTo>
                  <a:lnTo>
                    <a:pt x="7485" y="3624"/>
                  </a:lnTo>
                  <a:cubicBezTo>
                    <a:pt x="7485" y="3646"/>
                    <a:pt x="7475" y="3678"/>
                    <a:pt x="7442" y="3689"/>
                  </a:cubicBezTo>
                  <a:lnTo>
                    <a:pt x="7442" y="3678"/>
                  </a:lnTo>
                  <a:cubicBezTo>
                    <a:pt x="7442" y="3668"/>
                    <a:pt x="7434" y="3662"/>
                    <a:pt x="7426" y="3662"/>
                  </a:cubicBezTo>
                  <a:cubicBezTo>
                    <a:pt x="7419" y="3662"/>
                    <a:pt x="7411" y="3668"/>
                    <a:pt x="7411" y="3678"/>
                  </a:cubicBezTo>
                  <a:cubicBezTo>
                    <a:pt x="7399" y="3700"/>
                    <a:pt x="7411" y="3721"/>
                    <a:pt x="7421" y="3731"/>
                  </a:cubicBezTo>
                  <a:cubicBezTo>
                    <a:pt x="7427" y="3735"/>
                    <a:pt x="7434" y="3736"/>
                    <a:pt x="7442" y="3736"/>
                  </a:cubicBezTo>
                  <a:cubicBezTo>
                    <a:pt x="7460" y="3736"/>
                    <a:pt x="7478" y="3728"/>
                    <a:pt x="7485" y="3721"/>
                  </a:cubicBezTo>
                  <a:cubicBezTo>
                    <a:pt x="7528" y="3689"/>
                    <a:pt x="7549" y="3646"/>
                    <a:pt x="7539" y="3593"/>
                  </a:cubicBezTo>
                  <a:cubicBezTo>
                    <a:pt x="7539" y="3582"/>
                    <a:pt x="7528" y="3582"/>
                    <a:pt x="7518" y="3571"/>
                  </a:cubicBezTo>
                  <a:lnTo>
                    <a:pt x="7464" y="3571"/>
                  </a:lnTo>
                  <a:cubicBezTo>
                    <a:pt x="7485" y="3550"/>
                    <a:pt x="7507" y="3528"/>
                    <a:pt x="7518" y="3507"/>
                  </a:cubicBezTo>
                  <a:close/>
                  <a:moveTo>
                    <a:pt x="10129" y="809"/>
                  </a:moveTo>
                  <a:cubicBezTo>
                    <a:pt x="10526" y="809"/>
                    <a:pt x="10914" y="879"/>
                    <a:pt x="11265" y="1087"/>
                  </a:cubicBezTo>
                  <a:cubicBezTo>
                    <a:pt x="11982" y="1494"/>
                    <a:pt x="12679" y="2083"/>
                    <a:pt x="13096" y="2789"/>
                  </a:cubicBezTo>
                  <a:cubicBezTo>
                    <a:pt x="13953" y="4245"/>
                    <a:pt x="13717" y="6013"/>
                    <a:pt x="12829" y="7383"/>
                  </a:cubicBezTo>
                  <a:cubicBezTo>
                    <a:pt x="12808" y="7410"/>
                    <a:pt x="12822" y="7433"/>
                    <a:pt x="12843" y="7438"/>
                  </a:cubicBezTo>
                  <a:lnTo>
                    <a:pt x="12843" y="7438"/>
                  </a:lnTo>
                  <a:cubicBezTo>
                    <a:pt x="12774" y="7436"/>
                    <a:pt x="12704" y="7436"/>
                    <a:pt x="12636" y="7436"/>
                  </a:cubicBezTo>
                  <a:cubicBezTo>
                    <a:pt x="12432" y="7426"/>
                    <a:pt x="12229" y="7426"/>
                    <a:pt x="12015" y="7415"/>
                  </a:cubicBezTo>
                  <a:cubicBezTo>
                    <a:pt x="11794" y="7415"/>
                    <a:pt x="11558" y="7394"/>
                    <a:pt x="11322" y="7394"/>
                  </a:cubicBezTo>
                  <a:cubicBezTo>
                    <a:pt x="11180" y="7394"/>
                    <a:pt x="11038" y="7402"/>
                    <a:pt x="10901" y="7426"/>
                  </a:cubicBezTo>
                  <a:cubicBezTo>
                    <a:pt x="10912" y="7393"/>
                    <a:pt x="10923" y="7372"/>
                    <a:pt x="10933" y="7340"/>
                  </a:cubicBezTo>
                  <a:cubicBezTo>
                    <a:pt x="10944" y="7319"/>
                    <a:pt x="10944" y="7286"/>
                    <a:pt x="10954" y="7255"/>
                  </a:cubicBezTo>
                  <a:cubicBezTo>
                    <a:pt x="10954" y="7255"/>
                    <a:pt x="10954" y="7265"/>
                    <a:pt x="10966" y="7265"/>
                  </a:cubicBezTo>
                  <a:cubicBezTo>
                    <a:pt x="11233" y="7298"/>
                    <a:pt x="11511" y="7308"/>
                    <a:pt x="11779" y="7308"/>
                  </a:cubicBezTo>
                  <a:cubicBezTo>
                    <a:pt x="11935" y="7315"/>
                    <a:pt x="12095" y="7325"/>
                    <a:pt x="12253" y="7325"/>
                  </a:cubicBezTo>
                  <a:cubicBezTo>
                    <a:pt x="12356" y="7325"/>
                    <a:pt x="12459" y="7321"/>
                    <a:pt x="12561" y="7308"/>
                  </a:cubicBezTo>
                  <a:cubicBezTo>
                    <a:pt x="12582" y="7308"/>
                    <a:pt x="12582" y="7265"/>
                    <a:pt x="12561" y="7265"/>
                  </a:cubicBezTo>
                  <a:cubicBezTo>
                    <a:pt x="12293" y="7244"/>
                    <a:pt x="12025" y="7255"/>
                    <a:pt x="11768" y="7244"/>
                  </a:cubicBezTo>
                  <a:cubicBezTo>
                    <a:pt x="11501" y="7244"/>
                    <a:pt x="11233" y="7222"/>
                    <a:pt x="10966" y="7222"/>
                  </a:cubicBezTo>
                  <a:lnTo>
                    <a:pt x="10954" y="7222"/>
                  </a:lnTo>
                  <a:cubicBezTo>
                    <a:pt x="10976" y="7126"/>
                    <a:pt x="10997" y="7019"/>
                    <a:pt x="10997" y="6912"/>
                  </a:cubicBezTo>
                  <a:cubicBezTo>
                    <a:pt x="10997" y="6912"/>
                    <a:pt x="11008" y="6901"/>
                    <a:pt x="11008" y="6891"/>
                  </a:cubicBezTo>
                  <a:cubicBezTo>
                    <a:pt x="11008" y="6901"/>
                    <a:pt x="11008" y="6901"/>
                    <a:pt x="11019" y="6901"/>
                  </a:cubicBezTo>
                  <a:cubicBezTo>
                    <a:pt x="11404" y="6826"/>
                    <a:pt x="11790" y="6741"/>
                    <a:pt x="12165" y="6655"/>
                  </a:cubicBezTo>
                  <a:cubicBezTo>
                    <a:pt x="12539" y="6580"/>
                    <a:pt x="12914" y="6515"/>
                    <a:pt x="13278" y="6398"/>
                  </a:cubicBezTo>
                  <a:cubicBezTo>
                    <a:pt x="13278" y="6398"/>
                    <a:pt x="13278" y="6387"/>
                    <a:pt x="13267" y="6387"/>
                  </a:cubicBezTo>
                  <a:cubicBezTo>
                    <a:pt x="12893" y="6441"/>
                    <a:pt x="12518" y="6548"/>
                    <a:pt x="12143" y="6634"/>
                  </a:cubicBezTo>
                  <a:cubicBezTo>
                    <a:pt x="11768" y="6719"/>
                    <a:pt x="11394" y="6794"/>
                    <a:pt x="11019" y="6880"/>
                  </a:cubicBezTo>
                  <a:cubicBezTo>
                    <a:pt x="11030" y="6837"/>
                    <a:pt x="11040" y="6784"/>
                    <a:pt x="11040" y="6730"/>
                  </a:cubicBezTo>
                  <a:cubicBezTo>
                    <a:pt x="11415" y="6677"/>
                    <a:pt x="11790" y="6601"/>
                    <a:pt x="12165" y="6515"/>
                  </a:cubicBezTo>
                  <a:cubicBezTo>
                    <a:pt x="12539" y="6441"/>
                    <a:pt x="12925" y="6355"/>
                    <a:pt x="13289" y="6227"/>
                  </a:cubicBezTo>
                  <a:cubicBezTo>
                    <a:pt x="13300" y="6227"/>
                    <a:pt x="13289" y="6205"/>
                    <a:pt x="13278" y="6205"/>
                  </a:cubicBezTo>
                  <a:cubicBezTo>
                    <a:pt x="12903" y="6291"/>
                    <a:pt x="12518" y="6408"/>
                    <a:pt x="12132" y="6494"/>
                  </a:cubicBezTo>
                  <a:cubicBezTo>
                    <a:pt x="11768" y="6580"/>
                    <a:pt x="11404" y="6655"/>
                    <a:pt x="11040" y="6719"/>
                  </a:cubicBezTo>
                  <a:cubicBezTo>
                    <a:pt x="11030" y="6612"/>
                    <a:pt x="10976" y="6505"/>
                    <a:pt x="10890" y="6441"/>
                  </a:cubicBezTo>
                  <a:cubicBezTo>
                    <a:pt x="11019" y="6248"/>
                    <a:pt x="10944" y="6002"/>
                    <a:pt x="10740" y="5927"/>
                  </a:cubicBezTo>
                  <a:cubicBezTo>
                    <a:pt x="10847" y="5756"/>
                    <a:pt x="10773" y="5530"/>
                    <a:pt x="10590" y="5456"/>
                  </a:cubicBezTo>
                  <a:cubicBezTo>
                    <a:pt x="10719" y="5231"/>
                    <a:pt x="10590" y="4952"/>
                    <a:pt x="10323" y="4920"/>
                  </a:cubicBezTo>
                  <a:cubicBezTo>
                    <a:pt x="10394" y="4685"/>
                    <a:pt x="10221" y="4469"/>
                    <a:pt x="9982" y="4469"/>
                  </a:cubicBezTo>
                  <a:cubicBezTo>
                    <a:pt x="9971" y="4469"/>
                    <a:pt x="9959" y="4470"/>
                    <a:pt x="9948" y="4471"/>
                  </a:cubicBezTo>
                  <a:cubicBezTo>
                    <a:pt x="9980" y="4267"/>
                    <a:pt x="9831" y="4096"/>
                    <a:pt x="9627" y="4085"/>
                  </a:cubicBezTo>
                  <a:cubicBezTo>
                    <a:pt x="9692" y="3882"/>
                    <a:pt x="9533" y="3671"/>
                    <a:pt x="9324" y="3671"/>
                  </a:cubicBezTo>
                  <a:cubicBezTo>
                    <a:pt x="9290" y="3671"/>
                    <a:pt x="9255" y="3677"/>
                    <a:pt x="9220" y="3689"/>
                  </a:cubicBezTo>
                  <a:cubicBezTo>
                    <a:pt x="9177" y="3501"/>
                    <a:pt x="9026" y="3374"/>
                    <a:pt x="8857" y="3374"/>
                  </a:cubicBezTo>
                  <a:cubicBezTo>
                    <a:pt x="8814" y="3374"/>
                    <a:pt x="8771" y="3383"/>
                    <a:pt x="8727" y="3400"/>
                  </a:cubicBezTo>
                  <a:cubicBezTo>
                    <a:pt x="8717" y="3314"/>
                    <a:pt x="8684" y="3229"/>
                    <a:pt x="8610" y="3175"/>
                  </a:cubicBezTo>
                  <a:cubicBezTo>
                    <a:pt x="8548" y="3128"/>
                    <a:pt x="8483" y="3109"/>
                    <a:pt x="8418" y="3109"/>
                  </a:cubicBezTo>
                  <a:cubicBezTo>
                    <a:pt x="8349" y="3109"/>
                    <a:pt x="8280" y="3131"/>
                    <a:pt x="8213" y="3164"/>
                  </a:cubicBezTo>
                  <a:cubicBezTo>
                    <a:pt x="8203" y="3068"/>
                    <a:pt x="8139" y="2972"/>
                    <a:pt x="8032" y="2939"/>
                  </a:cubicBezTo>
                  <a:cubicBezTo>
                    <a:pt x="7994" y="2927"/>
                    <a:pt x="7957" y="2921"/>
                    <a:pt x="7922" y="2921"/>
                  </a:cubicBezTo>
                  <a:cubicBezTo>
                    <a:pt x="7896" y="2921"/>
                    <a:pt x="7872" y="2924"/>
                    <a:pt x="7849" y="2929"/>
                  </a:cubicBezTo>
                  <a:cubicBezTo>
                    <a:pt x="7967" y="2746"/>
                    <a:pt x="8063" y="2543"/>
                    <a:pt x="8160" y="2351"/>
                  </a:cubicBezTo>
                  <a:cubicBezTo>
                    <a:pt x="8374" y="1901"/>
                    <a:pt x="8556" y="1440"/>
                    <a:pt x="8749" y="990"/>
                  </a:cubicBezTo>
                  <a:cubicBezTo>
                    <a:pt x="9192" y="904"/>
                    <a:pt x="9667" y="809"/>
                    <a:pt x="10129" y="809"/>
                  </a:cubicBezTo>
                  <a:close/>
                  <a:moveTo>
                    <a:pt x="10294" y="117"/>
                  </a:moveTo>
                  <a:cubicBezTo>
                    <a:pt x="10528" y="117"/>
                    <a:pt x="10751" y="137"/>
                    <a:pt x="10933" y="166"/>
                  </a:cubicBezTo>
                  <a:cubicBezTo>
                    <a:pt x="11330" y="219"/>
                    <a:pt x="11704" y="348"/>
                    <a:pt x="12058" y="530"/>
                  </a:cubicBezTo>
                  <a:cubicBezTo>
                    <a:pt x="12250" y="637"/>
                    <a:pt x="12432" y="755"/>
                    <a:pt x="12614" y="883"/>
                  </a:cubicBezTo>
                  <a:cubicBezTo>
                    <a:pt x="12764" y="1001"/>
                    <a:pt x="12903" y="1151"/>
                    <a:pt x="13074" y="1247"/>
                  </a:cubicBezTo>
                  <a:cubicBezTo>
                    <a:pt x="13080" y="1253"/>
                    <a:pt x="13088" y="1256"/>
                    <a:pt x="13096" y="1256"/>
                  </a:cubicBezTo>
                  <a:cubicBezTo>
                    <a:pt x="13104" y="1256"/>
                    <a:pt x="13112" y="1253"/>
                    <a:pt x="13117" y="1247"/>
                  </a:cubicBezTo>
                  <a:cubicBezTo>
                    <a:pt x="13203" y="1366"/>
                    <a:pt x="13300" y="1483"/>
                    <a:pt x="13385" y="1601"/>
                  </a:cubicBezTo>
                  <a:cubicBezTo>
                    <a:pt x="13503" y="1826"/>
                    <a:pt x="13642" y="2051"/>
                    <a:pt x="13760" y="2286"/>
                  </a:cubicBezTo>
                  <a:cubicBezTo>
                    <a:pt x="13888" y="2532"/>
                    <a:pt x="13995" y="2789"/>
                    <a:pt x="14102" y="3046"/>
                  </a:cubicBezTo>
                  <a:cubicBezTo>
                    <a:pt x="14317" y="3593"/>
                    <a:pt x="14456" y="4181"/>
                    <a:pt x="14466" y="4771"/>
                  </a:cubicBezTo>
                  <a:cubicBezTo>
                    <a:pt x="14478" y="5285"/>
                    <a:pt x="14392" y="5798"/>
                    <a:pt x="14210" y="6280"/>
                  </a:cubicBezTo>
                  <a:cubicBezTo>
                    <a:pt x="14102" y="6527"/>
                    <a:pt x="13974" y="6762"/>
                    <a:pt x="13824" y="6987"/>
                  </a:cubicBezTo>
                  <a:cubicBezTo>
                    <a:pt x="13738" y="7094"/>
                    <a:pt x="13664" y="7201"/>
                    <a:pt x="13557" y="7286"/>
                  </a:cubicBezTo>
                  <a:cubicBezTo>
                    <a:pt x="13417" y="7415"/>
                    <a:pt x="13289" y="7436"/>
                    <a:pt x="13117" y="7458"/>
                  </a:cubicBezTo>
                  <a:cubicBezTo>
                    <a:pt x="13036" y="7446"/>
                    <a:pt x="12948" y="7441"/>
                    <a:pt x="12859" y="7438"/>
                  </a:cubicBezTo>
                  <a:lnTo>
                    <a:pt x="12859" y="7438"/>
                  </a:lnTo>
                  <a:cubicBezTo>
                    <a:pt x="12867" y="7437"/>
                    <a:pt x="12875" y="7433"/>
                    <a:pt x="12882" y="7426"/>
                  </a:cubicBezTo>
                  <a:cubicBezTo>
                    <a:pt x="13107" y="7158"/>
                    <a:pt x="13300" y="6901"/>
                    <a:pt x="13450" y="6580"/>
                  </a:cubicBezTo>
                  <a:cubicBezTo>
                    <a:pt x="13588" y="6270"/>
                    <a:pt x="13685" y="5937"/>
                    <a:pt x="13750" y="5606"/>
                  </a:cubicBezTo>
                  <a:cubicBezTo>
                    <a:pt x="13888" y="4942"/>
                    <a:pt x="13857" y="4257"/>
                    <a:pt x="13664" y="3614"/>
                  </a:cubicBezTo>
                  <a:cubicBezTo>
                    <a:pt x="13567" y="3293"/>
                    <a:pt x="13439" y="2993"/>
                    <a:pt x="13267" y="2715"/>
                  </a:cubicBezTo>
                  <a:cubicBezTo>
                    <a:pt x="13276" y="2713"/>
                    <a:pt x="13285" y="2712"/>
                    <a:pt x="13293" y="2712"/>
                  </a:cubicBezTo>
                  <a:cubicBezTo>
                    <a:pt x="13416" y="2712"/>
                    <a:pt x="13484" y="2924"/>
                    <a:pt x="13524" y="3015"/>
                  </a:cubicBezTo>
                  <a:cubicBezTo>
                    <a:pt x="13567" y="3100"/>
                    <a:pt x="13610" y="3196"/>
                    <a:pt x="13653" y="3293"/>
                  </a:cubicBezTo>
                  <a:cubicBezTo>
                    <a:pt x="13738" y="3496"/>
                    <a:pt x="13814" y="3700"/>
                    <a:pt x="13899" y="3893"/>
                  </a:cubicBezTo>
                  <a:cubicBezTo>
                    <a:pt x="13905" y="3898"/>
                    <a:pt x="13907" y="3900"/>
                    <a:pt x="13908" y="3900"/>
                  </a:cubicBezTo>
                  <a:cubicBezTo>
                    <a:pt x="13910" y="3900"/>
                    <a:pt x="13910" y="3898"/>
                    <a:pt x="13910" y="3893"/>
                  </a:cubicBezTo>
                  <a:cubicBezTo>
                    <a:pt x="13835" y="3614"/>
                    <a:pt x="13717" y="3346"/>
                    <a:pt x="13600" y="3089"/>
                  </a:cubicBezTo>
                  <a:cubicBezTo>
                    <a:pt x="13550" y="3002"/>
                    <a:pt x="13449" y="2683"/>
                    <a:pt x="13302" y="2683"/>
                  </a:cubicBezTo>
                  <a:cubicBezTo>
                    <a:pt x="13287" y="2683"/>
                    <a:pt x="13272" y="2686"/>
                    <a:pt x="13257" y="2693"/>
                  </a:cubicBezTo>
                  <a:cubicBezTo>
                    <a:pt x="13107" y="2436"/>
                    <a:pt x="12936" y="2201"/>
                    <a:pt x="12722" y="1987"/>
                  </a:cubicBezTo>
                  <a:cubicBezTo>
                    <a:pt x="12475" y="1730"/>
                    <a:pt x="12196" y="1504"/>
                    <a:pt x="11908" y="1301"/>
                  </a:cubicBezTo>
                  <a:cubicBezTo>
                    <a:pt x="11629" y="1087"/>
                    <a:pt x="11330" y="862"/>
                    <a:pt x="10987" y="766"/>
                  </a:cubicBezTo>
                  <a:cubicBezTo>
                    <a:pt x="10697" y="686"/>
                    <a:pt x="10367" y="645"/>
                    <a:pt x="10032" y="645"/>
                  </a:cubicBezTo>
                  <a:cubicBezTo>
                    <a:pt x="9601" y="645"/>
                    <a:pt x="9160" y="713"/>
                    <a:pt x="8781" y="852"/>
                  </a:cubicBezTo>
                  <a:cubicBezTo>
                    <a:pt x="8770" y="809"/>
                    <a:pt x="8738" y="798"/>
                    <a:pt x="8696" y="798"/>
                  </a:cubicBezTo>
                  <a:cubicBezTo>
                    <a:pt x="8938" y="266"/>
                    <a:pt x="9660" y="117"/>
                    <a:pt x="10294" y="117"/>
                  </a:cubicBezTo>
                  <a:close/>
                  <a:moveTo>
                    <a:pt x="10730" y="6515"/>
                  </a:moveTo>
                  <a:lnTo>
                    <a:pt x="10730" y="6515"/>
                  </a:lnTo>
                  <a:cubicBezTo>
                    <a:pt x="10730" y="6527"/>
                    <a:pt x="10740" y="6527"/>
                    <a:pt x="10751" y="6537"/>
                  </a:cubicBezTo>
                  <a:cubicBezTo>
                    <a:pt x="10826" y="6569"/>
                    <a:pt x="10869" y="6634"/>
                    <a:pt x="10880" y="6708"/>
                  </a:cubicBezTo>
                  <a:cubicBezTo>
                    <a:pt x="10869" y="6751"/>
                    <a:pt x="10869" y="6794"/>
                    <a:pt x="10858" y="6837"/>
                  </a:cubicBezTo>
                  <a:cubicBezTo>
                    <a:pt x="10847" y="6858"/>
                    <a:pt x="10837" y="6880"/>
                    <a:pt x="10816" y="6891"/>
                  </a:cubicBezTo>
                  <a:cubicBezTo>
                    <a:pt x="10773" y="6944"/>
                    <a:pt x="10794" y="7008"/>
                    <a:pt x="10837" y="7029"/>
                  </a:cubicBezTo>
                  <a:cubicBezTo>
                    <a:pt x="10816" y="7212"/>
                    <a:pt x="10783" y="7393"/>
                    <a:pt x="10666" y="7501"/>
                  </a:cubicBezTo>
                  <a:cubicBezTo>
                    <a:pt x="10783" y="7222"/>
                    <a:pt x="10783" y="6858"/>
                    <a:pt x="10719" y="6634"/>
                  </a:cubicBezTo>
                  <a:cubicBezTo>
                    <a:pt x="10730" y="6612"/>
                    <a:pt x="10740" y="6591"/>
                    <a:pt x="10740" y="6558"/>
                  </a:cubicBezTo>
                  <a:cubicBezTo>
                    <a:pt x="10740" y="6548"/>
                    <a:pt x="10730" y="6537"/>
                    <a:pt x="10730" y="6515"/>
                  </a:cubicBezTo>
                  <a:close/>
                  <a:moveTo>
                    <a:pt x="7925" y="3031"/>
                  </a:moveTo>
                  <a:cubicBezTo>
                    <a:pt x="8009" y="3031"/>
                    <a:pt x="8053" y="3110"/>
                    <a:pt x="8053" y="3271"/>
                  </a:cubicBezTo>
                  <a:cubicBezTo>
                    <a:pt x="8020" y="3312"/>
                    <a:pt x="8057" y="3360"/>
                    <a:pt x="8100" y="3360"/>
                  </a:cubicBezTo>
                  <a:cubicBezTo>
                    <a:pt x="8113" y="3360"/>
                    <a:pt x="8126" y="3356"/>
                    <a:pt x="8139" y="3346"/>
                  </a:cubicBezTo>
                  <a:cubicBezTo>
                    <a:pt x="8192" y="3293"/>
                    <a:pt x="8256" y="3271"/>
                    <a:pt x="8331" y="3260"/>
                  </a:cubicBezTo>
                  <a:cubicBezTo>
                    <a:pt x="8363" y="3246"/>
                    <a:pt x="8393" y="3238"/>
                    <a:pt x="8419" y="3238"/>
                  </a:cubicBezTo>
                  <a:cubicBezTo>
                    <a:pt x="8506" y="3238"/>
                    <a:pt x="8561" y="3321"/>
                    <a:pt x="8577" y="3486"/>
                  </a:cubicBezTo>
                  <a:cubicBezTo>
                    <a:pt x="8545" y="3535"/>
                    <a:pt x="8581" y="3589"/>
                    <a:pt x="8623" y="3589"/>
                  </a:cubicBezTo>
                  <a:cubicBezTo>
                    <a:pt x="8636" y="3589"/>
                    <a:pt x="8650" y="3584"/>
                    <a:pt x="8663" y="3571"/>
                  </a:cubicBezTo>
                  <a:cubicBezTo>
                    <a:pt x="8722" y="3523"/>
                    <a:pt x="8789" y="3500"/>
                    <a:pt x="8852" y="3500"/>
                  </a:cubicBezTo>
                  <a:cubicBezTo>
                    <a:pt x="8985" y="3500"/>
                    <a:pt x="9102" y="3600"/>
                    <a:pt x="9102" y="3774"/>
                  </a:cubicBezTo>
                  <a:cubicBezTo>
                    <a:pt x="9102" y="3819"/>
                    <a:pt x="9131" y="3855"/>
                    <a:pt x="9171" y="3855"/>
                  </a:cubicBezTo>
                  <a:cubicBezTo>
                    <a:pt x="9180" y="3855"/>
                    <a:pt x="9189" y="3854"/>
                    <a:pt x="9198" y="3850"/>
                  </a:cubicBezTo>
                  <a:cubicBezTo>
                    <a:pt x="9241" y="3823"/>
                    <a:pt x="9284" y="3811"/>
                    <a:pt x="9324" y="3811"/>
                  </a:cubicBezTo>
                  <a:cubicBezTo>
                    <a:pt x="9472" y="3811"/>
                    <a:pt x="9574" y="3976"/>
                    <a:pt x="9455" y="4128"/>
                  </a:cubicBezTo>
                  <a:cubicBezTo>
                    <a:pt x="9418" y="4184"/>
                    <a:pt x="9461" y="4239"/>
                    <a:pt x="9515" y="4239"/>
                  </a:cubicBezTo>
                  <a:cubicBezTo>
                    <a:pt x="9524" y="4239"/>
                    <a:pt x="9532" y="4238"/>
                    <a:pt x="9541" y="4235"/>
                  </a:cubicBezTo>
                  <a:cubicBezTo>
                    <a:pt x="9569" y="4225"/>
                    <a:pt x="9595" y="4220"/>
                    <a:pt x="9620" y="4220"/>
                  </a:cubicBezTo>
                  <a:cubicBezTo>
                    <a:pt x="9773" y="4220"/>
                    <a:pt x="9852" y="4406"/>
                    <a:pt x="9788" y="4535"/>
                  </a:cubicBezTo>
                  <a:cubicBezTo>
                    <a:pt x="9770" y="4580"/>
                    <a:pt x="9813" y="4625"/>
                    <a:pt x="9859" y="4625"/>
                  </a:cubicBezTo>
                  <a:cubicBezTo>
                    <a:pt x="9867" y="4625"/>
                    <a:pt x="9875" y="4624"/>
                    <a:pt x="9884" y="4621"/>
                  </a:cubicBezTo>
                  <a:cubicBezTo>
                    <a:pt x="9921" y="4605"/>
                    <a:pt x="9957" y="4598"/>
                    <a:pt x="9991" y="4598"/>
                  </a:cubicBezTo>
                  <a:cubicBezTo>
                    <a:pt x="10163" y="4598"/>
                    <a:pt x="10279" y="4784"/>
                    <a:pt x="10162" y="4963"/>
                  </a:cubicBezTo>
                  <a:cubicBezTo>
                    <a:pt x="10142" y="5003"/>
                    <a:pt x="10168" y="5061"/>
                    <a:pt x="10214" y="5061"/>
                  </a:cubicBezTo>
                  <a:cubicBezTo>
                    <a:pt x="10218" y="5061"/>
                    <a:pt x="10222" y="5060"/>
                    <a:pt x="10226" y="5059"/>
                  </a:cubicBezTo>
                  <a:cubicBezTo>
                    <a:pt x="10245" y="5056"/>
                    <a:pt x="10263" y="5054"/>
                    <a:pt x="10280" y="5054"/>
                  </a:cubicBezTo>
                  <a:cubicBezTo>
                    <a:pt x="10492" y="5054"/>
                    <a:pt x="10597" y="5286"/>
                    <a:pt x="10419" y="5445"/>
                  </a:cubicBezTo>
                  <a:cubicBezTo>
                    <a:pt x="10376" y="5477"/>
                    <a:pt x="10398" y="5563"/>
                    <a:pt x="10462" y="5563"/>
                  </a:cubicBezTo>
                  <a:cubicBezTo>
                    <a:pt x="10569" y="5563"/>
                    <a:pt x="10623" y="5616"/>
                    <a:pt x="10601" y="5723"/>
                  </a:cubicBezTo>
                  <a:cubicBezTo>
                    <a:pt x="10655" y="5809"/>
                    <a:pt x="10633" y="5873"/>
                    <a:pt x="10547" y="5916"/>
                  </a:cubicBezTo>
                  <a:cubicBezTo>
                    <a:pt x="10494" y="5948"/>
                    <a:pt x="10526" y="6034"/>
                    <a:pt x="10590" y="6044"/>
                  </a:cubicBezTo>
                  <a:cubicBezTo>
                    <a:pt x="10762" y="6044"/>
                    <a:pt x="10880" y="6270"/>
                    <a:pt x="10730" y="6398"/>
                  </a:cubicBezTo>
                  <a:cubicBezTo>
                    <a:pt x="10697" y="6430"/>
                    <a:pt x="10687" y="6473"/>
                    <a:pt x="10709" y="6505"/>
                  </a:cubicBezTo>
                  <a:cubicBezTo>
                    <a:pt x="10697" y="6494"/>
                    <a:pt x="10687" y="6484"/>
                    <a:pt x="10666" y="6473"/>
                  </a:cubicBezTo>
                  <a:cubicBezTo>
                    <a:pt x="10655" y="6473"/>
                    <a:pt x="10644" y="6484"/>
                    <a:pt x="10655" y="6494"/>
                  </a:cubicBezTo>
                  <a:cubicBezTo>
                    <a:pt x="10655" y="6504"/>
                    <a:pt x="10663" y="6521"/>
                    <a:pt x="10672" y="6539"/>
                  </a:cubicBezTo>
                  <a:lnTo>
                    <a:pt x="10672" y="6539"/>
                  </a:lnTo>
                  <a:cubicBezTo>
                    <a:pt x="10668" y="6537"/>
                    <a:pt x="10661" y="6537"/>
                    <a:pt x="10655" y="6537"/>
                  </a:cubicBezTo>
                  <a:cubicBezTo>
                    <a:pt x="10590" y="6537"/>
                    <a:pt x="10612" y="6655"/>
                    <a:pt x="10676" y="6655"/>
                  </a:cubicBezTo>
                  <a:cubicBezTo>
                    <a:pt x="10623" y="6880"/>
                    <a:pt x="10655" y="7115"/>
                    <a:pt x="10569" y="7351"/>
                  </a:cubicBezTo>
                  <a:cubicBezTo>
                    <a:pt x="10526" y="7436"/>
                    <a:pt x="10483" y="7512"/>
                    <a:pt x="10430" y="7586"/>
                  </a:cubicBezTo>
                  <a:cubicBezTo>
                    <a:pt x="10516" y="7319"/>
                    <a:pt x="10516" y="6944"/>
                    <a:pt x="10483" y="6805"/>
                  </a:cubicBezTo>
                  <a:cubicBezTo>
                    <a:pt x="10483" y="6794"/>
                    <a:pt x="10473" y="6794"/>
                    <a:pt x="10462" y="6794"/>
                  </a:cubicBezTo>
                  <a:cubicBezTo>
                    <a:pt x="10419" y="6462"/>
                    <a:pt x="10248" y="6130"/>
                    <a:pt x="10109" y="5841"/>
                  </a:cubicBezTo>
                  <a:cubicBezTo>
                    <a:pt x="9916" y="5466"/>
                    <a:pt x="9681" y="5113"/>
                    <a:pt x="9424" y="4792"/>
                  </a:cubicBezTo>
                  <a:cubicBezTo>
                    <a:pt x="9167" y="4471"/>
                    <a:pt x="8877" y="4181"/>
                    <a:pt x="8567" y="3924"/>
                  </a:cubicBezTo>
                  <a:cubicBezTo>
                    <a:pt x="8277" y="3689"/>
                    <a:pt x="7925" y="3400"/>
                    <a:pt x="7528" y="3389"/>
                  </a:cubicBezTo>
                  <a:cubicBezTo>
                    <a:pt x="7603" y="3314"/>
                    <a:pt x="7678" y="3218"/>
                    <a:pt x="7732" y="3132"/>
                  </a:cubicBezTo>
                  <a:cubicBezTo>
                    <a:pt x="7753" y="3110"/>
                    <a:pt x="7785" y="3089"/>
                    <a:pt x="7806" y="3068"/>
                  </a:cubicBezTo>
                  <a:cubicBezTo>
                    <a:pt x="7852" y="3043"/>
                    <a:pt x="7891" y="3031"/>
                    <a:pt x="7925" y="3031"/>
                  </a:cubicBezTo>
                  <a:close/>
                  <a:moveTo>
                    <a:pt x="1724" y="6408"/>
                  </a:moveTo>
                  <a:cubicBezTo>
                    <a:pt x="1939" y="6462"/>
                    <a:pt x="2110" y="6569"/>
                    <a:pt x="2292" y="6741"/>
                  </a:cubicBezTo>
                  <a:cubicBezTo>
                    <a:pt x="2357" y="6815"/>
                    <a:pt x="2431" y="6891"/>
                    <a:pt x="2495" y="6976"/>
                  </a:cubicBezTo>
                  <a:cubicBezTo>
                    <a:pt x="2549" y="7041"/>
                    <a:pt x="2581" y="7115"/>
                    <a:pt x="2624" y="7190"/>
                  </a:cubicBezTo>
                  <a:lnTo>
                    <a:pt x="2431" y="7319"/>
                  </a:lnTo>
                  <a:cubicBezTo>
                    <a:pt x="2388" y="7179"/>
                    <a:pt x="2271" y="7029"/>
                    <a:pt x="2185" y="6912"/>
                  </a:cubicBezTo>
                  <a:cubicBezTo>
                    <a:pt x="2067" y="6784"/>
                    <a:pt x="1950" y="6665"/>
                    <a:pt x="1810" y="6569"/>
                  </a:cubicBezTo>
                  <a:cubicBezTo>
                    <a:pt x="1808" y="6567"/>
                    <a:pt x="1806" y="6566"/>
                    <a:pt x="1804" y="6566"/>
                  </a:cubicBezTo>
                  <a:cubicBezTo>
                    <a:pt x="1796" y="6566"/>
                    <a:pt x="1791" y="6580"/>
                    <a:pt x="1800" y="6580"/>
                  </a:cubicBezTo>
                  <a:cubicBezTo>
                    <a:pt x="1928" y="6687"/>
                    <a:pt x="2057" y="6805"/>
                    <a:pt x="2153" y="6933"/>
                  </a:cubicBezTo>
                  <a:cubicBezTo>
                    <a:pt x="2260" y="7062"/>
                    <a:pt x="2324" y="7201"/>
                    <a:pt x="2410" y="7329"/>
                  </a:cubicBezTo>
                  <a:cubicBezTo>
                    <a:pt x="2314" y="7393"/>
                    <a:pt x="2217" y="7458"/>
                    <a:pt x="2121" y="7512"/>
                  </a:cubicBezTo>
                  <a:cubicBezTo>
                    <a:pt x="1902" y="7613"/>
                    <a:pt x="1683" y="7661"/>
                    <a:pt x="1453" y="7661"/>
                  </a:cubicBezTo>
                  <a:cubicBezTo>
                    <a:pt x="1391" y="7661"/>
                    <a:pt x="1328" y="7657"/>
                    <a:pt x="1264" y="7650"/>
                  </a:cubicBezTo>
                  <a:cubicBezTo>
                    <a:pt x="1082" y="7629"/>
                    <a:pt x="793" y="7640"/>
                    <a:pt x="804" y="7362"/>
                  </a:cubicBezTo>
                  <a:cubicBezTo>
                    <a:pt x="804" y="7201"/>
                    <a:pt x="986" y="7072"/>
                    <a:pt x="1082" y="6987"/>
                  </a:cubicBezTo>
                  <a:cubicBezTo>
                    <a:pt x="1296" y="6794"/>
                    <a:pt x="1521" y="6601"/>
                    <a:pt x="1724" y="6408"/>
                  </a:cubicBezTo>
                  <a:close/>
                  <a:moveTo>
                    <a:pt x="9884" y="5809"/>
                  </a:moveTo>
                  <a:cubicBezTo>
                    <a:pt x="9895" y="5841"/>
                    <a:pt x="9916" y="5873"/>
                    <a:pt x="9938" y="5916"/>
                  </a:cubicBezTo>
                  <a:cubicBezTo>
                    <a:pt x="10098" y="6248"/>
                    <a:pt x="10183" y="6634"/>
                    <a:pt x="10366" y="6944"/>
                  </a:cubicBezTo>
                  <a:cubicBezTo>
                    <a:pt x="10387" y="6976"/>
                    <a:pt x="10409" y="6976"/>
                    <a:pt x="10440" y="6976"/>
                  </a:cubicBezTo>
                  <a:cubicBezTo>
                    <a:pt x="10409" y="7276"/>
                    <a:pt x="10333" y="7683"/>
                    <a:pt x="10034" y="7747"/>
                  </a:cubicBezTo>
                  <a:cubicBezTo>
                    <a:pt x="10023" y="7747"/>
                    <a:pt x="10012" y="7758"/>
                    <a:pt x="10002" y="7769"/>
                  </a:cubicBezTo>
                  <a:lnTo>
                    <a:pt x="9969" y="7769"/>
                  </a:lnTo>
                  <a:cubicBezTo>
                    <a:pt x="9980" y="7715"/>
                    <a:pt x="9980" y="7662"/>
                    <a:pt x="9980" y="7608"/>
                  </a:cubicBezTo>
                  <a:cubicBezTo>
                    <a:pt x="9991" y="7619"/>
                    <a:pt x="10012" y="7629"/>
                    <a:pt x="10034" y="7640"/>
                  </a:cubicBezTo>
                  <a:cubicBezTo>
                    <a:pt x="10050" y="7650"/>
                    <a:pt x="10067" y="7655"/>
                    <a:pt x="10082" y="7655"/>
                  </a:cubicBezTo>
                  <a:cubicBezTo>
                    <a:pt x="10116" y="7655"/>
                    <a:pt x="10144" y="7631"/>
                    <a:pt x="10152" y="7586"/>
                  </a:cubicBezTo>
                  <a:cubicBezTo>
                    <a:pt x="10162" y="7576"/>
                    <a:pt x="10162" y="7555"/>
                    <a:pt x="10162" y="7533"/>
                  </a:cubicBezTo>
                  <a:cubicBezTo>
                    <a:pt x="10162" y="7522"/>
                    <a:pt x="10152" y="7501"/>
                    <a:pt x="10130" y="7501"/>
                  </a:cubicBezTo>
                  <a:lnTo>
                    <a:pt x="10098" y="7501"/>
                  </a:lnTo>
                  <a:cubicBezTo>
                    <a:pt x="10002" y="7405"/>
                    <a:pt x="9980" y="7233"/>
                    <a:pt x="10076" y="7126"/>
                  </a:cubicBezTo>
                  <a:lnTo>
                    <a:pt x="10087" y="7126"/>
                  </a:lnTo>
                  <a:cubicBezTo>
                    <a:pt x="10130" y="7115"/>
                    <a:pt x="10162" y="7105"/>
                    <a:pt x="10195" y="7072"/>
                  </a:cubicBezTo>
                  <a:cubicBezTo>
                    <a:pt x="10216" y="7051"/>
                    <a:pt x="10205" y="7019"/>
                    <a:pt x="10183" y="6998"/>
                  </a:cubicBezTo>
                  <a:cubicBezTo>
                    <a:pt x="10141" y="6965"/>
                    <a:pt x="10109" y="6965"/>
                    <a:pt x="10055" y="6955"/>
                  </a:cubicBezTo>
                  <a:cubicBezTo>
                    <a:pt x="10002" y="6933"/>
                    <a:pt x="9938" y="6901"/>
                    <a:pt x="9905" y="6848"/>
                  </a:cubicBezTo>
                  <a:cubicBezTo>
                    <a:pt x="9852" y="6772"/>
                    <a:pt x="9852" y="6677"/>
                    <a:pt x="9884" y="6591"/>
                  </a:cubicBezTo>
                  <a:cubicBezTo>
                    <a:pt x="9926" y="6591"/>
                    <a:pt x="9959" y="6569"/>
                    <a:pt x="9991" y="6505"/>
                  </a:cubicBezTo>
                  <a:cubicBezTo>
                    <a:pt x="9991" y="6494"/>
                    <a:pt x="9991" y="6484"/>
                    <a:pt x="9980" y="6473"/>
                  </a:cubicBezTo>
                  <a:cubicBezTo>
                    <a:pt x="9948" y="6441"/>
                    <a:pt x="9916" y="6441"/>
                    <a:pt x="9873" y="6430"/>
                  </a:cubicBezTo>
                  <a:cubicBezTo>
                    <a:pt x="9788" y="6408"/>
                    <a:pt x="9723" y="6344"/>
                    <a:pt x="9702" y="6258"/>
                  </a:cubicBezTo>
                  <a:cubicBezTo>
                    <a:pt x="9648" y="6087"/>
                    <a:pt x="9788" y="5937"/>
                    <a:pt x="9884" y="5809"/>
                  </a:cubicBezTo>
                  <a:close/>
                  <a:moveTo>
                    <a:pt x="5986" y="9107"/>
                  </a:moveTo>
                  <a:cubicBezTo>
                    <a:pt x="5976" y="9118"/>
                    <a:pt x="5965" y="9139"/>
                    <a:pt x="5954" y="9150"/>
                  </a:cubicBezTo>
                  <a:cubicBezTo>
                    <a:pt x="5954" y="9139"/>
                    <a:pt x="5943" y="9139"/>
                    <a:pt x="5943" y="9128"/>
                  </a:cubicBezTo>
                  <a:cubicBezTo>
                    <a:pt x="5954" y="9128"/>
                    <a:pt x="5976" y="9118"/>
                    <a:pt x="5986" y="9107"/>
                  </a:cubicBezTo>
                  <a:close/>
                  <a:moveTo>
                    <a:pt x="5719" y="9749"/>
                  </a:moveTo>
                  <a:cubicBezTo>
                    <a:pt x="5729" y="9760"/>
                    <a:pt x="5729" y="9760"/>
                    <a:pt x="5740" y="9760"/>
                  </a:cubicBezTo>
                  <a:lnTo>
                    <a:pt x="5676" y="9760"/>
                  </a:lnTo>
                  <a:cubicBezTo>
                    <a:pt x="5697" y="9760"/>
                    <a:pt x="5708" y="9749"/>
                    <a:pt x="5719" y="9749"/>
                  </a:cubicBezTo>
                  <a:close/>
                  <a:moveTo>
                    <a:pt x="3406" y="7212"/>
                  </a:moveTo>
                  <a:cubicBezTo>
                    <a:pt x="3577" y="7286"/>
                    <a:pt x="3737" y="7393"/>
                    <a:pt x="3866" y="7522"/>
                  </a:cubicBezTo>
                  <a:cubicBezTo>
                    <a:pt x="3973" y="7640"/>
                    <a:pt x="4070" y="7769"/>
                    <a:pt x="4134" y="7919"/>
                  </a:cubicBezTo>
                  <a:cubicBezTo>
                    <a:pt x="4144" y="7961"/>
                    <a:pt x="4155" y="8004"/>
                    <a:pt x="4177" y="8036"/>
                  </a:cubicBezTo>
                  <a:cubicBezTo>
                    <a:pt x="4123" y="8229"/>
                    <a:pt x="4059" y="8421"/>
                    <a:pt x="3973" y="8604"/>
                  </a:cubicBezTo>
                  <a:cubicBezTo>
                    <a:pt x="3973" y="8604"/>
                    <a:pt x="3963" y="8614"/>
                    <a:pt x="3963" y="8625"/>
                  </a:cubicBezTo>
                  <a:cubicBezTo>
                    <a:pt x="3952" y="8336"/>
                    <a:pt x="3663" y="8111"/>
                    <a:pt x="3459" y="7940"/>
                  </a:cubicBezTo>
                  <a:cubicBezTo>
                    <a:pt x="3309" y="7822"/>
                    <a:pt x="3159" y="7704"/>
                    <a:pt x="2999" y="7597"/>
                  </a:cubicBezTo>
                  <a:cubicBezTo>
                    <a:pt x="2966" y="7581"/>
                    <a:pt x="2860" y="7485"/>
                    <a:pt x="2790" y="7485"/>
                  </a:cubicBezTo>
                  <a:cubicBezTo>
                    <a:pt x="2770" y="7485"/>
                    <a:pt x="2754" y="7493"/>
                    <a:pt x="2742" y="7512"/>
                  </a:cubicBezTo>
                  <a:cubicBezTo>
                    <a:pt x="2742" y="7519"/>
                    <a:pt x="2747" y="7527"/>
                    <a:pt x="2750" y="7527"/>
                  </a:cubicBezTo>
                  <a:cubicBezTo>
                    <a:pt x="2751" y="7527"/>
                    <a:pt x="2752" y="7525"/>
                    <a:pt x="2752" y="7522"/>
                  </a:cubicBezTo>
                  <a:cubicBezTo>
                    <a:pt x="2757" y="7517"/>
                    <a:pt x="2764" y="7514"/>
                    <a:pt x="2773" y="7514"/>
                  </a:cubicBezTo>
                  <a:cubicBezTo>
                    <a:pt x="2897" y="7514"/>
                    <a:pt x="3421" y="7955"/>
                    <a:pt x="3492" y="8015"/>
                  </a:cubicBezTo>
                  <a:cubicBezTo>
                    <a:pt x="3588" y="8100"/>
                    <a:pt x="3684" y="8186"/>
                    <a:pt x="3759" y="8283"/>
                  </a:cubicBezTo>
                  <a:cubicBezTo>
                    <a:pt x="3845" y="8400"/>
                    <a:pt x="3887" y="8518"/>
                    <a:pt x="3930" y="8657"/>
                  </a:cubicBezTo>
                  <a:lnTo>
                    <a:pt x="3941" y="8657"/>
                  </a:lnTo>
                  <a:cubicBezTo>
                    <a:pt x="3856" y="8807"/>
                    <a:pt x="3770" y="8957"/>
                    <a:pt x="3673" y="9085"/>
                  </a:cubicBezTo>
                  <a:cubicBezTo>
                    <a:pt x="3556" y="9246"/>
                    <a:pt x="3416" y="9396"/>
                    <a:pt x="3277" y="9546"/>
                  </a:cubicBezTo>
                  <a:cubicBezTo>
                    <a:pt x="3106" y="9696"/>
                    <a:pt x="2924" y="9825"/>
                    <a:pt x="2731" y="9953"/>
                  </a:cubicBezTo>
                  <a:cubicBezTo>
                    <a:pt x="2699" y="9771"/>
                    <a:pt x="2560" y="9589"/>
                    <a:pt x="2453" y="9449"/>
                  </a:cubicBezTo>
                  <a:cubicBezTo>
                    <a:pt x="2357" y="9321"/>
                    <a:pt x="2250" y="9204"/>
                    <a:pt x="2131" y="9096"/>
                  </a:cubicBezTo>
                  <a:cubicBezTo>
                    <a:pt x="2078" y="9054"/>
                    <a:pt x="2024" y="9000"/>
                    <a:pt x="1971" y="8957"/>
                  </a:cubicBezTo>
                  <a:cubicBezTo>
                    <a:pt x="1917" y="8904"/>
                    <a:pt x="1789" y="8850"/>
                    <a:pt x="1767" y="8785"/>
                  </a:cubicBezTo>
                  <a:cubicBezTo>
                    <a:pt x="1724" y="8743"/>
                    <a:pt x="1724" y="8711"/>
                    <a:pt x="1789" y="8678"/>
                  </a:cubicBezTo>
                  <a:cubicBezTo>
                    <a:pt x="1831" y="8647"/>
                    <a:pt x="1864" y="8604"/>
                    <a:pt x="1896" y="8561"/>
                  </a:cubicBezTo>
                  <a:lnTo>
                    <a:pt x="2057" y="8368"/>
                  </a:lnTo>
                  <a:cubicBezTo>
                    <a:pt x="2174" y="8218"/>
                    <a:pt x="2303" y="8069"/>
                    <a:pt x="2421" y="7919"/>
                  </a:cubicBezTo>
                  <a:cubicBezTo>
                    <a:pt x="2560" y="7726"/>
                    <a:pt x="2688" y="7512"/>
                    <a:pt x="2859" y="7340"/>
                  </a:cubicBezTo>
                  <a:cubicBezTo>
                    <a:pt x="2924" y="7298"/>
                    <a:pt x="2999" y="7265"/>
                    <a:pt x="3085" y="7244"/>
                  </a:cubicBezTo>
                  <a:cubicBezTo>
                    <a:pt x="3112" y="7241"/>
                    <a:pt x="3142" y="7240"/>
                    <a:pt x="3173" y="7240"/>
                  </a:cubicBezTo>
                  <a:cubicBezTo>
                    <a:pt x="3183" y="7240"/>
                    <a:pt x="3193" y="7240"/>
                    <a:pt x="3203" y="7240"/>
                  </a:cubicBezTo>
                  <a:cubicBezTo>
                    <a:pt x="3273" y="7240"/>
                    <a:pt x="3345" y="7239"/>
                    <a:pt x="3406" y="7212"/>
                  </a:cubicBezTo>
                  <a:close/>
                  <a:moveTo>
                    <a:pt x="1724" y="8978"/>
                  </a:moveTo>
                  <a:cubicBezTo>
                    <a:pt x="1800" y="9032"/>
                    <a:pt x="1885" y="9085"/>
                    <a:pt x="1939" y="9128"/>
                  </a:cubicBezTo>
                  <a:cubicBezTo>
                    <a:pt x="2217" y="9385"/>
                    <a:pt x="2431" y="9675"/>
                    <a:pt x="2560" y="10017"/>
                  </a:cubicBezTo>
                  <a:cubicBezTo>
                    <a:pt x="2453" y="10210"/>
                    <a:pt x="2367" y="10392"/>
                    <a:pt x="2207" y="10553"/>
                  </a:cubicBezTo>
                  <a:cubicBezTo>
                    <a:pt x="2046" y="10713"/>
                    <a:pt x="1864" y="10820"/>
                    <a:pt x="1671" y="10927"/>
                  </a:cubicBezTo>
                  <a:cubicBezTo>
                    <a:pt x="1500" y="10831"/>
                    <a:pt x="1275" y="10841"/>
                    <a:pt x="1115" y="10670"/>
                  </a:cubicBezTo>
                  <a:cubicBezTo>
                    <a:pt x="965" y="10510"/>
                    <a:pt x="889" y="10274"/>
                    <a:pt x="836" y="10060"/>
                  </a:cubicBezTo>
                  <a:cubicBezTo>
                    <a:pt x="782" y="9846"/>
                    <a:pt x="1093" y="9653"/>
                    <a:pt x="1232" y="9503"/>
                  </a:cubicBezTo>
                  <a:cubicBezTo>
                    <a:pt x="1318" y="9418"/>
                    <a:pt x="1403" y="9332"/>
                    <a:pt x="1489" y="9235"/>
                  </a:cubicBezTo>
                  <a:cubicBezTo>
                    <a:pt x="1553" y="9171"/>
                    <a:pt x="1639" y="9021"/>
                    <a:pt x="1724" y="8978"/>
                  </a:cubicBezTo>
                  <a:close/>
                  <a:moveTo>
                    <a:pt x="1457" y="11034"/>
                  </a:moveTo>
                  <a:cubicBezTo>
                    <a:pt x="1446" y="11045"/>
                    <a:pt x="1436" y="11056"/>
                    <a:pt x="1436" y="11067"/>
                  </a:cubicBezTo>
                  <a:lnTo>
                    <a:pt x="1425" y="11067"/>
                  </a:lnTo>
                  <a:cubicBezTo>
                    <a:pt x="1436" y="11056"/>
                    <a:pt x="1436" y="11045"/>
                    <a:pt x="1436" y="11034"/>
                  </a:cubicBezTo>
                  <a:close/>
                  <a:moveTo>
                    <a:pt x="1521" y="11077"/>
                  </a:moveTo>
                  <a:lnTo>
                    <a:pt x="1489" y="11109"/>
                  </a:lnTo>
                  <a:lnTo>
                    <a:pt x="1489" y="11077"/>
                  </a:lnTo>
                  <a:close/>
                  <a:moveTo>
                    <a:pt x="1360" y="11195"/>
                  </a:moveTo>
                  <a:cubicBezTo>
                    <a:pt x="1372" y="11195"/>
                    <a:pt x="1372" y="11205"/>
                    <a:pt x="1382" y="11205"/>
                  </a:cubicBezTo>
                  <a:cubicBezTo>
                    <a:pt x="1361" y="11226"/>
                    <a:pt x="1340" y="11238"/>
                    <a:pt x="1329" y="11258"/>
                  </a:cubicBezTo>
                  <a:lnTo>
                    <a:pt x="1329" y="11258"/>
                  </a:lnTo>
                  <a:lnTo>
                    <a:pt x="1360" y="11195"/>
                  </a:lnTo>
                  <a:close/>
                  <a:moveTo>
                    <a:pt x="4527" y="8503"/>
                  </a:moveTo>
                  <a:cubicBezTo>
                    <a:pt x="4574" y="8503"/>
                    <a:pt x="4619" y="8507"/>
                    <a:pt x="4669" y="8507"/>
                  </a:cubicBezTo>
                  <a:cubicBezTo>
                    <a:pt x="4798" y="8604"/>
                    <a:pt x="4905" y="8721"/>
                    <a:pt x="5001" y="8839"/>
                  </a:cubicBezTo>
                  <a:cubicBezTo>
                    <a:pt x="5183" y="9085"/>
                    <a:pt x="5258" y="9364"/>
                    <a:pt x="5376" y="9632"/>
                  </a:cubicBezTo>
                  <a:cubicBezTo>
                    <a:pt x="5151" y="9792"/>
                    <a:pt x="4948" y="9974"/>
                    <a:pt x="4755" y="10156"/>
                  </a:cubicBezTo>
                  <a:cubicBezTo>
                    <a:pt x="4294" y="10070"/>
                    <a:pt x="4102" y="9589"/>
                    <a:pt x="3845" y="9257"/>
                  </a:cubicBezTo>
                  <a:lnTo>
                    <a:pt x="3834" y="9257"/>
                  </a:lnTo>
                  <a:cubicBezTo>
                    <a:pt x="3887" y="9503"/>
                    <a:pt x="4059" y="9739"/>
                    <a:pt x="4220" y="9920"/>
                  </a:cubicBezTo>
                  <a:cubicBezTo>
                    <a:pt x="4337" y="10060"/>
                    <a:pt x="4487" y="10220"/>
                    <a:pt x="4669" y="10231"/>
                  </a:cubicBezTo>
                  <a:lnTo>
                    <a:pt x="4358" y="10542"/>
                  </a:lnTo>
                  <a:cubicBezTo>
                    <a:pt x="4091" y="10777"/>
                    <a:pt x="3823" y="11013"/>
                    <a:pt x="3534" y="11227"/>
                  </a:cubicBezTo>
                  <a:cubicBezTo>
                    <a:pt x="3385" y="11345"/>
                    <a:pt x="3223" y="11452"/>
                    <a:pt x="3052" y="11538"/>
                  </a:cubicBezTo>
                  <a:cubicBezTo>
                    <a:pt x="3009" y="11559"/>
                    <a:pt x="2978" y="11569"/>
                    <a:pt x="2935" y="11591"/>
                  </a:cubicBezTo>
                  <a:cubicBezTo>
                    <a:pt x="2924" y="11591"/>
                    <a:pt x="2913" y="11602"/>
                    <a:pt x="2892" y="11602"/>
                  </a:cubicBezTo>
                  <a:cubicBezTo>
                    <a:pt x="2721" y="11569"/>
                    <a:pt x="2592" y="11495"/>
                    <a:pt x="2464" y="11334"/>
                  </a:cubicBezTo>
                  <a:cubicBezTo>
                    <a:pt x="2345" y="11163"/>
                    <a:pt x="2250" y="10970"/>
                    <a:pt x="2281" y="10767"/>
                  </a:cubicBezTo>
                  <a:cubicBezTo>
                    <a:pt x="2335" y="10703"/>
                    <a:pt x="2388" y="10649"/>
                    <a:pt x="2442" y="10596"/>
                  </a:cubicBezTo>
                  <a:cubicBezTo>
                    <a:pt x="2549" y="10488"/>
                    <a:pt x="2635" y="10370"/>
                    <a:pt x="2731" y="10253"/>
                  </a:cubicBezTo>
                  <a:cubicBezTo>
                    <a:pt x="2859" y="10103"/>
                    <a:pt x="3042" y="9996"/>
                    <a:pt x="3192" y="9867"/>
                  </a:cubicBezTo>
                  <a:cubicBezTo>
                    <a:pt x="3427" y="9653"/>
                    <a:pt x="3642" y="9418"/>
                    <a:pt x="3834" y="9161"/>
                  </a:cubicBezTo>
                  <a:cubicBezTo>
                    <a:pt x="3952" y="9000"/>
                    <a:pt x="4080" y="8828"/>
                    <a:pt x="4177" y="8647"/>
                  </a:cubicBezTo>
                  <a:cubicBezTo>
                    <a:pt x="4198" y="8625"/>
                    <a:pt x="4220" y="8614"/>
                    <a:pt x="4230" y="8604"/>
                  </a:cubicBezTo>
                  <a:cubicBezTo>
                    <a:pt x="4305" y="8550"/>
                    <a:pt x="4380" y="8529"/>
                    <a:pt x="4455" y="8507"/>
                  </a:cubicBezTo>
                  <a:cubicBezTo>
                    <a:pt x="4480" y="8504"/>
                    <a:pt x="4504" y="8503"/>
                    <a:pt x="4527" y="8503"/>
                  </a:cubicBezTo>
                  <a:close/>
                  <a:moveTo>
                    <a:pt x="708" y="10177"/>
                  </a:moveTo>
                  <a:cubicBezTo>
                    <a:pt x="772" y="10413"/>
                    <a:pt x="858" y="10649"/>
                    <a:pt x="1039" y="10820"/>
                  </a:cubicBezTo>
                  <a:cubicBezTo>
                    <a:pt x="1125" y="10895"/>
                    <a:pt x="1253" y="10981"/>
                    <a:pt x="1393" y="11024"/>
                  </a:cubicBezTo>
                  <a:cubicBezTo>
                    <a:pt x="1329" y="11174"/>
                    <a:pt x="1243" y="11312"/>
                    <a:pt x="1125" y="11420"/>
                  </a:cubicBezTo>
                  <a:cubicBezTo>
                    <a:pt x="971" y="11525"/>
                    <a:pt x="810" y="11605"/>
                    <a:pt x="654" y="11605"/>
                  </a:cubicBezTo>
                  <a:cubicBezTo>
                    <a:pt x="539" y="11605"/>
                    <a:pt x="426" y="11561"/>
                    <a:pt x="322" y="11452"/>
                  </a:cubicBezTo>
                  <a:cubicBezTo>
                    <a:pt x="97" y="11217"/>
                    <a:pt x="194" y="10895"/>
                    <a:pt x="332" y="10649"/>
                  </a:cubicBezTo>
                  <a:cubicBezTo>
                    <a:pt x="440" y="10477"/>
                    <a:pt x="589" y="10339"/>
                    <a:pt x="708" y="10177"/>
                  </a:cubicBezTo>
                  <a:close/>
                  <a:moveTo>
                    <a:pt x="7078" y="3850"/>
                  </a:moveTo>
                  <a:cubicBezTo>
                    <a:pt x="7078" y="3871"/>
                    <a:pt x="7089" y="3914"/>
                    <a:pt x="7121" y="3935"/>
                  </a:cubicBezTo>
                  <a:cubicBezTo>
                    <a:pt x="7164" y="3983"/>
                    <a:pt x="7222" y="4002"/>
                    <a:pt x="7284" y="4002"/>
                  </a:cubicBezTo>
                  <a:cubicBezTo>
                    <a:pt x="7376" y="4002"/>
                    <a:pt x="7477" y="3960"/>
                    <a:pt x="7561" y="3903"/>
                  </a:cubicBezTo>
                  <a:lnTo>
                    <a:pt x="7561" y="3903"/>
                  </a:lnTo>
                  <a:cubicBezTo>
                    <a:pt x="7539" y="4021"/>
                    <a:pt x="7539" y="4128"/>
                    <a:pt x="7689" y="4214"/>
                  </a:cubicBezTo>
                  <a:cubicBezTo>
                    <a:pt x="7748" y="4251"/>
                    <a:pt x="7817" y="4267"/>
                    <a:pt x="7888" y="4267"/>
                  </a:cubicBezTo>
                  <a:cubicBezTo>
                    <a:pt x="7959" y="4267"/>
                    <a:pt x="8032" y="4251"/>
                    <a:pt x="8096" y="4224"/>
                  </a:cubicBezTo>
                  <a:lnTo>
                    <a:pt x="8096" y="4224"/>
                  </a:lnTo>
                  <a:cubicBezTo>
                    <a:pt x="8053" y="4321"/>
                    <a:pt x="8063" y="4438"/>
                    <a:pt x="8149" y="4524"/>
                  </a:cubicBezTo>
                  <a:cubicBezTo>
                    <a:pt x="8203" y="4578"/>
                    <a:pt x="8272" y="4602"/>
                    <a:pt x="8344" y="4602"/>
                  </a:cubicBezTo>
                  <a:cubicBezTo>
                    <a:pt x="8358" y="4602"/>
                    <a:pt x="8371" y="4601"/>
                    <a:pt x="8385" y="4599"/>
                  </a:cubicBezTo>
                  <a:lnTo>
                    <a:pt x="8385" y="4599"/>
                  </a:lnTo>
                  <a:cubicBezTo>
                    <a:pt x="8363" y="4706"/>
                    <a:pt x="8406" y="4835"/>
                    <a:pt x="8470" y="4920"/>
                  </a:cubicBezTo>
                  <a:cubicBezTo>
                    <a:pt x="8546" y="4995"/>
                    <a:pt x="8653" y="5028"/>
                    <a:pt x="8760" y="5038"/>
                  </a:cubicBezTo>
                  <a:lnTo>
                    <a:pt x="8877" y="5038"/>
                  </a:lnTo>
                  <a:cubicBezTo>
                    <a:pt x="8834" y="5145"/>
                    <a:pt x="8877" y="5285"/>
                    <a:pt x="8952" y="5370"/>
                  </a:cubicBezTo>
                  <a:cubicBezTo>
                    <a:pt x="9009" y="5435"/>
                    <a:pt x="9105" y="5468"/>
                    <a:pt x="9200" y="5468"/>
                  </a:cubicBezTo>
                  <a:cubicBezTo>
                    <a:pt x="9214" y="5468"/>
                    <a:pt x="9227" y="5468"/>
                    <a:pt x="9241" y="5466"/>
                  </a:cubicBezTo>
                  <a:lnTo>
                    <a:pt x="9241" y="5466"/>
                  </a:lnTo>
                  <a:cubicBezTo>
                    <a:pt x="9231" y="5530"/>
                    <a:pt x="9241" y="5606"/>
                    <a:pt x="9274" y="5680"/>
                  </a:cubicBezTo>
                  <a:cubicBezTo>
                    <a:pt x="9333" y="5818"/>
                    <a:pt x="9481" y="5874"/>
                    <a:pt x="9629" y="5874"/>
                  </a:cubicBezTo>
                  <a:cubicBezTo>
                    <a:pt x="9643" y="5874"/>
                    <a:pt x="9656" y="5874"/>
                    <a:pt x="9669" y="5873"/>
                  </a:cubicBezTo>
                  <a:lnTo>
                    <a:pt x="9669" y="5873"/>
                  </a:lnTo>
                  <a:cubicBezTo>
                    <a:pt x="9562" y="6002"/>
                    <a:pt x="9509" y="6173"/>
                    <a:pt x="9562" y="6334"/>
                  </a:cubicBezTo>
                  <a:cubicBezTo>
                    <a:pt x="9584" y="6387"/>
                    <a:pt x="9669" y="6484"/>
                    <a:pt x="9755" y="6548"/>
                  </a:cubicBezTo>
                  <a:cubicBezTo>
                    <a:pt x="9691" y="6665"/>
                    <a:pt x="9691" y="6815"/>
                    <a:pt x="9766" y="6933"/>
                  </a:cubicBezTo>
                  <a:cubicBezTo>
                    <a:pt x="9809" y="6987"/>
                    <a:pt x="9873" y="7051"/>
                    <a:pt x="9948" y="7094"/>
                  </a:cubicBezTo>
                  <a:cubicBezTo>
                    <a:pt x="9873" y="7190"/>
                    <a:pt x="9852" y="7340"/>
                    <a:pt x="9884" y="7458"/>
                  </a:cubicBezTo>
                  <a:cubicBezTo>
                    <a:pt x="9873" y="7469"/>
                    <a:pt x="9852" y="7479"/>
                    <a:pt x="9852" y="7490"/>
                  </a:cubicBezTo>
                  <a:cubicBezTo>
                    <a:pt x="9745" y="7940"/>
                    <a:pt x="9691" y="8379"/>
                    <a:pt x="9531" y="8807"/>
                  </a:cubicBezTo>
                  <a:cubicBezTo>
                    <a:pt x="9359" y="9257"/>
                    <a:pt x="9134" y="9675"/>
                    <a:pt x="8856" y="10070"/>
                  </a:cubicBezTo>
                  <a:cubicBezTo>
                    <a:pt x="8599" y="10434"/>
                    <a:pt x="8310" y="10777"/>
                    <a:pt x="8010" y="11120"/>
                  </a:cubicBezTo>
                  <a:cubicBezTo>
                    <a:pt x="7839" y="11312"/>
                    <a:pt x="7656" y="11484"/>
                    <a:pt x="7453" y="11623"/>
                  </a:cubicBezTo>
                  <a:cubicBezTo>
                    <a:pt x="7561" y="11420"/>
                    <a:pt x="7539" y="11174"/>
                    <a:pt x="7442" y="10960"/>
                  </a:cubicBezTo>
                  <a:cubicBezTo>
                    <a:pt x="7389" y="10831"/>
                    <a:pt x="7304" y="10724"/>
                    <a:pt x="7196" y="10638"/>
                  </a:cubicBezTo>
                  <a:cubicBezTo>
                    <a:pt x="7121" y="10584"/>
                    <a:pt x="7057" y="10563"/>
                    <a:pt x="7025" y="10467"/>
                  </a:cubicBezTo>
                  <a:cubicBezTo>
                    <a:pt x="7025" y="10456"/>
                    <a:pt x="7025" y="10446"/>
                    <a:pt x="7014" y="10424"/>
                  </a:cubicBezTo>
                  <a:lnTo>
                    <a:pt x="7014" y="10424"/>
                  </a:lnTo>
                  <a:cubicBezTo>
                    <a:pt x="7025" y="10434"/>
                    <a:pt x="7035" y="10434"/>
                    <a:pt x="7047" y="10434"/>
                  </a:cubicBezTo>
                  <a:cubicBezTo>
                    <a:pt x="7185" y="10403"/>
                    <a:pt x="7304" y="10231"/>
                    <a:pt x="7399" y="10135"/>
                  </a:cubicBezTo>
                  <a:cubicBezTo>
                    <a:pt x="7518" y="10017"/>
                    <a:pt x="7635" y="9889"/>
                    <a:pt x="7721" y="9739"/>
                  </a:cubicBezTo>
                  <a:cubicBezTo>
                    <a:pt x="7721" y="9717"/>
                    <a:pt x="7721" y="9706"/>
                    <a:pt x="7710" y="9696"/>
                  </a:cubicBezTo>
                  <a:cubicBezTo>
                    <a:pt x="7710" y="9685"/>
                    <a:pt x="7721" y="9685"/>
                    <a:pt x="7721" y="9675"/>
                  </a:cubicBezTo>
                  <a:cubicBezTo>
                    <a:pt x="7730" y="9666"/>
                    <a:pt x="7718" y="9650"/>
                    <a:pt x="7707" y="9650"/>
                  </a:cubicBezTo>
                  <a:cubicBezTo>
                    <a:pt x="7704" y="9650"/>
                    <a:pt x="7701" y="9651"/>
                    <a:pt x="7699" y="9653"/>
                  </a:cubicBezTo>
                  <a:cubicBezTo>
                    <a:pt x="7549" y="9782"/>
                    <a:pt x="7421" y="9932"/>
                    <a:pt x="7282" y="10060"/>
                  </a:cubicBezTo>
                  <a:cubicBezTo>
                    <a:pt x="7196" y="10146"/>
                    <a:pt x="7100" y="10231"/>
                    <a:pt x="7014" y="10317"/>
                  </a:cubicBezTo>
                  <a:cubicBezTo>
                    <a:pt x="7014" y="10285"/>
                    <a:pt x="7014" y="10253"/>
                    <a:pt x="7004" y="10231"/>
                  </a:cubicBezTo>
                  <a:cubicBezTo>
                    <a:pt x="6928" y="9717"/>
                    <a:pt x="6533" y="9311"/>
                    <a:pt x="6050" y="9182"/>
                  </a:cubicBezTo>
                  <a:cubicBezTo>
                    <a:pt x="6169" y="9107"/>
                    <a:pt x="6276" y="8978"/>
                    <a:pt x="6372" y="8882"/>
                  </a:cubicBezTo>
                  <a:cubicBezTo>
                    <a:pt x="6500" y="8764"/>
                    <a:pt x="6618" y="8636"/>
                    <a:pt x="6714" y="8497"/>
                  </a:cubicBezTo>
                  <a:cubicBezTo>
                    <a:pt x="6731" y="8472"/>
                    <a:pt x="6716" y="8447"/>
                    <a:pt x="6698" y="8447"/>
                  </a:cubicBezTo>
                  <a:cubicBezTo>
                    <a:pt x="6693" y="8447"/>
                    <a:pt x="6687" y="8449"/>
                    <a:pt x="6682" y="8454"/>
                  </a:cubicBezTo>
                  <a:cubicBezTo>
                    <a:pt x="6650" y="8475"/>
                    <a:pt x="6629" y="8507"/>
                    <a:pt x="6607" y="8529"/>
                  </a:cubicBezTo>
                  <a:cubicBezTo>
                    <a:pt x="6490" y="8614"/>
                    <a:pt x="6383" y="8721"/>
                    <a:pt x="6264" y="8818"/>
                  </a:cubicBezTo>
                  <a:cubicBezTo>
                    <a:pt x="6200" y="8871"/>
                    <a:pt x="6136" y="8925"/>
                    <a:pt x="6072" y="8968"/>
                  </a:cubicBezTo>
                  <a:cubicBezTo>
                    <a:pt x="6061" y="8978"/>
                    <a:pt x="5976" y="9042"/>
                    <a:pt x="5933" y="9085"/>
                  </a:cubicBezTo>
                  <a:cubicBezTo>
                    <a:pt x="5815" y="8785"/>
                    <a:pt x="5643" y="8529"/>
                    <a:pt x="5419" y="8314"/>
                  </a:cubicBezTo>
                  <a:lnTo>
                    <a:pt x="5451" y="8314"/>
                  </a:lnTo>
                  <a:cubicBezTo>
                    <a:pt x="5890" y="8229"/>
                    <a:pt x="6383" y="8164"/>
                    <a:pt x="6790" y="7972"/>
                  </a:cubicBezTo>
                  <a:cubicBezTo>
                    <a:pt x="6839" y="7952"/>
                    <a:pt x="6824" y="7875"/>
                    <a:pt x="6768" y="7875"/>
                  </a:cubicBezTo>
                  <a:cubicBezTo>
                    <a:pt x="6765" y="7875"/>
                    <a:pt x="6761" y="7875"/>
                    <a:pt x="6757" y="7876"/>
                  </a:cubicBezTo>
                  <a:cubicBezTo>
                    <a:pt x="6361" y="7940"/>
                    <a:pt x="5965" y="8069"/>
                    <a:pt x="5569" y="8154"/>
                  </a:cubicBezTo>
                  <a:cubicBezTo>
                    <a:pt x="5997" y="7940"/>
                    <a:pt x="6393" y="7640"/>
                    <a:pt x="6725" y="7286"/>
                  </a:cubicBezTo>
                  <a:cubicBezTo>
                    <a:pt x="6907" y="7094"/>
                    <a:pt x="7068" y="6891"/>
                    <a:pt x="7228" y="6677"/>
                  </a:cubicBezTo>
                  <a:cubicBezTo>
                    <a:pt x="7378" y="6484"/>
                    <a:pt x="7603" y="6248"/>
                    <a:pt x="7678" y="6013"/>
                  </a:cubicBezTo>
                  <a:cubicBezTo>
                    <a:pt x="7686" y="5996"/>
                    <a:pt x="7669" y="5973"/>
                    <a:pt x="7651" y="5973"/>
                  </a:cubicBezTo>
                  <a:cubicBezTo>
                    <a:pt x="7645" y="5973"/>
                    <a:pt x="7640" y="5975"/>
                    <a:pt x="7635" y="5980"/>
                  </a:cubicBezTo>
                  <a:cubicBezTo>
                    <a:pt x="7453" y="6120"/>
                    <a:pt x="7335" y="6355"/>
                    <a:pt x="7207" y="6527"/>
                  </a:cubicBezTo>
                  <a:cubicBezTo>
                    <a:pt x="7057" y="6730"/>
                    <a:pt x="6907" y="6933"/>
                    <a:pt x="6736" y="7126"/>
                  </a:cubicBezTo>
                  <a:cubicBezTo>
                    <a:pt x="6393" y="7512"/>
                    <a:pt x="6029" y="7854"/>
                    <a:pt x="5579" y="8090"/>
                  </a:cubicBezTo>
                  <a:lnTo>
                    <a:pt x="5740" y="7704"/>
                  </a:lnTo>
                  <a:cubicBezTo>
                    <a:pt x="5783" y="7619"/>
                    <a:pt x="5815" y="7543"/>
                    <a:pt x="5847" y="7458"/>
                  </a:cubicBezTo>
                  <a:cubicBezTo>
                    <a:pt x="5869" y="7405"/>
                    <a:pt x="5933" y="7137"/>
                    <a:pt x="5976" y="7115"/>
                  </a:cubicBezTo>
                  <a:cubicBezTo>
                    <a:pt x="5976" y="7115"/>
                    <a:pt x="5986" y="7105"/>
                    <a:pt x="5986" y="7094"/>
                  </a:cubicBezTo>
                  <a:cubicBezTo>
                    <a:pt x="5986" y="7071"/>
                    <a:pt x="5970" y="7053"/>
                    <a:pt x="5948" y="7053"/>
                  </a:cubicBezTo>
                  <a:cubicBezTo>
                    <a:pt x="5940" y="7053"/>
                    <a:pt x="5931" y="7056"/>
                    <a:pt x="5922" y="7062"/>
                  </a:cubicBezTo>
                  <a:cubicBezTo>
                    <a:pt x="5804" y="7158"/>
                    <a:pt x="5740" y="7405"/>
                    <a:pt x="5676" y="7533"/>
                  </a:cubicBezTo>
                  <a:cubicBezTo>
                    <a:pt x="5579" y="7769"/>
                    <a:pt x="5472" y="7993"/>
                    <a:pt x="5376" y="8229"/>
                  </a:cubicBezTo>
                  <a:lnTo>
                    <a:pt x="5376" y="8272"/>
                  </a:lnTo>
                  <a:cubicBezTo>
                    <a:pt x="5226" y="8122"/>
                    <a:pt x="5044" y="8004"/>
                    <a:pt x="4851" y="7897"/>
                  </a:cubicBezTo>
                  <a:cubicBezTo>
                    <a:pt x="4851" y="7897"/>
                    <a:pt x="4851" y="7886"/>
                    <a:pt x="4841" y="7886"/>
                  </a:cubicBezTo>
                  <a:cubicBezTo>
                    <a:pt x="4937" y="7812"/>
                    <a:pt x="5022" y="7726"/>
                    <a:pt x="5108" y="7640"/>
                  </a:cubicBezTo>
                  <a:cubicBezTo>
                    <a:pt x="5215" y="7533"/>
                    <a:pt x="5333" y="7415"/>
                    <a:pt x="5419" y="7298"/>
                  </a:cubicBezTo>
                  <a:cubicBezTo>
                    <a:pt x="5427" y="7289"/>
                    <a:pt x="5415" y="7273"/>
                    <a:pt x="5405" y="7273"/>
                  </a:cubicBezTo>
                  <a:cubicBezTo>
                    <a:pt x="5402" y="7273"/>
                    <a:pt x="5400" y="7274"/>
                    <a:pt x="5398" y="7276"/>
                  </a:cubicBezTo>
                  <a:cubicBezTo>
                    <a:pt x="5279" y="7383"/>
                    <a:pt x="5172" y="7501"/>
                    <a:pt x="5065" y="7608"/>
                  </a:cubicBezTo>
                  <a:cubicBezTo>
                    <a:pt x="4980" y="7683"/>
                    <a:pt x="4905" y="7758"/>
                    <a:pt x="4830" y="7833"/>
                  </a:cubicBezTo>
                  <a:cubicBezTo>
                    <a:pt x="4605" y="7190"/>
                    <a:pt x="4037" y="6558"/>
                    <a:pt x="3331" y="6537"/>
                  </a:cubicBezTo>
                  <a:cubicBezTo>
                    <a:pt x="3523" y="6280"/>
                    <a:pt x="3727" y="6034"/>
                    <a:pt x="3941" y="5798"/>
                  </a:cubicBezTo>
                  <a:cubicBezTo>
                    <a:pt x="3973" y="5787"/>
                    <a:pt x="3994" y="5756"/>
                    <a:pt x="4006" y="5723"/>
                  </a:cubicBezTo>
                  <a:cubicBezTo>
                    <a:pt x="4037" y="5691"/>
                    <a:pt x="4070" y="5659"/>
                    <a:pt x="4091" y="5627"/>
                  </a:cubicBezTo>
                  <a:cubicBezTo>
                    <a:pt x="4241" y="5477"/>
                    <a:pt x="4391" y="5338"/>
                    <a:pt x="4551" y="5199"/>
                  </a:cubicBezTo>
                  <a:cubicBezTo>
                    <a:pt x="4691" y="5081"/>
                    <a:pt x="4862" y="4974"/>
                    <a:pt x="4958" y="4824"/>
                  </a:cubicBezTo>
                  <a:cubicBezTo>
                    <a:pt x="4977" y="4796"/>
                    <a:pt x="4956" y="4768"/>
                    <a:pt x="4928" y="4768"/>
                  </a:cubicBezTo>
                  <a:cubicBezTo>
                    <a:pt x="4924" y="4768"/>
                    <a:pt x="4920" y="4769"/>
                    <a:pt x="4915" y="4771"/>
                  </a:cubicBezTo>
                  <a:cubicBezTo>
                    <a:pt x="4734" y="4824"/>
                    <a:pt x="4584" y="4985"/>
                    <a:pt x="4434" y="5113"/>
                  </a:cubicBezTo>
                  <a:cubicBezTo>
                    <a:pt x="4273" y="5263"/>
                    <a:pt x="4113" y="5413"/>
                    <a:pt x="3952" y="5573"/>
                  </a:cubicBezTo>
                  <a:cubicBezTo>
                    <a:pt x="3866" y="5392"/>
                    <a:pt x="3706" y="5231"/>
                    <a:pt x="3566" y="5102"/>
                  </a:cubicBezTo>
                  <a:cubicBezTo>
                    <a:pt x="3416" y="4981"/>
                    <a:pt x="3256" y="4833"/>
                    <a:pt x="3059" y="4833"/>
                  </a:cubicBezTo>
                  <a:cubicBezTo>
                    <a:pt x="3047" y="4833"/>
                    <a:pt x="3034" y="4833"/>
                    <a:pt x="3020" y="4835"/>
                  </a:cubicBezTo>
                  <a:cubicBezTo>
                    <a:pt x="3020" y="4824"/>
                    <a:pt x="3020" y="4824"/>
                    <a:pt x="3031" y="4813"/>
                  </a:cubicBezTo>
                  <a:cubicBezTo>
                    <a:pt x="3202" y="4738"/>
                    <a:pt x="3363" y="4621"/>
                    <a:pt x="3545" y="4556"/>
                  </a:cubicBezTo>
                  <a:cubicBezTo>
                    <a:pt x="3759" y="4481"/>
                    <a:pt x="3984" y="4428"/>
                    <a:pt x="4198" y="4385"/>
                  </a:cubicBezTo>
                  <a:cubicBezTo>
                    <a:pt x="4637" y="4299"/>
                    <a:pt x="5087" y="4278"/>
                    <a:pt x="5526" y="4224"/>
                  </a:cubicBezTo>
                  <a:cubicBezTo>
                    <a:pt x="5900" y="4192"/>
                    <a:pt x="6276" y="4128"/>
                    <a:pt x="6629" y="4021"/>
                  </a:cubicBezTo>
                  <a:cubicBezTo>
                    <a:pt x="6640" y="4010"/>
                    <a:pt x="6650" y="4010"/>
                    <a:pt x="6650" y="4010"/>
                  </a:cubicBezTo>
                  <a:lnTo>
                    <a:pt x="6650" y="4010"/>
                  </a:lnTo>
                  <a:cubicBezTo>
                    <a:pt x="6618" y="4031"/>
                    <a:pt x="6575" y="4064"/>
                    <a:pt x="6533" y="4085"/>
                  </a:cubicBezTo>
                  <a:cubicBezTo>
                    <a:pt x="6425" y="4138"/>
                    <a:pt x="6318" y="4192"/>
                    <a:pt x="6211" y="4235"/>
                  </a:cubicBezTo>
                  <a:cubicBezTo>
                    <a:pt x="5965" y="4342"/>
                    <a:pt x="5708" y="4417"/>
                    <a:pt x="5451" y="4460"/>
                  </a:cubicBezTo>
                  <a:cubicBezTo>
                    <a:pt x="5440" y="4460"/>
                    <a:pt x="5451" y="4471"/>
                    <a:pt x="5451" y="4471"/>
                  </a:cubicBezTo>
                  <a:cubicBezTo>
                    <a:pt x="5708" y="4428"/>
                    <a:pt x="5954" y="4364"/>
                    <a:pt x="6200" y="4267"/>
                  </a:cubicBezTo>
                  <a:cubicBezTo>
                    <a:pt x="6318" y="4224"/>
                    <a:pt x="6436" y="4171"/>
                    <a:pt x="6543" y="4107"/>
                  </a:cubicBezTo>
                  <a:cubicBezTo>
                    <a:pt x="6629" y="4064"/>
                    <a:pt x="6725" y="4021"/>
                    <a:pt x="6811" y="3957"/>
                  </a:cubicBezTo>
                  <a:cubicBezTo>
                    <a:pt x="6843" y="3946"/>
                    <a:pt x="6875" y="3935"/>
                    <a:pt x="6907" y="3914"/>
                  </a:cubicBezTo>
                  <a:lnTo>
                    <a:pt x="6907" y="3914"/>
                  </a:lnTo>
                  <a:cubicBezTo>
                    <a:pt x="6897" y="3978"/>
                    <a:pt x="6918" y="4053"/>
                    <a:pt x="6971" y="4096"/>
                  </a:cubicBezTo>
                  <a:cubicBezTo>
                    <a:pt x="7012" y="4132"/>
                    <a:pt x="7064" y="4147"/>
                    <a:pt x="7118" y="4147"/>
                  </a:cubicBezTo>
                  <a:cubicBezTo>
                    <a:pt x="7193" y="4147"/>
                    <a:pt x="7273" y="4118"/>
                    <a:pt x="7335" y="4074"/>
                  </a:cubicBezTo>
                  <a:cubicBezTo>
                    <a:pt x="7346" y="4064"/>
                    <a:pt x="7335" y="4053"/>
                    <a:pt x="7325" y="4053"/>
                  </a:cubicBezTo>
                  <a:cubicBezTo>
                    <a:pt x="7252" y="4067"/>
                    <a:pt x="7179" y="4102"/>
                    <a:pt x="7109" y="4102"/>
                  </a:cubicBezTo>
                  <a:cubicBezTo>
                    <a:pt x="7076" y="4102"/>
                    <a:pt x="7045" y="4094"/>
                    <a:pt x="7014" y="4074"/>
                  </a:cubicBezTo>
                  <a:cubicBezTo>
                    <a:pt x="6950" y="4031"/>
                    <a:pt x="6939" y="3967"/>
                    <a:pt x="6950" y="3903"/>
                  </a:cubicBezTo>
                  <a:cubicBezTo>
                    <a:pt x="6993" y="3881"/>
                    <a:pt x="7035" y="3860"/>
                    <a:pt x="7078" y="3850"/>
                  </a:cubicBezTo>
                  <a:close/>
                  <a:moveTo>
                    <a:pt x="5578" y="9863"/>
                  </a:moveTo>
                  <a:cubicBezTo>
                    <a:pt x="5606" y="9863"/>
                    <a:pt x="5635" y="9865"/>
                    <a:pt x="5665" y="9867"/>
                  </a:cubicBezTo>
                  <a:cubicBezTo>
                    <a:pt x="5793" y="9942"/>
                    <a:pt x="5900" y="10028"/>
                    <a:pt x="6007" y="10135"/>
                  </a:cubicBezTo>
                  <a:cubicBezTo>
                    <a:pt x="6104" y="10242"/>
                    <a:pt x="6169" y="10370"/>
                    <a:pt x="6254" y="10488"/>
                  </a:cubicBezTo>
                  <a:cubicBezTo>
                    <a:pt x="6254" y="10488"/>
                    <a:pt x="6264" y="10488"/>
                    <a:pt x="6264" y="10477"/>
                  </a:cubicBezTo>
                  <a:cubicBezTo>
                    <a:pt x="6190" y="10231"/>
                    <a:pt x="5943" y="9996"/>
                    <a:pt x="5719" y="9867"/>
                  </a:cubicBezTo>
                  <a:lnTo>
                    <a:pt x="5719" y="9867"/>
                  </a:lnTo>
                  <a:cubicBezTo>
                    <a:pt x="5815" y="9899"/>
                    <a:pt x="5912" y="9963"/>
                    <a:pt x="6007" y="9985"/>
                  </a:cubicBezTo>
                  <a:lnTo>
                    <a:pt x="6136" y="10113"/>
                  </a:lnTo>
                  <a:cubicBezTo>
                    <a:pt x="6233" y="10231"/>
                    <a:pt x="6297" y="10360"/>
                    <a:pt x="6318" y="10510"/>
                  </a:cubicBezTo>
                  <a:lnTo>
                    <a:pt x="6318" y="10681"/>
                  </a:lnTo>
                  <a:cubicBezTo>
                    <a:pt x="5793" y="10970"/>
                    <a:pt x="5301" y="11324"/>
                    <a:pt x="4808" y="11688"/>
                  </a:cubicBezTo>
                  <a:lnTo>
                    <a:pt x="4744" y="11719"/>
                  </a:lnTo>
                  <a:cubicBezTo>
                    <a:pt x="4573" y="11655"/>
                    <a:pt x="4412" y="11655"/>
                    <a:pt x="4273" y="11505"/>
                  </a:cubicBezTo>
                  <a:cubicBezTo>
                    <a:pt x="4134" y="11355"/>
                    <a:pt x="4080" y="11131"/>
                    <a:pt x="4134" y="10927"/>
                  </a:cubicBezTo>
                  <a:lnTo>
                    <a:pt x="4744" y="10413"/>
                  </a:lnTo>
                  <a:cubicBezTo>
                    <a:pt x="4744" y="10617"/>
                    <a:pt x="4830" y="10799"/>
                    <a:pt x="4980" y="10948"/>
                  </a:cubicBezTo>
                  <a:cubicBezTo>
                    <a:pt x="5072" y="11050"/>
                    <a:pt x="5252" y="11208"/>
                    <a:pt x="5410" y="11208"/>
                  </a:cubicBezTo>
                  <a:cubicBezTo>
                    <a:pt x="5435" y="11208"/>
                    <a:pt x="5460" y="11204"/>
                    <a:pt x="5483" y="11195"/>
                  </a:cubicBezTo>
                  <a:cubicBezTo>
                    <a:pt x="5505" y="11184"/>
                    <a:pt x="5505" y="11152"/>
                    <a:pt x="5494" y="11131"/>
                  </a:cubicBezTo>
                  <a:cubicBezTo>
                    <a:pt x="5451" y="11077"/>
                    <a:pt x="5386" y="11067"/>
                    <a:pt x="5322" y="11034"/>
                  </a:cubicBezTo>
                  <a:cubicBezTo>
                    <a:pt x="5237" y="10991"/>
                    <a:pt x="5151" y="10938"/>
                    <a:pt x="5087" y="10874"/>
                  </a:cubicBezTo>
                  <a:cubicBezTo>
                    <a:pt x="4937" y="10745"/>
                    <a:pt x="4819" y="10563"/>
                    <a:pt x="4798" y="10360"/>
                  </a:cubicBezTo>
                  <a:cubicBezTo>
                    <a:pt x="4980" y="10210"/>
                    <a:pt x="5162" y="10049"/>
                    <a:pt x="5344" y="9899"/>
                  </a:cubicBezTo>
                  <a:cubicBezTo>
                    <a:pt x="5416" y="9875"/>
                    <a:pt x="5494" y="9863"/>
                    <a:pt x="5578" y="9863"/>
                  </a:cubicBezTo>
                  <a:close/>
                  <a:moveTo>
                    <a:pt x="2174" y="10852"/>
                  </a:moveTo>
                  <a:lnTo>
                    <a:pt x="2174" y="10852"/>
                  </a:lnTo>
                  <a:cubicBezTo>
                    <a:pt x="2153" y="11152"/>
                    <a:pt x="2388" y="11569"/>
                    <a:pt x="2667" y="11698"/>
                  </a:cubicBezTo>
                  <a:cubicBezTo>
                    <a:pt x="2560" y="11731"/>
                    <a:pt x="2453" y="11762"/>
                    <a:pt x="2335" y="11784"/>
                  </a:cubicBezTo>
                  <a:cubicBezTo>
                    <a:pt x="2265" y="11794"/>
                    <a:pt x="2194" y="11799"/>
                    <a:pt x="2125" y="11799"/>
                  </a:cubicBezTo>
                  <a:cubicBezTo>
                    <a:pt x="1833" y="11799"/>
                    <a:pt x="1549" y="11708"/>
                    <a:pt x="1307" y="11527"/>
                  </a:cubicBezTo>
                  <a:cubicBezTo>
                    <a:pt x="1318" y="11505"/>
                    <a:pt x="1339" y="11484"/>
                    <a:pt x="1382" y="11462"/>
                  </a:cubicBezTo>
                  <a:cubicBezTo>
                    <a:pt x="1387" y="11467"/>
                    <a:pt x="1392" y="11470"/>
                    <a:pt x="1398" y="11470"/>
                  </a:cubicBezTo>
                  <a:cubicBezTo>
                    <a:pt x="1416" y="11470"/>
                    <a:pt x="1433" y="11447"/>
                    <a:pt x="1425" y="11431"/>
                  </a:cubicBezTo>
                  <a:cubicBezTo>
                    <a:pt x="1414" y="11420"/>
                    <a:pt x="1414" y="11409"/>
                    <a:pt x="1403" y="11409"/>
                  </a:cubicBezTo>
                  <a:cubicBezTo>
                    <a:pt x="1510" y="11312"/>
                    <a:pt x="1617" y="11217"/>
                    <a:pt x="1693" y="11098"/>
                  </a:cubicBezTo>
                  <a:cubicBezTo>
                    <a:pt x="1693" y="11104"/>
                    <a:pt x="1695" y="11107"/>
                    <a:pt x="1701" y="11107"/>
                  </a:cubicBezTo>
                  <a:cubicBezTo>
                    <a:pt x="1706" y="11107"/>
                    <a:pt x="1714" y="11104"/>
                    <a:pt x="1724" y="11098"/>
                  </a:cubicBezTo>
                  <a:cubicBezTo>
                    <a:pt x="1885" y="11067"/>
                    <a:pt x="2035" y="10970"/>
                    <a:pt x="2174" y="10852"/>
                  </a:cubicBezTo>
                  <a:close/>
                  <a:moveTo>
                    <a:pt x="2988" y="5102"/>
                  </a:moveTo>
                  <a:cubicBezTo>
                    <a:pt x="3063" y="5135"/>
                    <a:pt x="3128" y="5166"/>
                    <a:pt x="3202" y="5209"/>
                  </a:cubicBezTo>
                  <a:cubicBezTo>
                    <a:pt x="3363" y="5370"/>
                    <a:pt x="3513" y="5542"/>
                    <a:pt x="3673" y="5713"/>
                  </a:cubicBezTo>
                  <a:cubicBezTo>
                    <a:pt x="3676" y="5719"/>
                    <a:pt x="3681" y="5722"/>
                    <a:pt x="3687" y="5722"/>
                  </a:cubicBezTo>
                  <a:cubicBezTo>
                    <a:pt x="3699" y="5722"/>
                    <a:pt x="3713" y="5707"/>
                    <a:pt x="3706" y="5691"/>
                  </a:cubicBezTo>
                  <a:cubicBezTo>
                    <a:pt x="3599" y="5542"/>
                    <a:pt x="3480" y="5413"/>
                    <a:pt x="3342" y="5285"/>
                  </a:cubicBezTo>
                  <a:lnTo>
                    <a:pt x="3342" y="5285"/>
                  </a:lnTo>
                  <a:cubicBezTo>
                    <a:pt x="3513" y="5392"/>
                    <a:pt x="3663" y="5530"/>
                    <a:pt x="3780" y="5745"/>
                  </a:cubicBezTo>
                  <a:cubicBezTo>
                    <a:pt x="3780" y="5745"/>
                    <a:pt x="3791" y="5745"/>
                    <a:pt x="3791" y="5756"/>
                  </a:cubicBezTo>
                  <a:cubicBezTo>
                    <a:pt x="3749" y="5798"/>
                    <a:pt x="3695" y="5852"/>
                    <a:pt x="3652" y="5906"/>
                  </a:cubicBezTo>
                  <a:cubicBezTo>
                    <a:pt x="3523" y="5649"/>
                    <a:pt x="3288" y="5423"/>
                    <a:pt x="3063" y="5252"/>
                  </a:cubicBezTo>
                  <a:cubicBezTo>
                    <a:pt x="3061" y="5250"/>
                    <a:pt x="3059" y="5249"/>
                    <a:pt x="3056" y="5249"/>
                  </a:cubicBezTo>
                  <a:cubicBezTo>
                    <a:pt x="3046" y="5249"/>
                    <a:pt x="3035" y="5265"/>
                    <a:pt x="3052" y="5273"/>
                  </a:cubicBezTo>
                  <a:cubicBezTo>
                    <a:pt x="3159" y="5380"/>
                    <a:pt x="3277" y="5477"/>
                    <a:pt x="3373" y="5595"/>
                  </a:cubicBezTo>
                  <a:cubicBezTo>
                    <a:pt x="3470" y="5702"/>
                    <a:pt x="3545" y="5820"/>
                    <a:pt x="3630" y="5927"/>
                  </a:cubicBezTo>
                  <a:cubicBezTo>
                    <a:pt x="3556" y="6023"/>
                    <a:pt x="3470" y="6109"/>
                    <a:pt x="3395" y="6205"/>
                  </a:cubicBezTo>
                  <a:cubicBezTo>
                    <a:pt x="3331" y="6087"/>
                    <a:pt x="3235" y="5980"/>
                    <a:pt x="3138" y="5873"/>
                  </a:cubicBezTo>
                  <a:cubicBezTo>
                    <a:pt x="3042" y="5756"/>
                    <a:pt x="2935" y="5637"/>
                    <a:pt x="2817" y="5520"/>
                  </a:cubicBezTo>
                  <a:cubicBezTo>
                    <a:pt x="2814" y="5517"/>
                    <a:pt x="2810" y="5515"/>
                    <a:pt x="2808" y="5515"/>
                  </a:cubicBezTo>
                  <a:cubicBezTo>
                    <a:pt x="2802" y="5515"/>
                    <a:pt x="2798" y="5523"/>
                    <a:pt x="2806" y="5530"/>
                  </a:cubicBezTo>
                  <a:cubicBezTo>
                    <a:pt x="2902" y="5649"/>
                    <a:pt x="3009" y="5756"/>
                    <a:pt x="3106" y="5873"/>
                  </a:cubicBezTo>
                  <a:cubicBezTo>
                    <a:pt x="3202" y="5991"/>
                    <a:pt x="3277" y="6130"/>
                    <a:pt x="3385" y="6227"/>
                  </a:cubicBezTo>
                  <a:cubicBezTo>
                    <a:pt x="3363" y="6258"/>
                    <a:pt x="3342" y="6291"/>
                    <a:pt x="3320" y="6312"/>
                  </a:cubicBezTo>
                  <a:cubicBezTo>
                    <a:pt x="3245" y="6194"/>
                    <a:pt x="3149" y="6098"/>
                    <a:pt x="3063" y="6002"/>
                  </a:cubicBezTo>
                  <a:cubicBezTo>
                    <a:pt x="2967" y="5894"/>
                    <a:pt x="2881" y="5787"/>
                    <a:pt x="2785" y="5691"/>
                  </a:cubicBezTo>
                  <a:cubicBezTo>
                    <a:pt x="2785" y="5691"/>
                    <a:pt x="2774" y="5691"/>
                    <a:pt x="2785" y="5702"/>
                  </a:cubicBezTo>
                  <a:cubicBezTo>
                    <a:pt x="2871" y="5809"/>
                    <a:pt x="2956" y="5916"/>
                    <a:pt x="3052" y="6034"/>
                  </a:cubicBezTo>
                  <a:cubicBezTo>
                    <a:pt x="3138" y="6130"/>
                    <a:pt x="3213" y="6237"/>
                    <a:pt x="3309" y="6323"/>
                  </a:cubicBezTo>
                  <a:cubicBezTo>
                    <a:pt x="3256" y="6398"/>
                    <a:pt x="3202" y="6484"/>
                    <a:pt x="3149" y="6558"/>
                  </a:cubicBezTo>
                  <a:cubicBezTo>
                    <a:pt x="3116" y="6608"/>
                    <a:pt x="3153" y="6658"/>
                    <a:pt x="3197" y="6658"/>
                  </a:cubicBezTo>
                  <a:cubicBezTo>
                    <a:pt x="3209" y="6658"/>
                    <a:pt x="3222" y="6654"/>
                    <a:pt x="3235" y="6644"/>
                  </a:cubicBezTo>
                  <a:cubicBezTo>
                    <a:pt x="3245" y="6644"/>
                    <a:pt x="3245" y="6655"/>
                    <a:pt x="3245" y="6655"/>
                  </a:cubicBezTo>
                  <a:cubicBezTo>
                    <a:pt x="3545" y="6772"/>
                    <a:pt x="3834" y="6869"/>
                    <a:pt x="4080" y="7083"/>
                  </a:cubicBezTo>
                  <a:cubicBezTo>
                    <a:pt x="4327" y="7298"/>
                    <a:pt x="4530" y="7576"/>
                    <a:pt x="4648" y="7886"/>
                  </a:cubicBezTo>
                  <a:cubicBezTo>
                    <a:pt x="4712" y="8057"/>
                    <a:pt x="4712" y="8036"/>
                    <a:pt x="4894" y="8143"/>
                  </a:cubicBezTo>
                  <a:cubicBezTo>
                    <a:pt x="5034" y="8229"/>
                    <a:pt x="5172" y="8336"/>
                    <a:pt x="5290" y="8454"/>
                  </a:cubicBezTo>
                  <a:cubicBezTo>
                    <a:pt x="5526" y="8690"/>
                    <a:pt x="5686" y="8978"/>
                    <a:pt x="5793" y="9289"/>
                  </a:cubicBezTo>
                  <a:cubicBezTo>
                    <a:pt x="5804" y="9321"/>
                    <a:pt x="5847" y="9342"/>
                    <a:pt x="5879" y="9342"/>
                  </a:cubicBezTo>
                  <a:cubicBezTo>
                    <a:pt x="5933" y="9353"/>
                    <a:pt x="5976" y="9364"/>
                    <a:pt x="6029" y="9375"/>
                  </a:cubicBezTo>
                  <a:cubicBezTo>
                    <a:pt x="6211" y="9460"/>
                    <a:pt x="6393" y="9556"/>
                    <a:pt x="6533" y="9728"/>
                  </a:cubicBezTo>
                  <a:cubicBezTo>
                    <a:pt x="6629" y="9835"/>
                    <a:pt x="6682" y="9953"/>
                    <a:pt x="6747" y="10082"/>
                  </a:cubicBezTo>
                  <a:cubicBezTo>
                    <a:pt x="6757" y="10124"/>
                    <a:pt x="6768" y="10167"/>
                    <a:pt x="6790" y="10210"/>
                  </a:cubicBezTo>
                  <a:cubicBezTo>
                    <a:pt x="6811" y="10285"/>
                    <a:pt x="6821" y="10360"/>
                    <a:pt x="6832" y="10446"/>
                  </a:cubicBezTo>
                  <a:cubicBezTo>
                    <a:pt x="6854" y="10681"/>
                    <a:pt x="7004" y="10703"/>
                    <a:pt x="7154" y="10863"/>
                  </a:cubicBezTo>
                  <a:cubicBezTo>
                    <a:pt x="7346" y="11077"/>
                    <a:pt x="7357" y="11355"/>
                    <a:pt x="7314" y="11623"/>
                  </a:cubicBezTo>
                  <a:cubicBezTo>
                    <a:pt x="7314" y="11655"/>
                    <a:pt x="7335" y="11677"/>
                    <a:pt x="7357" y="11677"/>
                  </a:cubicBezTo>
                  <a:cubicBezTo>
                    <a:pt x="7250" y="11741"/>
                    <a:pt x="7142" y="11795"/>
                    <a:pt x="7025" y="11826"/>
                  </a:cubicBezTo>
                  <a:cubicBezTo>
                    <a:pt x="7292" y="11559"/>
                    <a:pt x="6939" y="10767"/>
                    <a:pt x="6564" y="10703"/>
                  </a:cubicBezTo>
                  <a:cubicBezTo>
                    <a:pt x="6554" y="10691"/>
                    <a:pt x="6554" y="10670"/>
                    <a:pt x="6533" y="10649"/>
                  </a:cubicBezTo>
                  <a:cubicBezTo>
                    <a:pt x="6564" y="10424"/>
                    <a:pt x="6447" y="10156"/>
                    <a:pt x="6318" y="10006"/>
                  </a:cubicBezTo>
                  <a:cubicBezTo>
                    <a:pt x="6144" y="9792"/>
                    <a:pt x="5844" y="9480"/>
                    <a:pt x="5538" y="9480"/>
                  </a:cubicBezTo>
                  <a:cubicBezTo>
                    <a:pt x="5523" y="9480"/>
                    <a:pt x="5508" y="9480"/>
                    <a:pt x="5494" y="9482"/>
                  </a:cubicBezTo>
                  <a:cubicBezTo>
                    <a:pt x="5472" y="9182"/>
                    <a:pt x="5301" y="8882"/>
                    <a:pt x="5108" y="8668"/>
                  </a:cubicBezTo>
                  <a:cubicBezTo>
                    <a:pt x="4956" y="8485"/>
                    <a:pt x="4688" y="8216"/>
                    <a:pt x="4424" y="8216"/>
                  </a:cubicBezTo>
                  <a:cubicBezTo>
                    <a:pt x="4409" y="8216"/>
                    <a:pt x="4394" y="8217"/>
                    <a:pt x="4380" y="8218"/>
                  </a:cubicBezTo>
                  <a:cubicBezTo>
                    <a:pt x="4380" y="7822"/>
                    <a:pt x="4016" y="7405"/>
                    <a:pt x="3716" y="7212"/>
                  </a:cubicBezTo>
                  <a:cubicBezTo>
                    <a:pt x="3556" y="7115"/>
                    <a:pt x="3352" y="7019"/>
                    <a:pt x="3159" y="6998"/>
                  </a:cubicBezTo>
                  <a:cubicBezTo>
                    <a:pt x="3152" y="6973"/>
                    <a:pt x="3125" y="6961"/>
                    <a:pt x="3095" y="6961"/>
                  </a:cubicBezTo>
                  <a:cubicBezTo>
                    <a:pt x="3084" y="6961"/>
                    <a:pt x="3074" y="6963"/>
                    <a:pt x="3063" y="6965"/>
                  </a:cubicBezTo>
                  <a:cubicBezTo>
                    <a:pt x="3042" y="6976"/>
                    <a:pt x="3009" y="6998"/>
                    <a:pt x="2988" y="7008"/>
                  </a:cubicBezTo>
                  <a:cubicBezTo>
                    <a:pt x="2956" y="7019"/>
                    <a:pt x="2935" y="7029"/>
                    <a:pt x="2924" y="7051"/>
                  </a:cubicBezTo>
                  <a:cubicBezTo>
                    <a:pt x="2881" y="7072"/>
                    <a:pt x="2849" y="7105"/>
                    <a:pt x="2817" y="7137"/>
                  </a:cubicBezTo>
                  <a:cubicBezTo>
                    <a:pt x="2806" y="7126"/>
                    <a:pt x="2795" y="7126"/>
                    <a:pt x="2774" y="7115"/>
                  </a:cubicBezTo>
                  <a:cubicBezTo>
                    <a:pt x="2721" y="6901"/>
                    <a:pt x="2453" y="6687"/>
                    <a:pt x="2314" y="6558"/>
                  </a:cubicBezTo>
                  <a:cubicBezTo>
                    <a:pt x="2185" y="6451"/>
                    <a:pt x="2024" y="6334"/>
                    <a:pt x="1864" y="6291"/>
                  </a:cubicBezTo>
                  <a:cubicBezTo>
                    <a:pt x="1928" y="6194"/>
                    <a:pt x="1950" y="6066"/>
                    <a:pt x="2014" y="5959"/>
                  </a:cubicBezTo>
                  <a:cubicBezTo>
                    <a:pt x="2088" y="5830"/>
                    <a:pt x="2185" y="5713"/>
                    <a:pt x="2292" y="5595"/>
                  </a:cubicBezTo>
                  <a:cubicBezTo>
                    <a:pt x="2485" y="5370"/>
                    <a:pt x="2710" y="5199"/>
                    <a:pt x="2988" y="5102"/>
                  </a:cubicBezTo>
                  <a:close/>
                  <a:moveTo>
                    <a:pt x="4048" y="11013"/>
                  </a:moveTo>
                  <a:lnTo>
                    <a:pt x="4048" y="11013"/>
                  </a:lnTo>
                  <a:cubicBezTo>
                    <a:pt x="4006" y="11205"/>
                    <a:pt x="4048" y="11398"/>
                    <a:pt x="4177" y="11559"/>
                  </a:cubicBezTo>
                  <a:cubicBezTo>
                    <a:pt x="4273" y="11677"/>
                    <a:pt x="4444" y="11795"/>
                    <a:pt x="4615" y="11795"/>
                  </a:cubicBezTo>
                  <a:cubicBezTo>
                    <a:pt x="4594" y="11816"/>
                    <a:pt x="4573" y="11826"/>
                    <a:pt x="4562" y="11848"/>
                  </a:cubicBezTo>
                  <a:cubicBezTo>
                    <a:pt x="4541" y="11869"/>
                    <a:pt x="4520" y="11902"/>
                    <a:pt x="4508" y="11912"/>
                  </a:cubicBezTo>
                  <a:cubicBezTo>
                    <a:pt x="4358" y="12019"/>
                    <a:pt x="4220" y="12105"/>
                    <a:pt x="4059" y="12169"/>
                  </a:cubicBezTo>
                  <a:cubicBezTo>
                    <a:pt x="3984" y="12191"/>
                    <a:pt x="3898" y="12202"/>
                    <a:pt x="3823" y="12212"/>
                  </a:cubicBezTo>
                  <a:cubicBezTo>
                    <a:pt x="3706" y="12137"/>
                    <a:pt x="3566" y="12137"/>
                    <a:pt x="3470" y="12030"/>
                  </a:cubicBezTo>
                  <a:cubicBezTo>
                    <a:pt x="3342" y="11880"/>
                    <a:pt x="3363" y="11731"/>
                    <a:pt x="3363" y="11559"/>
                  </a:cubicBezTo>
                  <a:lnTo>
                    <a:pt x="3363" y="11538"/>
                  </a:lnTo>
                  <a:cubicBezTo>
                    <a:pt x="3599" y="11377"/>
                    <a:pt x="3823" y="11195"/>
                    <a:pt x="4048" y="11013"/>
                  </a:cubicBezTo>
                  <a:close/>
                  <a:moveTo>
                    <a:pt x="3266" y="11602"/>
                  </a:moveTo>
                  <a:cubicBezTo>
                    <a:pt x="3202" y="11752"/>
                    <a:pt x="3256" y="11966"/>
                    <a:pt x="3363" y="12095"/>
                  </a:cubicBezTo>
                  <a:cubicBezTo>
                    <a:pt x="3395" y="12137"/>
                    <a:pt x="3449" y="12191"/>
                    <a:pt x="3513" y="12223"/>
                  </a:cubicBezTo>
                  <a:cubicBezTo>
                    <a:pt x="3352" y="12223"/>
                    <a:pt x="3202" y="12223"/>
                    <a:pt x="3042" y="12233"/>
                  </a:cubicBezTo>
                  <a:cubicBezTo>
                    <a:pt x="2859" y="12233"/>
                    <a:pt x="2507" y="12202"/>
                    <a:pt x="2549" y="11934"/>
                  </a:cubicBezTo>
                  <a:cubicBezTo>
                    <a:pt x="2602" y="11923"/>
                    <a:pt x="2645" y="11912"/>
                    <a:pt x="2688" y="11891"/>
                  </a:cubicBezTo>
                  <a:cubicBezTo>
                    <a:pt x="2892" y="11816"/>
                    <a:pt x="3085" y="11719"/>
                    <a:pt x="3266" y="11602"/>
                  </a:cubicBezTo>
                  <a:close/>
                  <a:moveTo>
                    <a:pt x="3459" y="12330"/>
                  </a:moveTo>
                  <a:cubicBezTo>
                    <a:pt x="3416" y="12335"/>
                    <a:pt x="3357" y="12338"/>
                    <a:pt x="3292" y="12338"/>
                  </a:cubicBezTo>
                  <a:cubicBezTo>
                    <a:pt x="3226" y="12338"/>
                    <a:pt x="3154" y="12335"/>
                    <a:pt x="3085" y="12330"/>
                  </a:cubicBezTo>
                  <a:close/>
                  <a:moveTo>
                    <a:pt x="6200" y="11013"/>
                  </a:moveTo>
                  <a:cubicBezTo>
                    <a:pt x="6329" y="11013"/>
                    <a:pt x="6468" y="11024"/>
                    <a:pt x="6586" y="11067"/>
                  </a:cubicBezTo>
                  <a:cubicBezTo>
                    <a:pt x="6704" y="11131"/>
                    <a:pt x="6757" y="11217"/>
                    <a:pt x="6832" y="11324"/>
                  </a:cubicBezTo>
                  <a:cubicBezTo>
                    <a:pt x="6854" y="11377"/>
                    <a:pt x="6875" y="11441"/>
                    <a:pt x="6885" y="11505"/>
                  </a:cubicBezTo>
                  <a:cubicBezTo>
                    <a:pt x="6897" y="11602"/>
                    <a:pt x="6864" y="11698"/>
                    <a:pt x="6897" y="11795"/>
                  </a:cubicBezTo>
                  <a:cubicBezTo>
                    <a:pt x="6897" y="11805"/>
                    <a:pt x="6897" y="11816"/>
                    <a:pt x="6907" y="11826"/>
                  </a:cubicBezTo>
                  <a:cubicBezTo>
                    <a:pt x="6650" y="11945"/>
                    <a:pt x="6414" y="12105"/>
                    <a:pt x="6157" y="12233"/>
                  </a:cubicBezTo>
                  <a:cubicBezTo>
                    <a:pt x="5879" y="12373"/>
                    <a:pt x="5601" y="12490"/>
                    <a:pt x="5312" y="12597"/>
                  </a:cubicBezTo>
                  <a:cubicBezTo>
                    <a:pt x="5248" y="12619"/>
                    <a:pt x="5194" y="12640"/>
                    <a:pt x="5129" y="12662"/>
                  </a:cubicBezTo>
                  <a:cubicBezTo>
                    <a:pt x="5151" y="12640"/>
                    <a:pt x="5151" y="12619"/>
                    <a:pt x="5141" y="12597"/>
                  </a:cubicBezTo>
                  <a:cubicBezTo>
                    <a:pt x="5055" y="12533"/>
                    <a:pt x="4948" y="12512"/>
                    <a:pt x="4872" y="12426"/>
                  </a:cubicBezTo>
                  <a:cubicBezTo>
                    <a:pt x="4798" y="12352"/>
                    <a:pt x="4777" y="12255"/>
                    <a:pt x="4734" y="12159"/>
                  </a:cubicBezTo>
                  <a:cubicBezTo>
                    <a:pt x="4723" y="12137"/>
                    <a:pt x="4704" y="12127"/>
                    <a:pt x="4685" y="12127"/>
                  </a:cubicBezTo>
                  <a:cubicBezTo>
                    <a:pt x="4666" y="12127"/>
                    <a:pt x="4648" y="12137"/>
                    <a:pt x="4637" y="12159"/>
                  </a:cubicBezTo>
                  <a:cubicBezTo>
                    <a:pt x="4584" y="12287"/>
                    <a:pt x="4669" y="12447"/>
                    <a:pt x="4755" y="12544"/>
                  </a:cubicBezTo>
                  <a:cubicBezTo>
                    <a:pt x="4825" y="12605"/>
                    <a:pt x="4934" y="12684"/>
                    <a:pt x="5036" y="12684"/>
                  </a:cubicBezTo>
                  <a:cubicBezTo>
                    <a:pt x="5042" y="12684"/>
                    <a:pt x="5049" y="12684"/>
                    <a:pt x="5055" y="12683"/>
                  </a:cubicBezTo>
                  <a:lnTo>
                    <a:pt x="5055" y="12683"/>
                  </a:lnTo>
                  <a:cubicBezTo>
                    <a:pt x="4841" y="12758"/>
                    <a:pt x="4627" y="12823"/>
                    <a:pt x="4401" y="12876"/>
                  </a:cubicBezTo>
                  <a:cubicBezTo>
                    <a:pt x="4305" y="12900"/>
                    <a:pt x="4178" y="12919"/>
                    <a:pt x="4050" y="12919"/>
                  </a:cubicBezTo>
                  <a:cubicBezTo>
                    <a:pt x="3837" y="12919"/>
                    <a:pt x="3623" y="12864"/>
                    <a:pt x="3556" y="12683"/>
                  </a:cubicBezTo>
                  <a:lnTo>
                    <a:pt x="3556" y="12683"/>
                  </a:lnTo>
                  <a:cubicBezTo>
                    <a:pt x="3620" y="12704"/>
                    <a:pt x="3737" y="12790"/>
                    <a:pt x="3780" y="12801"/>
                  </a:cubicBezTo>
                  <a:cubicBezTo>
                    <a:pt x="3877" y="12823"/>
                    <a:pt x="3973" y="12823"/>
                    <a:pt x="4070" y="12823"/>
                  </a:cubicBezTo>
                  <a:cubicBezTo>
                    <a:pt x="4251" y="12812"/>
                    <a:pt x="4508" y="12769"/>
                    <a:pt x="4658" y="12640"/>
                  </a:cubicBezTo>
                  <a:cubicBezTo>
                    <a:pt x="4669" y="12630"/>
                    <a:pt x="4658" y="12619"/>
                    <a:pt x="4648" y="12619"/>
                  </a:cubicBezTo>
                  <a:cubicBezTo>
                    <a:pt x="4530" y="12640"/>
                    <a:pt x="4423" y="12704"/>
                    <a:pt x="4305" y="12726"/>
                  </a:cubicBezTo>
                  <a:cubicBezTo>
                    <a:pt x="4209" y="12750"/>
                    <a:pt x="4118" y="12762"/>
                    <a:pt x="4024" y="12762"/>
                  </a:cubicBezTo>
                  <a:cubicBezTo>
                    <a:pt x="3993" y="12762"/>
                    <a:pt x="3962" y="12761"/>
                    <a:pt x="3930" y="12758"/>
                  </a:cubicBezTo>
                  <a:cubicBezTo>
                    <a:pt x="3877" y="12758"/>
                    <a:pt x="3813" y="12758"/>
                    <a:pt x="3759" y="12747"/>
                  </a:cubicBezTo>
                  <a:cubicBezTo>
                    <a:pt x="3695" y="12726"/>
                    <a:pt x="3652" y="12683"/>
                    <a:pt x="3599" y="12662"/>
                  </a:cubicBezTo>
                  <a:cubicBezTo>
                    <a:pt x="3577" y="12651"/>
                    <a:pt x="3566" y="12640"/>
                    <a:pt x="3545" y="12640"/>
                  </a:cubicBezTo>
                  <a:cubicBezTo>
                    <a:pt x="3534" y="12609"/>
                    <a:pt x="3534" y="12576"/>
                    <a:pt x="3534" y="12533"/>
                  </a:cubicBezTo>
                  <a:cubicBezTo>
                    <a:pt x="3716" y="12512"/>
                    <a:pt x="3887" y="12480"/>
                    <a:pt x="4059" y="12416"/>
                  </a:cubicBezTo>
                  <a:cubicBezTo>
                    <a:pt x="4498" y="12255"/>
                    <a:pt x="4819" y="11923"/>
                    <a:pt x="5194" y="11655"/>
                  </a:cubicBezTo>
                  <a:cubicBezTo>
                    <a:pt x="5322" y="11569"/>
                    <a:pt x="5451" y="11484"/>
                    <a:pt x="5590" y="11398"/>
                  </a:cubicBezTo>
                  <a:lnTo>
                    <a:pt x="5590" y="11398"/>
                  </a:lnTo>
                  <a:cubicBezTo>
                    <a:pt x="5558" y="11602"/>
                    <a:pt x="5622" y="11795"/>
                    <a:pt x="5762" y="11934"/>
                  </a:cubicBezTo>
                  <a:cubicBezTo>
                    <a:pt x="5842" y="12014"/>
                    <a:pt x="6035" y="12148"/>
                    <a:pt x="6177" y="12148"/>
                  </a:cubicBezTo>
                  <a:cubicBezTo>
                    <a:pt x="6225" y="12148"/>
                    <a:pt x="6267" y="12132"/>
                    <a:pt x="6297" y="12095"/>
                  </a:cubicBezTo>
                  <a:cubicBezTo>
                    <a:pt x="6307" y="12083"/>
                    <a:pt x="6307" y="12062"/>
                    <a:pt x="6297" y="12052"/>
                  </a:cubicBezTo>
                  <a:cubicBezTo>
                    <a:pt x="6254" y="11987"/>
                    <a:pt x="6200" y="11998"/>
                    <a:pt x="6126" y="11976"/>
                  </a:cubicBezTo>
                  <a:cubicBezTo>
                    <a:pt x="6040" y="11955"/>
                    <a:pt x="5954" y="11912"/>
                    <a:pt x="5890" y="11859"/>
                  </a:cubicBezTo>
                  <a:cubicBezTo>
                    <a:pt x="5740" y="11731"/>
                    <a:pt x="5676" y="11538"/>
                    <a:pt x="5655" y="11355"/>
                  </a:cubicBezTo>
                  <a:cubicBezTo>
                    <a:pt x="5847" y="11238"/>
                    <a:pt x="6029" y="11131"/>
                    <a:pt x="6200" y="11013"/>
                  </a:cubicBezTo>
                  <a:close/>
                  <a:moveTo>
                    <a:pt x="10364" y="1"/>
                  </a:moveTo>
                  <a:cubicBezTo>
                    <a:pt x="10005" y="1"/>
                    <a:pt x="9646" y="53"/>
                    <a:pt x="9305" y="166"/>
                  </a:cubicBezTo>
                  <a:cubicBezTo>
                    <a:pt x="8974" y="262"/>
                    <a:pt x="8492" y="541"/>
                    <a:pt x="8556" y="948"/>
                  </a:cubicBezTo>
                  <a:cubicBezTo>
                    <a:pt x="8363" y="1344"/>
                    <a:pt x="8213" y="1783"/>
                    <a:pt x="8053" y="2190"/>
                  </a:cubicBezTo>
                  <a:cubicBezTo>
                    <a:pt x="7967" y="2425"/>
                    <a:pt x="7860" y="2661"/>
                    <a:pt x="7732" y="2875"/>
                  </a:cubicBezTo>
                  <a:cubicBezTo>
                    <a:pt x="7635" y="3068"/>
                    <a:pt x="7453" y="3250"/>
                    <a:pt x="7389" y="3453"/>
                  </a:cubicBezTo>
                  <a:lnTo>
                    <a:pt x="7389" y="3464"/>
                  </a:lnTo>
                  <a:cubicBezTo>
                    <a:pt x="7250" y="3528"/>
                    <a:pt x="7121" y="3624"/>
                    <a:pt x="6982" y="3689"/>
                  </a:cubicBezTo>
                  <a:cubicBezTo>
                    <a:pt x="6790" y="3785"/>
                    <a:pt x="6586" y="3850"/>
                    <a:pt x="6372" y="3903"/>
                  </a:cubicBezTo>
                  <a:cubicBezTo>
                    <a:pt x="5976" y="4010"/>
                    <a:pt x="5558" y="4053"/>
                    <a:pt x="5151" y="4096"/>
                  </a:cubicBezTo>
                  <a:cubicBezTo>
                    <a:pt x="4765" y="4128"/>
                    <a:pt x="4391" y="4171"/>
                    <a:pt x="4016" y="4257"/>
                  </a:cubicBezTo>
                  <a:lnTo>
                    <a:pt x="3994" y="4257"/>
                  </a:lnTo>
                  <a:cubicBezTo>
                    <a:pt x="3780" y="4278"/>
                    <a:pt x="3577" y="4310"/>
                    <a:pt x="3373" y="4374"/>
                  </a:cubicBezTo>
                  <a:cubicBezTo>
                    <a:pt x="3159" y="4438"/>
                    <a:pt x="2721" y="4642"/>
                    <a:pt x="2849" y="4942"/>
                  </a:cubicBezTo>
                  <a:cubicBezTo>
                    <a:pt x="2592" y="5049"/>
                    <a:pt x="2378" y="5231"/>
                    <a:pt x="2185" y="5434"/>
                  </a:cubicBezTo>
                  <a:cubicBezTo>
                    <a:pt x="2014" y="5584"/>
                    <a:pt x="1864" y="5745"/>
                    <a:pt x="1789" y="5948"/>
                  </a:cubicBezTo>
                  <a:cubicBezTo>
                    <a:pt x="1682" y="6077"/>
                    <a:pt x="1575" y="6227"/>
                    <a:pt x="1457" y="6355"/>
                  </a:cubicBezTo>
                  <a:cubicBezTo>
                    <a:pt x="1372" y="6451"/>
                    <a:pt x="1286" y="6548"/>
                    <a:pt x="1189" y="6644"/>
                  </a:cubicBezTo>
                  <a:cubicBezTo>
                    <a:pt x="1125" y="6708"/>
                    <a:pt x="1029" y="6772"/>
                    <a:pt x="986" y="6858"/>
                  </a:cubicBezTo>
                  <a:cubicBezTo>
                    <a:pt x="889" y="6944"/>
                    <a:pt x="804" y="7029"/>
                    <a:pt x="739" y="7126"/>
                  </a:cubicBezTo>
                  <a:cubicBezTo>
                    <a:pt x="589" y="7329"/>
                    <a:pt x="611" y="7619"/>
                    <a:pt x="858" y="7726"/>
                  </a:cubicBezTo>
                  <a:cubicBezTo>
                    <a:pt x="1015" y="7808"/>
                    <a:pt x="1220" y="7841"/>
                    <a:pt x="1425" y="7841"/>
                  </a:cubicBezTo>
                  <a:cubicBezTo>
                    <a:pt x="1595" y="7841"/>
                    <a:pt x="1765" y="7818"/>
                    <a:pt x="1907" y="7779"/>
                  </a:cubicBezTo>
                  <a:cubicBezTo>
                    <a:pt x="2110" y="7715"/>
                    <a:pt x="2335" y="7608"/>
                    <a:pt x="2538" y="7479"/>
                  </a:cubicBezTo>
                  <a:lnTo>
                    <a:pt x="2538" y="7479"/>
                  </a:lnTo>
                  <a:cubicBezTo>
                    <a:pt x="2495" y="7522"/>
                    <a:pt x="2464" y="7576"/>
                    <a:pt x="2431" y="7629"/>
                  </a:cubicBezTo>
                  <a:cubicBezTo>
                    <a:pt x="2196" y="7961"/>
                    <a:pt x="1939" y="8283"/>
                    <a:pt x="1671" y="8593"/>
                  </a:cubicBezTo>
                  <a:cubicBezTo>
                    <a:pt x="1617" y="8657"/>
                    <a:pt x="1543" y="8732"/>
                    <a:pt x="1575" y="8828"/>
                  </a:cubicBezTo>
                  <a:cubicBezTo>
                    <a:pt x="1586" y="8839"/>
                    <a:pt x="1596" y="8861"/>
                    <a:pt x="1607" y="8882"/>
                  </a:cubicBezTo>
                  <a:cubicBezTo>
                    <a:pt x="1543" y="8935"/>
                    <a:pt x="1489" y="9021"/>
                    <a:pt x="1425" y="9085"/>
                  </a:cubicBezTo>
                  <a:cubicBezTo>
                    <a:pt x="1286" y="9246"/>
                    <a:pt x="1136" y="9396"/>
                    <a:pt x="986" y="9546"/>
                  </a:cubicBezTo>
                  <a:cubicBezTo>
                    <a:pt x="889" y="9642"/>
                    <a:pt x="718" y="9760"/>
                    <a:pt x="665" y="9878"/>
                  </a:cubicBezTo>
                  <a:cubicBezTo>
                    <a:pt x="643" y="9920"/>
                    <a:pt x="654" y="9985"/>
                    <a:pt x="675" y="10049"/>
                  </a:cubicBezTo>
                  <a:cubicBezTo>
                    <a:pt x="429" y="10199"/>
                    <a:pt x="215" y="10542"/>
                    <a:pt x="118" y="10777"/>
                  </a:cubicBezTo>
                  <a:cubicBezTo>
                    <a:pt x="1" y="11056"/>
                    <a:pt x="1" y="11377"/>
                    <a:pt x="236" y="11591"/>
                  </a:cubicBezTo>
                  <a:cubicBezTo>
                    <a:pt x="362" y="11705"/>
                    <a:pt x="510" y="11755"/>
                    <a:pt x="660" y="11755"/>
                  </a:cubicBezTo>
                  <a:cubicBezTo>
                    <a:pt x="779" y="11755"/>
                    <a:pt x="898" y="11723"/>
                    <a:pt x="1007" y="11666"/>
                  </a:cubicBezTo>
                  <a:cubicBezTo>
                    <a:pt x="1061" y="11645"/>
                    <a:pt x="1103" y="11612"/>
                    <a:pt x="1146" y="11591"/>
                  </a:cubicBezTo>
                  <a:cubicBezTo>
                    <a:pt x="1168" y="11666"/>
                    <a:pt x="1232" y="11731"/>
                    <a:pt x="1286" y="11773"/>
                  </a:cubicBezTo>
                  <a:cubicBezTo>
                    <a:pt x="1483" y="11949"/>
                    <a:pt x="1745" y="12014"/>
                    <a:pt x="2011" y="12014"/>
                  </a:cubicBezTo>
                  <a:cubicBezTo>
                    <a:pt x="2135" y="12014"/>
                    <a:pt x="2259" y="12000"/>
                    <a:pt x="2378" y="11976"/>
                  </a:cubicBezTo>
                  <a:lnTo>
                    <a:pt x="2378" y="11976"/>
                  </a:lnTo>
                  <a:cubicBezTo>
                    <a:pt x="2314" y="12244"/>
                    <a:pt x="2602" y="12426"/>
                    <a:pt x="2828" y="12490"/>
                  </a:cubicBezTo>
                  <a:cubicBezTo>
                    <a:pt x="2988" y="12526"/>
                    <a:pt x="3156" y="12547"/>
                    <a:pt x="3319" y="12547"/>
                  </a:cubicBezTo>
                  <a:cubicBezTo>
                    <a:pt x="3352" y="12547"/>
                    <a:pt x="3384" y="12546"/>
                    <a:pt x="3416" y="12544"/>
                  </a:cubicBezTo>
                  <a:lnTo>
                    <a:pt x="3416" y="12544"/>
                  </a:lnTo>
                  <a:cubicBezTo>
                    <a:pt x="3406" y="12747"/>
                    <a:pt x="3534" y="12930"/>
                    <a:pt x="3727" y="13026"/>
                  </a:cubicBezTo>
                  <a:cubicBezTo>
                    <a:pt x="3831" y="13071"/>
                    <a:pt x="3941" y="13089"/>
                    <a:pt x="4054" y="13089"/>
                  </a:cubicBezTo>
                  <a:cubicBezTo>
                    <a:pt x="4314" y="13089"/>
                    <a:pt x="4587" y="12993"/>
                    <a:pt x="4819" y="12919"/>
                  </a:cubicBezTo>
                  <a:cubicBezTo>
                    <a:pt x="5205" y="12812"/>
                    <a:pt x="5569" y="12673"/>
                    <a:pt x="5933" y="12512"/>
                  </a:cubicBezTo>
                  <a:cubicBezTo>
                    <a:pt x="6286" y="12362"/>
                    <a:pt x="6704" y="12191"/>
                    <a:pt x="7004" y="11955"/>
                  </a:cubicBezTo>
                  <a:cubicBezTo>
                    <a:pt x="7378" y="11912"/>
                    <a:pt x="7699" y="11666"/>
                    <a:pt x="7956" y="11398"/>
                  </a:cubicBezTo>
                  <a:cubicBezTo>
                    <a:pt x="8299" y="11045"/>
                    <a:pt x="8631" y="10660"/>
                    <a:pt x="8931" y="10274"/>
                  </a:cubicBezTo>
                  <a:cubicBezTo>
                    <a:pt x="9241" y="9867"/>
                    <a:pt x="9488" y="9428"/>
                    <a:pt x="9669" y="8947"/>
                  </a:cubicBezTo>
                  <a:cubicBezTo>
                    <a:pt x="9798" y="8614"/>
                    <a:pt x="9916" y="8250"/>
                    <a:pt x="9959" y="7886"/>
                  </a:cubicBezTo>
                  <a:lnTo>
                    <a:pt x="10034" y="7886"/>
                  </a:lnTo>
                  <a:cubicBezTo>
                    <a:pt x="10055" y="7886"/>
                    <a:pt x="10066" y="7886"/>
                    <a:pt x="10076" y="7876"/>
                  </a:cubicBezTo>
                  <a:cubicBezTo>
                    <a:pt x="10130" y="7876"/>
                    <a:pt x="10195" y="7865"/>
                    <a:pt x="10248" y="7843"/>
                  </a:cubicBezTo>
                  <a:cubicBezTo>
                    <a:pt x="10409" y="7833"/>
                    <a:pt x="10526" y="7736"/>
                    <a:pt x="10612" y="7608"/>
                  </a:cubicBezTo>
                  <a:lnTo>
                    <a:pt x="10612" y="7619"/>
                  </a:lnTo>
                  <a:cubicBezTo>
                    <a:pt x="10623" y="7620"/>
                    <a:pt x="10633" y="7621"/>
                    <a:pt x="10644" y="7621"/>
                  </a:cubicBezTo>
                  <a:cubicBezTo>
                    <a:pt x="10716" y="7621"/>
                    <a:pt x="10779" y="7591"/>
                    <a:pt x="10826" y="7543"/>
                  </a:cubicBezTo>
                  <a:cubicBezTo>
                    <a:pt x="11076" y="7601"/>
                    <a:pt x="11345" y="7601"/>
                    <a:pt x="11610" y="7601"/>
                  </a:cubicBezTo>
                  <a:lnTo>
                    <a:pt x="11610" y="7601"/>
                  </a:lnTo>
                  <a:cubicBezTo>
                    <a:pt x="11743" y="7601"/>
                    <a:pt x="11875" y="7601"/>
                    <a:pt x="12004" y="7608"/>
                  </a:cubicBezTo>
                  <a:cubicBezTo>
                    <a:pt x="12208" y="7608"/>
                    <a:pt x="12411" y="7619"/>
                    <a:pt x="12625" y="7629"/>
                  </a:cubicBezTo>
                  <a:cubicBezTo>
                    <a:pt x="12773" y="7639"/>
                    <a:pt x="12929" y="7664"/>
                    <a:pt x="13086" y="7664"/>
                  </a:cubicBezTo>
                  <a:cubicBezTo>
                    <a:pt x="13111" y="7664"/>
                    <a:pt x="13135" y="7663"/>
                    <a:pt x="13160" y="7662"/>
                  </a:cubicBezTo>
                  <a:cubicBezTo>
                    <a:pt x="13193" y="7670"/>
                    <a:pt x="13226" y="7675"/>
                    <a:pt x="13259" y="7675"/>
                  </a:cubicBezTo>
                  <a:cubicBezTo>
                    <a:pt x="13663" y="7675"/>
                    <a:pt x="14041" y="7049"/>
                    <a:pt x="14199" y="6762"/>
                  </a:cubicBezTo>
                  <a:cubicBezTo>
                    <a:pt x="14478" y="6248"/>
                    <a:pt x="14628" y="5659"/>
                    <a:pt x="14649" y="5070"/>
                  </a:cubicBezTo>
                  <a:cubicBezTo>
                    <a:pt x="14670" y="4460"/>
                    <a:pt x="14552" y="3850"/>
                    <a:pt x="14359" y="3271"/>
                  </a:cubicBezTo>
                  <a:cubicBezTo>
                    <a:pt x="14274" y="3036"/>
                    <a:pt x="14178" y="2800"/>
                    <a:pt x="14060" y="2565"/>
                  </a:cubicBezTo>
                  <a:cubicBezTo>
                    <a:pt x="14028" y="2447"/>
                    <a:pt x="13964" y="2329"/>
                    <a:pt x="13899" y="2222"/>
                  </a:cubicBezTo>
                  <a:cubicBezTo>
                    <a:pt x="13824" y="2072"/>
                    <a:pt x="13728" y="1922"/>
                    <a:pt x="13631" y="1783"/>
                  </a:cubicBezTo>
                  <a:cubicBezTo>
                    <a:pt x="13450" y="1504"/>
                    <a:pt x="13236" y="1204"/>
                    <a:pt x="12967" y="1001"/>
                  </a:cubicBezTo>
                  <a:cubicBezTo>
                    <a:pt x="12743" y="733"/>
                    <a:pt x="12389" y="541"/>
                    <a:pt x="12111" y="402"/>
                  </a:cubicBezTo>
                  <a:cubicBezTo>
                    <a:pt x="11672" y="177"/>
                    <a:pt x="11201" y="48"/>
                    <a:pt x="10709" y="16"/>
                  </a:cubicBezTo>
                  <a:cubicBezTo>
                    <a:pt x="10594" y="6"/>
                    <a:pt x="10479" y="1"/>
                    <a:pt x="103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8" name="Google Shape;5808;p63"/>
            <p:cNvSpPr/>
            <p:nvPr/>
          </p:nvSpPr>
          <p:spPr>
            <a:xfrm>
              <a:off x="5733367" y="1774921"/>
              <a:ext cx="45540" cy="40611"/>
            </a:xfrm>
            <a:custGeom>
              <a:avLst/>
              <a:gdLst/>
              <a:ahLst/>
              <a:cxnLst/>
              <a:rect l="l" t="t" r="r" b="b"/>
              <a:pathLst>
                <a:path w="619" h="552" extrusionOk="0">
                  <a:moveTo>
                    <a:pt x="23" y="1"/>
                  </a:moveTo>
                  <a:cubicBezTo>
                    <a:pt x="14" y="1"/>
                    <a:pt x="0" y="8"/>
                    <a:pt x="8" y="16"/>
                  </a:cubicBezTo>
                  <a:cubicBezTo>
                    <a:pt x="62" y="284"/>
                    <a:pt x="319" y="541"/>
                    <a:pt x="607" y="552"/>
                  </a:cubicBezTo>
                  <a:cubicBezTo>
                    <a:pt x="607" y="552"/>
                    <a:pt x="618" y="541"/>
                    <a:pt x="607" y="541"/>
                  </a:cubicBezTo>
                  <a:cubicBezTo>
                    <a:pt x="329" y="455"/>
                    <a:pt x="126" y="295"/>
                    <a:pt x="29" y="5"/>
                  </a:cubicBezTo>
                  <a:cubicBezTo>
                    <a:pt x="29" y="2"/>
                    <a:pt x="26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9" name="Google Shape;5809;p63"/>
            <p:cNvSpPr/>
            <p:nvPr/>
          </p:nvSpPr>
          <p:spPr>
            <a:xfrm>
              <a:off x="5747346" y="1771389"/>
              <a:ext cx="33107" cy="37889"/>
            </a:xfrm>
            <a:custGeom>
              <a:avLst/>
              <a:gdLst/>
              <a:ahLst/>
              <a:cxnLst/>
              <a:rect l="l" t="t" r="r" b="b"/>
              <a:pathLst>
                <a:path w="450" h="515" extrusionOk="0">
                  <a:moveTo>
                    <a:pt x="10" y="0"/>
                  </a:moveTo>
                  <a:cubicBezTo>
                    <a:pt x="10" y="0"/>
                    <a:pt x="0" y="0"/>
                    <a:pt x="0" y="10"/>
                  </a:cubicBezTo>
                  <a:cubicBezTo>
                    <a:pt x="64" y="203"/>
                    <a:pt x="236" y="450"/>
                    <a:pt x="439" y="514"/>
                  </a:cubicBezTo>
                  <a:cubicBezTo>
                    <a:pt x="450" y="514"/>
                    <a:pt x="450" y="503"/>
                    <a:pt x="450" y="493"/>
                  </a:cubicBezTo>
                  <a:cubicBezTo>
                    <a:pt x="364" y="428"/>
                    <a:pt x="267" y="374"/>
                    <a:pt x="193" y="289"/>
                  </a:cubicBezTo>
                  <a:cubicBezTo>
                    <a:pt x="118" y="203"/>
                    <a:pt x="64" y="107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0" name="Google Shape;5810;p63"/>
            <p:cNvSpPr/>
            <p:nvPr/>
          </p:nvSpPr>
          <p:spPr>
            <a:xfrm>
              <a:off x="5759117" y="1776833"/>
              <a:ext cx="26853" cy="32444"/>
            </a:xfrm>
            <a:custGeom>
              <a:avLst/>
              <a:gdLst/>
              <a:ahLst/>
              <a:cxnLst/>
              <a:rect l="l" t="t" r="r" b="b"/>
              <a:pathLst>
                <a:path w="365" h="441" extrusionOk="0">
                  <a:moveTo>
                    <a:pt x="12" y="1"/>
                  </a:moveTo>
                  <a:cubicBezTo>
                    <a:pt x="12" y="1"/>
                    <a:pt x="0" y="1"/>
                    <a:pt x="0" y="12"/>
                  </a:cubicBezTo>
                  <a:cubicBezTo>
                    <a:pt x="54" y="97"/>
                    <a:pt x="119" y="172"/>
                    <a:pt x="183" y="236"/>
                  </a:cubicBezTo>
                  <a:cubicBezTo>
                    <a:pt x="236" y="312"/>
                    <a:pt x="279" y="386"/>
                    <a:pt x="343" y="440"/>
                  </a:cubicBezTo>
                  <a:cubicBezTo>
                    <a:pt x="354" y="440"/>
                    <a:pt x="364" y="429"/>
                    <a:pt x="354" y="429"/>
                  </a:cubicBezTo>
                  <a:cubicBezTo>
                    <a:pt x="322" y="354"/>
                    <a:pt x="257" y="290"/>
                    <a:pt x="204" y="226"/>
                  </a:cubicBezTo>
                  <a:cubicBezTo>
                    <a:pt x="140" y="150"/>
                    <a:pt x="86" y="76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1" name="Google Shape;5811;p63"/>
            <p:cNvSpPr/>
            <p:nvPr/>
          </p:nvSpPr>
          <p:spPr>
            <a:xfrm>
              <a:off x="5763311" y="1767048"/>
              <a:ext cx="28766" cy="37006"/>
            </a:xfrm>
            <a:custGeom>
              <a:avLst/>
              <a:gdLst/>
              <a:ahLst/>
              <a:cxnLst/>
              <a:rect l="l" t="t" r="r" b="b"/>
              <a:pathLst>
                <a:path w="391" h="503" extrusionOk="0">
                  <a:moveTo>
                    <a:pt x="10" y="1"/>
                  </a:moveTo>
                  <a:cubicBezTo>
                    <a:pt x="3" y="1"/>
                    <a:pt x="0" y="8"/>
                    <a:pt x="8" y="16"/>
                  </a:cubicBezTo>
                  <a:cubicBezTo>
                    <a:pt x="115" y="176"/>
                    <a:pt x="222" y="359"/>
                    <a:pt x="361" y="498"/>
                  </a:cubicBezTo>
                  <a:cubicBezTo>
                    <a:pt x="364" y="501"/>
                    <a:pt x="368" y="502"/>
                    <a:pt x="372" y="502"/>
                  </a:cubicBezTo>
                  <a:cubicBezTo>
                    <a:pt x="382" y="502"/>
                    <a:pt x="390" y="495"/>
                    <a:pt x="383" y="487"/>
                  </a:cubicBezTo>
                  <a:cubicBezTo>
                    <a:pt x="276" y="316"/>
                    <a:pt x="136" y="155"/>
                    <a:pt x="19" y="5"/>
                  </a:cubicBezTo>
                  <a:cubicBezTo>
                    <a:pt x="16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2" name="Google Shape;5812;p63"/>
            <p:cNvSpPr/>
            <p:nvPr/>
          </p:nvSpPr>
          <p:spPr>
            <a:xfrm>
              <a:off x="5772507" y="1765798"/>
              <a:ext cx="22880" cy="30384"/>
            </a:xfrm>
            <a:custGeom>
              <a:avLst/>
              <a:gdLst/>
              <a:ahLst/>
              <a:cxnLst/>
              <a:rect l="l" t="t" r="r" b="b"/>
              <a:pathLst>
                <a:path w="311" h="413" extrusionOk="0">
                  <a:moveTo>
                    <a:pt x="22" y="1"/>
                  </a:moveTo>
                  <a:cubicBezTo>
                    <a:pt x="11" y="1"/>
                    <a:pt x="1" y="12"/>
                    <a:pt x="11" y="22"/>
                  </a:cubicBezTo>
                  <a:cubicBezTo>
                    <a:pt x="65" y="76"/>
                    <a:pt x="118" y="140"/>
                    <a:pt x="161" y="205"/>
                  </a:cubicBezTo>
                  <a:cubicBezTo>
                    <a:pt x="204" y="269"/>
                    <a:pt x="236" y="354"/>
                    <a:pt x="290" y="408"/>
                  </a:cubicBezTo>
                  <a:cubicBezTo>
                    <a:pt x="293" y="411"/>
                    <a:pt x="296" y="412"/>
                    <a:pt x="299" y="412"/>
                  </a:cubicBezTo>
                  <a:cubicBezTo>
                    <a:pt x="306" y="412"/>
                    <a:pt x="311" y="405"/>
                    <a:pt x="311" y="397"/>
                  </a:cubicBezTo>
                  <a:cubicBezTo>
                    <a:pt x="290" y="322"/>
                    <a:pt x="236" y="258"/>
                    <a:pt x="194" y="193"/>
                  </a:cubicBezTo>
                  <a:cubicBezTo>
                    <a:pt x="140" y="129"/>
                    <a:pt x="86" y="65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3" name="Google Shape;5813;p63"/>
            <p:cNvSpPr/>
            <p:nvPr/>
          </p:nvSpPr>
          <p:spPr>
            <a:xfrm>
              <a:off x="5780379" y="1757631"/>
              <a:ext cx="25823" cy="39360"/>
            </a:xfrm>
            <a:custGeom>
              <a:avLst/>
              <a:gdLst/>
              <a:ahLst/>
              <a:cxnLst/>
              <a:rect l="l" t="t" r="r" b="b"/>
              <a:pathLst>
                <a:path w="351" h="535" extrusionOk="0">
                  <a:moveTo>
                    <a:pt x="13" y="0"/>
                  </a:moveTo>
                  <a:cubicBezTo>
                    <a:pt x="6" y="0"/>
                    <a:pt x="1" y="8"/>
                    <a:pt x="1" y="16"/>
                  </a:cubicBezTo>
                  <a:cubicBezTo>
                    <a:pt x="75" y="101"/>
                    <a:pt x="140" y="197"/>
                    <a:pt x="194" y="294"/>
                  </a:cubicBezTo>
                  <a:cubicBezTo>
                    <a:pt x="236" y="369"/>
                    <a:pt x="279" y="465"/>
                    <a:pt x="332" y="530"/>
                  </a:cubicBezTo>
                  <a:cubicBezTo>
                    <a:pt x="332" y="533"/>
                    <a:pt x="335" y="534"/>
                    <a:pt x="338" y="534"/>
                  </a:cubicBezTo>
                  <a:cubicBezTo>
                    <a:pt x="343" y="534"/>
                    <a:pt x="350" y="530"/>
                    <a:pt x="344" y="530"/>
                  </a:cubicBezTo>
                  <a:cubicBezTo>
                    <a:pt x="301" y="337"/>
                    <a:pt x="140" y="154"/>
                    <a:pt x="22" y="5"/>
                  </a:cubicBezTo>
                  <a:cubicBezTo>
                    <a:pt x="19" y="2"/>
                    <a:pt x="16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4" name="Google Shape;5814;p63"/>
            <p:cNvSpPr/>
            <p:nvPr/>
          </p:nvSpPr>
          <p:spPr>
            <a:xfrm>
              <a:off x="5796933" y="1760721"/>
              <a:ext cx="9491" cy="19349"/>
            </a:xfrm>
            <a:custGeom>
              <a:avLst/>
              <a:gdLst/>
              <a:ahLst/>
              <a:cxnLst/>
              <a:rect l="l" t="t" r="r" b="b"/>
              <a:pathLst>
                <a:path w="129" h="263" extrusionOk="0">
                  <a:moveTo>
                    <a:pt x="9" y="1"/>
                  </a:moveTo>
                  <a:cubicBezTo>
                    <a:pt x="5" y="1"/>
                    <a:pt x="0" y="5"/>
                    <a:pt x="0" y="5"/>
                  </a:cubicBezTo>
                  <a:cubicBezTo>
                    <a:pt x="43" y="91"/>
                    <a:pt x="76" y="188"/>
                    <a:pt x="119" y="262"/>
                  </a:cubicBezTo>
                  <a:lnTo>
                    <a:pt x="129" y="262"/>
                  </a:lnTo>
                  <a:cubicBezTo>
                    <a:pt x="107" y="166"/>
                    <a:pt x="54" y="81"/>
                    <a:pt x="11" y="5"/>
                  </a:cubicBezTo>
                  <a:cubicBezTo>
                    <a:pt x="11" y="2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5" name="Google Shape;5815;p63"/>
            <p:cNvSpPr/>
            <p:nvPr/>
          </p:nvSpPr>
          <p:spPr>
            <a:xfrm>
              <a:off x="5453429" y="1588197"/>
              <a:ext cx="57605" cy="76439"/>
            </a:xfrm>
            <a:custGeom>
              <a:avLst/>
              <a:gdLst/>
              <a:ahLst/>
              <a:cxnLst/>
              <a:rect l="l" t="t" r="r" b="b"/>
              <a:pathLst>
                <a:path w="783" h="1039" extrusionOk="0">
                  <a:moveTo>
                    <a:pt x="4" y="1"/>
                  </a:moveTo>
                  <a:cubicBezTo>
                    <a:pt x="1" y="1"/>
                    <a:pt x="1" y="6"/>
                    <a:pt x="1" y="6"/>
                  </a:cubicBezTo>
                  <a:cubicBezTo>
                    <a:pt x="44" y="92"/>
                    <a:pt x="119" y="156"/>
                    <a:pt x="183" y="230"/>
                  </a:cubicBezTo>
                  <a:cubicBezTo>
                    <a:pt x="258" y="316"/>
                    <a:pt x="322" y="402"/>
                    <a:pt x="397" y="487"/>
                  </a:cubicBezTo>
                  <a:cubicBezTo>
                    <a:pt x="462" y="573"/>
                    <a:pt x="515" y="659"/>
                    <a:pt x="579" y="755"/>
                  </a:cubicBezTo>
                  <a:cubicBezTo>
                    <a:pt x="643" y="841"/>
                    <a:pt x="697" y="948"/>
                    <a:pt x="772" y="1034"/>
                  </a:cubicBezTo>
                  <a:cubicBezTo>
                    <a:pt x="772" y="1037"/>
                    <a:pt x="773" y="1038"/>
                    <a:pt x="774" y="1038"/>
                  </a:cubicBezTo>
                  <a:cubicBezTo>
                    <a:pt x="777" y="1038"/>
                    <a:pt x="783" y="1031"/>
                    <a:pt x="783" y="1023"/>
                  </a:cubicBezTo>
                  <a:cubicBezTo>
                    <a:pt x="719" y="830"/>
                    <a:pt x="558" y="648"/>
                    <a:pt x="440" y="477"/>
                  </a:cubicBezTo>
                  <a:cubicBezTo>
                    <a:pt x="376" y="391"/>
                    <a:pt x="301" y="316"/>
                    <a:pt x="236" y="230"/>
                  </a:cubicBezTo>
                  <a:cubicBezTo>
                    <a:pt x="172" y="156"/>
                    <a:pt x="98" y="59"/>
                    <a:pt x="12" y="6"/>
                  </a:cubicBezTo>
                  <a:cubicBezTo>
                    <a:pt x="8" y="2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6" name="Google Shape;5816;p63"/>
            <p:cNvSpPr/>
            <p:nvPr/>
          </p:nvSpPr>
          <p:spPr>
            <a:xfrm>
              <a:off x="5484182" y="1579148"/>
              <a:ext cx="49660" cy="51205"/>
            </a:xfrm>
            <a:custGeom>
              <a:avLst/>
              <a:gdLst/>
              <a:ahLst/>
              <a:cxnLst/>
              <a:rect l="l" t="t" r="r" b="b"/>
              <a:pathLst>
                <a:path w="675" h="696" extrusionOk="0">
                  <a:moveTo>
                    <a:pt x="11" y="0"/>
                  </a:moveTo>
                  <a:cubicBezTo>
                    <a:pt x="1" y="0"/>
                    <a:pt x="1" y="11"/>
                    <a:pt x="1" y="11"/>
                  </a:cubicBezTo>
                  <a:cubicBezTo>
                    <a:pt x="140" y="107"/>
                    <a:pt x="258" y="215"/>
                    <a:pt x="375" y="332"/>
                  </a:cubicBezTo>
                  <a:cubicBezTo>
                    <a:pt x="482" y="450"/>
                    <a:pt x="558" y="579"/>
                    <a:pt x="654" y="696"/>
                  </a:cubicBezTo>
                  <a:cubicBezTo>
                    <a:pt x="665" y="696"/>
                    <a:pt x="675" y="696"/>
                    <a:pt x="665" y="686"/>
                  </a:cubicBezTo>
                  <a:cubicBezTo>
                    <a:pt x="611" y="546"/>
                    <a:pt x="493" y="407"/>
                    <a:pt x="386" y="300"/>
                  </a:cubicBezTo>
                  <a:cubicBezTo>
                    <a:pt x="268" y="193"/>
                    <a:pt x="151" y="86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7" name="Google Shape;5817;p63"/>
            <p:cNvSpPr/>
            <p:nvPr/>
          </p:nvSpPr>
          <p:spPr>
            <a:xfrm>
              <a:off x="5471601" y="1567744"/>
              <a:ext cx="101453" cy="87107"/>
            </a:xfrm>
            <a:custGeom>
              <a:avLst/>
              <a:gdLst/>
              <a:ahLst/>
              <a:cxnLst/>
              <a:rect l="l" t="t" r="r" b="b"/>
              <a:pathLst>
                <a:path w="1379" h="1184" extrusionOk="0">
                  <a:moveTo>
                    <a:pt x="234" y="1"/>
                  </a:moveTo>
                  <a:lnTo>
                    <a:pt x="234" y="1"/>
                  </a:lnTo>
                  <a:cubicBezTo>
                    <a:pt x="231" y="1"/>
                    <a:pt x="228" y="9"/>
                    <a:pt x="236" y="16"/>
                  </a:cubicBezTo>
                  <a:cubicBezTo>
                    <a:pt x="386" y="123"/>
                    <a:pt x="525" y="251"/>
                    <a:pt x="653" y="391"/>
                  </a:cubicBezTo>
                  <a:cubicBezTo>
                    <a:pt x="782" y="519"/>
                    <a:pt x="879" y="658"/>
                    <a:pt x="996" y="787"/>
                  </a:cubicBezTo>
                  <a:cubicBezTo>
                    <a:pt x="921" y="862"/>
                    <a:pt x="836" y="926"/>
                    <a:pt x="750" y="979"/>
                  </a:cubicBezTo>
                  <a:cubicBezTo>
                    <a:pt x="686" y="851"/>
                    <a:pt x="568" y="722"/>
                    <a:pt x="472" y="615"/>
                  </a:cubicBezTo>
                  <a:cubicBezTo>
                    <a:pt x="365" y="498"/>
                    <a:pt x="246" y="391"/>
                    <a:pt x="129" y="294"/>
                  </a:cubicBezTo>
                  <a:cubicBezTo>
                    <a:pt x="127" y="292"/>
                    <a:pt x="125" y="291"/>
                    <a:pt x="123" y="291"/>
                  </a:cubicBezTo>
                  <a:cubicBezTo>
                    <a:pt x="115" y="291"/>
                    <a:pt x="110" y="305"/>
                    <a:pt x="118" y="305"/>
                  </a:cubicBezTo>
                  <a:cubicBezTo>
                    <a:pt x="246" y="412"/>
                    <a:pt x="353" y="530"/>
                    <a:pt x="461" y="648"/>
                  </a:cubicBezTo>
                  <a:cubicBezTo>
                    <a:pt x="557" y="755"/>
                    <a:pt x="632" y="894"/>
                    <a:pt x="739" y="991"/>
                  </a:cubicBezTo>
                  <a:cubicBezTo>
                    <a:pt x="696" y="1022"/>
                    <a:pt x="653" y="1055"/>
                    <a:pt x="610" y="1076"/>
                  </a:cubicBezTo>
                  <a:cubicBezTo>
                    <a:pt x="536" y="958"/>
                    <a:pt x="450" y="851"/>
                    <a:pt x="375" y="744"/>
                  </a:cubicBezTo>
                  <a:cubicBezTo>
                    <a:pt x="268" y="605"/>
                    <a:pt x="139" y="465"/>
                    <a:pt x="11" y="337"/>
                  </a:cubicBezTo>
                  <a:cubicBezTo>
                    <a:pt x="11" y="337"/>
                    <a:pt x="1" y="337"/>
                    <a:pt x="1" y="348"/>
                  </a:cubicBezTo>
                  <a:cubicBezTo>
                    <a:pt x="118" y="477"/>
                    <a:pt x="236" y="605"/>
                    <a:pt x="343" y="744"/>
                  </a:cubicBezTo>
                  <a:cubicBezTo>
                    <a:pt x="429" y="862"/>
                    <a:pt x="503" y="979"/>
                    <a:pt x="579" y="1098"/>
                  </a:cubicBezTo>
                  <a:cubicBezTo>
                    <a:pt x="568" y="1098"/>
                    <a:pt x="557" y="1108"/>
                    <a:pt x="536" y="1119"/>
                  </a:cubicBezTo>
                  <a:cubicBezTo>
                    <a:pt x="525" y="1129"/>
                    <a:pt x="536" y="1151"/>
                    <a:pt x="557" y="1151"/>
                  </a:cubicBezTo>
                  <a:cubicBezTo>
                    <a:pt x="568" y="1140"/>
                    <a:pt x="579" y="1129"/>
                    <a:pt x="600" y="1119"/>
                  </a:cubicBezTo>
                  <a:cubicBezTo>
                    <a:pt x="610" y="1140"/>
                    <a:pt x="632" y="1162"/>
                    <a:pt x="643" y="1183"/>
                  </a:cubicBezTo>
                  <a:cubicBezTo>
                    <a:pt x="643" y="1183"/>
                    <a:pt x="653" y="1183"/>
                    <a:pt x="653" y="1172"/>
                  </a:cubicBezTo>
                  <a:lnTo>
                    <a:pt x="622" y="1108"/>
                  </a:lnTo>
                  <a:cubicBezTo>
                    <a:pt x="921" y="948"/>
                    <a:pt x="1221" y="712"/>
                    <a:pt x="1371" y="412"/>
                  </a:cubicBezTo>
                  <a:cubicBezTo>
                    <a:pt x="1378" y="404"/>
                    <a:pt x="1370" y="397"/>
                    <a:pt x="1360" y="397"/>
                  </a:cubicBezTo>
                  <a:cubicBezTo>
                    <a:pt x="1357" y="397"/>
                    <a:pt x="1353" y="398"/>
                    <a:pt x="1350" y="401"/>
                  </a:cubicBezTo>
                  <a:cubicBezTo>
                    <a:pt x="1231" y="519"/>
                    <a:pt x="1136" y="658"/>
                    <a:pt x="1007" y="776"/>
                  </a:cubicBezTo>
                  <a:cubicBezTo>
                    <a:pt x="932" y="615"/>
                    <a:pt x="793" y="477"/>
                    <a:pt x="664" y="358"/>
                  </a:cubicBezTo>
                  <a:cubicBezTo>
                    <a:pt x="536" y="230"/>
                    <a:pt x="386" y="113"/>
                    <a:pt x="236" y="5"/>
                  </a:cubicBezTo>
                  <a:cubicBezTo>
                    <a:pt x="236" y="2"/>
                    <a:pt x="235" y="1"/>
                    <a:pt x="2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8" name="Google Shape;5818;p63"/>
            <p:cNvSpPr/>
            <p:nvPr/>
          </p:nvSpPr>
          <p:spPr>
            <a:xfrm>
              <a:off x="5493673" y="1560240"/>
              <a:ext cx="57532" cy="56281"/>
            </a:xfrm>
            <a:custGeom>
              <a:avLst/>
              <a:gdLst/>
              <a:ahLst/>
              <a:cxnLst/>
              <a:rect l="l" t="t" r="r" b="b"/>
              <a:pathLst>
                <a:path w="782" h="765" extrusionOk="0">
                  <a:moveTo>
                    <a:pt x="22" y="0"/>
                  </a:moveTo>
                  <a:cubicBezTo>
                    <a:pt x="11" y="0"/>
                    <a:pt x="0" y="11"/>
                    <a:pt x="11" y="11"/>
                  </a:cubicBezTo>
                  <a:cubicBezTo>
                    <a:pt x="161" y="129"/>
                    <a:pt x="300" y="236"/>
                    <a:pt x="439" y="364"/>
                  </a:cubicBezTo>
                  <a:cubicBezTo>
                    <a:pt x="557" y="482"/>
                    <a:pt x="643" y="632"/>
                    <a:pt x="760" y="760"/>
                  </a:cubicBezTo>
                  <a:cubicBezTo>
                    <a:pt x="763" y="763"/>
                    <a:pt x="767" y="765"/>
                    <a:pt x="770" y="765"/>
                  </a:cubicBezTo>
                  <a:cubicBezTo>
                    <a:pt x="776" y="765"/>
                    <a:pt x="782" y="757"/>
                    <a:pt x="782" y="750"/>
                  </a:cubicBezTo>
                  <a:cubicBezTo>
                    <a:pt x="707" y="589"/>
                    <a:pt x="557" y="439"/>
                    <a:pt x="429" y="322"/>
                  </a:cubicBezTo>
                  <a:cubicBezTo>
                    <a:pt x="310" y="203"/>
                    <a:pt x="172" y="86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9" name="Google Shape;5819;p63"/>
            <p:cNvSpPr/>
            <p:nvPr/>
          </p:nvSpPr>
          <p:spPr>
            <a:xfrm>
              <a:off x="5501545" y="1556267"/>
              <a:ext cx="55178" cy="52897"/>
            </a:xfrm>
            <a:custGeom>
              <a:avLst/>
              <a:gdLst/>
              <a:ahLst/>
              <a:cxnLst/>
              <a:rect l="l" t="t" r="r" b="b"/>
              <a:pathLst>
                <a:path w="750" h="719" extrusionOk="0">
                  <a:moveTo>
                    <a:pt x="22" y="0"/>
                  </a:moveTo>
                  <a:cubicBezTo>
                    <a:pt x="11" y="0"/>
                    <a:pt x="0" y="22"/>
                    <a:pt x="11" y="22"/>
                  </a:cubicBezTo>
                  <a:cubicBezTo>
                    <a:pt x="182" y="76"/>
                    <a:pt x="289" y="236"/>
                    <a:pt x="407" y="364"/>
                  </a:cubicBezTo>
                  <a:cubicBezTo>
                    <a:pt x="514" y="483"/>
                    <a:pt x="610" y="611"/>
                    <a:pt x="739" y="718"/>
                  </a:cubicBezTo>
                  <a:cubicBezTo>
                    <a:pt x="750" y="718"/>
                    <a:pt x="750" y="707"/>
                    <a:pt x="750" y="707"/>
                  </a:cubicBezTo>
                  <a:cubicBezTo>
                    <a:pt x="643" y="547"/>
                    <a:pt x="482" y="407"/>
                    <a:pt x="353" y="257"/>
                  </a:cubicBezTo>
                  <a:cubicBezTo>
                    <a:pt x="257" y="150"/>
                    <a:pt x="161" y="43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0" name="Google Shape;5820;p63"/>
            <p:cNvSpPr/>
            <p:nvPr/>
          </p:nvSpPr>
          <p:spPr>
            <a:xfrm>
              <a:off x="5509638" y="1548101"/>
              <a:ext cx="50248" cy="49807"/>
            </a:xfrm>
            <a:custGeom>
              <a:avLst/>
              <a:gdLst/>
              <a:ahLst/>
              <a:cxnLst/>
              <a:rect l="l" t="t" r="r" b="b"/>
              <a:pathLst>
                <a:path w="683" h="677" extrusionOk="0">
                  <a:moveTo>
                    <a:pt x="10" y="0"/>
                  </a:moveTo>
                  <a:cubicBezTo>
                    <a:pt x="4" y="0"/>
                    <a:pt x="0" y="8"/>
                    <a:pt x="8" y="15"/>
                  </a:cubicBezTo>
                  <a:cubicBezTo>
                    <a:pt x="126" y="111"/>
                    <a:pt x="243" y="208"/>
                    <a:pt x="350" y="315"/>
                  </a:cubicBezTo>
                  <a:cubicBezTo>
                    <a:pt x="469" y="411"/>
                    <a:pt x="619" y="518"/>
                    <a:pt x="661" y="668"/>
                  </a:cubicBezTo>
                  <a:cubicBezTo>
                    <a:pt x="661" y="674"/>
                    <a:pt x="667" y="677"/>
                    <a:pt x="672" y="677"/>
                  </a:cubicBezTo>
                  <a:cubicBezTo>
                    <a:pt x="677" y="677"/>
                    <a:pt x="683" y="674"/>
                    <a:pt x="683" y="668"/>
                  </a:cubicBezTo>
                  <a:cubicBezTo>
                    <a:pt x="683" y="540"/>
                    <a:pt x="543" y="444"/>
                    <a:pt x="457" y="368"/>
                  </a:cubicBezTo>
                  <a:cubicBezTo>
                    <a:pt x="319" y="240"/>
                    <a:pt x="179" y="111"/>
                    <a:pt x="19" y="4"/>
                  </a:cubicBezTo>
                  <a:cubicBezTo>
                    <a:pt x="16" y="1"/>
                    <a:pt x="13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1" name="Google Shape;5821;p63"/>
            <p:cNvSpPr/>
            <p:nvPr/>
          </p:nvSpPr>
          <p:spPr>
            <a:xfrm>
              <a:off x="5517289" y="1544496"/>
              <a:ext cx="46276" cy="44510"/>
            </a:xfrm>
            <a:custGeom>
              <a:avLst/>
              <a:gdLst/>
              <a:ahLst/>
              <a:cxnLst/>
              <a:rect l="l" t="t" r="r" b="b"/>
              <a:pathLst>
                <a:path w="629" h="605" extrusionOk="0">
                  <a:moveTo>
                    <a:pt x="22" y="0"/>
                  </a:moveTo>
                  <a:cubicBezTo>
                    <a:pt x="11" y="0"/>
                    <a:pt x="1" y="11"/>
                    <a:pt x="11" y="11"/>
                  </a:cubicBezTo>
                  <a:cubicBezTo>
                    <a:pt x="129" y="96"/>
                    <a:pt x="246" y="193"/>
                    <a:pt x="343" y="300"/>
                  </a:cubicBezTo>
                  <a:cubicBezTo>
                    <a:pt x="439" y="396"/>
                    <a:pt x="515" y="514"/>
                    <a:pt x="610" y="600"/>
                  </a:cubicBezTo>
                  <a:cubicBezTo>
                    <a:pt x="614" y="603"/>
                    <a:pt x="618" y="604"/>
                    <a:pt x="621" y="604"/>
                  </a:cubicBezTo>
                  <a:cubicBezTo>
                    <a:pt x="626" y="604"/>
                    <a:pt x="628" y="600"/>
                    <a:pt x="622" y="600"/>
                  </a:cubicBezTo>
                  <a:cubicBezTo>
                    <a:pt x="503" y="353"/>
                    <a:pt x="246" y="15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2" name="Google Shape;5822;p63"/>
            <p:cNvSpPr/>
            <p:nvPr/>
          </p:nvSpPr>
          <p:spPr>
            <a:xfrm>
              <a:off x="5529060" y="1542877"/>
              <a:ext cx="30826" cy="34284"/>
            </a:xfrm>
            <a:custGeom>
              <a:avLst/>
              <a:gdLst/>
              <a:ahLst/>
              <a:cxnLst/>
              <a:rect l="l" t="t" r="r" b="b"/>
              <a:pathLst>
                <a:path w="419" h="466" extrusionOk="0">
                  <a:moveTo>
                    <a:pt x="12" y="1"/>
                  </a:moveTo>
                  <a:cubicBezTo>
                    <a:pt x="1" y="1"/>
                    <a:pt x="1" y="1"/>
                    <a:pt x="1" y="11"/>
                  </a:cubicBezTo>
                  <a:cubicBezTo>
                    <a:pt x="86" y="75"/>
                    <a:pt x="172" y="140"/>
                    <a:pt x="236" y="225"/>
                  </a:cubicBezTo>
                  <a:cubicBezTo>
                    <a:pt x="301" y="301"/>
                    <a:pt x="343" y="386"/>
                    <a:pt x="408" y="461"/>
                  </a:cubicBezTo>
                  <a:cubicBezTo>
                    <a:pt x="408" y="464"/>
                    <a:pt x="409" y="465"/>
                    <a:pt x="410" y="465"/>
                  </a:cubicBezTo>
                  <a:cubicBezTo>
                    <a:pt x="413" y="465"/>
                    <a:pt x="419" y="458"/>
                    <a:pt x="419" y="451"/>
                  </a:cubicBezTo>
                  <a:cubicBezTo>
                    <a:pt x="386" y="365"/>
                    <a:pt x="312" y="268"/>
                    <a:pt x="236" y="204"/>
                  </a:cubicBezTo>
                  <a:cubicBezTo>
                    <a:pt x="172" y="129"/>
                    <a:pt x="98" y="54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3" name="Google Shape;5823;p63"/>
            <p:cNvSpPr/>
            <p:nvPr/>
          </p:nvSpPr>
          <p:spPr>
            <a:xfrm>
              <a:off x="5438494" y="1424501"/>
              <a:ext cx="37079" cy="49439"/>
            </a:xfrm>
            <a:custGeom>
              <a:avLst/>
              <a:gdLst/>
              <a:ahLst/>
              <a:cxnLst/>
              <a:rect l="l" t="t" r="r" b="b"/>
              <a:pathLst>
                <a:path w="504" h="672" extrusionOk="0">
                  <a:moveTo>
                    <a:pt x="31" y="0"/>
                  </a:moveTo>
                  <a:cubicBezTo>
                    <a:pt x="17" y="0"/>
                    <a:pt x="6" y="10"/>
                    <a:pt x="1" y="35"/>
                  </a:cubicBezTo>
                  <a:lnTo>
                    <a:pt x="11" y="35"/>
                  </a:lnTo>
                  <a:cubicBezTo>
                    <a:pt x="14" y="31"/>
                    <a:pt x="17" y="29"/>
                    <a:pt x="22" y="29"/>
                  </a:cubicBezTo>
                  <a:cubicBezTo>
                    <a:pt x="76" y="29"/>
                    <a:pt x="259" y="295"/>
                    <a:pt x="279" y="325"/>
                  </a:cubicBezTo>
                  <a:cubicBezTo>
                    <a:pt x="354" y="442"/>
                    <a:pt x="418" y="560"/>
                    <a:pt x="482" y="668"/>
                  </a:cubicBezTo>
                  <a:cubicBezTo>
                    <a:pt x="485" y="671"/>
                    <a:pt x="489" y="672"/>
                    <a:pt x="491" y="672"/>
                  </a:cubicBezTo>
                  <a:cubicBezTo>
                    <a:pt x="498" y="672"/>
                    <a:pt x="504" y="664"/>
                    <a:pt x="504" y="656"/>
                  </a:cubicBezTo>
                  <a:cubicBezTo>
                    <a:pt x="439" y="464"/>
                    <a:pt x="301" y="271"/>
                    <a:pt x="172" y="121"/>
                  </a:cubicBezTo>
                  <a:cubicBezTo>
                    <a:pt x="156" y="105"/>
                    <a:pt x="77" y="0"/>
                    <a:pt x="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4" name="Google Shape;5824;p63"/>
            <p:cNvSpPr/>
            <p:nvPr/>
          </p:nvSpPr>
          <p:spPr>
            <a:xfrm>
              <a:off x="5439304" y="1437376"/>
              <a:ext cx="26044" cy="37374"/>
            </a:xfrm>
            <a:custGeom>
              <a:avLst/>
              <a:gdLst/>
              <a:ahLst/>
              <a:cxnLst/>
              <a:rect l="l" t="t" r="r" b="b"/>
              <a:pathLst>
                <a:path w="354" h="508" extrusionOk="0">
                  <a:moveTo>
                    <a:pt x="11" y="0"/>
                  </a:moveTo>
                  <a:lnTo>
                    <a:pt x="0" y="10"/>
                  </a:lnTo>
                  <a:cubicBezTo>
                    <a:pt x="64" y="96"/>
                    <a:pt x="140" y="160"/>
                    <a:pt x="193" y="246"/>
                  </a:cubicBezTo>
                  <a:cubicBezTo>
                    <a:pt x="247" y="332"/>
                    <a:pt x="278" y="428"/>
                    <a:pt x="343" y="503"/>
                  </a:cubicBezTo>
                  <a:cubicBezTo>
                    <a:pt x="346" y="506"/>
                    <a:pt x="348" y="507"/>
                    <a:pt x="350" y="507"/>
                  </a:cubicBezTo>
                  <a:cubicBezTo>
                    <a:pt x="354" y="507"/>
                    <a:pt x="354" y="500"/>
                    <a:pt x="354" y="493"/>
                  </a:cubicBezTo>
                  <a:cubicBezTo>
                    <a:pt x="343" y="407"/>
                    <a:pt x="278" y="321"/>
                    <a:pt x="225" y="236"/>
                  </a:cubicBezTo>
                  <a:cubicBezTo>
                    <a:pt x="161" y="150"/>
                    <a:pt x="97" y="75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5" name="Google Shape;5825;p63"/>
            <p:cNvSpPr/>
            <p:nvPr/>
          </p:nvSpPr>
          <p:spPr>
            <a:xfrm>
              <a:off x="5435551" y="1450398"/>
              <a:ext cx="22733" cy="24793"/>
            </a:xfrm>
            <a:custGeom>
              <a:avLst/>
              <a:gdLst/>
              <a:ahLst/>
              <a:cxnLst/>
              <a:rect l="l" t="t" r="r" b="b"/>
              <a:pathLst>
                <a:path w="309" h="337" extrusionOk="0">
                  <a:moveTo>
                    <a:pt x="10" y="0"/>
                  </a:moveTo>
                  <a:cubicBezTo>
                    <a:pt x="4" y="0"/>
                    <a:pt x="1" y="8"/>
                    <a:pt x="8" y="16"/>
                  </a:cubicBezTo>
                  <a:cubicBezTo>
                    <a:pt x="51" y="69"/>
                    <a:pt x="105" y="123"/>
                    <a:pt x="148" y="187"/>
                  </a:cubicBezTo>
                  <a:cubicBezTo>
                    <a:pt x="191" y="230"/>
                    <a:pt x="234" y="294"/>
                    <a:pt x="287" y="337"/>
                  </a:cubicBezTo>
                  <a:cubicBezTo>
                    <a:pt x="298" y="337"/>
                    <a:pt x="308" y="337"/>
                    <a:pt x="298" y="326"/>
                  </a:cubicBezTo>
                  <a:cubicBezTo>
                    <a:pt x="265" y="262"/>
                    <a:pt x="212" y="219"/>
                    <a:pt x="169" y="166"/>
                  </a:cubicBezTo>
                  <a:cubicBezTo>
                    <a:pt x="115" y="112"/>
                    <a:pt x="62" y="59"/>
                    <a:pt x="19" y="5"/>
                  </a:cubicBezTo>
                  <a:cubicBezTo>
                    <a:pt x="16" y="2"/>
                    <a:pt x="13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6" name="Google Shape;5826;p63"/>
            <p:cNvSpPr/>
            <p:nvPr/>
          </p:nvSpPr>
          <p:spPr>
            <a:xfrm>
              <a:off x="5459977" y="1386612"/>
              <a:ext cx="49513" cy="59445"/>
            </a:xfrm>
            <a:custGeom>
              <a:avLst/>
              <a:gdLst/>
              <a:ahLst/>
              <a:cxnLst/>
              <a:rect l="l" t="t" r="r" b="b"/>
              <a:pathLst>
                <a:path w="673" h="808" extrusionOk="0">
                  <a:moveTo>
                    <a:pt x="19" y="0"/>
                  </a:moveTo>
                  <a:cubicBezTo>
                    <a:pt x="9" y="0"/>
                    <a:pt x="1" y="8"/>
                    <a:pt x="9" y="15"/>
                  </a:cubicBezTo>
                  <a:cubicBezTo>
                    <a:pt x="244" y="262"/>
                    <a:pt x="511" y="486"/>
                    <a:pt x="651" y="807"/>
                  </a:cubicBezTo>
                  <a:cubicBezTo>
                    <a:pt x="651" y="807"/>
                    <a:pt x="661" y="807"/>
                    <a:pt x="661" y="797"/>
                  </a:cubicBezTo>
                  <a:cubicBezTo>
                    <a:pt x="672" y="647"/>
                    <a:pt x="533" y="519"/>
                    <a:pt x="447" y="422"/>
                  </a:cubicBezTo>
                  <a:cubicBezTo>
                    <a:pt x="308" y="272"/>
                    <a:pt x="180" y="122"/>
                    <a:pt x="30" y="5"/>
                  </a:cubicBezTo>
                  <a:cubicBezTo>
                    <a:pt x="27" y="1"/>
                    <a:pt x="23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7" name="Google Shape;5827;p63"/>
            <p:cNvSpPr/>
            <p:nvPr/>
          </p:nvSpPr>
          <p:spPr>
            <a:xfrm>
              <a:off x="5478664" y="1390070"/>
              <a:ext cx="37153" cy="44510"/>
            </a:xfrm>
            <a:custGeom>
              <a:avLst/>
              <a:gdLst/>
              <a:ahLst/>
              <a:cxnLst/>
              <a:rect l="l" t="t" r="r" b="b"/>
              <a:pathLst>
                <a:path w="505" h="605" extrusionOk="0">
                  <a:moveTo>
                    <a:pt x="12" y="1"/>
                  </a:moveTo>
                  <a:cubicBezTo>
                    <a:pt x="0" y="1"/>
                    <a:pt x="0" y="1"/>
                    <a:pt x="0" y="11"/>
                  </a:cubicBezTo>
                  <a:cubicBezTo>
                    <a:pt x="76" y="118"/>
                    <a:pt x="162" y="204"/>
                    <a:pt x="247" y="311"/>
                  </a:cubicBezTo>
                  <a:cubicBezTo>
                    <a:pt x="322" y="407"/>
                    <a:pt x="397" y="515"/>
                    <a:pt x="483" y="600"/>
                  </a:cubicBezTo>
                  <a:cubicBezTo>
                    <a:pt x="486" y="603"/>
                    <a:pt x="489" y="604"/>
                    <a:pt x="492" y="604"/>
                  </a:cubicBezTo>
                  <a:cubicBezTo>
                    <a:pt x="499" y="604"/>
                    <a:pt x="504" y="597"/>
                    <a:pt x="504" y="589"/>
                  </a:cubicBezTo>
                  <a:cubicBezTo>
                    <a:pt x="440" y="482"/>
                    <a:pt x="343" y="386"/>
                    <a:pt x="269" y="289"/>
                  </a:cubicBezTo>
                  <a:cubicBezTo>
                    <a:pt x="183" y="193"/>
                    <a:pt x="108" y="86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8" name="Google Shape;5828;p63"/>
            <p:cNvSpPr/>
            <p:nvPr/>
          </p:nvSpPr>
          <p:spPr>
            <a:xfrm>
              <a:off x="5488081" y="1382639"/>
              <a:ext cx="40096" cy="51131"/>
            </a:xfrm>
            <a:custGeom>
              <a:avLst/>
              <a:gdLst/>
              <a:ahLst/>
              <a:cxnLst/>
              <a:rect l="l" t="t" r="r" b="b"/>
              <a:pathLst>
                <a:path w="545" h="695" extrusionOk="0">
                  <a:moveTo>
                    <a:pt x="10" y="1"/>
                  </a:moveTo>
                  <a:cubicBezTo>
                    <a:pt x="7" y="1"/>
                    <a:pt x="1" y="8"/>
                    <a:pt x="1" y="16"/>
                  </a:cubicBezTo>
                  <a:lnTo>
                    <a:pt x="515" y="690"/>
                  </a:lnTo>
                  <a:cubicBezTo>
                    <a:pt x="518" y="693"/>
                    <a:pt x="522" y="695"/>
                    <a:pt x="526" y="695"/>
                  </a:cubicBezTo>
                  <a:cubicBezTo>
                    <a:pt x="536" y="695"/>
                    <a:pt x="544" y="687"/>
                    <a:pt x="536" y="680"/>
                  </a:cubicBezTo>
                  <a:cubicBezTo>
                    <a:pt x="398" y="433"/>
                    <a:pt x="205" y="209"/>
                    <a:pt x="12" y="5"/>
                  </a:cubicBezTo>
                  <a:cubicBezTo>
                    <a:pt x="12" y="2"/>
                    <a:pt x="11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9" name="Google Shape;5829;p63"/>
            <p:cNvSpPr/>
            <p:nvPr/>
          </p:nvSpPr>
          <p:spPr>
            <a:xfrm>
              <a:off x="5499926" y="1383449"/>
              <a:ext cx="31635" cy="42082"/>
            </a:xfrm>
            <a:custGeom>
              <a:avLst/>
              <a:gdLst/>
              <a:ahLst/>
              <a:cxnLst/>
              <a:rect l="l" t="t" r="r" b="b"/>
              <a:pathLst>
                <a:path w="430" h="572" extrusionOk="0">
                  <a:moveTo>
                    <a:pt x="13" y="0"/>
                  </a:moveTo>
                  <a:cubicBezTo>
                    <a:pt x="6" y="0"/>
                    <a:pt x="1" y="8"/>
                    <a:pt x="1" y="15"/>
                  </a:cubicBezTo>
                  <a:cubicBezTo>
                    <a:pt x="76" y="101"/>
                    <a:pt x="151" y="186"/>
                    <a:pt x="215" y="283"/>
                  </a:cubicBezTo>
                  <a:cubicBezTo>
                    <a:pt x="279" y="379"/>
                    <a:pt x="333" y="476"/>
                    <a:pt x="408" y="572"/>
                  </a:cubicBezTo>
                  <a:cubicBezTo>
                    <a:pt x="418" y="572"/>
                    <a:pt x="429" y="572"/>
                    <a:pt x="418" y="562"/>
                  </a:cubicBezTo>
                  <a:cubicBezTo>
                    <a:pt x="344" y="358"/>
                    <a:pt x="172" y="155"/>
                    <a:pt x="22" y="5"/>
                  </a:cubicBezTo>
                  <a:cubicBezTo>
                    <a:pt x="19" y="2"/>
                    <a:pt x="16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0" name="Google Shape;5830;p63"/>
            <p:cNvSpPr/>
            <p:nvPr/>
          </p:nvSpPr>
          <p:spPr>
            <a:xfrm>
              <a:off x="5500073" y="1370132"/>
              <a:ext cx="35902" cy="40022"/>
            </a:xfrm>
            <a:custGeom>
              <a:avLst/>
              <a:gdLst/>
              <a:ahLst/>
              <a:cxnLst/>
              <a:rect l="l" t="t" r="r" b="b"/>
              <a:pathLst>
                <a:path w="488" h="544" extrusionOk="0">
                  <a:moveTo>
                    <a:pt x="14" y="1"/>
                  </a:moveTo>
                  <a:cubicBezTo>
                    <a:pt x="6" y="1"/>
                    <a:pt x="1" y="15"/>
                    <a:pt x="9" y="15"/>
                  </a:cubicBezTo>
                  <a:cubicBezTo>
                    <a:pt x="95" y="100"/>
                    <a:pt x="170" y="186"/>
                    <a:pt x="245" y="272"/>
                  </a:cubicBezTo>
                  <a:cubicBezTo>
                    <a:pt x="320" y="357"/>
                    <a:pt x="384" y="464"/>
                    <a:pt x="470" y="539"/>
                  </a:cubicBezTo>
                  <a:cubicBezTo>
                    <a:pt x="474" y="543"/>
                    <a:pt x="477" y="544"/>
                    <a:pt x="480" y="544"/>
                  </a:cubicBezTo>
                  <a:cubicBezTo>
                    <a:pt x="485" y="544"/>
                    <a:pt x="488" y="539"/>
                    <a:pt x="480" y="539"/>
                  </a:cubicBezTo>
                  <a:cubicBezTo>
                    <a:pt x="438" y="432"/>
                    <a:pt x="342" y="336"/>
                    <a:pt x="266" y="250"/>
                  </a:cubicBezTo>
                  <a:cubicBezTo>
                    <a:pt x="192" y="164"/>
                    <a:pt x="106" y="79"/>
                    <a:pt x="20" y="3"/>
                  </a:cubicBezTo>
                  <a:cubicBezTo>
                    <a:pt x="18" y="1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1" name="Google Shape;5831;p63"/>
            <p:cNvSpPr/>
            <p:nvPr/>
          </p:nvSpPr>
          <p:spPr>
            <a:xfrm>
              <a:off x="5508828" y="1365277"/>
              <a:ext cx="34284" cy="40905"/>
            </a:xfrm>
            <a:custGeom>
              <a:avLst/>
              <a:gdLst/>
              <a:ahLst/>
              <a:cxnLst/>
              <a:rect l="l" t="t" r="r" b="b"/>
              <a:pathLst>
                <a:path w="466" h="556" extrusionOk="0">
                  <a:moveTo>
                    <a:pt x="10" y="1"/>
                  </a:moveTo>
                  <a:cubicBezTo>
                    <a:pt x="4" y="1"/>
                    <a:pt x="1" y="8"/>
                    <a:pt x="8" y="16"/>
                  </a:cubicBezTo>
                  <a:cubicBezTo>
                    <a:pt x="158" y="198"/>
                    <a:pt x="287" y="380"/>
                    <a:pt x="437" y="552"/>
                  </a:cubicBezTo>
                  <a:cubicBezTo>
                    <a:pt x="440" y="554"/>
                    <a:pt x="443" y="556"/>
                    <a:pt x="447" y="556"/>
                  </a:cubicBezTo>
                  <a:cubicBezTo>
                    <a:pt x="456" y="556"/>
                    <a:pt x="466" y="546"/>
                    <a:pt x="458" y="530"/>
                  </a:cubicBezTo>
                  <a:cubicBezTo>
                    <a:pt x="330" y="348"/>
                    <a:pt x="169" y="177"/>
                    <a:pt x="19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2" name="Google Shape;5832;p63"/>
            <p:cNvSpPr/>
            <p:nvPr/>
          </p:nvSpPr>
          <p:spPr>
            <a:xfrm>
              <a:off x="5514125" y="1334082"/>
              <a:ext cx="43186" cy="48850"/>
            </a:xfrm>
            <a:custGeom>
              <a:avLst/>
              <a:gdLst/>
              <a:ahLst/>
              <a:cxnLst/>
              <a:rect l="l" t="t" r="r" b="b"/>
              <a:pathLst>
                <a:path w="587" h="664" extrusionOk="0">
                  <a:moveTo>
                    <a:pt x="22" y="1"/>
                  </a:moveTo>
                  <a:cubicBezTo>
                    <a:pt x="11" y="1"/>
                    <a:pt x="1" y="12"/>
                    <a:pt x="1" y="22"/>
                  </a:cubicBezTo>
                  <a:cubicBezTo>
                    <a:pt x="108" y="119"/>
                    <a:pt x="204" y="215"/>
                    <a:pt x="301" y="322"/>
                  </a:cubicBezTo>
                  <a:cubicBezTo>
                    <a:pt x="386" y="429"/>
                    <a:pt x="461" y="547"/>
                    <a:pt x="558" y="654"/>
                  </a:cubicBezTo>
                  <a:cubicBezTo>
                    <a:pt x="561" y="661"/>
                    <a:pt x="565" y="664"/>
                    <a:pt x="569" y="664"/>
                  </a:cubicBezTo>
                  <a:cubicBezTo>
                    <a:pt x="578" y="664"/>
                    <a:pt x="586" y="651"/>
                    <a:pt x="579" y="643"/>
                  </a:cubicBezTo>
                  <a:cubicBezTo>
                    <a:pt x="439" y="397"/>
                    <a:pt x="225" y="183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3" name="Google Shape;5833;p63"/>
            <p:cNvSpPr/>
            <p:nvPr/>
          </p:nvSpPr>
          <p:spPr>
            <a:xfrm>
              <a:off x="5517510" y="1324371"/>
              <a:ext cx="47894" cy="55325"/>
            </a:xfrm>
            <a:custGeom>
              <a:avLst/>
              <a:gdLst/>
              <a:ahLst/>
              <a:cxnLst/>
              <a:rect l="l" t="t" r="r" b="b"/>
              <a:pathLst>
                <a:path w="651" h="752" extrusionOk="0">
                  <a:moveTo>
                    <a:pt x="19" y="0"/>
                  </a:moveTo>
                  <a:cubicBezTo>
                    <a:pt x="9" y="0"/>
                    <a:pt x="1" y="8"/>
                    <a:pt x="8" y="16"/>
                  </a:cubicBezTo>
                  <a:cubicBezTo>
                    <a:pt x="222" y="251"/>
                    <a:pt x="479" y="465"/>
                    <a:pt x="629" y="744"/>
                  </a:cubicBezTo>
                  <a:cubicBezTo>
                    <a:pt x="634" y="749"/>
                    <a:pt x="640" y="751"/>
                    <a:pt x="644" y="751"/>
                  </a:cubicBezTo>
                  <a:cubicBezTo>
                    <a:pt x="648" y="751"/>
                    <a:pt x="650" y="749"/>
                    <a:pt x="650" y="744"/>
                  </a:cubicBezTo>
                  <a:cubicBezTo>
                    <a:pt x="650" y="615"/>
                    <a:pt x="522" y="508"/>
                    <a:pt x="436" y="411"/>
                  </a:cubicBezTo>
                  <a:cubicBezTo>
                    <a:pt x="297" y="283"/>
                    <a:pt x="169" y="144"/>
                    <a:pt x="29" y="4"/>
                  </a:cubicBezTo>
                  <a:cubicBezTo>
                    <a:pt x="26" y="1"/>
                    <a:pt x="22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4" name="Google Shape;5834;p63"/>
            <p:cNvSpPr/>
            <p:nvPr/>
          </p:nvSpPr>
          <p:spPr>
            <a:xfrm>
              <a:off x="5374120" y="1477988"/>
              <a:ext cx="60254" cy="14935"/>
            </a:xfrm>
            <a:custGeom>
              <a:avLst/>
              <a:gdLst/>
              <a:ahLst/>
              <a:cxnLst/>
              <a:rect l="l" t="t" r="r" b="b"/>
              <a:pathLst>
                <a:path w="819" h="203" extrusionOk="0">
                  <a:moveTo>
                    <a:pt x="810" y="0"/>
                  </a:moveTo>
                  <a:cubicBezTo>
                    <a:pt x="807" y="0"/>
                    <a:pt x="804" y="2"/>
                    <a:pt x="800" y="5"/>
                  </a:cubicBezTo>
                  <a:cubicBezTo>
                    <a:pt x="683" y="90"/>
                    <a:pt x="565" y="155"/>
                    <a:pt x="415" y="165"/>
                  </a:cubicBezTo>
                  <a:cubicBezTo>
                    <a:pt x="265" y="165"/>
                    <a:pt x="137" y="112"/>
                    <a:pt x="19" y="26"/>
                  </a:cubicBezTo>
                  <a:cubicBezTo>
                    <a:pt x="19" y="23"/>
                    <a:pt x="17" y="22"/>
                    <a:pt x="15" y="22"/>
                  </a:cubicBezTo>
                  <a:cubicBezTo>
                    <a:pt x="9" y="22"/>
                    <a:pt x="1" y="29"/>
                    <a:pt x="8" y="36"/>
                  </a:cubicBezTo>
                  <a:cubicBezTo>
                    <a:pt x="104" y="144"/>
                    <a:pt x="262" y="202"/>
                    <a:pt x="418" y="202"/>
                  </a:cubicBezTo>
                  <a:cubicBezTo>
                    <a:pt x="573" y="202"/>
                    <a:pt x="726" y="144"/>
                    <a:pt x="812" y="15"/>
                  </a:cubicBezTo>
                  <a:cubicBezTo>
                    <a:pt x="819" y="8"/>
                    <a:pt x="816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5" name="Google Shape;5835;p63"/>
            <p:cNvSpPr/>
            <p:nvPr/>
          </p:nvSpPr>
          <p:spPr>
            <a:xfrm>
              <a:off x="5325857" y="1739827"/>
              <a:ext cx="36270" cy="37594"/>
            </a:xfrm>
            <a:custGeom>
              <a:avLst/>
              <a:gdLst/>
              <a:ahLst/>
              <a:cxnLst/>
              <a:rect l="l" t="t" r="r" b="b"/>
              <a:pathLst>
                <a:path w="493" h="511" extrusionOk="0">
                  <a:moveTo>
                    <a:pt x="64" y="1"/>
                  </a:moveTo>
                  <a:lnTo>
                    <a:pt x="64" y="1"/>
                  </a:lnTo>
                  <a:cubicBezTo>
                    <a:pt x="0" y="140"/>
                    <a:pt x="22" y="301"/>
                    <a:pt x="129" y="408"/>
                  </a:cubicBezTo>
                  <a:cubicBezTo>
                    <a:pt x="188" y="467"/>
                    <a:pt x="283" y="511"/>
                    <a:pt x="372" y="511"/>
                  </a:cubicBezTo>
                  <a:cubicBezTo>
                    <a:pt x="411" y="511"/>
                    <a:pt x="449" y="502"/>
                    <a:pt x="482" y="482"/>
                  </a:cubicBezTo>
                  <a:cubicBezTo>
                    <a:pt x="493" y="482"/>
                    <a:pt x="493" y="472"/>
                    <a:pt x="482" y="472"/>
                  </a:cubicBezTo>
                  <a:cubicBezTo>
                    <a:pt x="451" y="474"/>
                    <a:pt x="420" y="476"/>
                    <a:pt x="391" y="476"/>
                  </a:cubicBezTo>
                  <a:cubicBezTo>
                    <a:pt x="302" y="476"/>
                    <a:pt x="223" y="458"/>
                    <a:pt x="150" y="386"/>
                  </a:cubicBezTo>
                  <a:cubicBezTo>
                    <a:pt x="43" y="289"/>
                    <a:pt x="33" y="140"/>
                    <a:pt x="76" y="11"/>
                  </a:cubicBezTo>
                  <a:cubicBezTo>
                    <a:pt x="86" y="1"/>
                    <a:pt x="64" y="1"/>
                    <a:pt x="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6" name="Google Shape;5836;p63"/>
            <p:cNvSpPr/>
            <p:nvPr/>
          </p:nvSpPr>
          <p:spPr>
            <a:xfrm>
              <a:off x="5360509" y="1762340"/>
              <a:ext cx="28398" cy="21997"/>
            </a:xfrm>
            <a:custGeom>
              <a:avLst/>
              <a:gdLst/>
              <a:ahLst/>
              <a:cxnLst/>
              <a:rect l="l" t="t" r="r" b="b"/>
              <a:pathLst>
                <a:path w="386" h="299" extrusionOk="0">
                  <a:moveTo>
                    <a:pt x="382" y="1"/>
                  </a:moveTo>
                  <a:cubicBezTo>
                    <a:pt x="381" y="1"/>
                    <a:pt x="379" y="2"/>
                    <a:pt x="376" y="5"/>
                  </a:cubicBezTo>
                  <a:cubicBezTo>
                    <a:pt x="247" y="102"/>
                    <a:pt x="140" y="198"/>
                    <a:pt x="0" y="283"/>
                  </a:cubicBezTo>
                  <a:cubicBezTo>
                    <a:pt x="0" y="291"/>
                    <a:pt x="0" y="299"/>
                    <a:pt x="4" y="299"/>
                  </a:cubicBezTo>
                  <a:cubicBezTo>
                    <a:pt x="6" y="299"/>
                    <a:pt x="8" y="297"/>
                    <a:pt x="11" y="294"/>
                  </a:cubicBezTo>
                  <a:cubicBezTo>
                    <a:pt x="150" y="240"/>
                    <a:pt x="300" y="133"/>
                    <a:pt x="386" y="16"/>
                  </a:cubicBezTo>
                  <a:cubicBezTo>
                    <a:pt x="386" y="8"/>
                    <a:pt x="386" y="1"/>
                    <a:pt x="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7" name="Google Shape;5837;p63"/>
            <p:cNvSpPr/>
            <p:nvPr/>
          </p:nvSpPr>
          <p:spPr>
            <a:xfrm>
              <a:off x="5373899" y="1677292"/>
              <a:ext cx="59150" cy="50028"/>
            </a:xfrm>
            <a:custGeom>
              <a:avLst/>
              <a:gdLst/>
              <a:ahLst/>
              <a:cxnLst/>
              <a:rect l="l" t="t" r="r" b="b"/>
              <a:pathLst>
                <a:path w="804" h="680" extrusionOk="0">
                  <a:moveTo>
                    <a:pt x="63" y="0"/>
                  </a:moveTo>
                  <a:cubicBezTo>
                    <a:pt x="60" y="0"/>
                    <a:pt x="57" y="1"/>
                    <a:pt x="54" y="4"/>
                  </a:cubicBezTo>
                  <a:cubicBezTo>
                    <a:pt x="1" y="37"/>
                    <a:pt x="54" y="123"/>
                    <a:pt x="75" y="165"/>
                  </a:cubicBezTo>
                  <a:cubicBezTo>
                    <a:pt x="118" y="261"/>
                    <a:pt x="172" y="347"/>
                    <a:pt x="247" y="422"/>
                  </a:cubicBezTo>
                  <a:cubicBezTo>
                    <a:pt x="381" y="556"/>
                    <a:pt x="574" y="680"/>
                    <a:pt x="760" y="680"/>
                  </a:cubicBezTo>
                  <a:cubicBezTo>
                    <a:pt x="767" y="680"/>
                    <a:pt x="775" y="680"/>
                    <a:pt x="782" y="679"/>
                  </a:cubicBezTo>
                  <a:cubicBezTo>
                    <a:pt x="793" y="679"/>
                    <a:pt x="803" y="668"/>
                    <a:pt x="793" y="668"/>
                  </a:cubicBezTo>
                  <a:cubicBezTo>
                    <a:pt x="632" y="615"/>
                    <a:pt x="493" y="583"/>
                    <a:pt x="354" y="476"/>
                  </a:cubicBezTo>
                  <a:cubicBezTo>
                    <a:pt x="289" y="422"/>
                    <a:pt x="225" y="358"/>
                    <a:pt x="172" y="294"/>
                  </a:cubicBezTo>
                  <a:cubicBezTo>
                    <a:pt x="151" y="251"/>
                    <a:pt x="11" y="58"/>
                    <a:pt x="65" y="16"/>
                  </a:cubicBezTo>
                  <a:cubicBezTo>
                    <a:pt x="72" y="8"/>
                    <a:pt x="69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8" name="Google Shape;5838;p63"/>
            <p:cNvSpPr/>
            <p:nvPr/>
          </p:nvSpPr>
          <p:spPr>
            <a:xfrm>
              <a:off x="5391262" y="1687003"/>
              <a:ext cx="46496" cy="35608"/>
            </a:xfrm>
            <a:custGeom>
              <a:avLst/>
              <a:gdLst/>
              <a:ahLst/>
              <a:cxnLst/>
              <a:rect l="l" t="t" r="r" b="b"/>
              <a:pathLst>
                <a:path w="632" h="484" extrusionOk="0">
                  <a:moveTo>
                    <a:pt x="11" y="1"/>
                  </a:moveTo>
                  <a:cubicBezTo>
                    <a:pt x="11" y="1"/>
                    <a:pt x="0" y="1"/>
                    <a:pt x="0" y="12"/>
                  </a:cubicBezTo>
                  <a:cubicBezTo>
                    <a:pt x="96" y="248"/>
                    <a:pt x="364" y="483"/>
                    <a:pt x="621" y="483"/>
                  </a:cubicBezTo>
                  <a:cubicBezTo>
                    <a:pt x="632" y="483"/>
                    <a:pt x="632" y="472"/>
                    <a:pt x="632" y="472"/>
                  </a:cubicBezTo>
                  <a:cubicBezTo>
                    <a:pt x="503" y="429"/>
                    <a:pt x="386" y="398"/>
                    <a:pt x="279" y="322"/>
                  </a:cubicBezTo>
                  <a:cubicBezTo>
                    <a:pt x="161" y="236"/>
                    <a:pt x="86" y="129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9" name="Google Shape;5839;p63"/>
            <p:cNvSpPr/>
            <p:nvPr/>
          </p:nvSpPr>
          <p:spPr>
            <a:xfrm>
              <a:off x="5395161" y="1675967"/>
              <a:ext cx="51278" cy="41861"/>
            </a:xfrm>
            <a:custGeom>
              <a:avLst/>
              <a:gdLst/>
              <a:ahLst/>
              <a:cxnLst/>
              <a:rect l="l" t="t" r="r" b="b"/>
              <a:pathLst>
                <a:path w="697" h="569" extrusionOk="0">
                  <a:moveTo>
                    <a:pt x="12" y="1"/>
                  </a:moveTo>
                  <a:cubicBezTo>
                    <a:pt x="12" y="1"/>
                    <a:pt x="0" y="1"/>
                    <a:pt x="0" y="12"/>
                  </a:cubicBezTo>
                  <a:cubicBezTo>
                    <a:pt x="118" y="197"/>
                    <a:pt x="350" y="569"/>
                    <a:pt x="609" y="569"/>
                  </a:cubicBezTo>
                  <a:cubicBezTo>
                    <a:pt x="635" y="569"/>
                    <a:pt x="660" y="565"/>
                    <a:pt x="686" y="558"/>
                  </a:cubicBezTo>
                  <a:cubicBezTo>
                    <a:pt x="697" y="558"/>
                    <a:pt x="697" y="548"/>
                    <a:pt x="686" y="548"/>
                  </a:cubicBezTo>
                  <a:cubicBezTo>
                    <a:pt x="514" y="526"/>
                    <a:pt x="397" y="462"/>
                    <a:pt x="269" y="333"/>
                  </a:cubicBezTo>
                  <a:cubicBezTo>
                    <a:pt x="172" y="226"/>
                    <a:pt x="86" y="119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0" name="Google Shape;5840;p63"/>
            <p:cNvSpPr/>
            <p:nvPr/>
          </p:nvSpPr>
          <p:spPr>
            <a:xfrm>
              <a:off x="5407006" y="1674128"/>
              <a:ext cx="37889" cy="35829"/>
            </a:xfrm>
            <a:custGeom>
              <a:avLst/>
              <a:gdLst/>
              <a:ahLst/>
              <a:cxnLst/>
              <a:rect l="l" t="t" r="r" b="b"/>
              <a:pathLst>
                <a:path w="515" h="487" extrusionOk="0">
                  <a:moveTo>
                    <a:pt x="4" y="0"/>
                  </a:moveTo>
                  <a:cubicBezTo>
                    <a:pt x="1" y="0"/>
                    <a:pt x="1" y="5"/>
                    <a:pt x="1" y="5"/>
                  </a:cubicBezTo>
                  <a:cubicBezTo>
                    <a:pt x="75" y="219"/>
                    <a:pt x="279" y="444"/>
                    <a:pt x="503" y="487"/>
                  </a:cubicBezTo>
                  <a:cubicBezTo>
                    <a:pt x="514" y="487"/>
                    <a:pt x="514" y="476"/>
                    <a:pt x="514" y="476"/>
                  </a:cubicBezTo>
                  <a:cubicBezTo>
                    <a:pt x="407" y="423"/>
                    <a:pt x="311" y="380"/>
                    <a:pt x="225" y="294"/>
                  </a:cubicBezTo>
                  <a:cubicBezTo>
                    <a:pt x="129" y="219"/>
                    <a:pt x="65" y="112"/>
                    <a:pt x="11" y="5"/>
                  </a:cubicBezTo>
                  <a:cubicBezTo>
                    <a:pt x="7" y="1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1" name="Google Shape;5841;p63"/>
            <p:cNvSpPr/>
            <p:nvPr/>
          </p:nvSpPr>
          <p:spPr>
            <a:xfrm>
              <a:off x="5414069" y="1666992"/>
              <a:ext cx="38698" cy="34284"/>
            </a:xfrm>
            <a:custGeom>
              <a:avLst/>
              <a:gdLst/>
              <a:ahLst/>
              <a:cxnLst/>
              <a:rect l="l" t="t" r="r" b="b"/>
              <a:pathLst>
                <a:path w="526" h="466" extrusionOk="0">
                  <a:moveTo>
                    <a:pt x="9" y="1"/>
                  </a:moveTo>
                  <a:cubicBezTo>
                    <a:pt x="5" y="1"/>
                    <a:pt x="0" y="6"/>
                    <a:pt x="0" y="6"/>
                  </a:cubicBezTo>
                  <a:cubicBezTo>
                    <a:pt x="97" y="198"/>
                    <a:pt x="290" y="413"/>
                    <a:pt x="504" y="466"/>
                  </a:cubicBezTo>
                  <a:cubicBezTo>
                    <a:pt x="514" y="466"/>
                    <a:pt x="526" y="455"/>
                    <a:pt x="514" y="455"/>
                  </a:cubicBezTo>
                  <a:cubicBezTo>
                    <a:pt x="429" y="401"/>
                    <a:pt x="333" y="359"/>
                    <a:pt x="247" y="284"/>
                  </a:cubicBezTo>
                  <a:cubicBezTo>
                    <a:pt x="150" y="209"/>
                    <a:pt x="76" y="113"/>
                    <a:pt x="12" y="6"/>
                  </a:cubicBezTo>
                  <a:cubicBezTo>
                    <a:pt x="12" y="2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2" name="Google Shape;5842;p63"/>
            <p:cNvSpPr/>
            <p:nvPr/>
          </p:nvSpPr>
          <p:spPr>
            <a:xfrm>
              <a:off x="5421426" y="1661547"/>
              <a:ext cx="38256" cy="37594"/>
            </a:xfrm>
            <a:custGeom>
              <a:avLst/>
              <a:gdLst/>
              <a:ahLst/>
              <a:cxnLst/>
              <a:rect l="l" t="t" r="r" b="b"/>
              <a:pathLst>
                <a:path w="520" h="511" extrusionOk="0">
                  <a:moveTo>
                    <a:pt x="10" y="0"/>
                  </a:moveTo>
                  <a:cubicBezTo>
                    <a:pt x="3" y="0"/>
                    <a:pt x="0" y="7"/>
                    <a:pt x="8" y="15"/>
                  </a:cubicBezTo>
                  <a:cubicBezTo>
                    <a:pt x="147" y="197"/>
                    <a:pt x="307" y="368"/>
                    <a:pt x="490" y="508"/>
                  </a:cubicBezTo>
                  <a:cubicBezTo>
                    <a:pt x="492" y="510"/>
                    <a:pt x="494" y="511"/>
                    <a:pt x="496" y="511"/>
                  </a:cubicBezTo>
                  <a:cubicBezTo>
                    <a:pt x="507" y="511"/>
                    <a:pt x="520" y="495"/>
                    <a:pt x="511" y="487"/>
                  </a:cubicBezTo>
                  <a:cubicBezTo>
                    <a:pt x="340" y="325"/>
                    <a:pt x="169" y="176"/>
                    <a:pt x="19" y="4"/>
                  </a:cubicBezTo>
                  <a:cubicBezTo>
                    <a:pt x="15" y="1"/>
                    <a:pt x="12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3" name="Google Shape;5843;p63"/>
            <p:cNvSpPr/>
            <p:nvPr/>
          </p:nvSpPr>
          <p:spPr>
            <a:xfrm>
              <a:off x="5428489" y="1655220"/>
              <a:ext cx="36859" cy="38551"/>
            </a:xfrm>
            <a:custGeom>
              <a:avLst/>
              <a:gdLst/>
              <a:ahLst/>
              <a:cxnLst/>
              <a:rect l="l" t="t" r="r" b="b"/>
              <a:pathLst>
                <a:path w="501" h="524" extrusionOk="0">
                  <a:moveTo>
                    <a:pt x="10" y="0"/>
                  </a:moveTo>
                  <a:cubicBezTo>
                    <a:pt x="4" y="0"/>
                    <a:pt x="0" y="8"/>
                    <a:pt x="8" y="16"/>
                  </a:cubicBezTo>
                  <a:cubicBezTo>
                    <a:pt x="94" y="101"/>
                    <a:pt x="180" y="197"/>
                    <a:pt x="254" y="283"/>
                  </a:cubicBezTo>
                  <a:cubicBezTo>
                    <a:pt x="330" y="369"/>
                    <a:pt x="404" y="454"/>
                    <a:pt x="490" y="519"/>
                  </a:cubicBezTo>
                  <a:cubicBezTo>
                    <a:pt x="493" y="522"/>
                    <a:pt x="495" y="523"/>
                    <a:pt x="497" y="523"/>
                  </a:cubicBezTo>
                  <a:cubicBezTo>
                    <a:pt x="501" y="523"/>
                    <a:pt x="501" y="516"/>
                    <a:pt x="501" y="508"/>
                  </a:cubicBezTo>
                  <a:cubicBezTo>
                    <a:pt x="437" y="411"/>
                    <a:pt x="340" y="337"/>
                    <a:pt x="265" y="251"/>
                  </a:cubicBezTo>
                  <a:cubicBezTo>
                    <a:pt x="180" y="176"/>
                    <a:pt x="104" y="90"/>
                    <a:pt x="19" y="5"/>
                  </a:cubicBezTo>
                  <a:cubicBezTo>
                    <a:pt x="16" y="2"/>
                    <a:pt x="13" y="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4" name="Google Shape;5844;p63"/>
            <p:cNvSpPr/>
            <p:nvPr/>
          </p:nvSpPr>
          <p:spPr>
            <a:xfrm>
              <a:off x="5434521" y="1645068"/>
              <a:ext cx="38477" cy="43186"/>
            </a:xfrm>
            <a:custGeom>
              <a:avLst/>
              <a:gdLst/>
              <a:ahLst/>
              <a:cxnLst/>
              <a:rect l="l" t="t" r="r" b="b"/>
              <a:pathLst>
                <a:path w="523" h="587" extrusionOk="0">
                  <a:moveTo>
                    <a:pt x="11" y="1"/>
                  </a:moveTo>
                  <a:cubicBezTo>
                    <a:pt x="8" y="1"/>
                    <a:pt x="1" y="14"/>
                    <a:pt x="1" y="14"/>
                  </a:cubicBezTo>
                  <a:cubicBezTo>
                    <a:pt x="194" y="197"/>
                    <a:pt x="333" y="378"/>
                    <a:pt x="493" y="582"/>
                  </a:cubicBezTo>
                  <a:cubicBezTo>
                    <a:pt x="496" y="585"/>
                    <a:pt x="500" y="586"/>
                    <a:pt x="504" y="586"/>
                  </a:cubicBezTo>
                  <a:cubicBezTo>
                    <a:pt x="514" y="586"/>
                    <a:pt x="523" y="576"/>
                    <a:pt x="515" y="561"/>
                  </a:cubicBezTo>
                  <a:cubicBezTo>
                    <a:pt x="397" y="346"/>
                    <a:pt x="205" y="154"/>
                    <a:pt x="12" y="4"/>
                  </a:cubicBezTo>
                  <a:cubicBezTo>
                    <a:pt x="12" y="2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5" name="Google Shape;5845;p63"/>
            <p:cNvSpPr/>
            <p:nvPr/>
          </p:nvSpPr>
          <p:spPr>
            <a:xfrm>
              <a:off x="5435331" y="1629250"/>
              <a:ext cx="43701" cy="49071"/>
            </a:xfrm>
            <a:custGeom>
              <a:avLst/>
              <a:gdLst/>
              <a:ahLst/>
              <a:cxnLst/>
              <a:rect l="l" t="t" r="r" b="b"/>
              <a:pathLst>
                <a:path w="594" h="667" extrusionOk="0">
                  <a:moveTo>
                    <a:pt x="13" y="0"/>
                  </a:moveTo>
                  <a:cubicBezTo>
                    <a:pt x="6" y="0"/>
                    <a:pt x="1" y="8"/>
                    <a:pt x="1" y="15"/>
                  </a:cubicBezTo>
                  <a:cubicBezTo>
                    <a:pt x="183" y="229"/>
                    <a:pt x="365" y="465"/>
                    <a:pt x="558" y="657"/>
                  </a:cubicBezTo>
                  <a:cubicBezTo>
                    <a:pt x="564" y="664"/>
                    <a:pt x="571" y="667"/>
                    <a:pt x="576" y="667"/>
                  </a:cubicBezTo>
                  <a:cubicBezTo>
                    <a:pt x="588" y="667"/>
                    <a:pt x="594" y="654"/>
                    <a:pt x="579" y="647"/>
                  </a:cubicBezTo>
                  <a:cubicBezTo>
                    <a:pt x="408" y="422"/>
                    <a:pt x="204" y="208"/>
                    <a:pt x="22" y="5"/>
                  </a:cubicBezTo>
                  <a:cubicBezTo>
                    <a:pt x="19" y="1"/>
                    <a:pt x="16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6" name="Google Shape;5846;p63"/>
            <p:cNvSpPr/>
            <p:nvPr/>
          </p:nvSpPr>
          <p:spPr>
            <a:xfrm>
              <a:off x="5440260" y="1615933"/>
              <a:ext cx="44804" cy="54148"/>
            </a:xfrm>
            <a:custGeom>
              <a:avLst/>
              <a:gdLst/>
              <a:ahLst/>
              <a:cxnLst/>
              <a:rect l="l" t="t" r="r" b="b"/>
              <a:pathLst>
                <a:path w="609" h="736" extrusionOk="0">
                  <a:moveTo>
                    <a:pt x="23" y="0"/>
                  </a:moveTo>
                  <a:cubicBezTo>
                    <a:pt x="13" y="0"/>
                    <a:pt x="0" y="16"/>
                    <a:pt x="8" y="25"/>
                  </a:cubicBezTo>
                  <a:cubicBezTo>
                    <a:pt x="127" y="132"/>
                    <a:pt x="244" y="239"/>
                    <a:pt x="341" y="367"/>
                  </a:cubicBezTo>
                  <a:cubicBezTo>
                    <a:pt x="427" y="474"/>
                    <a:pt x="491" y="614"/>
                    <a:pt x="576" y="731"/>
                  </a:cubicBezTo>
                  <a:cubicBezTo>
                    <a:pt x="579" y="734"/>
                    <a:pt x="583" y="736"/>
                    <a:pt x="587" y="736"/>
                  </a:cubicBezTo>
                  <a:cubicBezTo>
                    <a:pt x="597" y="736"/>
                    <a:pt x="608" y="726"/>
                    <a:pt x="608" y="710"/>
                  </a:cubicBezTo>
                  <a:cubicBezTo>
                    <a:pt x="555" y="571"/>
                    <a:pt x="448" y="443"/>
                    <a:pt x="351" y="324"/>
                  </a:cubicBezTo>
                  <a:cubicBezTo>
                    <a:pt x="255" y="207"/>
                    <a:pt x="148" y="100"/>
                    <a:pt x="30" y="3"/>
                  </a:cubicBez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7" name="Google Shape;5847;p63"/>
            <p:cNvSpPr/>
            <p:nvPr/>
          </p:nvSpPr>
          <p:spPr>
            <a:xfrm>
              <a:off x="5476310" y="1727688"/>
              <a:ext cx="49660" cy="49513"/>
            </a:xfrm>
            <a:custGeom>
              <a:avLst/>
              <a:gdLst/>
              <a:ahLst/>
              <a:cxnLst/>
              <a:rect l="l" t="t" r="r" b="b"/>
              <a:pathLst>
                <a:path w="675" h="673" extrusionOk="0">
                  <a:moveTo>
                    <a:pt x="18" y="0"/>
                  </a:moveTo>
                  <a:cubicBezTo>
                    <a:pt x="12" y="0"/>
                    <a:pt x="1" y="8"/>
                    <a:pt x="1" y="16"/>
                  </a:cubicBezTo>
                  <a:cubicBezTo>
                    <a:pt x="54" y="197"/>
                    <a:pt x="151" y="380"/>
                    <a:pt x="279" y="508"/>
                  </a:cubicBezTo>
                  <a:cubicBezTo>
                    <a:pt x="357" y="587"/>
                    <a:pt x="472" y="672"/>
                    <a:pt x="587" y="672"/>
                  </a:cubicBezTo>
                  <a:cubicBezTo>
                    <a:pt x="613" y="672"/>
                    <a:pt x="639" y="668"/>
                    <a:pt x="665" y="658"/>
                  </a:cubicBezTo>
                  <a:cubicBezTo>
                    <a:pt x="675" y="658"/>
                    <a:pt x="675" y="637"/>
                    <a:pt x="665" y="637"/>
                  </a:cubicBezTo>
                  <a:cubicBezTo>
                    <a:pt x="322" y="626"/>
                    <a:pt x="129" y="294"/>
                    <a:pt x="22" y="5"/>
                  </a:cubicBezTo>
                  <a:cubicBezTo>
                    <a:pt x="22" y="2"/>
                    <a:pt x="20" y="0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8" name="Google Shape;5848;p63"/>
            <p:cNvSpPr/>
            <p:nvPr/>
          </p:nvSpPr>
          <p:spPr>
            <a:xfrm>
              <a:off x="5486757" y="1728497"/>
              <a:ext cx="40831" cy="42965"/>
            </a:xfrm>
            <a:custGeom>
              <a:avLst/>
              <a:gdLst/>
              <a:ahLst/>
              <a:cxnLst/>
              <a:rect l="l" t="t" r="r" b="b"/>
              <a:pathLst>
                <a:path w="555" h="584" extrusionOk="0">
                  <a:moveTo>
                    <a:pt x="15" y="0"/>
                  </a:moveTo>
                  <a:cubicBezTo>
                    <a:pt x="9" y="0"/>
                    <a:pt x="1" y="8"/>
                    <a:pt x="9" y="15"/>
                  </a:cubicBezTo>
                  <a:cubicBezTo>
                    <a:pt x="73" y="240"/>
                    <a:pt x="287" y="519"/>
                    <a:pt x="544" y="583"/>
                  </a:cubicBezTo>
                  <a:cubicBezTo>
                    <a:pt x="554" y="583"/>
                    <a:pt x="554" y="562"/>
                    <a:pt x="544" y="562"/>
                  </a:cubicBezTo>
                  <a:cubicBezTo>
                    <a:pt x="447" y="486"/>
                    <a:pt x="330" y="433"/>
                    <a:pt x="233" y="326"/>
                  </a:cubicBezTo>
                  <a:cubicBezTo>
                    <a:pt x="147" y="240"/>
                    <a:pt x="73" y="122"/>
                    <a:pt x="19" y="5"/>
                  </a:cubicBezTo>
                  <a:cubicBezTo>
                    <a:pt x="19" y="2"/>
                    <a:pt x="17" y="0"/>
                    <a:pt x="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9" name="Google Shape;5849;p63"/>
            <p:cNvSpPr/>
            <p:nvPr/>
          </p:nvSpPr>
          <p:spPr>
            <a:xfrm>
              <a:off x="5494408" y="1722979"/>
              <a:ext cx="44216" cy="41126"/>
            </a:xfrm>
            <a:custGeom>
              <a:avLst/>
              <a:gdLst/>
              <a:ahLst/>
              <a:cxnLst/>
              <a:rect l="l" t="t" r="r" b="b"/>
              <a:pathLst>
                <a:path w="601" h="559" extrusionOk="0">
                  <a:moveTo>
                    <a:pt x="13" y="0"/>
                  </a:moveTo>
                  <a:cubicBezTo>
                    <a:pt x="6" y="0"/>
                    <a:pt x="1" y="8"/>
                    <a:pt x="1" y="16"/>
                  </a:cubicBezTo>
                  <a:cubicBezTo>
                    <a:pt x="86" y="154"/>
                    <a:pt x="183" y="294"/>
                    <a:pt x="300" y="411"/>
                  </a:cubicBezTo>
                  <a:cubicBezTo>
                    <a:pt x="361" y="471"/>
                    <a:pt x="441" y="558"/>
                    <a:pt x="531" y="558"/>
                  </a:cubicBezTo>
                  <a:cubicBezTo>
                    <a:pt x="553" y="558"/>
                    <a:pt x="577" y="553"/>
                    <a:pt x="600" y="540"/>
                  </a:cubicBezTo>
                  <a:cubicBezTo>
                    <a:pt x="600" y="540"/>
                    <a:pt x="600" y="530"/>
                    <a:pt x="590" y="530"/>
                  </a:cubicBezTo>
                  <a:cubicBezTo>
                    <a:pt x="333" y="518"/>
                    <a:pt x="151" y="197"/>
                    <a:pt x="22" y="4"/>
                  </a:cubicBezTo>
                  <a:cubicBezTo>
                    <a:pt x="19" y="1"/>
                    <a:pt x="16" y="0"/>
                    <a:pt x="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0" name="Google Shape;5850;p63"/>
            <p:cNvSpPr/>
            <p:nvPr/>
          </p:nvSpPr>
          <p:spPr>
            <a:xfrm>
              <a:off x="5502280" y="1715843"/>
              <a:ext cx="44068" cy="46349"/>
            </a:xfrm>
            <a:custGeom>
              <a:avLst/>
              <a:gdLst/>
              <a:ahLst/>
              <a:cxnLst/>
              <a:rect l="l" t="t" r="r" b="b"/>
              <a:pathLst>
                <a:path w="599" h="630" extrusionOk="0">
                  <a:moveTo>
                    <a:pt x="13" y="1"/>
                  </a:moveTo>
                  <a:cubicBezTo>
                    <a:pt x="6" y="1"/>
                    <a:pt x="1" y="9"/>
                    <a:pt x="1" y="16"/>
                  </a:cubicBezTo>
                  <a:cubicBezTo>
                    <a:pt x="97" y="262"/>
                    <a:pt x="312" y="562"/>
                    <a:pt x="579" y="627"/>
                  </a:cubicBezTo>
                  <a:cubicBezTo>
                    <a:pt x="581" y="629"/>
                    <a:pt x="583" y="629"/>
                    <a:pt x="585" y="629"/>
                  </a:cubicBezTo>
                  <a:cubicBezTo>
                    <a:pt x="593" y="629"/>
                    <a:pt x="598" y="615"/>
                    <a:pt x="590" y="615"/>
                  </a:cubicBezTo>
                  <a:cubicBezTo>
                    <a:pt x="472" y="530"/>
                    <a:pt x="354" y="466"/>
                    <a:pt x="258" y="358"/>
                  </a:cubicBezTo>
                  <a:cubicBezTo>
                    <a:pt x="151" y="262"/>
                    <a:pt x="76" y="144"/>
                    <a:pt x="22" y="6"/>
                  </a:cubicBezTo>
                  <a:cubicBezTo>
                    <a:pt x="19" y="2"/>
                    <a:pt x="16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1" name="Google Shape;5851;p63"/>
            <p:cNvSpPr/>
            <p:nvPr/>
          </p:nvSpPr>
          <p:spPr>
            <a:xfrm>
              <a:off x="5514125" y="1716946"/>
              <a:ext cx="39507" cy="40316"/>
            </a:xfrm>
            <a:custGeom>
              <a:avLst/>
              <a:gdLst/>
              <a:ahLst/>
              <a:cxnLst/>
              <a:rect l="l" t="t" r="r" b="b"/>
              <a:pathLst>
                <a:path w="537" h="548" extrusionOk="0">
                  <a:moveTo>
                    <a:pt x="22" y="1"/>
                  </a:moveTo>
                  <a:cubicBezTo>
                    <a:pt x="11" y="1"/>
                    <a:pt x="1" y="1"/>
                    <a:pt x="1" y="12"/>
                  </a:cubicBezTo>
                  <a:cubicBezTo>
                    <a:pt x="86" y="226"/>
                    <a:pt x="279" y="493"/>
                    <a:pt x="515" y="547"/>
                  </a:cubicBezTo>
                  <a:cubicBezTo>
                    <a:pt x="525" y="547"/>
                    <a:pt x="536" y="536"/>
                    <a:pt x="525" y="536"/>
                  </a:cubicBezTo>
                  <a:cubicBezTo>
                    <a:pt x="429" y="451"/>
                    <a:pt x="322" y="408"/>
                    <a:pt x="225" y="312"/>
                  </a:cubicBezTo>
                  <a:cubicBezTo>
                    <a:pt x="140" y="215"/>
                    <a:pt x="75" y="119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2" name="Google Shape;5852;p63"/>
            <p:cNvSpPr/>
            <p:nvPr/>
          </p:nvSpPr>
          <p:spPr>
            <a:xfrm>
              <a:off x="5521188" y="1710178"/>
              <a:ext cx="40316" cy="38404"/>
            </a:xfrm>
            <a:custGeom>
              <a:avLst/>
              <a:gdLst/>
              <a:ahLst/>
              <a:cxnLst/>
              <a:rect l="l" t="t" r="r" b="b"/>
              <a:pathLst>
                <a:path w="548" h="522" extrusionOk="0">
                  <a:moveTo>
                    <a:pt x="14" y="0"/>
                  </a:moveTo>
                  <a:cubicBezTo>
                    <a:pt x="8" y="0"/>
                    <a:pt x="1" y="6"/>
                    <a:pt x="1" y="18"/>
                  </a:cubicBezTo>
                  <a:cubicBezTo>
                    <a:pt x="44" y="264"/>
                    <a:pt x="258" y="511"/>
                    <a:pt x="526" y="521"/>
                  </a:cubicBezTo>
                  <a:cubicBezTo>
                    <a:pt x="536" y="521"/>
                    <a:pt x="547" y="500"/>
                    <a:pt x="526" y="489"/>
                  </a:cubicBezTo>
                  <a:cubicBezTo>
                    <a:pt x="279" y="425"/>
                    <a:pt x="76" y="275"/>
                    <a:pt x="22" y="7"/>
                  </a:cubicBezTo>
                  <a:cubicBezTo>
                    <a:pt x="22" y="3"/>
                    <a:pt x="19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3" name="Google Shape;5853;p63"/>
            <p:cNvSpPr/>
            <p:nvPr/>
          </p:nvSpPr>
          <p:spPr>
            <a:xfrm>
              <a:off x="5526780" y="1710325"/>
              <a:ext cx="37889" cy="31194"/>
            </a:xfrm>
            <a:custGeom>
              <a:avLst/>
              <a:gdLst/>
              <a:ahLst/>
              <a:cxnLst/>
              <a:rect l="l" t="t" r="r" b="b"/>
              <a:pathLst>
                <a:path w="515" h="424" extrusionOk="0">
                  <a:moveTo>
                    <a:pt x="8" y="1"/>
                  </a:moveTo>
                  <a:cubicBezTo>
                    <a:pt x="5" y="1"/>
                    <a:pt x="0" y="8"/>
                    <a:pt x="0" y="16"/>
                  </a:cubicBezTo>
                  <a:cubicBezTo>
                    <a:pt x="107" y="176"/>
                    <a:pt x="300" y="369"/>
                    <a:pt x="493" y="423"/>
                  </a:cubicBezTo>
                  <a:cubicBezTo>
                    <a:pt x="503" y="423"/>
                    <a:pt x="514" y="412"/>
                    <a:pt x="503" y="402"/>
                  </a:cubicBezTo>
                  <a:cubicBezTo>
                    <a:pt x="417" y="337"/>
                    <a:pt x="332" y="305"/>
                    <a:pt x="246" y="241"/>
                  </a:cubicBezTo>
                  <a:cubicBezTo>
                    <a:pt x="160" y="176"/>
                    <a:pt x="86" y="91"/>
                    <a:pt x="10" y="5"/>
                  </a:cubicBezTo>
                  <a:cubicBezTo>
                    <a:pt x="10" y="2"/>
                    <a:pt x="9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4" name="Google Shape;5854;p63"/>
            <p:cNvSpPr/>
            <p:nvPr/>
          </p:nvSpPr>
          <p:spPr>
            <a:xfrm>
              <a:off x="5548777" y="1680382"/>
              <a:ext cx="39507" cy="41420"/>
            </a:xfrm>
            <a:custGeom>
              <a:avLst/>
              <a:gdLst/>
              <a:ahLst/>
              <a:cxnLst/>
              <a:rect l="l" t="t" r="r" b="b"/>
              <a:pathLst>
                <a:path w="537" h="563" extrusionOk="0">
                  <a:moveTo>
                    <a:pt x="13" y="1"/>
                  </a:moveTo>
                  <a:cubicBezTo>
                    <a:pt x="6" y="1"/>
                    <a:pt x="1" y="8"/>
                    <a:pt x="1" y="16"/>
                  </a:cubicBezTo>
                  <a:cubicBezTo>
                    <a:pt x="75" y="241"/>
                    <a:pt x="279" y="509"/>
                    <a:pt x="525" y="562"/>
                  </a:cubicBezTo>
                  <a:cubicBezTo>
                    <a:pt x="536" y="562"/>
                    <a:pt x="536" y="541"/>
                    <a:pt x="536" y="541"/>
                  </a:cubicBezTo>
                  <a:cubicBezTo>
                    <a:pt x="429" y="466"/>
                    <a:pt x="311" y="423"/>
                    <a:pt x="225" y="326"/>
                  </a:cubicBezTo>
                  <a:cubicBezTo>
                    <a:pt x="129" y="231"/>
                    <a:pt x="65" y="123"/>
                    <a:pt x="22" y="5"/>
                  </a:cubicBezTo>
                  <a:cubicBezTo>
                    <a:pt x="19" y="2"/>
                    <a:pt x="16" y="1"/>
                    <a:pt x="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5" name="Google Shape;5855;p63"/>
            <p:cNvSpPr/>
            <p:nvPr/>
          </p:nvSpPr>
          <p:spPr>
            <a:xfrm>
              <a:off x="5574012" y="1325916"/>
              <a:ext cx="80191" cy="79161"/>
            </a:xfrm>
            <a:custGeom>
              <a:avLst/>
              <a:gdLst/>
              <a:ahLst/>
              <a:cxnLst/>
              <a:rect l="l" t="t" r="r" b="b"/>
              <a:pathLst>
                <a:path w="1090" h="1076" extrusionOk="0">
                  <a:moveTo>
                    <a:pt x="1080" y="1"/>
                  </a:moveTo>
                  <a:cubicBezTo>
                    <a:pt x="1077" y="1"/>
                    <a:pt x="1074" y="2"/>
                    <a:pt x="1071" y="5"/>
                  </a:cubicBezTo>
                  <a:cubicBezTo>
                    <a:pt x="696" y="316"/>
                    <a:pt x="322" y="669"/>
                    <a:pt x="11" y="1054"/>
                  </a:cubicBezTo>
                  <a:cubicBezTo>
                    <a:pt x="1" y="1065"/>
                    <a:pt x="11" y="1076"/>
                    <a:pt x="22" y="1076"/>
                  </a:cubicBezTo>
                  <a:cubicBezTo>
                    <a:pt x="204" y="894"/>
                    <a:pt x="365" y="712"/>
                    <a:pt x="546" y="530"/>
                  </a:cubicBezTo>
                  <a:cubicBezTo>
                    <a:pt x="717" y="359"/>
                    <a:pt x="900" y="187"/>
                    <a:pt x="1082" y="16"/>
                  </a:cubicBezTo>
                  <a:cubicBezTo>
                    <a:pt x="1089" y="8"/>
                    <a:pt x="1086" y="1"/>
                    <a:pt x="10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6" name="Google Shape;5856;p63"/>
            <p:cNvSpPr/>
            <p:nvPr/>
          </p:nvSpPr>
          <p:spPr>
            <a:xfrm>
              <a:off x="5587402" y="1340115"/>
              <a:ext cx="58930" cy="68126"/>
            </a:xfrm>
            <a:custGeom>
              <a:avLst/>
              <a:gdLst/>
              <a:ahLst/>
              <a:cxnLst/>
              <a:rect l="l" t="t" r="r" b="b"/>
              <a:pathLst>
                <a:path w="801" h="926" extrusionOk="0">
                  <a:moveTo>
                    <a:pt x="791" y="0"/>
                  </a:moveTo>
                  <a:cubicBezTo>
                    <a:pt x="788" y="0"/>
                    <a:pt x="785" y="2"/>
                    <a:pt x="782" y="5"/>
                  </a:cubicBezTo>
                  <a:cubicBezTo>
                    <a:pt x="632" y="133"/>
                    <a:pt x="493" y="283"/>
                    <a:pt x="364" y="433"/>
                  </a:cubicBezTo>
                  <a:cubicBezTo>
                    <a:pt x="236" y="583"/>
                    <a:pt x="75" y="744"/>
                    <a:pt x="0" y="915"/>
                  </a:cubicBezTo>
                  <a:cubicBezTo>
                    <a:pt x="0" y="925"/>
                    <a:pt x="0" y="925"/>
                    <a:pt x="11" y="925"/>
                  </a:cubicBezTo>
                  <a:cubicBezTo>
                    <a:pt x="150" y="797"/>
                    <a:pt x="247" y="615"/>
                    <a:pt x="375" y="465"/>
                  </a:cubicBezTo>
                  <a:lnTo>
                    <a:pt x="792" y="16"/>
                  </a:lnTo>
                  <a:cubicBezTo>
                    <a:pt x="800" y="8"/>
                    <a:pt x="797" y="0"/>
                    <a:pt x="7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7" name="Google Shape;5857;p63"/>
            <p:cNvSpPr/>
            <p:nvPr/>
          </p:nvSpPr>
          <p:spPr>
            <a:xfrm>
              <a:off x="5595274" y="1369249"/>
              <a:ext cx="40022" cy="46423"/>
            </a:xfrm>
            <a:custGeom>
              <a:avLst/>
              <a:gdLst/>
              <a:ahLst/>
              <a:cxnLst/>
              <a:rect l="l" t="t" r="r" b="b"/>
              <a:pathLst>
                <a:path w="544" h="631" extrusionOk="0">
                  <a:moveTo>
                    <a:pt x="534" y="1"/>
                  </a:moveTo>
                  <a:cubicBezTo>
                    <a:pt x="531" y="1"/>
                    <a:pt x="528" y="2"/>
                    <a:pt x="525" y="5"/>
                  </a:cubicBezTo>
                  <a:cubicBezTo>
                    <a:pt x="300" y="155"/>
                    <a:pt x="118" y="379"/>
                    <a:pt x="0" y="626"/>
                  </a:cubicBezTo>
                  <a:cubicBezTo>
                    <a:pt x="0" y="626"/>
                    <a:pt x="5" y="631"/>
                    <a:pt x="8" y="631"/>
                  </a:cubicBezTo>
                  <a:cubicBezTo>
                    <a:pt x="10" y="631"/>
                    <a:pt x="11" y="630"/>
                    <a:pt x="11" y="626"/>
                  </a:cubicBezTo>
                  <a:cubicBezTo>
                    <a:pt x="172" y="401"/>
                    <a:pt x="333" y="208"/>
                    <a:pt x="536" y="15"/>
                  </a:cubicBezTo>
                  <a:cubicBezTo>
                    <a:pt x="543" y="8"/>
                    <a:pt x="540" y="1"/>
                    <a:pt x="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8" name="Google Shape;5858;p63"/>
            <p:cNvSpPr/>
            <p:nvPr/>
          </p:nvSpPr>
          <p:spPr>
            <a:xfrm>
              <a:off x="5556649" y="1261615"/>
              <a:ext cx="95420" cy="34725"/>
            </a:xfrm>
            <a:custGeom>
              <a:avLst/>
              <a:gdLst/>
              <a:ahLst/>
              <a:cxnLst/>
              <a:rect l="l" t="t" r="r" b="b"/>
              <a:pathLst>
                <a:path w="1297" h="472" extrusionOk="0">
                  <a:moveTo>
                    <a:pt x="1296" y="1"/>
                  </a:moveTo>
                  <a:cubicBezTo>
                    <a:pt x="846" y="55"/>
                    <a:pt x="408" y="236"/>
                    <a:pt x="22" y="450"/>
                  </a:cubicBezTo>
                  <a:cubicBezTo>
                    <a:pt x="1" y="450"/>
                    <a:pt x="11" y="472"/>
                    <a:pt x="22" y="472"/>
                  </a:cubicBezTo>
                  <a:cubicBezTo>
                    <a:pt x="225" y="376"/>
                    <a:pt x="418" y="290"/>
                    <a:pt x="632" y="215"/>
                  </a:cubicBezTo>
                  <a:cubicBezTo>
                    <a:pt x="846" y="129"/>
                    <a:pt x="1072" y="76"/>
                    <a:pt x="1296" y="12"/>
                  </a:cubicBezTo>
                  <a:lnTo>
                    <a:pt x="12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9" name="Google Shape;5859;p63"/>
            <p:cNvSpPr/>
            <p:nvPr/>
          </p:nvSpPr>
          <p:spPr>
            <a:xfrm>
              <a:off x="5588359" y="1271032"/>
              <a:ext cx="60548" cy="23248"/>
            </a:xfrm>
            <a:custGeom>
              <a:avLst/>
              <a:gdLst/>
              <a:ahLst/>
              <a:cxnLst/>
              <a:rect l="l" t="t" r="r" b="b"/>
              <a:pathLst>
                <a:path w="823" h="316" extrusionOk="0">
                  <a:moveTo>
                    <a:pt x="785" y="1"/>
                  </a:moveTo>
                  <a:cubicBezTo>
                    <a:pt x="513" y="1"/>
                    <a:pt x="216" y="146"/>
                    <a:pt x="9" y="301"/>
                  </a:cubicBezTo>
                  <a:cubicBezTo>
                    <a:pt x="0" y="301"/>
                    <a:pt x="5" y="315"/>
                    <a:pt x="13" y="315"/>
                  </a:cubicBezTo>
                  <a:cubicBezTo>
                    <a:pt x="15" y="315"/>
                    <a:pt x="18" y="314"/>
                    <a:pt x="20" y="312"/>
                  </a:cubicBezTo>
                  <a:cubicBezTo>
                    <a:pt x="127" y="237"/>
                    <a:pt x="255" y="173"/>
                    <a:pt x="384" y="130"/>
                  </a:cubicBezTo>
                  <a:cubicBezTo>
                    <a:pt x="522" y="66"/>
                    <a:pt x="662" y="55"/>
                    <a:pt x="812" y="12"/>
                  </a:cubicBezTo>
                  <a:cubicBezTo>
                    <a:pt x="812" y="12"/>
                    <a:pt x="822" y="1"/>
                    <a:pt x="812" y="1"/>
                  </a:cubicBezTo>
                  <a:cubicBezTo>
                    <a:pt x="803" y="1"/>
                    <a:pt x="794" y="1"/>
                    <a:pt x="7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0" name="Google Shape;5860;p63"/>
            <p:cNvSpPr/>
            <p:nvPr/>
          </p:nvSpPr>
          <p:spPr>
            <a:xfrm>
              <a:off x="5757499" y="1237042"/>
              <a:ext cx="52088" cy="27074"/>
            </a:xfrm>
            <a:custGeom>
              <a:avLst/>
              <a:gdLst/>
              <a:ahLst/>
              <a:cxnLst/>
              <a:rect l="l" t="t" r="r" b="b"/>
              <a:pathLst>
                <a:path w="708" h="368" extrusionOk="0">
                  <a:moveTo>
                    <a:pt x="703" y="0"/>
                  </a:moveTo>
                  <a:cubicBezTo>
                    <a:pt x="701" y="0"/>
                    <a:pt x="700" y="1"/>
                    <a:pt x="697" y="3"/>
                  </a:cubicBezTo>
                  <a:cubicBezTo>
                    <a:pt x="579" y="56"/>
                    <a:pt x="472" y="121"/>
                    <a:pt x="355" y="185"/>
                  </a:cubicBezTo>
                  <a:cubicBezTo>
                    <a:pt x="248" y="239"/>
                    <a:pt x="129" y="292"/>
                    <a:pt x="12" y="346"/>
                  </a:cubicBezTo>
                  <a:cubicBezTo>
                    <a:pt x="1" y="356"/>
                    <a:pt x="12" y="367"/>
                    <a:pt x="22" y="367"/>
                  </a:cubicBezTo>
                  <a:cubicBezTo>
                    <a:pt x="248" y="282"/>
                    <a:pt x="515" y="175"/>
                    <a:pt x="708" y="14"/>
                  </a:cubicBezTo>
                  <a:cubicBezTo>
                    <a:pt x="708" y="14"/>
                    <a:pt x="708" y="0"/>
                    <a:pt x="7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1" name="Google Shape;5861;p63"/>
            <p:cNvSpPr/>
            <p:nvPr/>
          </p:nvSpPr>
          <p:spPr>
            <a:xfrm>
              <a:off x="5908025" y="1014784"/>
              <a:ext cx="49439" cy="124407"/>
            </a:xfrm>
            <a:custGeom>
              <a:avLst/>
              <a:gdLst/>
              <a:ahLst/>
              <a:cxnLst/>
              <a:rect l="l" t="t" r="r" b="b"/>
              <a:pathLst>
                <a:path w="672" h="1691" extrusionOk="0">
                  <a:moveTo>
                    <a:pt x="658" y="0"/>
                  </a:moveTo>
                  <a:cubicBezTo>
                    <a:pt x="655" y="0"/>
                    <a:pt x="653" y="1"/>
                    <a:pt x="653" y="5"/>
                  </a:cubicBezTo>
                  <a:cubicBezTo>
                    <a:pt x="525" y="272"/>
                    <a:pt x="407" y="550"/>
                    <a:pt x="300" y="829"/>
                  </a:cubicBezTo>
                  <a:cubicBezTo>
                    <a:pt x="193" y="1107"/>
                    <a:pt x="65" y="1397"/>
                    <a:pt x="1" y="1675"/>
                  </a:cubicBezTo>
                  <a:cubicBezTo>
                    <a:pt x="1" y="1682"/>
                    <a:pt x="6" y="1690"/>
                    <a:pt x="9" y="1690"/>
                  </a:cubicBezTo>
                  <a:cubicBezTo>
                    <a:pt x="10" y="1690"/>
                    <a:pt x="11" y="1689"/>
                    <a:pt x="11" y="1685"/>
                  </a:cubicBezTo>
                  <a:cubicBezTo>
                    <a:pt x="139" y="1418"/>
                    <a:pt x="225" y="1118"/>
                    <a:pt x="332" y="840"/>
                  </a:cubicBezTo>
                  <a:cubicBezTo>
                    <a:pt x="439" y="562"/>
                    <a:pt x="557" y="293"/>
                    <a:pt x="664" y="15"/>
                  </a:cubicBezTo>
                  <a:cubicBezTo>
                    <a:pt x="672" y="8"/>
                    <a:pt x="663" y="0"/>
                    <a:pt x="6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2" name="Google Shape;5862;p63"/>
            <p:cNvSpPr/>
            <p:nvPr/>
          </p:nvSpPr>
          <p:spPr>
            <a:xfrm>
              <a:off x="5917516" y="1054512"/>
              <a:ext cx="33107" cy="87033"/>
            </a:xfrm>
            <a:custGeom>
              <a:avLst/>
              <a:gdLst/>
              <a:ahLst/>
              <a:cxnLst/>
              <a:rect l="l" t="t" r="r" b="b"/>
              <a:pathLst>
                <a:path w="450" h="1183" extrusionOk="0">
                  <a:moveTo>
                    <a:pt x="450" y="0"/>
                  </a:moveTo>
                  <a:cubicBezTo>
                    <a:pt x="353" y="182"/>
                    <a:pt x="310" y="396"/>
                    <a:pt x="236" y="589"/>
                  </a:cubicBezTo>
                  <a:cubicBezTo>
                    <a:pt x="160" y="781"/>
                    <a:pt x="64" y="974"/>
                    <a:pt x="0" y="1167"/>
                  </a:cubicBezTo>
                  <a:cubicBezTo>
                    <a:pt x="0" y="1175"/>
                    <a:pt x="5" y="1182"/>
                    <a:pt x="12" y="1182"/>
                  </a:cubicBezTo>
                  <a:cubicBezTo>
                    <a:pt x="15" y="1182"/>
                    <a:pt x="18" y="1181"/>
                    <a:pt x="21" y="1178"/>
                  </a:cubicBezTo>
                  <a:cubicBezTo>
                    <a:pt x="129" y="995"/>
                    <a:pt x="193" y="792"/>
                    <a:pt x="267" y="600"/>
                  </a:cubicBezTo>
                  <a:cubicBezTo>
                    <a:pt x="332" y="407"/>
                    <a:pt x="428" y="203"/>
                    <a:pt x="4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3" name="Google Shape;5863;p63"/>
            <p:cNvSpPr/>
            <p:nvPr/>
          </p:nvSpPr>
          <p:spPr>
            <a:xfrm>
              <a:off x="5924799" y="1086957"/>
              <a:ext cx="25823" cy="58488"/>
            </a:xfrm>
            <a:custGeom>
              <a:avLst/>
              <a:gdLst/>
              <a:ahLst/>
              <a:cxnLst/>
              <a:rect l="l" t="t" r="r" b="b"/>
              <a:pathLst>
                <a:path w="351" h="795" extrusionOk="0">
                  <a:moveTo>
                    <a:pt x="345" y="0"/>
                  </a:moveTo>
                  <a:cubicBezTo>
                    <a:pt x="342" y="0"/>
                    <a:pt x="340" y="3"/>
                    <a:pt x="340" y="9"/>
                  </a:cubicBezTo>
                  <a:lnTo>
                    <a:pt x="179" y="394"/>
                  </a:lnTo>
                  <a:cubicBezTo>
                    <a:pt x="125" y="523"/>
                    <a:pt x="51" y="651"/>
                    <a:pt x="8" y="780"/>
                  </a:cubicBezTo>
                  <a:cubicBezTo>
                    <a:pt x="0" y="787"/>
                    <a:pt x="9" y="795"/>
                    <a:pt x="18" y="795"/>
                  </a:cubicBezTo>
                  <a:cubicBezTo>
                    <a:pt x="22" y="795"/>
                    <a:pt x="26" y="793"/>
                    <a:pt x="30" y="790"/>
                  </a:cubicBezTo>
                  <a:cubicBezTo>
                    <a:pt x="168" y="554"/>
                    <a:pt x="275" y="276"/>
                    <a:pt x="351" y="9"/>
                  </a:cubicBezTo>
                  <a:cubicBezTo>
                    <a:pt x="351" y="3"/>
                    <a:pt x="348" y="0"/>
                    <a:pt x="3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4" name="Google Shape;5864;p63"/>
            <p:cNvSpPr/>
            <p:nvPr/>
          </p:nvSpPr>
          <p:spPr>
            <a:xfrm>
              <a:off x="5937968" y="1121903"/>
              <a:ext cx="12433" cy="19128"/>
            </a:xfrm>
            <a:custGeom>
              <a:avLst/>
              <a:gdLst/>
              <a:ahLst/>
              <a:cxnLst/>
              <a:rect l="l" t="t" r="r" b="b"/>
              <a:pathLst>
                <a:path w="169" h="260" extrusionOk="0">
                  <a:moveTo>
                    <a:pt x="151" y="0"/>
                  </a:moveTo>
                  <a:cubicBezTo>
                    <a:pt x="147" y="0"/>
                    <a:pt x="142" y="2"/>
                    <a:pt x="139" y="5"/>
                  </a:cubicBezTo>
                  <a:cubicBezTo>
                    <a:pt x="86" y="58"/>
                    <a:pt x="0" y="165"/>
                    <a:pt x="11" y="251"/>
                  </a:cubicBezTo>
                  <a:cubicBezTo>
                    <a:pt x="11" y="256"/>
                    <a:pt x="13" y="259"/>
                    <a:pt x="16" y="259"/>
                  </a:cubicBezTo>
                  <a:cubicBezTo>
                    <a:pt x="19" y="259"/>
                    <a:pt x="22" y="256"/>
                    <a:pt x="22" y="251"/>
                  </a:cubicBezTo>
                  <a:cubicBezTo>
                    <a:pt x="54" y="219"/>
                    <a:pt x="54" y="176"/>
                    <a:pt x="75" y="144"/>
                  </a:cubicBezTo>
                  <a:cubicBezTo>
                    <a:pt x="96" y="91"/>
                    <a:pt x="129" y="58"/>
                    <a:pt x="161" y="15"/>
                  </a:cubicBezTo>
                  <a:cubicBezTo>
                    <a:pt x="168" y="8"/>
                    <a:pt x="160" y="0"/>
                    <a:pt x="1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5" name="Google Shape;5865;p63"/>
            <p:cNvSpPr/>
            <p:nvPr/>
          </p:nvSpPr>
          <p:spPr>
            <a:xfrm>
              <a:off x="6114392" y="1356963"/>
              <a:ext cx="170241" cy="42671"/>
            </a:xfrm>
            <a:custGeom>
              <a:avLst/>
              <a:gdLst/>
              <a:ahLst/>
              <a:cxnLst/>
              <a:rect l="l" t="t" r="r" b="b"/>
              <a:pathLst>
                <a:path w="2314" h="580" extrusionOk="0">
                  <a:moveTo>
                    <a:pt x="2303" y="1"/>
                  </a:moveTo>
                  <a:cubicBezTo>
                    <a:pt x="1917" y="65"/>
                    <a:pt x="1532" y="182"/>
                    <a:pt x="1157" y="279"/>
                  </a:cubicBezTo>
                  <a:cubicBezTo>
                    <a:pt x="772" y="375"/>
                    <a:pt x="386" y="472"/>
                    <a:pt x="11" y="558"/>
                  </a:cubicBezTo>
                  <a:cubicBezTo>
                    <a:pt x="1" y="568"/>
                    <a:pt x="1" y="579"/>
                    <a:pt x="11" y="579"/>
                  </a:cubicBezTo>
                  <a:cubicBezTo>
                    <a:pt x="397" y="482"/>
                    <a:pt x="793" y="386"/>
                    <a:pt x="1179" y="290"/>
                  </a:cubicBezTo>
                  <a:cubicBezTo>
                    <a:pt x="1553" y="204"/>
                    <a:pt x="1939" y="129"/>
                    <a:pt x="2303" y="11"/>
                  </a:cubicBezTo>
                  <a:cubicBezTo>
                    <a:pt x="2314" y="11"/>
                    <a:pt x="2303" y="1"/>
                    <a:pt x="2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6" name="Google Shape;5866;p63"/>
            <p:cNvSpPr/>
            <p:nvPr/>
          </p:nvSpPr>
          <p:spPr>
            <a:xfrm>
              <a:off x="6116746" y="1361525"/>
              <a:ext cx="176274" cy="49071"/>
            </a:xfrm>
            <a:custGeom>
              <a:avLst/>
              <a:gdLst/>
              <a:ahLst/>
              <a:cxnLst/>
              <a:rect l="l" t="t" r="r" b="b"/>
              <a:pathLst>
                <a:path w="2396" h="667" extrusionOk="0">
                  <a:moveTo>
                    <a:pt x="2382" y="1"/>
                  </a:moveTo>
                  <a:lnTo>
                    <a:pt x="2382" y="1"/>
                  </a:lnTo>
                  <a:cubicBezTo>
                    <a:pt x="2381" y="1"/>
                    <a:pt x="2379" y="1"/>
                    <a:pt x="2378" y="3"/>
                  </a:cubicBezTo>
                  <a:cubicBezTo>
                    <a:pt x="1982" y="99"/>
                    <a:pt x="1585" y="228"/>
                    <a:pt x="1200" y="335"/>
                  </a:cubicBezTo>
                  <a:cubicBezTo>
                    <a:pt x="804" y="442"/>
                    <a:pt x="408" y="538"/>
                    <a:pt x="12" y="646"/>
                  </a:cubicBezTo>
                  <a:cubicBezTo>
                    <a:pt x="1" y="646"/>
                    <a:pt x="12" y="667"/>
                    <a:pt x="22" y="667"/>
                  </a:cubicBezTo>
                  <a:cubicBezTo>
                    <a:pt x="419" y="560"/>
                    <a:pt x="826" y="463"/>
                    <a:pt x="1221" y="356"/>
                  </a:cubicBezTo>
                  <a:cubicBezTo>
                    <a:pt x="1607" y="249"/>
                    <a:pt x="2003" y="153"/>
                    <a:pt x="2378" y="24"/>
                  </a:cubicBezTo>
                  <a:cubicBezTo>
                    <a:pt x="2396" y="24"/>
                    <a:pt x="2391" y="1"/>
                    <a:pt x="23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7" name="Google Shape;5867;p63"/>
            <p:cNvSpPr/>
            <p:nvPr/>
          </p:nvSpPr>
          <p:spPr>
            <a:xfrm>
              <a:off x="6120719" y="1380359"/>
              <a:ext cx="170682" cy="38183"/>
            </a:xfrm>
            <a:custGeom>
              <a:avLst/>
              <a:gdLst/>
              <a:ahLst/>
              <a:cxnLst/>
              <a:rect l="l" t="t" r="r" b="b"/>
              <a:pathLst>
                <a:path w="2320" h="519" extrusionOk="0">
                  <a:moveTo>
                    <a:pt x="2309" y="1"/>
                  </a:moveTo>
                  <a:lnTo>
                    <a:pt x="2309" y="1"/>
                  </a:lnTo>
                  <a:cubicBezTo>
                    <a:pt x="2307" y="1"/>
                    <a:pt x="2304" y="2"/>
                    <a:pt x="2302" y="4"/>
                  </a:cubicBezTo>
                  <a:cubicBezTo>
                    <a:pt x="1917" y="68"/>
                    <a:pt x="1542" y="175"/>
                    <a:pt x="1157" y="261"/>
                  </a:cubicBezTo>
                  <a:cubicBezTo>
                    <a:pt x="772" y="336"/>
                    <a:pt x="386" y="421"/>
                    <a:pt x="11" y="507"/>
                  </a:cubicBezTo>
                  <a:cubicBezTo>
                    <a:pt x="1" y="507"/>
                    <a:pt x="1" y="518"/>
                    <a:pt x="11" y="518"/>
                  </a:cubicBezTo>
                  <a:cubicBezTo>
                    <a:pt x="396" y="454"/>
                    <a:pt x="782" y="368"/>
                    <a:pt x="1157" y="282"/>
                  </a:cubicBezTo>
                  <a:cubicBezTo>
                    <a:pt x="1542" y="197"/>
                    <a:pt x="1928" y="121"/>
                    <a:pt x="2302" y="25"/>
                  </a:cubicBezTo>
                  <a:cubicBezTo>
                    <a:pt x="2320" y="17"/>
                    <a:pt x="2316" y="1"/>
                    <a:pt x="23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8" name="Google Shape;5868;p63"/>
            <p:cNvSpPr/>
            <p:nvPr/>
          </p:nvSpPr>
          <p:spPr>
            <a:xfrm>
              <a:off x="6123073" y="1419204"/>
              <a:ext cx="152878" cy="34136"/>
            </a:xfrm>
            <a:custGeom>
              <a:avLst/>
              <a:gdLst/>
              <a:ahLst/>
              <a:cxnLst/>
              <a:rect l="l" t="t" r="r" b="b"/>
              <a:pathLst>
                <a:path w="2078" h="464" extrusionOk="0">
                  <a:moveTo>
                    <a:pt x="2067" y="0"/>
                  </a:moveTo>
                  <a:cubicBezTo>
                    <a:pt x="1725" y="65"/>
                    <a:pt x="1382" y="161"/>
                    <a:pt x="1039" y="236"/>
                  </a:cubicBezTo>
                  <a:cubicBezTo>
                    <a:pt x="697" y="311"/>
                    <a:pt x="354" y="386"/>
                    <a:pt x="11" y="450"/>
                  </a:cubicBezTo>
                  <a:cubicBezTo>
                    <a:pt x="2" y="450"/>
                    <a:pt x="1" y="464"/>
                    <a:pt x="6" y="464"/>
                  </a:cubicBezTo>
                  <a:cubicBezTo>
                    <a:pt x="8" y="464"/>
                    <a:pt x="9" y="463"/>
                    <a:pt x="11" y="461"/>
                  </a:cubicBezTo>
                  <a:cubicBezTo>
                    <a:pt x="697" y="343"/>
                    <a:pt x="1403" y="226"/>
                    <a:pt x="2067" y="22"/>
                  </a:cubicBezTo>
                  <a:cubicBezTo>
                    <a:pt x="2078" y="11"/>
                    <a:pt x="2078" y="0"/>
                    <a:pt x="20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9" name="Google Shape;5869;p63"/>
            <p:cNvSpPr/>
            <p:nvPr/>
          </p:nvSpPr>
          <p:spPr>
            <a:xfrm>
              <a:off x="6186124" y="1434948"/>
              <a:ext cx="57532" cy="19202"/>
            </a:xfrm>
            <a:custGeom>
              <a:avLst/>
              <a:gdLst/>
              <a:ahLst/>
              <a:cxnLst/>
              <a:rect l="l" t="t" r="r" b="b"/>
              <a:pathLst>
                <a:path w="782" h="261" extrusionOk="0">
                  <a:moveTo>
                    <a:pt x="771" y="0"/>
                  </a:moveTo>
                  <a:cubicBezTo>
                    <a:pt x="653" y="33"/>
                    <a:pt x="546" y="86"/>
                    <a:pt x="428" y="119"/>
                  </a:cubicBezTo>
                  <a:cubicBezTo>
                    <a:pt x="289" y="161"/>
                    <a:pt x="150" y="204"/>
                    <a:pt x="11" y="236"/>
                  </a:cubicBezTo>
                  <a:cubicBezTo>
                    <a:pt x="2" y="245"/>
                    <a:pt x="0" y="261"/>
                    <a:pt x="6" y="261"/>
                  </a:cubicBezTo>
                  <a:cubicBezTo>
                    <a:pt x="7" y="261"/>
                    <a:pt x="9" y="260"/>
                    <a:pt x="11" y="257"/>
                  </a:cubicBezTo>
                  <a:cubicBezTo>
                    <a:pt x="257" y="193"/>
                    <a:pt x="546" y="140"/>
                    <a:pt x="771" y="22"/>
                  </a:cubicBezTo>
                  <a:cubicBezTo>
                    <a:pt x="782" y="12"/>
                    <a:pt x="782" y="0"/>
                    <a:pt x="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0" name="Google Shape;5870;p63"/>
            <p:cNvSpPr/>
            <p:nvPr/>
          </p:nvSpPr>
          <p:spPr>
            <a:xfrm>
              <a:off x="6101811" y="1241162"/>
              <a:ext cx="152069" cy="101747"/>
            </a:xfrm>
            <a:custGeom>
              <a:avLst/>
              <a:gdLst/>
              <a:ahLst/>
              <a:cxnLst/>
              <a:rect l="l" t="t" r="r" b="b"/>
              <a:pathLst>
                <a:path w="2067" h="1383" extrusionOk="0">
                  <a:moveTo>
                    <a:pt x="2045" y="0"/>
                  </a:moveTo>
                  <a:cubicBezTo>
                    <a:pt x="1703" y="226"/>
                    <a:pt x="1381" y="472"/>
                    <a:pt x="1039" y="697"/>
                  </a:cubicBezTo>
                  <a:cubicBezTo>
                    <a:pt x="696" y="921"/>
                    <a:pt x="343" y="1125"/>
                    <a:pt x="11" y="1371"/>
                  </a:cubicBezTo>
                  <a:cubicBezTo>
                    <a:pt x="1" y="1371"/>
                    <a:pt x="11" y="1382"/>
                    <a:pt x="11" y="1382"/>
                  </a:cubicBezTo>
                  <a:cubicBezTo>
                    <a:pt x="375" y="1200"/>
                    <a:pt x="707" y="954"/>
                    <a:pt x="1039" y="740"/>
                  </a:cubicBezTo>
                  <a:cubicBezTo>
                    <a:pt x="1381" y="504"/>
                    <a:pt x="1746" y="279"/>
                    <a:pt x="2056" y="12"/>
                  </a:cubicBezTo>
                  <a:cubicBezTo>
                    <a:pt x="2067" y="12"/>
                    <a:pt x="2056" y="0"/>
                    <a:pt x="20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1" name="Google Shape;5871;p63"/>
            <p:cNvSpPr/>
            <p:nvPr/>
          </p:nvSpPr>
          <p:spPr>
            <a:xfrm>
              <a:off x="6106741" y="1269487"/>
              <a:ext cx="144859" cy="85341"/>
            </a:xfrm>
            <a:custGeom>
              <a:avLst/>
              <a:gdLst/>
              <a:ahLst/>
              <a:cxnLst/>
              <a:rect l="l" t="t" r="r" b="b"/>
              <a:pathLst>
                <a:path w="1969" h="1160" extrusionOk="0">
                  <a:moveTo>
                    <a:pt x="1947" y="1"/>
                  </a:moveTo>
                  <a:cubicBezTo>
                    <a:pt x="1625" y="205"/>
                    <a:pt x="1314" y="419"/>
                    <a:pt x="983" y="612"/>
                  </a:cubicBezTo>
                  <a:cubicBezTo>
                    <a:pt x="672" y="793"/>
                    <a:pt x="351" y="976"/>
                    <a:pt x="19" y="1136"/>
                  </a:cubicBezTo>
                  <a:cubicBezTo>
                    <a:pt x="1" y="1136"/>
                    <a:pt x="6" y="1160"/>
                    <a:pt x="21" y="1160"/>
                  </a:cubicBezTo>
                  <a:cubicBezTo>
                    <a:pt x="24" y="1160"/>
                    <a:pt x="26" y="1159"/>
                    <a:pt x="30" y="1157"/>
                  </a:cubicBezTo>
                  <a:cubicBezTo>
                    <a:pt x="693" y="836"/>
                    <a:pt x="1368" y="472"/>
                    <a:pt x="1957" y="12"/>
                  </a:cubicBezTo>
                  <a:cubicBezTo>
                    <a:pt x="1968" y="12"/>
                    <a:pt x="1957" y="1"/>
                    <a:pt x="19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2" name="Google Shape;5872;p63"/>
            <p:cNvSpPr/>
            <p:nvPr/>
          </p:nvSpPr>
          <p:spPr>
            <a:xfrm>
              <a:off x="6116967" y="1276623"/>
              <a:ext cx="155821" cy="86224"/>
            </a:xfrm>
            <a:custGeom>
              <a:avLst/>
              <a:gdLst/>
              <a:ahLst/>
              <a:cxnLst/>
              <a:rect l="l" t="t" r="r" b="b"/>
              <a:pathLst>
                <a:path w="2118" h="1172" extrusionOk="0">
                  <a:moveTo>
                    <a:pt x="2107" y="1"/>
                  </a:moveTo>
                  <a:cubicBezTo>
                    <a:pt x="1754" y="182"/>
                    <a:pt x="1411" y="396"/>
                    <a:pt x="1058" y="589"/>
                  </a:cubicBezTo>
                  <a:cubicBezTo>
                    <a:pt x="715" y="782"/>
                    <a:pt x="351" y="964"/>
                    <a:pt x="9" y="1157"/>
                  </a:cubicBezTo>
                  <a:cubicBezTo>
                    <a:pt x="1" y="1164"/>
                    <a:pt x="4" y="1172"/>
                    <a:pt x="10" y="1172"/>
                  </a:cubicBezTo>
                  <a:cubicBezTo>
                    <a:pt x="13" y="1172"/>
                    <a:pt x="16" y="1171"/>
                    <a:pt x="19" y="1167"/>
                  </a:cubicBezTo>
                  <a:cubicBezTo>
                    <a:pt x="383" y="996"/>
                    <a:pt x="737" y="793"/>
                    <a:pt x="1090" y="600"/>
                  </a:cubicBezTo>
                  <a:cubicBezTo>
                    <a:pt x="1432" y="408"/>
                    <a:pt x="1786" y="225"/>
                    <a:pt x="2107" y="11"/>
                  </a:cubicBezTo>
                  <a:cubicBezTo>
                    <a:pt x="2118" y="11"/>
                    <a:pt x="2107" y="1"/>
                    <a:pt x="21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3" name="Google Shape;5873;p63"/>
            <p:cNvSpPr/>
            <p:nvPr/>
          </p:nvSpPr>
          <p:spPr>
            <a:xfrm>
              <a:off x="6165597" y="1307303"/>
              <a:ext cx="74159" cy="41861"/>
            </a:xfrm>
            <a:custGeom>
              <a:avLst/>
              <a:gdLst/>
              <a:ahLst/>
              <a:cxnLst/>
              <a:rect l="l" t="t" r="r" b="b"/>
              <a:pathLst>
                <a:path w="1008" h="569" extrusionOk="0">
                  <a:moveTo>
                    <a:pt x="986" y="1"/>
                  </a:moveTo>
                  <a:cubicBezTo>
                    <a:pt x="825" y="86"/>
                    <a:pt x="664" y="194"/>
                    <a:pt x="504" y="290"/>
                  </a:cubicBezTo>
                  <a:cubicBezTo>
                    <a:pt x="343" y="376"/>
                    <a:pt x="172" y="462"/>
                    <a:pt x="12" y="547"/>
                  </a:cubicBezTo>
                  <a:cubicBezTo>
                    <a:pt x="1" y="558"/>
                    <a:pt x="1" y="569"/>
                    <a:pt x="12" y="569"/>
                  </a:cubicBezTo>
                  <a:cubicBezTo>
                    <a:pt x="193" y="493"/>
                    <a:pt x="365" y="397"/>
                    <a:pt x="536" y="301"/>
                  </a:cubicBezTo>
                  <a:cubicBezTo>
                    <a:pt x="686" y="215"/>
                    <a:pt x="857" y="129"/>
                    <a:pt x="997" y="12"/>
                  </a:cubicBezTo>
                  <a:cubicBezTo>
                    <a:pt x="1007" y="12"/>
                    <a:pt x="997" y="1"/>
                    <a:pt x="9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4" name="Google Shape;5874;p63"/>
            <p:cNvSpPr/>
            <p:nvPr/>
          </p:nvSpPr>
          <p:spPr>
            <a:xfrm>
              <a:off x="6263300" y="1158100"/>
              <a:ext cx="33989" cy="180835"/>
            </a:xfrm>
            <a:custGeom>
              <a:avLst/>
              <a:gdLst/>
              <a:ahLst/>
              <a:cxnLst/>
              <a:rect l="l" t="t" r="r" b="b"/>
              <a:pathLst>
                <a:path w="462" h="2458" extrusionOk="0">
                  <a:moveTo>
                    <a:pt x="9" y="1"/>
                  </a:moveTo>
                  <a:cubicBezTo>
                    <a:pt x="6" y="1"/>
                    <a:pt x="0" y="9"/>
                    <a:pt x="0" y="16"/>
                  </a:cubicBezTo>
                  <a:cubicBezTo>
                    <a:pt x="461" y="734"/>
                    <a:pt x="418" y="1633"/>
                    <a:pt x="321" y="2447"/>
                  </a:cubicBezTo>
                  <a:cubicBezTo>
                    <a:pt x="321" y="2457"/>
                    <a:pt x="333" y="2457"/>
                    <a:pt x="333" y="2457"/>
                  </a:cubicBezTo>
                  <a:cubicBezTo>
                    <a:pt x="397" y="2243"/>
                    <a:pt x="407" y="2019"/>
                    <a:pt x="407" y="1804"/>
                  </a:cubicBezTo>
                  <a:cubicBezTo>
                    <a:pt x="407" y="1590"/>
                    <a:pt x="418" y="1365"/>
                    <a:pt x="407" y="1151"/>
                  </a:cubicBezTo>
                  <a:cubicBezTo>
                    <a:pt x="375" y="734"/>
                    <a:pt x="257" y="348"/>
                    <a:pt x="11" y="6"/>
                  </a:cubicBezTo>
                  <a:cubicBezTo>
                    <a:pt x="11" y="2"/>
                    <a:pt x="10" y="1"/>
                    <a:pt x="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5" name="Google Shape;5875;p63"/>
            <p:cNvSpPr/>
            <p:nvPr/>
          </p:nvSpPr>
          <p:spPr>
            <a:xfrm>
              <a:off x="6276690" y="1241162"/>
              <a:ext cx="9564" cy="61063"/>
            </a:xfrm>
            <a:custGeom>
              <a:avLst/>
              <a:gdLst/>
              <a:ahLst/>
              <a:cxnLst/>
              <a:rect l="l" t="t" r="r" b="b"/>
              <a:pathLst>
                <a:path w="130" h="830" extrusionOk="0">
                  <a:moveTo>
                    <a:pt x="11" y="0"/>
                  </a:moveTo>
                  <a:cubicBezTo>
                    <a:pt x="11" y="0"/>
                    <a:pt x="1" y="0"/>
                    <a:pt x="1" y="12"/>
                  </a:cubicBezTo>
                  <a:cubicBezTo>
                    <a:pt x="22" y="150"/>
                    <a:pt x="44" y="290"/>
                    <a:pt x="54" y="429"/>
                  </a:cubicBezTo>
                  <a:cubicBezTo>
                    <a:pt x="54" y="557"/>
                    <a:pt x="32" y="686"/>
                    <a:pt x="32" y="825"/>
                  </a:cubicBezTo>
                  <a:cubicBezTo>
                    <a:pt x="32" y="825"/>
                    <a:pt x="37" y="830"/>
                    <a:pt x="41" y="830"/>
                  </a:cubicBezTo>
                  <a:cubicBezTo>
                    <a:pt x="42" y="830"/>
                    <a:pt x="44" y="829"/>
                    <a:pt x="44" y="825"/>
                  </a:cubicBezTo>
                  <a:cubicBezTo>
                    <a:pt x="129" y="579"/>
                    <a:pt x="97" y="247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6" name="Google Shape;5876;p63"/>
            <p:cNvSpPr/>
            <p:nvPr/>
          </p:nvSpPr>
          <p:spPr>
            <a:xfrm>
              <a:off x="5971811" y="1007133"/>
              <a:ext cx="233217" cy="76881"/>
            </a:xfrm>
            <a:custGeom>
              <a:avLst/>
              <a:gdLst/>
              <a:ahLst/>
              <a:cxnLst/>
              <a:rect l="l" t="t" r="r" b="b"/>
              <a:pathLst>
                <a:path w="3170" h="1045" extrusionOk="0">
                  <a:moveTo>
                    <a:pt x="658" y="1"/>
                  </a:moveTo>
                  <a:cubicBezTo>
                    <a:pt x="434" y="1"/>
                    <a:pt x="214" y="37"/>
                    <a:pt x="12" y="130"/>
                  </a:cubicBezTo>
                  <a:cubicBezTo>
                    <a:pt x="2" y="139"/>
                    <a:pt x="1" y="154"/>
                    <a:pt x="12" y="154"/>
                  </a:cubicBezTo>
                  <a:cubicBezTo>
                    <a:pt x="15" y="154"/>
                    <a:pt x="18" y="153"/>
                    <a:pt x="22" y="152"/>
                  </a:cubicBezTo>
                  <a:cubicBezTo>
                    <a:pt x="207" y="67"/>
                    <a:pt x="411" y="33"/>
                    <a:pt x="620" y="33"/>
                  </a:cubicBezTo>
                  <a:cubicBezTo>
                    <a:pt x="989" y="33"/>
                    <a:pt x="1375" y="138"/>
                    <a:pt x="1703" y="247"/>
                  </a:cubicBezTo>
                  <a:cubicBezTo>
                    <a:pt x="2239" y="430"/>
                    <a:pt x="2710" y="719"/>
                    <a:pt x="3160" y="1040"/>
                  </a:cubicBezTo>
                  <a:cubicBezTo>
                    <a:pt x="3163" y="1044"/>
                    <a:pt x="3165" y="1045"/>
                    <a:pt x="3167" y="1045"/>
                  </a:cubicBezTo>
                  <a:cubicBezTo>
                    <a:pt x="3170" y="1045"/>
                    <a:pt x="3170" y="1040"/>
                    <a:pt x="3170" y="1040"/>
                  </a:cubicBezTo>
                  <a:cubicBezTo>
                    <a:pt x="2753" y="633"/>
                    <a:pt x="2217" y="355"/>
                    <a:pt x="1671" y="183"/>
                  </a:cubicBezTo>
                  <a:cubicBezTo>
                    <a:pt x="1353" y="86"/>
                    <a:pt x="1001" y="1"/>
                    <a:pt x="6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7" name="Google Shape;5877;p63"/>
            <p:cNvSpPr/>
            <p:nvPr/>
          </p:nvSpPr>
          <p:spPr>
            <a:xfrm>
              <a:off x="5968648" y="1026114"/>
              <a:ext cx="883" cy="16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1"/>
                  </a:moveTo>
                  <a:cubicBezTo>
                    <a:pt x="1" y="11"/>
                    <a:pt x="1" y="11"/>
                    <a:pt x="12" y="2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8" name="Google Shape;5878;p63"/>
            <p:cNvSpPr/>
            <p:nvPr/>
          </p:nvSpPr>
          <p:spPr>
            <a:xfrm>
              <a:off x="5969457" y="1021700"/>
              <a:ext cx="73349" cy="7651"/>
            </a:xfrm>
            <a:custGeom>
              <a:avLst/>
              <a:gdLst/>
              <a:ahLst/>
              <a:cxnLst/>
              <a:rect l="l" t="t" r="r" b="b"/>
              <a:pathLst>
                <a:path w="997" h="104" extrusionOk="0">
                  <a:moveTo>
                    <a:pt x="477" y="0"/>
                  </a:moveTo>
                  <a:cubicBezTo>
                    <a:pt x="306" y="0"/>
                    <a:pt x="137" y="30"/>
                    <a:pt x="1" y="92"/>
                  </a:cubicBezTo>
                  <a:cubicBezTo>
                    <a:pt x="172" y="61"/>
                    <a:pt x="332" y="28"/>
                    <a:pt x="515" y="28"/>
                  </a:cubicBezTo>
                  <a:cubicBezTo>
                    <a:pt x="675" y="39"/>
                    <a:pt x="825" y="71"/>
                    <a:pt x="986" y="103"/>
                  </a:cubicBezTo>
                  <a:cubicBezTo>
                    <a:pt x="986" y="103"/>
                    <a:pt x="996" y="92"/>
                    <a:pt x="986" y="92"/>
                  </a:cubicBezTo>
                  <a:cubicBezTo>
                    <a:pt x="838" y="32"/>
                    <a:pt x="656" y="0"/>
                    <a:pt x="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9" name="Google Shape;5879;p63"/>
            <p:cNvSpPr/>
            <p:nvPr/>
          </p:nvSpPr>
          <p:spPr>
            <a:xfrm>
              <a:off x="5965558" y="1041049"/>
              <a:ext cx="73276" cy="5665"/>
            </a:xfrm>
            <a:custGeom>
              <a:avLst/>
              <a:gdLst/>
              <a:ahLst/>
              <a:cxnLst/>
              <a:rect l="l" t="t" r="r" b="b"/>
              <a:pathLst>
                <a:path w="996" h="77" extrusionOk="0">
                  <a:moveTo>
                    <a:pt x="503" y="1"/>
                  </a:moveTo>
                  <a:cubicBezTo>
                    <a:pt x="332" y="1"/>
                    <a:pt x="171" y="22"/>
                    <a:pt x="11" y="43"/>
                  </a:cubicBezTo>
                  <a:cubicBezTo>
                    <a:pt x="2" y="43"/>
                    <a:pt x="0" y="57"/>
                    <a:pt x="6" y="57"/>
                  </a:cubicBezTo>
                  <a:cubicBezTo>
                    <a:pt x="7" y="57"/>
                    <a:pt x="9" y="57"/>
                    <a:pt x="11" y="55"/>
                  </a:cubicBezTo>
                  <a:cubicBezTo>
                    <a:pt x="182" y="33"/>
                    <a:pt x="354" y="33"/>
                    <a:pt x="514" y="33"/>
                  </a:cubicBezTo>
                  <a:cubicBezTo>
                    <a:pt x="675" y="33"/>
                    <a:pt x="825" y="76"/>
                    <a:pt x="985" y="76"/>
                  </a:cubicBezTo>
                  <a:cubicBezTo>
                    <a:pt x="985" y="76"/>
                    <a:pt x="996" y="55"/>
                    <a:pt x="985" y="55"/>
                  </a:cubicBezTo>
                  <a:cubicBezTo>
                    <a:pt x="835" y="1"/>
                    <a:pt x="653" y="1"/>
                    <a:pt x="5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0" name="Google Shape;5880;p63"/>
            <p:cNvSpPr/>
            <p:nvPr/>
          </p:nvSpPr>
          <p:spPr>
            <a:xfrm>
              <a:off x="5981228" y="1060472"/>
              <a:ext cx="28472" cy="3678"/>
            </a:xfrm>
            <a:custGeom>
              <a:avLst/>
              <a:gdLst/>
              <a:ahLst/>
              <a:cxnLst/>
              <a:rect l="l" t="t" r="r" b="b"/>
              <a:pathLst>
                <a:path w="387" h="50" extrusionOk="0">
                  <a:moveTo>
                    <a:pt x="212" y="1"/>
                  </a:moveTo>
                  <a:cubicBezTo>
                    <a:pt x="142" y="1"/>
                    <a:pt x="70" y="9"/>
                    <a:pt x="12" y="15"/>
                  </a:cubicBezTo>
                  <a:cubicBezTo>
                    <a:pt x="1" y="15"/>
                    <a:pt x="1" y="36"/>
                    <a:pt x="12" y="36"/>
                  </a:cubicBezTo>
                  <a:cubicBezTo>
                    <a:pt x="29" y="35"/>
                    <a:pt x="46" y="34"/>
                    <a:pt x="63" y="34"/>
                  </a:cubicBezTo>
                  <a:cubicBezTo>
                    <a:pt x="149" y="34"/>
                    <a:pt x="239" y="50"/>
                    <a:pt x="325" y="50"/>
                  </a:cubicBezTo>
                  <a:cubicBezTo>
                    <a:pt x="342" y="50"/>
                    <a:pt x="359" y="49"/>
                    <a:pt x="376" y="48"/>
                  </a:cubicBezTo>
                  <a:cubicBezTo>
                    <a:pt x="386" y="48"/>
                    <a:pt x="386" y="26"/>
                    <a:pt x="376" y="26"/>
                  </a:cubicBezTo>
                  <a:cubicBezTo>
                    <a:pt x="327" y="7"/>
                    <a:pt x="270" y="1"/>
                    <a:pt x="2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1" name="Google Shape;5881;p63"/>
            <p:cNvSpPr/>
            <p:nvPr/>
          </p:nvSpPr>
          <p:spPr>
            <a:xfrm>
              <a:off x="6253294" y="1174654"/>
              <a:ext cx="19496" cy="46055"/>
            </a:xfrm>
            <a:custGeom>
              <a:avLst/>
              <a:gdLst/>
              <a:ahLst/>
              <a:cxnLst/>
              <a:rect l="l" t="t" r="r" b="b"/>
              <a:pathLst>
                <a:path w="265" h="626" extrusionOk="0">
                  <a:moveTo>
                    <a:pt x="15" y="1"/>
                  </a:moveTo>
                  <a:cubicBezTo>
                    <a:pt x="9" y="1"/>
                    <a:pt x="0" y="8"/>
                    <a:pt x="8" y="16"/>
                  </a:cubicBezTo>
                  <a:cubicBezTo>
                    <a:pt x="51" y="112"/>
                    <a:pt x="105" y="209"/>
                    <a:pt x="147" y="316"/>
                  </a:cubicBezTo>
                  <a:cubicBezTo>
                    <a:pt x="190" y="412"/>
                    <a:pt x="212" y="519"/>
                    <a:pt x="254" y="626"/>
                  </a:cubicBezTo>
                  <a:cubicBezTo>
                    <a:pt x="254" y="626"/>
                    <a:pt x="265" y="626"/>
                    <a:pt x="265" y="616"/>
                  </a:cubicBezTo>
                  <a:cubicBezTo>
                    <a:pt x="265" y="412"/>
                    <a:pt x="136" y="176"/>
                    <a:pt x="19" y="5"/>
                  </a:cubicBezTo>
                  <a:cubicBezTo>
                    <a:pt x="19" y="2"/>
                    <a:pt x="17" y="1"/>
                    <a:pt x="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2" name="Google Shape;5882;p63"/>
            <p:cNvSpPr/>
            <p:nvPr/>
          </p:nvSpPr>
          <p:spPr>
            <a:xfrm>
              <a:off x="6082094" y="1388525"/>
              <a:ext cx="16627" cy="14420"/>
            </a:xfrm>
            <a:custGeom>
              <a:avLst/>
              <a:gdLst/>
              <a:ahLst/>
              <a:cxnLst/>
              <a:rect l="l" t="t" r="r" b="b"/>
              <a:pathLst>
                <a:path w="226" h="196" extrusionOk="0">
                  <a:moveTo>
                    <a:pt x="97" y="72"/>
                  </a:moveTo>
                  <a:cubicBezTo>
                    <a:pt x="114" y="72"/>
                    <a:pt x="127" y="90"/>
                    <a:pt x="119" y="107"/>
                  </a:cubicBezTo>
                  <a:lnTo>
                    <a:pt x="119" y="96"/>
                  </a:lnTo>
                  <a:cubicBezTo>
                    <a:pt x="119" y="96"/>
                    <a:pt x="108" y="86"/>
                    <a:pt x="97" y="86"/>
                  </a:cubicBezTo>
                  <a:cubicBezTo>
                    <a:pt x="86" y="86"/>
                    <a:pt x="76" y="96"/>
                    <a:pt x="76" y="107"/>
                  </a:cubicBezTo>
                  <a:lnTo>
                    <a:pt x="65" y="96"/>
                  </a:lnTo>
                  <a:cubicBezTo>
                    <a:pt x="76" y="86"/>
                    <a:pt x="76" y="75"/>
                    <a:pt x="86" y="75"/>
                  </a:cubicBezTo>
                  <a:cubicBezTo>
                    <a:pt x="90" y="73"/>
                    <a:pt x="94" y="72"/>
                    <a:pt x="97" y="72"/>
                  </a:cubicBezTo>
                  <a:close/>
                  <a:moveTo>
                    <a:pt x="108" y="0"/>
                  </a:moveTo>
                  <a:cubicBezTo>
                    <a:pt x="86" y="0"/>
                    <a:pt x="76" y="0"/>
                    <a:pt x="65" y="10"/>
                  </a:cubicBezTo>
                  <a:cubicBezTo>
                    <a:pt x="33" y="22"/>
                    <a:pt x="22" y="43"/>
                    <a:pt x="12" y="64"/>
                  </a:cubicBezTo>
                  <a:cubicBezTo>
                    <a:pt x="0" y="96"/>
                    <a:pt x="0" y="117"/>
                    <a:pt x="12" y="139"/>
                  </a:cubicBezTo>
                  <a:cubicBezTo>
                    <a:pt x="22" y="150"/>
                    <a:pt x="22" y="160"/>
                    <a:pt x="22" y="160"/>
                  </a:cubicBezTo>
                  <a:cubicBezTo>
                    <a:pt x="41" y="185"/>
                    <a:pt x="69" y="196"/>
                    <a:pt x="97" y="196"/>
                  </a:cubicBezTo>
                  <a:cubicBezTo>
                    <a:pt x="131" y="196"/>
                    <a:pt x="165" y="179"/>
                    <a:pt x="183" y="150"/>
                  </a:cubicBezTo>
                  <a:cubicBezTo>
                    <a:pt x="226" y="86"/>
                    <a:pt x="172" y="10"/>
                    <a:pt x="1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3" name="Google Shape;5883;p63"/>
            <p:cNvSpPr/>
            <p:nvPr/>
          </p:nvSpPr>
          <p:spPr>
            <a:xfrm>
              <a:off x="5844165" y="1232187"/>
              <a:ext cx="40831" cy="32518"/>
            </a:xfrm>
            <a:custGeom>
              <a:avLst/>
              <a:gdLst/>
              <a:ahLst/>
              <a:cxnLst/>
              <a:rect l="l" t="t" r="r" b="b"/>
              <a:pathLst>
                <a:path w="555" h="442" extrusionOk="0">
                  <a:moveTo>
                    <a:pt x="98" y="0"/>
                  </a:moveTo>
                  <a:cubicBezTo>
                    <a:pt x="94" y="0"/>
                    <a:pt x="90" y="2"/>
                    <a:pt x="86" y="5"/>
                  </a:cubicBezTo>
                  <a:cubicBezTo>
                    <a:pt x="1" y="122"/>
                    <a:pt x="44" y="305"/>
                    <a:pt x="162" y="390"/>
                  </a:cubicBezTo>
                  <a:cubicBezTo>
                    <a:pt x="209" y="425"/>
                    <a:pt x="268" y="442"/>
                    <a:pt x="327" y="442"/>
                  </a:cubicBezTo>
                  <a:cubicBezTo>
                    <a:pt x="415" y="442"/>
                    <a:pt x="502" y="403"/>
                    <a:pt x="547" y="326"/>
                  </a:cubicBezTo>
                  <a:cubicBezTo>
                    <a:pt x="555" y="318"/>
                    <a:pt x="552" y="311"/>
                    <a:pt x="545" y="311"/>
                  </a:cubicBezTo>
                  <a:cubicBezTo>
                    <a:pt x="543" y="311"/>
                    <a:pt x="539" y="312"/>
                    <a:pt x="536" y="315"/>
                  </a:cubicBezTo>
                  <a:cubicBezTo>
                    <a:pt x="475" y="363"/>
                    <a:pt x="397" y="402"/>
                    <a:pt x="317" y="402"/>
                  </a:cubicBezTo>
                  <a:cubicBezTo>
                    <a:pt x="272" y="402"/>
                    <a:pt x="226" y="389"/>
                    <a:pt x="183" y="358"/>
                  </a:cubicBezTo>
                  <a:cubicBezTo>
                    <a:pt x="65" y="283"/>
                    <a:pt x="65" y="134"/>
                    <a:pt x="108" y="15"/>
                  </a:cubicBezTo>
                  <a:cubicBezTo>
                    <a:pt x="116" y="8"/>
                    <a:pt x="107" y="0"/>
                    <a:pt x="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4" name="Google Shape;5884;p63"/>
            <p:cNvSpPr/>
            <p:nvPr/>
          </p:nvSpPr>
          <p:spPr>
            <a:xfrm>
              <a:off x="6322377" y="1282288"/>
              <a:ext cx="11109" cy="97333"/>
            </a:xfrm>
            <a:custGeom>
              <a:avLst/>
              <a:gdLst/>
              <a:ahLst/>
              <a:cxnLst/>
              <a:rect l="l" t="t" r="r" b="b"/>
              <a:pathLst>
                <a:path w="151" h="1323" extrusionOk="0">
                  <a:moveTo>
                    <a:pt x="129" y="1"/>
                  </a:moveTo>
                  <a:cubicBezTo>
                    <a:pt x="123" y="1"/>
                    <a:pt x="118" y="4"/>
                    <a:pt x="118" y="9"/>
                  </a:cubicBezTo>
                  <a:cubicBezTo>
                    <a:pt x="108" y="223"/>
                    <a:pt x="97" y="448"/>
                    <a:pt x="75" y="662"/>
                  </a:cubicBezTo>
                  <a:cubicBezTo>
                    <a:pt x="54" y="876"/>
                    <a:pt x="22" y="1090"/>
                    <a:pt x="1" y="1305"/>
                  </a:cubicBezTo>
                  <a:cubicBezTo>
                    <a:pt x="1" y="1317"/>
                    <a:pt x="8" y="1322"/>
                    <a:pt x="16" y="1322"/>
                  </a:cubicBezTo>
                  <a:cubicBezTo>
                    <a:pt x="22" y="1322"/>
                    <a:pt x="28" y="1320"/>
                    <a:pt x="32" y="1316"/>
                  </a:cubicBezTo>
                  <a:cubicBezTo>
                    <a:pt x="86" y="1101"/>
                    <a:pt x="97" y="876"/>
                    <a:pt x="118" y="662"/>
                  </a:cubicBezTo>
                  <a:cubicBezTo>
                    <a:pt x="140" y="448"/>
                    <a:pt x="151" y="223"/>
                    <a:pt x="140" y="9"/>
                  </a:cubicBezTo>
                  <a:cubicBezTo>
                    <a:pt x="140" y="4"/>
                    <a:pt x="134" y="1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5" name="Google Shape;5885;p63"/>
            <p:cNvSpPr/>
            <p:nvPr/>
          </p:nvSpPr>
          <p:spPr>
            <a:xfrm>
              <a:off x="6335032" y="1325695"/>
              <a:ext cx="9491" cy="39728"/>
            </a:xfrm>
            <a:custGeom>
              <a:avLst/>
              <a:gdLst/>
              <a:ahLst/>
              <a:cxnLst/>
              <a:rect l="l" t="t" r="r" b="b"/>
              <a:pathLst>
                <a:path w="129" h="540" extrusionOk="0">
                  <a:moveTo>
                    <a:pt x="107" y="0"/>
                  </a:moveTo>
                  <a:cubicBezTo>
                    <a:pt x="101" y="0"/>
                    <a:pt x="96" y="3"/>
                    <a:pt x="96" y="8"/>
                  </a:cubicBezTo>
                  <a:cubicBezTo>
                    <a:pt x="96" y="105"/>
                    <a:pt x="86" y="190"/>
                    <a:pt x="75" y="276"/>
                  </a:cubicBezTo>
                  <a:cubicBezTo>
                    <a:pt x="53" y="362"/>
                    <a:pt x="21" y="436"/>
                    <a:pt x="0" y="522"/>
                  </a:cubicBezTo>
                  <a:cubicBezTo>
                    <a:pt x="0" y="534"/>
                    <a:pt x="8" y="540"/>
                    <a:pt x="16" y="540"/>
                  </a:cubicBezTo>
                  <a:cubicBezTo>
                    <a:pt x="21" y="540"/>
                    <a:pt x="28" y="537"/>
                    <a:pt x="32" y="533"/>
                  </a:cubicBezTo>
                  <a:cubicBezTo>
                    <a:pt x="117" y="393"/>
                    <a:pt x="129" y="169"/>
                    <a:pt x="117" y="8"/>
                  </a:cubicBezTo>
                  <a:cubicBezTo>
                    <a:pt x="117" y="3"/>
                    <a:pt x="112" y="0"/>
                    <a:pt x="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6" name="Google Shape;5886;p63"/>
            <p:cNvSpPr/>
            <p:nvPr/>
          </p:nvSpPr>
          <p:spPr>
            <a:xfrm>
              <a:off x="5971075" y="1442821"/>
              <a:ext cx="11109" cy="49513"/>
            </a:xfrm>
            <a:custGeom>
              <a:avLst/>
              <a:gdLst/>
              <a:ahLst/>
              <a:cxnLst/>
              <a:rect l="l" t="t" r="r" b="b"/>
              <a:pathLst>
                <a:path w="151" h="673" extrusionOk="0">
                  <a:moveTo>
                    <a:pt x="22" y="1"/>
                  </a:moveTo>
                  <a:cubicBezTo>
                    <a:pt x="10" y="1"/>
                    <a:pt x="0" y="1"/>
                    <a:pt x="0" y="12"/>
                  </a:cubicBezTo>
                  <a:cubicBezTo>
                    <a:pt x="53" y="226"/>
                    <a:pt x="86" y="450"/>
                    <a:pt x="129" y="664"/>
                  </a:cubicBezTo>
                  <a:cubicBezTo>
                    <a:pt x="129" y="670"/>
                    <a:pt x="134" y="673"/>
                    <a:pt x="139" y="673"/>
                  </a:cubicBezTo>
                  <a:cubicBezTo>
                    <a:pt x="145" y="673"/>
                    <a:pt x="150" y="670"/>
                    <a:pt x="150" y="664"/>
                  </a:cubicBezTo>
                  <a:cubicBezTo>
                    <a:pt x="150" y="450"/>
                    <a:pt x="86" y="215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7" name="Google Shape;5887;p63"/>
            <p:cNvSpPr/>
            <p:nvPr/>
          </p:nvSpPr>
          <p:spPr>
            <a:xfrm>
              <a:off x="5881392" y="1494467"/>
              <a:ext cx="136178" cy="248814"/>
            </a:xfrm>
            <a:custGeom>
              <a:avLst/>
              <a:gdLst/>
              <a:ahLst/>
              <a:cxnLst/>
              <a:rect l="l" t="t" r="r" b="b"/>
              <a:pathLst>
                <a:path w="1851" h="3382" extrusionOk="0">
                  <a:moveTo>
                    <a:pt x="1838" y="0"/>
                  </a:moveTo>
                  <a:cubicBezTo>
                    <a:pt x="1832" y="0"/>
                    <a:pt x="1824" y="6"/>
                    <a:pt x="1819" y="16"/>
                  </a:cubicBezTo>
                  <a:cubicBezTo>
                    <a:pt x="1679" y="680"/>
                    <a:pt x="1476" y="1344"/>
                    <a:pt x="1187" y="1965"/>
                  </a:cubicBezTo>
                  <a:cubicBezTo>
                    <a:pt x="1048" y="2254"/>
                    <a:pt x="898" y="2532"/>
                    <a:pt x="694" y="2779"/>
                  </a:cubicBezTo>
                  <a:cubicBezTo>
                    <a:pt x="491" y="3015"/>
                    <a:pt x="255" y="3186"/>
                    <a:pt x="9" y="3357"/>
                  </a:cubicBezTo>
                  <a:cubicBezTo>
                    <a:pt x="0" y="3366"/>
                    <a:pt x="6" y="3381"/>
                    <a:pt x="14" y="3381"/>
                  </a:cubicBezTo>
                  <a:cubicBezTo>
                    <a:pt x="16" y="3381"/>
                    <a:pt x="18" y="3380"/>
                    <a:pt x="20" y="3379"/>
                  </a:cubicBezTo>
                  <a:cubicBezTo>
                    <a:pt x="287" y="3271"/>
                    <a:pt x="512" y="3057"/>
                    <a:pt x="694" y="2843"/>
                  </a:cubicBezTo>
                  <a:cubicBezTo>
                    <a:pt x="898" y="2596"/>
                    <a:pt x="1069" y="2329"/>
                    <a:pt x="1198" y="2040"/>
                  </a:cubicBezTo>
                  <a:cubicBezTo>
                    <a:pt x="1358" y="1708"/>
                    <a:pt x="1476" y="1376"/>
                    <a:pt x="1593" y="1033"/>
                  </a:cubicBezTo>
                  <a:cubicBezTo>
                    <a:pt x="1701" y="712"/>
                    <a:pt x="1829" y="359"/>
                    <a:pt x="1850" y="16"/>
                  </a:cubicBezTo>
                  <a:cubicBezTo>
                    <a:pt x="1850" y="6"/>
                    <a:pt x="1845" y="0"/>
                    <a:pt x="1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8" name="Google Shape;5888;p63"/>
            <p:cNvSpPr/>
            <p:nvPr/>
          </p:nvSpPr>
          <p:spPr>
            <a:xfrm>
              <a:off x="5972620" y="1539346"/>
              <a:ext cx="18981" cy="65109"/>
            </a:xfrm>
            <a:custGeom>
              <a:avLst/>
              <a:gdLst/>
              <a:ahLst/>
              <a:cxnLst/>
              <a:rect l="l" t="t" r="r" b="b"/>
              <a:pathLst>
                <a:path w="258" h="885" extrusionOk="0">
                  <a:moveTo>
                    <a:pt x="247" y="0"/>
                  </a:moveTo>
                  <a:cubicBezTo>
                    <a:pt x="241" y="0"/>
                    <a:pt x="236" y="6"/>
                    <a:pt x="236" y="16"/>
                  </a:cubicBezTo>
                  <a:cubicBezTo>
                    <a:pt x="172" y="306"/>
                    <a:pt x="86" y="584"/>
                    <a:pt x="1" y="873"/>
                  </a:cubicBezTo>
                  <a:cubicBezTo>
                    <a:pt x="1" y="884"/>
                    <a:pt x="11" y="884"/>
                    <a:pt x="22" y="884"/>
                  </a:cubicBezTo>
                  <a:cubicBezTo>
                    <a:pt x="150" y="616"/>
                    <a:pt x="225" y="306"/>
                    <a:pt x="258" y="16"/>
                  </a:cubicBezTo>
                  <a:cubicBezTo>
                    <a:pt x="258" y="6"/>
                    <a:pt x="252" y="0"/>
                    <a:pt x="2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9" name="Google Shape;5889;p63"/>
            <p:cNvSpPr/>
            <p:nvPr/>
          </p:nvSpPr>
          <p:spPr>
            <a:xfrm>
              <a:off x="5629191" y="1332538"/>
              <a:ext cx="809" cy="883"/>
            </a:xfrm>
            <a:custGeom>
              <a:avLst/>
              <a:gdLst/>
              <a:ahLst/>
              <a:cxnLst/>
              <a:rect l="l" t="t" r="r" b="b"/>
              <a:pathLst>
                <a:path w="11" h="12" extrusionOk="0">
                  <a:moveTo>
                    <a:pt x="0" y="0"/>
                  </a:moveTo>
                  <a:lnTo>
                    <a:pt x="0" y="12"/>
                  </a:lnTo>
                  <a:cubicBezTo>
                    <a:pt x="10" y="12"/>
                    <a:pt x="1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0" name="Google Shape;5890;p63"/>
            <p:cNvSpPr/>
            <p:nvPr/>
          </p:nvSpPr>
          <p:spPr>
            <a:xfrm>
              <a:off x="5619111" y="1299431"/>
              <a:ext cx="66802" cy="44510"/>
            </a:xfrm>
            <a:custGeom>
              <a:avLst/>
              <a:gdLst/>
              <a:ahLst/>
              <a:cxnLst/>
              <a:rect l="l" t="t" r="r" b="b"/>
              <a:pathLst>
                <a:path w="908" h="605" extrusionOk="0">
                  <a:moveTo>
                    <a:pt x="887" y="1"/>
                  </a:moveTo>
                  <a:cubicBezTo>
                    <a:pt x="726" y="76"/>
                    <a:pt x="576" y="183"/>
                    <a:pt x="437" y="279"/>
                  </a:cubicBezTo>
                  <a:cubicBezTo>
                    <a:pt x="351" y="333"/>
                    <a:pt x="276" y="376"/>
                    <a:pt x="212" y="429"/>
                  </a:cubicBezTo>
                  <a:cubicBezTo>
                    <a:pt x="169" y="462"/>
                    <a:pt x="137" y="483"/>
                    <a:pt x="104" y="504"/>
                  </a:cubicBezTo>
                  <a:cubicBezTo>
                    <a:pt x="83" y="526"/>
                    <a:pt x="62" y="547"/>
                    <a:pt x="40" y="558"/>
                  </a:cubicBezTo>
                  <a:cubicBezTo>
                    <a:pt x="51" y="536"/>
                    <a:pt x="73" y="515"/>
                    <a:pt x="94" y="504"/>
                  </a:cubicBezTo>
                  <a:lnTo>
                    <a:pt x="94" y="493"/>
                  </a:lnTo>
                  <a:cubicBezTo>
                    <a:pt x="51" y="526"/>
                    <a:pt x="30" y="558"/>
                    <a:pt x="9" y="590"/>
                  </a:cubicBezTo>
                  <a:cubicBezTo>
                    <a:pt x="1" y="597"/>
                    <a:pt x="4" y="605"/>
                    <a:pt x="10" y="605"/>
                  </a:cubicBezTo>
                  <a:cubicBezTo>
                    <a:pt x="13" y="605"/>
                    <a:pt x="16" y="604"/>
                    <a:pt x="19" y="600"/>
                  </a:cubicBezTo>
                  <a:cubicBezTo>
                    <a:pt x="169" y="504"/>
                    <a:pt x="308" y="397"/>
                    <a:pt x="447" y="301"/>
                  </a:cubicBezTo>
                  <a:cubicBezTo>
                    <a:pt x="597" y="205"/>
                    <a:pt x="747" y="119"/>
                    <a:pt x="897" y="12"/>
                  </a:cubicBezTo>
                  <a:cubicBezTo>
                    <a:pt x="908" y="12"/>
                    <a:pt x="897" y="1"/>
                    <a:pt x="8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1" name="Google Shape;5891;p63"/>
            <p:cNvSpPr/>
            <p:nvPr/>
          </p:nvSpPr>
          <p:spPr>
            <a:xfrm>
              <a:off x="6305309" y="1140811"/>
              <a:ext cx="29796" cy="73202"/>
            </a:xfrm>
            <a:custGeom>
              <a:avLst/>
              <a:gdLst/>
              <a:ahLst/>
              <a:cxnLst/>
              <a:rect l="l" t="t" r="r" b="b"/>
              <a:pathLst>
                <a:path w="405" h="995" extrusionOk="0">
                  <a:moveTo>
                    <a:pt x="14" y="0"/>
                  </a:moveTo>
                  <a:cubicBezTo>
                    <a:pt x="9" y="0"/>
                    <a:pt x="0" y="8"/>
                    <a:pt x="7" y="15"/>
                  </a:cubicBezTo>
                  <a:cubicBezTo>
                    <a:pt x="72" y="165"/>
                    <a:pt x="147" y="326"/>
                    <a:pt x="211" y="497"/>
                  </a:cubicBezTo>
                  <a:cubicBezTo>
                    <a:pt x="264" y="658"/>
                    <a:pt x="307" y="829"/>
                    <a:pt x="383" y="990"/>
                  </a:cubicBezTo>
                  <a:cubicBezTo>
                    <a:pt x="386" y="993"/>
                    <a:pt x="389" y="994"/>
                    <a:pt x="392" y="994"/>
                  </a:cubicBezTo>
                  <a:cubicBezTo>
                    <a:pt x="398" y="994"/>
                    <a:pt x="404" y="987"/>
                    <a:pt x="404" y="979"/>
                  </a:cubicBezTo>
                  <a:cubicBezTo>
                    <a:pt x="372" y="819"/>
                    <a:pt x="297" y="658"/>
                    <a:pt x="233" y="508"/>
                  </a:cubicBezTo>
                  <a:cubicBezTo>
                    <a:pt x="169" y="336"/>
                    <a:pt x="93" y="165"/>
                    <a:pt x="19" y="5"/>
                  </a:cubicBezTo>
                  <a:cubicBezTo>
                    <a:pt x="19" y="2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2" name="Google Shape;5892;p63"/>
            <p:cNvSpPr/>
            <p:nvPr/>
          </p:nvSpPr>
          <p:spPr>
            <a:xfrm>
              <a:off x="6321568" y="1152950"/>
              <a:ext cx="22145" cy="57164"/>
            </a:xfrm>
            <a:custGeom>
              <a:avLst/>
              <a:gdLst/>
              <a:ahLst/>
              <a:cxnLst/>
              <a:rect l="l" t="t" r="r" b="b"/>
              <a:pathLst>
                <a:path w="301" h="777" extrusionOk="0">
                  <a:moveTo>
                    <a:pt x="22" y="0"/>
                  </a:moveTo>
                  <a:cubicBezTo>
                    <a:pt x="22" y="0"/>
                    <a:pt x="1" y="0"/>
                    <a:pt x="12" y="11"/>
                  </a:cubicBezTo>
                  <a:cubicBezTo>
                    <a:pt x="129" y="247"/>
                    <a:pt x="204" y="504"/>
                    <a:pt x="269" y="761"/>
                  </a:cubicBezTo>
                  <a:cubicBezTo>
                    <a:pt x="269" y="771"/>
                    <a:pt x="277" y="777"/>
                    <a:pt x="285" y="777"/>
                  </a:cubicBezTo>
                  <a:cubicBezTo>
                    <a:pt x="293" y="777"/>
                    <a:pt x="300" y="771"/>
                    <a:pt x="300" y="761"/>
                  </a:cubicBezTo>
                  <a:cubicBezTo>
                    <a:pt x="247" y="493"/>
                    <a:pt x="151" y="247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3" name="Google Shape;5893;p63"/>
            <p:cNvSpPr/>
            <p:nvPr/>
          </p:nvSpPr>
          <p:spPr>
            <a:xfrm>
              <a:off x="5673260" y="1557518"/>
              <a:ext cx="39507" cy="57458"/>
            </a:xfrm>
            <a:custGeom>
              <a:avLst/>
              <a:gdLst/>
              <a:ahLst/>
              <a:cxnLst/>
              <a:rect l="l" t="t" r="r" b="b"/>
              <a:pathLst>
                <a:path w="537" h="781" extrusionOk="0">
                  <a:moveTo>
                    <a:pt x="4" y="1"/>
                  </a:moveTo>
                  <a:cubicBezTo>
                    <a:pt x="1" y="1"/>
                    <a:pt x="1" y="8"/>
                    <a:pt x="1" y="16"/>
                  </a:cubicBezTo>
                  <a:cubicBezTo>
                    <a:pt x="118" y="123"/>
                    <a:pt x="225" y="240"/>
                    <a:pt x="311" y="369"/>
                  </a:cubicBezTo>
                  <a:cubicBezTo>
                    <a:pt x="396" y="497"/>
                    <a:pt x="450" y="637"/>
                    <a:pt x="515" y="776"/>
                  </a:cubicBezTo>
                  <a:cubicBezTo>
                    <a:pt x="518" y="779"/>
                    <a:pt x="521" y="780"/>
                    <a:pt x="524" y="780"/>
                  </a:cubicBezTo>
                  <a:cubicBezTo>
                    <a:pt x="531" y="780"/>
                    <a:pt x="536" y="773"/>
                    <a:pt x="536" y="766"/>
                  </a:cubicBezTo>
                  <a:cubicBezTo>
                    <a:pt x="472" y="476"/>
                    <a:pt x="236" y="198"/>
                    <a:pt x="11" y="5"/>
                  </a:cubicBezTo>
                  <a:cubicBezTo>
                    <a:pt x="8" y="2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4" name="Google Shape;5894;p63"/>
            <p:cNvSpPr/>
            <p:nvPr/>
          </p:nvSpPr>
          <p:spPr>
            <a:xfrm>
              <a:off x="5694669" y="1571055"/>
              <a:ext cx="25087" cy="33401"/>
            </a:xfrm>
            <a:custGeom>
              <a:avLst/>
              <a:gdLst/>
              <a:ahLst/>
              <a:cxnLst/>
              <a:rect l="l" t="t" r="r" b="b"/>
              <a:pathLst>
                <a:path w="341" h="454" extrusionOk="0">
                  <a:moveTo>
                    <a:pt x="14" y="0"/>
                  </a:moveTo>
                  <a:cubicBezTo>
                    <a:pt x="6" y="0"/>
                    <a:pt x="1" y="16"/>
                    <a:pt x="9" y="25"/>
                  </a:cubicBezTo>
                  <a:cubicBezTo>
                    <a:pt x="63" y="89"/>
                    <a:pt x="117" y="163"/>
                    <a:pt x="170" y="239"/>
                  </a:cubicBezTo>
                  <a:cubicBezTo>
                    <a:pt x="224" y="303"/>
                    <a:pt x="255" y="399"/>
                    <a:pt x="320" y="453"/>
                  </a:cubicBezTo>
                  <a:cubicBezTo>
                    <a:pt x="331" y="453"/>
                    <a:pt x="341" y="453"/>
                    <a:pt x="341" y="442"/>
                  </a:cubicBezTo>
                  <a:cubicBezTo>
                    <a:pt x="331" y="356"/>
                    <a:pt x="255" y="271"/>
                    <a:pt x="213" y="206"/>
                  </a:cubicBezTo>
                  <a:cubicBezTo>
                    <a:pt x="159" y="132"/>
                    <a:pt x="95" y="68"/>
                    <a:pt x="20" y="3"/>
                  </a:cubicBezTo>
                  <a:cubicBezTo>
                    <a:pt x="18" y="1"/>
                    <a:pt x="16" y="0"/>
                    <a:pt x="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5" name="Google Shape;5895;p63"/>
            <p:cNvSpPr/>
            <p:nvPr/>
          </p:nvSpPr>
          <p:spPr>
            <a:xfrm>
              <a:off x="5758602" y="1655367"/>
              <a:ext cx="41567" cy="52676"/>
            </a:xfrm>
            <a:custGeom>
              <a:avLst/>
              <a:gdLst/>
              <a:ahLst/>
              <a:cxnLst/>
              <a:rect l="l" t="t" r="r" b="b"/>
              <a:pathLst>
                <a:path w="565" h="716" extrusionOk="0">
                  <a:moveTo>
                    <a:pt x="24" y="1"/>
                  </a:moveTo>
                  <a:cubicBezTo>
                    <a:pt x="13" y="1"/>
                    <a:pt x="0" y="26"/>
                    <a:pt x="19" y="35"/>
                  </a:cubicBezTo>
                  <a:cubicBezTo>
                    <a:pt x="286" y="185"/>
                    <a:pt x="425" y="409"/>
                    <a:pt x="521" y="699"/>
                  </a:cubicBezTo>
                  <a:cubicBezTo>
                    <a:pt x="525" y="711"/>
                    <a:pt x="532" y="715"/>
                    <a:pt x="539" y="715"/>
                  </a:cubicBezTo>
                  <a:cubicBezTo>
                    <a:pt x="551" y="715"/>
                    <a:pt x="564" y="701"/>
                    <a:pt x="564" y="688"/>
                  </a:cubicBezTo>
                  <a:cubicBezTo>
                    <a:pt x="521" y="388"/>
                    <a:pt x="286" y="142"/>
                    <a:pt x="29" y="3"/>
                  </a:cubicBezTo>
                  <a:cubicBezTo>
                    <a:pt x="27" y="1"/>
                    <a:pt x="26" y="1"/>
                    <a:pt x="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6" name="Google Shape;5896;p63"/>
            <p:cNvSpPr/>
            <p:nvPr/>
          </p:nvSpPr>
          <p:spPr>
            <a:xfrm>
              <a:off x="5786927" y="1672215"/>
              <a:ext cx="15303" cy="26044"/>
            </a:xfrm>
            <a:custGeom>
              <a:avLst/>
              <a:gdLst/>
              <a:ahLst/>
              <a:cxnLst/>
              <a:rect l="l" t="t" r="r" b="b"/>
              <a:pathLst>
                <a:path w="208" h="354" extrusionOk="0">
                  <a:moveTo>
                    <a:pt x="18" y="0"/>
                  </a:moveTo>
                  <a:cubicBezTo>
                    <a:pt x="9" y="0"/>
                    <a:pt x="1" y="13"/>
                    <a:pt x="8" y="20"/>
                  </a:cubicBezTo>
                  <a:cubicBezTo>
                    <a:pt x="72" y="127"/>
                    <a:pt x="115" y="234"/>
                    <a:pt x="158" y="342"/>
                  </a:cubicBezTo>
                  <a:cubicBezTo>
                    <a:pt x="162" y="350"/>
                    <a:pt x="171" y="353"/>
                    <a:pt x="179" y="353"/>
                  </a:cubicBezTo>
                  <a:cubicBezTo>
                    <a:pt x="194" y="353"/>
                    <a:pt x="208" y="344"/>
                    <a:pt x="201" y="330"/>
                  </a:cubicBezTo>
                  <a:cubicBezTo>
                    <a:pt x="179" y="213"/>
                    <a:pt x="105" y="95"/>
                    <a:pt x="29" y="9"/>
                  </a:cubicBezTo>
                  <a:cubicBezTo>
                    <a:pt x="26" y="3"/>
                    <a:pt x="22" y="0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7" name="Google Shape;5897;p63"/>
            <p:cNvSpPr/>
            <p:nvPr/>
          </p:nvSpPr>
          <p:spPr>
            <a:xfrm>
              <a:off x="6215994" y="1460183"/>
              <a:ext cx="33989" cy="5591"/>
            </a:xfrm>
            <a:custGeom>
              <a:avLst/>
              <a:gdLst/>
              <a:ahLst/>
              <a:cxnLst/>
              <a:rect l="l" t="t" r="r" b="b"/>
              <a:pathLst>
                <a:path w="462" h="76" extrusionOk="0">
                  <a:moveTo>
                    <a:pt x="33" y="0"/>
                  </a:moveTo>
                  <a:cubicBezTo>
                    <a:pt x="12" y="0"/>
                    <a:pt x="1" y="33"/>
                    <a:pt x="22" y="33"/>
                  </a:cubicBezTo>
                  <a:cubicBezTo>
                    <a:pt x="162" y="64"/>
                    <a:pt x="301" y="75"/>
                    <a:pt x="440" y="75"/>
                  </a:cubicBezTo>
                  <a:cubicBezTo>
                    <a:pt x="462" y="75"/>
                    <a:pt x="462" y="33"/>
                    <a:pt x="440" y="33"/>
                  </a:cubicBezTo>
                  <a:cubicBezTo>
                    <a:pt x="301" y="33"/>
                    <a:pt x="162" y="22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8" name="Google Shape;5898;p63"/>
            <p:cNvSpPr/>
            <p:nvPr/>
          </p:nvSpPr>
          <p:spPr>
            <a:xfrm>
              <a:off x="5788472" y="1413392"/>
              <a:ext cx="71289" cy="88946"/>
            </a:xfrm>
            <a:custGeom>
              <a:avLst/>
              <a:gdLst/>
              <a:ahLst/>
              <a:cxnLst/>
              <a:rect l="l" t="t" r="r" b="b"/>
              <a:pathLst>
                <a:path w="969" h="1209" extrusionOk="0">
                  <a:moveTo>
                    <a:pt x="960" y="0"/>
                  </a:moveTo>
                  <a:cubicBezTo>
                    <a:pt x="957" y="0"/>
                    <a:pt x="954" y="1"/>
                    <a:pt x="951" y="5"/>
                  </a:cubicBezTo>
                  <a:cubicBezTo>
                    <a:pt x="662" y="433"/>
                    <a:pt x="372" y="829"/>
                    <a:pt x="8" y="1193"/>
                  </a:cubicBezTo>
                  <a:cubicBezTo>
                    <a:pt x="1" y="1201"/>
                    <a:pt x="4" y="1208"/>
                    <a:pt x="10" y="1208"/>
                  </a:cubicBezTo>
                  <a:cubicBezTo>
                    <a:pt x="13" y="1208"/>
                    <a:pt x="16" y="1207"/>
                    <a:pt x="19" y="1204"/>
                  </a:cubicBezTo>
                  <a:cubicBezTo>
                    <a:pt x="383" y="861"/>
                    <a:pt x="726" y="465"/>
                    <a:pt x="962" y="15"/>
                  </a:cubicBezTo>
                  <a:cubicBezTo>
                    <a:pt x="969" y="8"/>
                    <a:pt x="966" y="0"/>
                    <a:pt x="9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9" name="Google Shape;5899;p63"/>
            <p:cNvSpPr/>
            <p:nvPr/>
          </p:nvSpPr>
          <p:spPr>
            <a:xfrm>
              <a:off x="5818415" y="1434581"/>
              <a:ext cx="46349" cy="56722"/>
            </a:xfrm>
            <a:custGeom>
              <a:avLst/>
              <a:gdLst/>
              <a:ahLst/>
              <a:cxnLst/>
              <a:rect l="l" t="t" r="r" b="b"/>
              <a:pathLst>
                <a:path w="630" h="771" extrusionOk="0">
                  <a:moveTo>
                    <a:pt x="622" y="1"/>
                  </a:moveTo>
                  <a:cubicBezTo>
                    <a:pt x="620" y="1"/>
                    <a:pt x="619" y="2"/>
                    <a:pt x="619" y="5"/>
                  </a:cubicBezTo>
                  <a:cubicBezTo>
                    <a:pt x="426" y="262"/>
                    <a:pt x="255" y="531"/>
                    <a:pt x="8" y="755"/>
                  </a:cubicBezTo>
                  <a:cubicBezTo>
                    <a:pt x="1" y="763"/>
                    <a:pt x="10" y="770"/>
                    <a:pt x="19" y="770"/>
                  </a:cubicBezTo>
                  <a:cubicBezTo>
                    <a:pt x="23" y="770"/>
                    <a:pt x="27" y="769"/>
                    <a:pt x="30" y="766"/>
                  </a:cubicBezTo>
                  <a:cubicBezTo>
                    <a:pt x="265" y="552"/>
                    <a:pt x="501" y="305"/>
                    <a:pt x="629" y="5"/>
                  </a:cubicBezTo>
                  <a:cubicBezTo>
                    <a:pt x="629" y="5"/>
                    <a:pt x="625" y="1"/>
                    <a:pt x="6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0" name="Google Shape;5900;p63"/>
            <p:cNvSpPr/>
            <p:nvPr/>
          </p:nvSpPr>
          <p:spPr>
            <a:xfrm>
              <a:off x="5839015" y="1460625"/>
              <a:ext cx="20967" cy="24278"/>
            </a:xfrm>
            <a:custGeom>
              <a:avLst/>
              <a:gdLst/>
              <a:ahLst/>
              <a:cxnLst/>
              <a:rect l="l" t="t" r="r" b="b"/>
              <a:pathLst>
                <a:path w="285" h="330" extrusionOk="0">
                  <a:moveTo>
                    <a:pt x="273" y="1"/>
                  </a:moveTo>
                  <a:cubicBezTo>
                    <a:pt x="270" y="1"/>
                    <a:pt x="267" y="2"/>
                    <a:pt x="264" y="5"/>
                  </a:cubicBezTo>
                  <a:cubicBezTo>
                    <a:pt x="210" y="27"/>
                    <a:pt x="189" y="91"/>
                    <a:pt x="146" y="134"/>
                  </a:cubicBezTo>
                  <a:cubicBezTo>
                    <a:pt x="103" y="187"/>
                    <a:pt x="61" y="251"/>
                    <a:pt x="18" y="294"/>
                  </a:cubicBezTo>
                  <a:cubicBezTo>
                    <a:pt x="0" y="312"/>
                    <a:pt x="18" y="329"/>
                    <a:pt x="32" y="329"/>
                  </a:cubicBezTo>
                  <a:cubicBezTo>
                    <a:pt x="34" y="329"/>
                    <a:pt x="37" y="328"/>
                    <a:pt x="39" y="326"/>
                  </a:cubicBezTo>
                  <a:cubicBezTo>
                    <a:pt x="92" y="272"/>
                    <a:pt x="135" y="230"/>
                    <a:pt x="178" y="177"/>
                  </a:cubicBezTo>
                  <a:cubicBezTo>
                    <a:pt x="221" y="134"/>
                    <a:pt x="275" y="80"/>
                    <a:pt x="285" y="16"/>
                  </a:cubicBezTo>
                  <a:cubicBezTo>
                    <a:pt x="285" y="8"/>
                    <a:pt x="280" y="1"/>
                    <a:pt x="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1" name="Google Shape;5901;p63"/>
            <p:cNvSpPr/>
            <p:nvPr/>
          </p:nvSpPr>
          <p:spPr>
            <a:xfrm>
              <a:off x="5860204" y="1532798"/>
              <a:ext cx="66581" cy="71951"/>
            </a:xfrm>
            <a:custGeom>
              <a:avLst/>
              <a:gdLst/>
              <a:ahLst/>
              <a:cxnLst/>
              <a:rect l="l" t="t" r="r" b="b"/>
              <a:pathLst>
                <a:path w="905" h="978" extrusionOk="0">
                  <a:moveTo>
                    <a:pt x="887" y="0"/>
                  </a:moveTo>
                  <a:cubicBezTo>
                    <a:pt x="883" y="0"/>
                    <a:pt x="878" y="3"/>
                    <a:pt x="875" y="9"/>
                  </a:cubicBezTo>
                  <a:cubicBezTo>
                    <a:pt x="715" y="181"/>
                    <a:pt x="565" y="362"/>
                    <a:pt x="404" y="523"/>
                  </a:cubicBezTo>
                  <a:cubicBezTo>
                    <a:pt x="265" y="662"/>
                    <a:pt x="104" y="791"/>
                    <a:pt x="8" y="962"/>
                  </a:cubicBezTo>
                  <a:cubicBezTo>
                    <a:pt x="0" y="970"/>
                    <a:pt x="9" y="977"/>
                    <a:pt x="14" y="977"/>
                  </a:cubicBezTo>
                  <a:cubicBezTo>
                    <a:pt x="17" y="977"/>
                    <a:pt x="18" y="976"/>
                    <a:pt x="18" y="973"/>
                  </a:cubicBezTo>
                  <a:cubicBezTo>
                    <a:pt x="83" y="866"/>
                    <a:pt x="190" y="791"/>
                    <a:pt x="275" y="705"/>
                  </a:cubicBezTo>
                  <a:cubicBezTo>
                    <a:pt x="361" y="630"/>
                    <a:pt x="436" y="555"/>
                    <a:pt x="511" y="480"/>
                  </a:cubicBezTo>
                  <a:cubicBezTo>
                    <a:pt x="651" y="331"/>
                    <a:pt x="779" y="181"/>
                    <a:pt x="896" y="20"/>
                  </a:cubicBezTo>
                  <a:cubicBezTo>
                    <a:pt x="904" y="13"/>
                    <a:pt x="896" y="0"/>
                    <a:pt x="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2" name="Google Shape;5902;p63"/>
            <p:cNvSpPr/>
            <p:nvPr/>
          </p:nvSpPr>
          <p:spPr>
            <a:xfrm>
              <a:off x="5890074" y="1548101"/>
              <a:ext cx="38256" cy="41126"/>
            </a:xfrm>
            <a:custGeom>
              <a:avLst/>
              <a:gdLst/>
              <a:ahLst/>
              <a:cxnLst/>
              <a:rect l="l" t="t" r="r" b="b"/>
              <a:pathLst>
                <a:path w="520" h="559" extrusionOk="0">
                  <a:moveTo>
                    <a:pt x="510" y="0"/>
                  </a:moveTo>
                  <a:cubicBezTo>
                    <a:pt x="508" y="0"/>
                    <a:pt x="505" y="1"/>
                    <a:pt x="502" y="4"/>
                  </a:cubicBezTo>
                  <a:cubicBezTo>
                    <a:pt x="416" y="69"/>
                    <a:pt x="340" y="154"/>
                    <a:pt x="276" y="240"/>
                  </a:cubicBezTo>
                  <a:cubicBezTo>
                    <a:pt x="191" y="337"/>
                    <a:pt x="95" y="433"/>
                    <a:pt x="9" y="529"/>
                  </a:cubicBezTo>
                  <a:cubicBezTo>
                    <a:pt x="0" y="537"/>
                    <a:pt x="5" y="558"/>
                    <a:pt x="17" y="558"/>
                  </a:cubicBezTo>
                  <a:cubicBezTo>
                    <a:pt x="21" y="558"/>
                    <a:pt x="25" y="556"/>
                    <a:pt x="30" y="551"/>
                  </a:cubicBezTo>
                  <a:cubicBezTo>
                    <a:pt x="191" y="390"/>
                    <a:pt x="405" y="219"/>
                    <a:pt x="512" y="15"/>
                  </a:cubicBezTo>
                  <a:cubicBezTo>
                    <a:pt x="520" y="8"/>
                    <a:pt x="516" y="0"/>
                    <a:pt x="5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3" name="Google Shape;5903;p63"/>
            <p:cNvSpPr/>
            <p:nvPr/>
          </p:nvSpPr>
          <p:spPr>
            <a:xfrm>
              <a:off x="5901036" y="1567744"/>
              <a:ext cx="21262" cy="23469"/>
            </a:xfrm>
            <a:custGeom>
              <a:avLst/>
              <a:gdLst/>
              <a:ahLst/>
              <a:cxnLst/>
              <a:rect l="l" t="t" r="r" b="b"/>
              <a:pathLst>
                <a:path w="289" h="319" extrusionOk="0">
                  <a:moveTo>
                    <a:pt x="276" y="1"/>
                  </a:moveTo>
                  <a:cubicBezTo>
                    <a:pt x="273" y="1"/>
                    <a:pt x="270" y="2"/>
                    <a:pt x="267" y="5"/>
                  </a:cubicBezTo>
                  <a:cubicBezTo>
                    <a:pt x="224" y="37"/>
                    <a:pt x="191" y="91"/>
                    <a:pt x="160" y="134"/>
                  </a:cubicBezTo>
                  <a:cubicBezTo>
                    <a:pt x="106" y="187"/>
                    <a:pt x="63" y="241"/>
                    <a:pt x="10" y="294"/>
                  </a:cubicBezTo>
                  <a:cubicBezTo>
                    <a:pt x="1" y="303"/>
                    <a:pt x="13" y="319"/>
                    <a:pt x="24" y="319"/>
                  </a:cubicBezTo>
                  <a:cubicBezTo>
                    <a:pt x="27" y="319"/>
                    <a:pt x="29" y="318"/>
                    <a:pt x="31" y="316"/>
                  </a:cubicBezTo>
                  <a:cubicBezTo>
                    <a:pt x="84" y="262"/>
                    <a:pt x="138" y="220"/>
                    <a:pt x="191" y="166"/>
                  </a:cubicBezTo>
                  <a:cubicBezTo>
                    <a:pt x="224" y="123"/>
                    <a:pt x="277" y="70"/>
                    <a:pt x="288" y="16"/>
                  </a:cubicBezTo>
                  <a:cubicBezTo>
                    <a:pt x="288" y="9"/>
                    <a:pt x="283" y="1"/>
                    <a:pt x="2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4" name="Google Shape;5904;p63"/>
            <p:cNvSpPr/>
            <p:nvPr/>
          </p:nvSpPr>
          <p:spPr>
            <a:xfrm>
              <a:off x="5922592" y="1644258"/>
              <a:ext cx="28839" cy="32371"/>
            </a:xfrm>
            <a:custGeom>
              <a:avLst/>
              <a:gdLst/>
              <a:ahLst/>
              <a:cxnLst/>
              <a:rect l="l" t="t" r="r" b="b"/>
              <a:pathLst>
                <a:path w="392" h="440" extrusionOk="0">
                  <a:moveTo>
                    <a:pt x="376" y="1"/>
                  </a:moveTo>
                  <a:cubicBezTo>
                    <a:pt x="374" y="1"/>
                    <a:pt x="372" y="2"/>
                    <a:pt x="370" y="4"/>
                  </a:cubicBezTo>
                  <a:cubicBezTo>
                    <a:pt x="241" y="132"/>
                    <a:pt x="145" y="272"/>
                    <a:pt x="17" y="400"/>
                  </a:cubicBezTo>
                  <a:cubicBezTo>
                    <a:pt x="0" y="417"/>
                    <a:pt x="15" y="439"/>
                    <a:pt x="32" y="439"/>
                  </a:cubicBezTo>
                  <a:cubicBezTo>
                    <a:pt x="38" y="439"/>
                    <a:pt x="43" y="437"/>
                    <a:pt x="48" y="432"/>
                  </a:cubicBezTo>
                  <a:cubicBezTo>
                    <a:pt x="177" y="325"/>
                    <a:pt x="327" y="186"/>
                    <a:pt x="391" y="25"/>
                  </a:cubicBezTo>
                  <a:cubicBezTo>
                    <a:pt x="391" y="17"/>
                    <a:pt x="384" y="1"/>
                    <a:pt x="3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5" name="Google Shape;5905;p63"/>
            <p:cNvSpPr/>
            <p:nvPr/>
          </p:nvSpPr>
          <p:spPr>
            <a:xfrm>
              <a:off x="5911483" y="1277801"/>
              <a:ext cx="29722" cy="35461"/>
            </a:xfrm>
            <a:custGeom>
              <a:avLst/>
              <a:gdLst/>
              <a:ahLst/>
              <a:cxnLst/>
              <a:rect l="l" t="t" r="r" b="b"/>
              <a:pathLst>
                <a:path w="404" h="482" extrusionOk="0">
                  <a:moveTo>
                    <a:pt x="78" y="0"/>
                  </a:moveTo>
                  <a:cubicBezTo>
                    <a:pt x="71" y="0"/>
                    <a:pt x="64" y="5"/>
                    <a:pt x="61" y="16"/>
                  </a:cubicBezTo>
                  <a:cubicBezTo>
                    <a:pt x="1" y="207"/>
                    <a:pt x="118" y="481"/>
                    <a:pt x="343" y="481"/>
                  </a:cubicBezTo>
                  <a:cubicBezTo>
                    <a:pt x="359" y="481"/>
                    <a:pt x="375" y="480"/>
                    <a:pt x="392" y="477"/>
                  </a:cubicBezTo>
                  <a:cubicBezTo>
                    <a:pt x="403" y="477"/>
                    <a:pt x="403" y="456"/>
                    <a:pt x="392" y="456"/>
                  </a:cubicBezTo>
                  <a:cubicBezTo>
                    <a:pt x="296" y="434"/>
                    <a:pt x="211" y="402"/>
                    <a:pt x="146" y="327"/>
                  </a:cubicBezTo>
                  <a:cubicBezTo>
                    <a:pt x="82" y="242"/>
                    <a:pt x="71" y="123"/>
                    <a:pt x="103" y="27"/>
                  </a:cubicBezTo>
                  <a:cubicBezTo>
                    <a:pt x="103" y="14"/>
                    <a:pt x="90" y="0"/>
                    <a:pt x="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6" name="Google Shape;5906;p63"/>
            <p:cNvSpPr/>
            <p:nvPr/>
          </p:nvSpPr>
          <p:spPr>
            <a:xfrm>
              <a:off x="5497793" y="1820829"/>
              <a:ext cx="44804" cy="10888"/>
            </a:xfrm>
            <a:custGeom>
              <a:avLst/>
              <a:gdLst/>
              <a:ahLst/>
              <a:cxnLst/>
              <a:rect l="l" t="t" r="r" b="b"/>
              <a:pathLst>
                <a:path w="609" h="148" extrusionOk="0">
                  <a:moveTo>
                    <a:pt x="22" y="0"/>
                  </a:moveTo>
                  <a:cubicBezTo>
                    <a:pt x="6" y="0"/>
                    <a:pt x="0" y="24"/>
                    <a:pt x="19" y="24"/>
                  </a:cubicBezTo>
                  <a:cubicBezTo>
                    <a:pt x="115" y="92"/>
                    <a:pt x="255" y="148"/>
                    <a:pt x="388" y="148"/>
                  </a:cubicBezTo>
                  <a:cubicBezTo>
                    <a:pt x="463" y="148"/>
                    <a:pt x="536" y="130"/>
                    <a:pt x="597" y="88"/>
                  </a:cubicBezTo>
                  <a:cubicBezTo>
                    <a:pt x="608" y="88"/>
                    <a:pt x="597" y="78"/>
                    <a:pt x="587" y="78"/>
                  </a:cubicBezTo>
                  <a:cubicBezTo>
                    <a:pt x="519" y="78"/>
                    <a:pt x="451" y="91"/>
                    <a:pt x="377" y="91"/>
                  </a:cubicBezTo>
                  <a:cubicBezTo>
                    <a:pt x="358" y="91"/>
                    <a:pt x="339" y="90"/>
                    <a:pt x="319" y="88"/>
                  </a:cubicBezTo>
                  <a:cubicBezTo>
                    <a:pt x="223" y="78"/>
                    <a:pt x="116" y="45"/>
                    <a:pt x="30" y="2"/>
                  </a:cubicBezTo>
                  <a:cubicBezTo>
                    <a:pt x="27" y="1"/>
                    <a:pt x="24" y="0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7" name="Google Shape;5907;p63"/>
            <p:cNvSpPr/>
            <p:nvPr/>
          </p:nvSpPr>
          <p:spPr>
            <a:xfrm>
              <a:off x="5578721" y="1806630"/>
              <a:ext cx="51940" cy="22292"/>
            </a:xfrm>
            <a:custGeom>
              <a:avLst/>
              <a:gdLst/>
              <a:ahLst/>
              <a:cxnLst/>
              <a:rect l="l" t="t" r="r" b="b"/>
              <a:pathLst>
                <a:path w="706" h="303" extrusionOk="0">
                  <a:moveTo>
                    <a:pt x="690" y="0"/>
                  </a:moveTo>
                  <a:cubicBezTo>
                    <a:pt x="689" y="0"/>
                    <a:pt x="687" y="1"/>
                    <a:pt x="686" y="2"/>
                  </a:cubicBezTo>
                  <a:cubicBezTo>
                    <a:pt x="461" y="110"/>
                    <a:pt x="268" y="238"/>
                    <a:pt x="22" y="271"/>
                  </a:cubicBezTo>
                  <a:cubicBezTo>
                    <a:pt x="1" y="271"/>
                    <a:pt x="11" y="302"/>
                    <a:pt x="32" y="302"/>
                  </a:cubicBezTo>
                  <a:cubicBezTo>
                    <a:pt x="258" y="271"/>
                    <a:pt x="525" y="206"/>
                    <a:pt x="696" y="35"/>
                  </a:cubicBezTo>
                  <a:cubicBezTo>
                    <a:pt x="706" y="25"/>
                    <a:pt x="699" y="0"/>
                    <a:pt x="6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8" name="Google Shape;5908;p63"/>
            <p:cNvSpPr/>
            <p:nvPr/>
          </p:nvSpPr>
          <p:spPr>
            <a:xfrm>
              <a:off x="5648834" y="1773523"/>
              <a:ext cx="32224" cy="18392"/>
            </a:xfrm>
            <a:custGeom>
              <a:avLst/>
              <a:gdLst/>
              <a:ahLst/>
              <a:cxnLst/>
              <a:rect l="l" t="t" r="r" b="b"/>
              <a:pathLst>
                <a:path w="438" h="250" extrusionOk="0">
                  <a:moveTo>
                    <a:pt x="414" y="0"/>
                  </a:moveTo>
                  <a:cubicBezTo>
                    <a:pt x="412" y="0"/>
                    <a:pt x="409" y="1"/>
                    <a:pt x="407" y="3"/>
                  </a:cubicBezTo>
                  <a:cubicBezTo>
                    <a:pt x="343" y="24"/>
                    <a:pt x="279" y="78"/>
                    <a:pt x="214" y="110"/>
                  </a:cubicBezTo>
                  <a:cubicBezTo>
                    <a:pt x="150" y="153"/>
                    <a:pt x="86" y="185"/>
                    <a:pt x="22" y="217"/>
                  </a:cubicBezTo>
                  <a:cubicBezTo>
                    <a:pt x="0" y="228"/>
                    <a:pt x="11" y="249"/>
                    <a:pt x="33" y="249"/>
                  </a:cubicBezTo>
                  <a:cubicBezTo>
                    <a:pt x="107" y="217"/>
                    <a:pt x="183" y="185"/>
                    <a:pt x="257" y="142"/>
                  </a:cubicBezTo>
                  <a:cubicBezTo>
                    <a:pt x="322" y="110"/>
                    <a:pt x="386" y="67"/>
                    <a:pt x="429" y="24"/>
                  </a:cubicBezTo>
                  <a:cubicBezTo>
                    <a:pt x="438" y="16"/>
                    <a:pt x="425" y="0"/>
                    <a:pt x="4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9" name="Google Shape;5909;p63"/>
            <p:cNvSpPr/>
            <p:nvPr/>
          </p:nvSpPr>
          <p:spPr>
            <a:xfrm>
              <a:off x="5640373" y="1766607"/>
              <a:ext cx="34578" cy="22292"/>
            </a:xfrm>
            <a:custGeom>
              <a:avLst/>
              <a:gdLst/>
              <a:ahLst/>
              <a:cxnLst/>
              <a:rect l="l" t="t" r="r" b="b"/>
              <a:pathLst>
                <a:path w="470" h="303" extrusionOk="0">
                  <a:moveTo>
                    <a:pt x="448" y="1"/>
                  </a:moveTo>
                  <a:cubicBezTo>
                    <a:pt x="372" y="44"/>
                    <a:pt x="319" y="97"/>
                    <a:pt x="255" y="129"/>
                  </a:cubicBezTo>
                  <a:cubicBezTo>
                    <a:pt x="180" y="182"/>
                    <a:pt x="94" y="236"/>
                    <a:pt x="19" y="279"/>
                  </a:cubicBezTo>
                  <a:cubicBezTo>
                    <a:pt x="1" y="279"/>
                    <a:pt x="6" y="303"/>
                    <a:pt x="21" y="303"/>
                  </a:cubicBezTo>
                  <a:cubicBezTo>
                    <a:pt x="24" y="303"/>
                    <a:pt x="27" y="302"/>
                    <a:pt x="30" y="301"/>
                  </a:cubicBezTo>
                  <a:cubicBezTo>
                    <a:pt x="180" y="236"/>
                    <a:pt x="351" y="151"/>
                    <a:pt x="458" y="22"/>
                  </a:cubicBezTo>
                  <a:cubicBezTo>
                    <a:pt x="469" y="11"/>
                    <a:pt x="458" y="1"/>
                    <a:pt x="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0" name="Google Shape;5910;p63"/>
            <p:cNvSpPr/>
            <p:nvPr/>
          </p:nvSpPr>
          <p:spPr>
            <a:xfrm>
              <a:off x="5668698" y="1827230"/>
              <a:ext cx="75556" cy="21041"/>
            </a:xfrm>
            <a:custGeom>
              <a:avLst/>
              <a:gdLst/>
              <a:ahLst/>
              <a:cxnLst/>
              <a:rect l="l" t="t" r="r" b="b"/>
              <a:pathLst>
                <a:path w="1027" h="286" extrusionOk="0">
                  <a:moveTo>
                    <a:pt x="1005" y="1"/>
                  </a:moveTo>
                  <a:cubicBezTo>
                    <a:pt x="855" y="55"/>
                    <a:pt x="715" y="129"/>
                    <a:pt x="566" y="183"/>
                  </a:cubicBezTo>
                  <a:cubicBezTo>
                    <a:pt x="459" y="216"/>
                    <a:pt x="341" y="250"/>
                    <a:pt x="225" y="250"/>
                  </a:cubicBezTo>
                  <a:cubicBezTo>
                    <a:pt x="154" y="250"/>
                    <a:pt x="85" y="237"/>
                    <a:pt x="20" y="205"/>
                  </a:cubicBezTo>
                  <a:cubicBezTo>
                    <a:pt x="18" y="203"/>
                    <a:pt x="16" y="202"/>
                    <a:pt x="14" y="202"/>
                  </a:cubicBezTo>
                  <a:cubicBezTo>
                    <a:pt x="5" y="202"/>
                    <a:pt x="0" y="217"/>
                    <a:pt x="9" y="226"/>
                  </a:cubicBezTo>
                  <a:cubicBezTo>
                    <a:pt x="89" y="269"/>
                    <a:pt x="167" y="285"/>
                    <a:pt x="246" y="285"/>
                  </a:cubicBezTo>
                  <a:cubicBezTo>
                    <a:pt x="325" y="285"/>
                    <a:pt x="405" y="269"/>
                    <a:pt x="491" y="248"/>
                  </a:cubicBezTo>
                  <a:cubicBezTo>
                    <a:pt x="673" y="205"/>
                    <a:pt x="876" y="151"/>
                    <a:pt x="1015" y="22"/>
                  </a:cubicBezTo>
                  <a:cubicBezTo>
                    <a:pt x="1026" y="12"/>
                    <a:pt x="1015" y="1"/>
                    <a:pt x="10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1" name="Google Shape;5911;p63"/>
            <p:cNvSpPr/>
            <p:nvPr/>
          </p:nvSpPr>
          <p:spPr>
            <a:xfrm>
              <a:off x="5695331" y="1825685"/>
              <a:ext cx="33916" cy="8093"/>
            </a:xfrm>
            <a:custGeom>
              <a:avLst/>
              <a:gdLst/>
              <a:ahLst/>
              <a:cxnLst/>
              <a:rect l="l" t="t" r="r" b="b"/>
              <a:pathLst>
                <a:path w="461" h="110" extrusionOk="0">
                  <a:moveTo>
                    <a:pt x="429" y="0"/>
                  </a:moveTo>
                  <a:cubicBezTo>
                    <a:pt x="303" y="39"/>
                    <a:pt x="187" y="77"/>
                    <a:pt x="56" y="77"/>
                  </a:cubicBezTo>
                  <a:cubicBezTo>
                    <a:pt x="41" y="77"/>
                    <a:pt x="26" y="77"/>
                    <a:pt x="11" y="76"/>
                  </a:cubicBezTo>
                  <a:cubicBezTo>
                    <a:pt x="0" y="76"/>
                    <a:pt x="0" y="97"/>
                    <a:pt x="11" y="97"/>
                  </a:cubicBezTo>
                  <a:cubicBezTo>
                    <a:pt x="59" y="105"/>
                    <a:pt x="110" y="110"/>
                    <a:pt x="162" y="110"/>
                  </a:cubicBezTo>
                  <a:cubicBezTo>
                    <a:pt x="258" y="110"/>
                    <a:pt x="355" y="92"/>
                    <a:pt x="439" y="43"/>
                  </a:cubicBezTo>
                  <a:cubicBezTo>
                    <a:pt x="460" y="33"/>
                    <a:pt x="450" y="0"/>
                    <a:pt x="4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2" name="Google Shape;5912;p63"/>
            <p:cNvSpPr/>
            <p:nvPr/>
          </p:nvSpPr>
          <p:spPr>
            <a:xfrm>
              <a:off x="5611828" y="1857762"/>
              <a:ext cx="26044" cy="9785"/>
            </a:xfrm>
            <a:custGeom>
              <a:avLst/>
              <a:gdLst/>
              <a:ahLst/>
              <a:cxnLst/>
              <a:rect l="l" t="t" r="r" b="b"/>
              <a:pathLst>
                <a:path w="354" h="133" extrusionOk="0">
                  <a:moveTo>
                    <a:pt x="319" y="1"/>
                  </a:moveTo>
                  <a:cubicBezTo>
                    <a:pt x="284" y="1"/>
                    <a:pt x="249" y="18"/>
                    <a:pt x="215" y="36"/>
                  </a:cubicBezTo>
                  <a:lnTo>
                    <a:pt x="22" y="100"/>
                  </a:lnTo>
                  <a:cubicBezTo>
                    <a:pt x="0" y="100"/>
                    <a:pt x="11" y="132"/>
                    <a:pt x="32" y="132"/>
                  </a:cubicBezTo>
                  <a:cubicBezTo>
                    <a:pt x="96" y="111"/>
                    <a:pt x="161" y="111"/>
                    <a:pt x="225" y="90"/>
                  </a:cubicBezTo>
                  <a:cubicBezTo>
                    <a:pt x="268" y="78"/>
                    <a:pt x="322" y="68"/>
                    <a:pt x="353" y="25"/>
                  </a:cubicBezTo>
                  <a:cubicBezTo>
                    <a:pt x="353" y="14"/>
                    <a:pt x="353" y="4"/>
                    <a:pt x="343" y="4"/>
                  </a:cubicBezTo>
                  <a:cubicBezTo>
                    <a:pt x="335" y="2"/>
                    <a:pt x="327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3" name="Google Shape;5913;p63"/>
            <p:cNvSpPr/>
            <p:nvPr/>
          </p:nvSpPr>
          <p:spPr>
            <a:xfrm>
              <a:off x="5594759" y="1693919"/>
              <a:ext cx="39801" cy="30458"/>
            </a:xfrm>
            <a:custGeom>
              <a:avLst/>
              <a:gdLst/>
              <a:ahLst/>
              <a:cxnLst/>
              <a:rect l="l" t="t" r="r" b="b"/>
              <a:pathLst>
                <a:path w="541" h="414" extrusionOk="0">
                  <a:moveTo>
                    <a:pt x="527" y="1"/>
                  </a:moveTo>
                  <a:cubicBezTo>
                    <a:pt x="525" y="1"/>
                    <a:pt x="523" y="2"/>
                    <a:pt x="521" y="4"/>
                  </a:cubicBezTo>
                  <a:cubicBezTo>
                    <a:pt x="328" y="89"/>
                    <a:pt x="168" y="250"/>
                    <a:pt x="18" y="389"/>
                  </a:cubicBezTo>
                  <a:cubicBezTo>
                    <a:pt x="1" y="398"/>
                    <a:pt x="12" y="413"/>
                    <a:pt x="22" y="413"/>
                  </a:cubicBezTo>
                  <a:cubicBezTo>
                    <a:pt x="24" y="413"/>
                    <a:pt x="27" y="412"/>
                    <a:pt x="29" y="411"/>
                  </a:cubicBezTo>
                  <a:cubicBezTo>
                    <a:pt x="114" y="335"/>
                    <a:pt x="190" y="271"/>
                    <a:pt x="275" y="207"/>
                  </a:cubicBezTo>
                  <a:cubicBezTo>
                    <a:pt x="361" y="154"/>
                    <a:pt x="457" y="100"/>
                    <a:pt x="532" y="25"/>
                  </a:cubicBezTo>
                  <a:cubicBezTo>
                    <a:pt x="541" y="16"/>
                    <a:pt x="536" y="1"/>
                    <a:pt x="5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4" name="Google Shape;5914;p63"/>
            <p:cNvSpPr/>
            <p:nvPr/>
          </p:nvSpPr>
          <p:spPr>
            <a:xfrm>
              <a:off x="5414878" y="1785515"/>
              <a:ext cx="62314" cy="9932"/>
            </a:xfrm>
            <a:custGeom>
              <a:avLst/>
              <a:gdLst/>
              <a:ahLst/>
              <a:cxnLst/>
              <a:rect l="l" t="t" r="r" b="b"/>
              <a:pathLst>
                <a:path w="847" h="135" extrusionOk="0">
                  <a:moveTo>
                    <a:pt x="22" y="1"/>
                  </a:moveTo>
                  <a:cubicBezTo>
                    <a:pt x="1" y="1"/>
                    <a:pt x="1" y="22"/>
                    <a:pt x="11" y="22"/>
                  </a:cubicBezTo>
                  <a:cubicBezTo>
                    <a:pt x="150" y="65"/>
                    <a:pt x="279" y="97"/>
                    <a:pt x="418" y="108"/>
                  </a:cubicBezTo>
                  <a:cubicBezTo>
                    <a:pt x="506" y="121"/>
                    <a:pt x="598" y="135"/>
                    <a:pt x="686" y="135"/>
                  </a:cubicBezTo>
                  <a:cubicBezTo>
                    <a:pt x="738" y="135"/>
                    <a:pt x="788" y="130"/>
                    <a:pt x="836" y="118"/>
                  </a:cubicBezTo>
                  <a:cubicBezTo>
                    <a:pt x="846" y="108"/>
                    <a:pt x="846" y="97"/>
                    <a:pt x="836" y="97"/>
                  </a:cubicBezTo>
                  <a:cubicBezTo>
                    <a:pt x="718" y="65"/>
                    <a:pt x="579" y="75"/>
                    <a:pt x="450" y="54"/>
                  </a:cubicBezTo>
                  <a:cubicBezTo>
                    <a:pt x="300" y="44"/>
                    <a:pt x="161" y="22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5" name="Google Shape;5915;p63"/>
            <p:cNvSpPr/>
            <p:nvPr/>
          </p:nvSpPr>
          <p:spPr>
            <a:xfrm>
              <a:off x="5428415" y="1680382"/>
              <a:ext cx="54074" cy="50322"/>
            </a:xfrm>
            <a:custGeom>
              <a:avLst/>
              <a:gdLst/>
              <a:ahLst/>
              <a:cxnLst/>
              <a:rect l="l" t="t" r="r" b="b"/>
              <a:pathLst>
                <a:path w="735" h="684" extrusionOk="0">
                  <a:moveTo>
                    <a:pt x="716" y="1"/>
                  </a:moveTo>
                  <a:cubicBezTo>
                    <a:pt x="712" y="1"/>
                    <a:pt x="708" y="2"/>
                    <a:pt x="705" y="5"/>
                  </a:cubicBezTo>
                  <a:cubicBezTo>
                    <a:pt x="480" y="252"/>
                    <a:pt x="331" y="530"/>
                    <a:pt x="9" y="669"/>
                  </a:cubicBezTo>
                  <a:cubicBezTo>
                    <a:pt x="0" y="669"/>
                    <a:pt x="6" y="683"/>
                    <a:pt x="14" y="683"/>
                  </a:cubicBezTo>
                  <a:cubicBezTo>
                    <a:pt x="16" y="683"/>
                    <a:pt x="18" y="682"/>
                    <a:pt x="20" y="680"/>
                  </a:cubicBezTo>
                  <a:cubicBezTo>
                    <a:pt x="331" y="583"/>
                    <a:pt x="588" y="295"/>
                    <a:pt x="726" y="16"/>
                  </a:cubicBezTo>
                  <a:cubicBezTo>
                    <a:pt x="734" y="8"/>
                    <a:pt x="726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6" name="Google Shape;5916;p63"/>
            <p:cNvSpPr/>
            <p:nvPr/>
          </p:nvSpPr>
          <p:spPr>
            <a:xfrm>
              <a:off x="5943633" y="1350489"/>
              <a:ext cx="22733" cy="29207"/>
            </a:xfrm>
            <a:custGeom>
              <a:avLst/>
              <a:gdLst/>
              <a:ahLst/>
              <a:cxnLst/>
              <a:rect l="l" t="t" r="r" b="b"/>
              <a:pathLst>
                <a:path w="309" h="397" extrusionOk="0">
                  <a:moveTo>
                    <a:pt x="19" y="0"/>
                  </a:moveTo>
                  <a:cubicBezTo>
                    <a:pt x="6" y="0"/>
                    <a:pt x="0" y="16"/>
                    <a:pt x="9" y="25"/>
                  </a:cubicBezTo>
                  <a:cubicBezTo>
                    <a:pt x="73" y="78"/>
                    <a:pt x="126" y="142"/>
                    <a:pt x="180" y="206"/>
                  </a:cubicBezTo>
                  <a:cubicBezTo>
                    <a:pt x="223" y="260"/>
                    <a:pt x="245" y="335"/>
                    <a:pt x="287" y="389"/>
                  </a:cubicBezTo>
                  <a:cubicBezTo>
                    <a:pt x="293" y="394"/>
                    <a:pt x="298" y="396"/>
                    <a:pt x="302" y="396"/>
                  </a:cubicBezTo>
                  <a:cubicBezTo>
                    <a:pt x="306" y="396"/>
                    <a:pt x="309" y="394"/>
                    <a:pt x="309" y="389"/>
                  </a:cubicBezTo>
                  <a:cubicBezTo>
                    <a:pt x="298" y="313"/>
                    <a:pt x="245" y="239"/>
                    <a:pt x="202" y="174"/>
                  </a:cubicBezTo>
                  <a:cubicBezTo>
                    <a:pt x="159" y="110"/>
                    <a:pt x="95" y="56"/>
                    <a:pt x="31" y="3"/>
                  </a:cubicBezTo>
                  <a:cubicBezTo>
                    <a:pt x="26" y="1"/>
                    <a:pt x="22" y="0"/>
                    <a:pt x="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7" name="Google Shape;5917;p63"/>
            <p:cNvSpPr/>
            <p:nvPr/>
          </p:nvSpPr>
          <p:spPr>
            <a:xfrm>
              <a:off x="5994692" y="1494688"/>
              <a:ext cx="5518" cy="38624"/>
            </a:xfrm>
            <a:custGeom>
              <a:avLst/>
              <a:gdLst/>
              <a:ahLst/>
              <a:cxnLst/>
              <a:rect l="l" t="t" r="r" b="b"/>
              <a:pathLst>
                <a:path w="75" h="525" extrusionOk="0">
                  <a:moveTo>
                    <a:pt x="45" y="1"/>
                  </a:moveTo>
                  <a:cubicBezTo>
                    <a:pt x="39" y="1"/>
                    <a:pt x="32" y="7"/>
                    <a:pt x="32" y="13"/>
                  </a:cubicBezTo>
                  <a:cubicBezTo>
                    <a:pt x="11" y="174"/>
                    <a:pt x="0" y="356"/>
                    <a:pt x="22" y="516"/>
                  </a:cubicBezTo>
                  <a:cubicBezTo>
                    <a:pt x="22" y="522"/>
                    <a:pt x="27" y="525"/>
                    <a:pt x="34" y="525"/>
                  </a:cubicBezTo>
                  <a:cubicBezTo>
                    <a:pt x="40" y="525"/>
                    <a:pt x="48" y="522"/>
                    <a:pt x="53" y="516"/>
                  </a:cubicBezTo>
                  <a:cubicBezTo>
                    <a:pt x="75" y="356"/>
                    <a:pt x="75" y="163"/>
                    <a:pt x="53" y="13"/>
                  </a:cubicBezTo>
                  <a:cubicBezTo>
                    <a:pt x="53" y="4"/>
                    <a:pt x="50" y="1"/>
                    <a:pt x="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8" name="Google Shape;5918;p63"/>
            <p:cNvSpPr/>
            <p:nvPr/>
          </p:nvSpPr>
          <p:spPr>
            <a:xfrm>
              <a:off x="6042734" y="1425458"/>
              <a:ext cx="14199" cy="13169"/>
            </a:xfrm>
            <a:custGeom>
              <a:avLst/>
              <a:gdLst/>
              <a:ahLst/>
              <a:cxnLst/>
              <a:rect l="l" t="t" r="r" b="b"/>
              <a:pathLst>
                <a:path w="193" h="179" extrusionOk="0">
                  <a:moveTo>
                    <a:pt x="107" y="55"/>
                  </a:moveTo>
                  <a:lnTo>
                    <a:pt x="107" y="55"/>
                  </a:lnTo>
                  <a:cubicBezTo>
                    <a:pt x="129" y="65"/>
                    <a:pt x="118" y="119"/>
                    <a:pt x="97" y="119"/>
                  </a:cubicBezTo>
                  <a:lnTo>
                    <a:pt x="86" y="119"/>
                  </a:lnTo>
                  <a:cubicBezTo>
                    <a:pt x="97" y="119"/>
                    <a:pt x="107" y="108"/>
                    <a:pt x="107" y="98"/>
                  </a:cubicBezTo>
                  <a:lnTo>
                    <a:pt x="107" y="55"/>
                  </a:lnTo>
                  <a:close/>
                  <a:moveTo>
                    <a:pt x="118" y="1"/>
                  </a:moveTo>
                  <a:cubicBezTo>
                    <a:pt x="97" y="1"/>
                    <a:pt x="86" y="1"/>
                    <a:pt x="64" y="12"/>
                  </a:cubicBezTo>
                  <a:cubicBezTo>
                    <a:pt x="54" y="12"/>
                    <a:pt x="54" y="22"/>
                    <a:pt x="54" y="34"/>
                  </a:cubicBezTo>
                  <a:cubicBezTo>
                    <a:pt x="0" y="55"/>
                    <a:pt x="0" y="108"/>
                    <a:pt x="33" y="151"/>
                  </a:cubicBezTo>
                  <a:cubicBezTo>
                    <a:pt x="47" y="170"/>
                    <a:pt x="67" y="178"/>
                    <a:pt x="88" y="178"/>
                  </a:cubicBezTo>
                  <a:cubicBezTo>
                    <a:pt x="115" y="178"/>
                    <a:pt x="143" y="165"/>
                    <a:pt x="161" y="141"/>
                  </a:cubicBezTo>
                  <a:cubicBezTo>
                    <a:pt x="193" y="87"/>
                    <a:pt x="183" y="12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9" name="Google Shape;5919;p63"/>
            <p:cNvSpPr/>
            <p:nvPr/>
          </p:nvSpPr>
          <p:spPr>
            <a:xfrm>
              <a:off x="6028534" y="1385362"/>
              <a:ext cx="13463" cy="14640"/>
            </a:xfrm>
            <a:custGeom>
              <a:avLst/>
              <a:gdLst/>
              <a:ahLst/>
              <a:cxnLst/>
              <a:rect l="l" t="t" r="r" b="b"/>
              <a:pathLst>
                <a:path w="183" h="199" extrusionOk="0">
                  <a:moveTo>
                    <a:pt x="86" y="75"/>
                  </a:moveTo>
                  <a:cubicBezTo>
                    <a:pt x="107" y="86"/>
                    <a:pt x="119" y="107"/>
                    <a:pt x="97" y="129"/>
                  </a:cubicBezTo>
                  <a:cubicBezTo>
                    <a:pt x="86" y="139"/>
                    <a:pt x="76" y="139"/>
                    <a:pt x="65" y="139"/>
                  </a:cubicBezTo>
                  <a:lnTo>
                    <a:pt x="65" y="129"/>
                  </a:lnTo>
                  <a:cubicBezTo>
                    <a:pt x="65" y="129"/>
                    <a:pt x="65" y="118"/>
                    <a:pt x="76" y="118"/>
                  </a:cubicBezTo>
                  <a:cubicBezTo>
                    <a:pt x="97" y="118"/>
                    <a:pt x="97" y="86"/>
                    <a:pt x="86" y="86"/>
                  </a:cubicBezTo>
                  <a:lnTo>
                    <a:pt x="86" y="75"/>
                  </a:lnTo>
                  <a:close/>
                  <a:moveTo>
                    <a:pt x="54" y="0"/>
                  </a:moveTo>
                  <a:cubicBezTo>
                    <a:pt x="43" y="0"/>
                    <a:pt x="33" y="22"/>
                    <a:pt x="33" y="32"/>
                  </a:cubicBezTo>
                  <a:cubicBezTo>
                    <a:pt x="22" y="53"/>
                    <a:pt x="22" y="75"/>
                    <a:pt x="33" y="86"/>
                  </a:cubicBezTo>
                  <a:cubicBezTo>
                    <a:pt x="12" y="107"/>
                    <a:pt x="0" y="129"/>
                    <a:pt x="0" y="150"/>
                  </a:cubicBezTo>
                  <a:cubicBezTo>
                    <a:pt x="8" y="187"/>
                    <a:pt x="41" y="198"/>
                    <a:pt x="75" y="198"/>
                  </a:cubicBezTo>
                  <a:cubicBezTo>
                    <a:pt x="90" y="198"/>
                    <a:pt x="106" y="196"/>
                    <a:pt x="119" y="193"/>
                  </a:cubicBezTo>
                  <a:cubicBezTo>
                    <a:pt x="161" y="172"/>
                    <a:pt x="183" y="118"/>
                    <a:pt x="172" y="75"/>
                  </a:cubicBezTo>
                  <a:cubicBezTo>
                    <a:pt x="150" y="22"/>
                    <a:pt x="107" y="0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0" name="Google Shape;5920;p63"/>
            <p:cNvSpPr/>
            <p:nvPr/>
          </p:nvSpPr>
          <p:spPr>
            <a:xfrm>
              <a:off x="6001755" y="1334303"/>
              <a:ext cx="15082" cy="13022"/>
            </a:xfrm>
            <a:custGeom>
              <a:avLst/>
              <a:gdLst/>
              <a:ahLst/>
              <a:cxnLst/>
              <a:rect l="l" t="t" r="r" b="b"/>
              <a:pathLst>
                <a:path w="205" h="177" extrusionOk="0">
                  <a:moveTo>
                    <a:pt x="76" y="41"/>
                  </a:moveTo>
                  <a:cubicBezTo>
                    <a:pt x="97" y="41"/>
                    <a:pt x="129" y="52"/>
                    <a:pt x="129" y="73"/>
                  </a:cubicBezTo>
                  <a:cubicBezTo>
                    <a:pt x="140" y="95"/>
                    <a:pt x="119" y="105"/>
                    <a:pt x="107" y="116"/>
                  </a:cubicBezTo>
                  <a:cubicBezTo>
                    <a:pt x="86" y="116"/>
                    <a:pt x="76" y="105"/>
                    <a:pt x="65" y="95"/>
                  </a:cubicBezTo>
                  <a:cubicBezTo>
                    <a:pt x="65" y="73"/>
                    <a:pt x="76" y="62"/>
                    <a:pt x="76" y="41"/>
                  </a:cubicBezTo>
                  <a:close/>
                  <a:moveTo>
                    <a:pt x="101" y="1"/>
                  </a:moveTo>
                  <a:cubicBezTo>
                    <a:pt x="88" y="1"/>
                    <a:pt x="76" y="3"/>
                    <a:pt x="65" y="9"/>
                  </a:cubicBezTo>
                  <a:lnTo>
                    <a:pt x="54" y="9"/>
                  </a:lnTo>
                  <a:cubicBezTo>
                    <a:pt x="22" y="19"/>
                    <a:pt x="0" y="84"/>
                    <a:pt x="11" y="116"/>
                  </a:cubicBezTo>
                  <a:cubicBezTo>
                    <a:pt x="28" y="149"/>
                    <a:pt x="64" y="176"/>
                    <a:pt x="99" y="176"/>
                  </a:cubicBezTo>
                  <a:cubicBezTo>
                    <a:pt x="109" y="176"/>
                    <a:pt x="119" y="174"/>
                    <a:pt x="129" y="169"/>
                  </a:cubicBezTo>
                  <a:cubicBezTo>
                    <a:pt x="172" y="148"/>
                    <a:pt x="204" y="95"/>
                    <a:pt x="183" y="52"/>
                  </a:cubicBezTo>
                  <a:cubicBezTo>
                    <a:pt x="167" y="20"/>
                    <a:pt x="134" y="1"/>
                    <a:pt x="1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1" name="Google Shape;5921;p63"/>
            <p:cNvSpPr/>
            <p:nvPr/>
          </p:nvSpPr>
          <p:spPr>
            <a:xfrm>
              <a:off x="5979683" y="1299357"/>
              <a:ext cx="15082" cy="18687"/>
            </a:xfrm>
            <a:custGeom>
              <a:avLst/>
              <a:gdLst/>
              <a:ahLst/>
              <a:cxnLst/>
              <a:rect l="l" t="t" r="r" b="b"/>
              <a:pathLst>
                <a:path w="205" h="254" extrusionOk="0">
                  <a:moveTo>
                    <a:pt x="117" y="1"/>
                  </a:moveTo>
                  <a:cubicBezTo>
                    <a:pt x="114" y="1"/>
                    <a:pt x="111" y="1"/>
                    <a:pt x="108" y="2"/>
                  </a:cubicBezTo>
                  <a:cubicBezTo>
                    <a:pt x="97" y="2"/>
                    <a:pt x="97" y="2"/>
                    <a:pt x="97" y="13"/>
                  </a:cubicBezTo>
                  <a:cubicBezTo>
                    <a:pt x="97" y="34"/>
                    <a:pt x="119" y="45"/>
                    <a:pt x="129" y="66"/>
                  </a:cubicBezTo>
                  <a:cubicBezTo>
                    <a:pt x="140" y="87"/>
                    <a:pt x="140" y="120"/>
                    <a:pt x="140" y="141"/>
                  </a:cubicBezTo>
                  <a:cubicBezTo>
                    <a:pt x="131" y="158"/>
                    <a:pt x="110" y="194"/>
                    <a:pt x="91" y="194"/>
                  </a:cubicBezTo>
                  <a:cubicBezTo>
                    <a:pt x="86" y="194"/>
                    <a:pt x="81" y="191"/>
                    <a:pt x="76" y="184"/>
                  </a:cubicBezTo>
                  <a:cubicBezTo>
                    <a:pt x="54" y="141"/>
                    <a:pt x="86" y="109"/>
                    <a:pt x="108" y="77"/>
                  </a:cubicBezTo>
                  <a:cubicBezTo>
                    <a:pt x="117" y="60"/>
                    <a:pt x="104" y="42"/>
                    <a:pt x="87" y="42"/>
                  </a:cubicBezTo>
                  <a:cubicBezTo>
                    <a:pt x="84" y="42"/>
                    <a:pt x="80" y="43"/>
                    <a:pt x="76" y="45"/>
                  </a:cubicBezTo>
                  <a:cubicBezTo>
                    <a:pt x="33" y="87"/>
                    <a:pt x="1" y="141"/>
                    <a:pt x="22" y="206"/>
                  </a:cubicBezTo>
                  <a:cubicBezTo>
                    <a:pt x="34" y="237"/>
                    <a:pt x="62" y="253"/>
                    <a:pt x="90" y="253"/>
                  </a:cubicBezTo>
                  <a:cubicBezTo>
                    <a:pt x="111" y="253"/>
                    <a:pt x="133" y="245"/>
                    <a:pt x="150" y="227"/>
                  </a:cubicBezTo>
                  <a:cubicBezTo>
                    <a:pt x="183" y="194"/>
                    <a:pt x="204" y="141"/>
                    <a:pt x="193" y="99"/>
                  </a:cubicBezTo>
                  <a:cubicBezTo>
                    <a:pt x="184" y="59"/>
                    <a:pt x="155" y="1"/>
                    <a:pt x="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2" name="Google Shape;5922;p63"/>
            <p:cNvSpPr/>
            <p:nvPr/>
          </p:nvSpPr>
          <p:spPr>
            <a:xfrm>
              <a:off x="5947386" y="1270885"/>
              <a:ext cx="18981" cy="17510"/>
            </a:xfrm>
            <a:custGeom>
              <a:avLst/>
              <a:gdLst/>
              <a:ahLst/>
              <a:cxnLst/>
              <a:rect l="l" t="t" r="r" b="b"/>
              <a:pathLst>
                <a:path w="258" h="238" extrusionOk="0">
                  <a:moveTo>
                    <a:pt x="151" y="68"/>
                  </a:moveTo>
                  <a:cubicBezTo>
                    <a:pt x="172" y="89"/>
                    <a:pt x="183" y="110"/>
                    <a:pt x="172" y="143"/>
                  </a:cubicBezTo>
                  <a:cubicBezTo>
                    <a:pt x="164" y="167"/>
                    <a:pt x="144" y="179"/>
                    <a:pt x="121" y="179"/>
                  </a:cubicBezTo>
                  <a:cubicBezTo>
                    <a:pt x="113" y="179"/>
                    <a:pt x="105" y="177"/>
                    <a:pt x="97" y="175"/>
                  </a:cubicBezTo>
                  <a:cubicBezTo>
                    <a:pt x="87" y="164"/>
                    <a:pt x="75" y="153"/>
                    <a:pt x="65" y="132"/>
                  </a:cubicBezTo>
                  <a:cubicBezTo>
                    <a:pt x="65" y="121"/>
                    <a:pt x="65" y="89"/>
                    <a:pt x="87" y="79"/>
                  </a:cubicBezTo>
                  <a:cubicBezTo>
                    <a:pt x="97" y="79"/>
                    <a:pt x="97" y="79"/>
                    <a:pt x="97" y="68"/>
                  </a:cubicBezTo>
                  <a:close/>
                  <a:moveTo>
                    <a:pt x="127" y="0"/>
                  </a:moveTo>
                  <a:cubicBezTo>
                    <a:pt x="92" y="0"/>
                    <a:pt x="60" y="16"/>
                    <a:pt x="54" y="57"/>
                  </a:cubicBezTo>
                  <a:cubicBezTo>
                    <a:pt x="11" y="79"/>
                    <a:pt x="1" y="143"/>
                    <a:pt x="33" y="186"/>
                  </a:cubicBezTo>
                  <a:cubicBezTo>
                    <a:pt x="58" y="217"/>
                    <a:pt x="95" y="238"/>
                    <a:pt x="132" y="238"/>
                  </a:cubicBezTo>
                  <a:cubicBezTo>
                    <a:pt x="158" y="238"/>
                    <a:pt x="183" y="229"/>
                    <a:pt x="204" y="207"/>
                  </a:cubicBezTo>
                  <a:cubicBezTo>
                    <a:pt x="258" y="164"/>
                    <a:pt x="258" y="79"/>
                    <a:pt x="204" y="25"/>
                  </a:cubicBezTo>
                  <a:cubicBezTo>
                    <a:pt x="185" y="10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3" name="Google Shape;5923;p63"/>
            <p:cNvSpPr/>
            <p:nvPr/>
          </p:nvSpPr>
          <p:spPr>
            <a:xfrm>
              <a:off x="5916633" y="1242192"/>
              <a:ext cx="18981" cy="17657"/>
            </a:xfrm>
            <a:custGeom>
              <a:avLst/>
              <a:gdLst/>
              <a:ahLst/>
              <a:cxnLst/>
              <a:rect l="l" t="t" r="r" b="b"/>
              <a:pathLst>
                <a:path w="258" h="240" extrusionOk="0">
                  <a:moveTo>
                    <a:pt x="98" y="72"/>
                  </a:moveTo>
                  <a:cubicBezTo>
                    <a:pt x="119" y="72"/>
                    <a:pt x="141" y="72"/>
                    <a:pt x="162" y="83"/>
                  </a:cubicBezTo>
                  <a:cubicBezTo>
                    <a:pt x="183" y="105"/>
                    <a:pt x="172" y="147"/>
                    <a:pt x="151" y="169"/>
                  </a:cubicBezTo>
                  <a:cubicBezTo>
                    <a:pt x="142" y="176"/>
                    <a:pt x="133" y="180"/>
                    <a:pt x="124" y="180"/>
                  </a:cubicBezTo>
                  <a:cubicBezTo>
                    <a:pt x="85" y="180"/>
                    <a:pt x="62" y="107"/>
                    <a:pt x="98" y="72"/>
                  </a:cubicBezTo>
                  <a:close/>
                  <a:moveTo>
                    <a:pt x="106" y="1"/>
                  </a:moveTo>
                  <a:cubicBezTo>
                    <a:pt x="79" y="1"/>
                    <a:pt x="53" y="7"/>
                    <a:pt x="33" y="19"/>
                  </a:cubicBezTo>
                  <a:cubicBezTo>
                    <a:pt x="1" y="29"/>
                    <a:pt x="12" y="72"/>
                    <a:pt x="33" y="72"/>
                  </a:cubicBezTo>
                  <a:cubicBezTo>
                    <a:pt x="12" y="105"/>
                    <a:pt x="12" y="147"/>
                    <a:pt x="33" y="179"/>
                  </a:cubicBezTo>
                  <a:cubicBezTo>
                    <a:pt x="47" y="220"/>
                    <a:pt x="83" y="240"/>
                    <a:pt x="121" y="240"/>
                  </a:cubicBezTo>
                  <a:cubicBezTo>
                    <a:pt x="142" y="240"/>
                    <a:pt x="164" y="234"/>
                    <a:pt x="183" y="222"/>
                  </a:cubicBezTo>
                  <a:cubicBezTo>
                    <a:pt x="236" y="190"/>
                    <a:pt x="258" y="115"/>
                    <a:pt x="215" y="51"/>
                  </a:cubicBezTo>
                  <a:cubicBezTo>
                    <a:pt x="195" y="17"/>
                    <a:pt x="150" y="1"/>
                    <a:pt x="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4" name="Google Shape;5924;p63"/>
            <p:cNvSpPr/>
            <p:nvPr/>
          </p:nvSpPr>
          <p:spPr>
            <a:xfrm>
              <a:off x="5884409" y="1212764"/>
              <a:ext cx="15818" cy="16774"/>
            </a:xfrm>
            <a:custGeom>
              <a:avLst/>
              <a:gdLst/>
              <a:ahLst/>
              <a:cxnLst/>
              <a:rect l="l" t="t" r="r" b="b"/>
              <a:pathLst>
                <a:path w="215" h="228" extrusionOk="0">
                  <a:moveTo>
                    <a:pt x="107" y="62"/>
                  </a:moveTo>
                  <a:cubicBezTo>
                    <a:pt x="119" y="62"/>
                    <a:pt x="130" y="68"/>
                    <a:pt x="139" y="87"/>
                  </a:cubicBezTo>
                  <a:cubicBezTo>
                    <a:pt x="157" y="141"/>
                    <a:pt x="122" y="164"/>
                    <a:pt x="79" y="164"/>
                  </a:cubicBezTo>
                  <a:cubicBezTo>
                    <a:pt x="70" y="164"/>
                    <a:pt x="62" y="164"/>
                    <a:pt x="53" y="162"/>
                  </a:cubicBezTo>
                  <a:cubicBezTo>
                    <a:pt x="53" y="141"/>
                    <a:pt x="53" y="119"/>
                    <a:pt x="75" y="108"/>
                  </a:cubicBezTo>
                  <a:cubicBezTo>
                    <a:pt x="86" y="108"/>
                    <a:pt x="75" y="87"/>
                    <a:pt x="65" y="87"/>
                  </a:cubicBezTo>
                  <a:lnTo>
                    <a:pt x="53" y="87"/>
                  </a:lnTo>
                  <a:cubicBezTo>
                    <a:pt x="72" y="74"/>
                    <a:pt x="91" y="62"/>
                    <a:pt x="107" y="62"/>
                  </a:cubicBezTo>
                  <a:close/>
                  <a:moveTo>
                    <a:pt x="129" y="1"/>
                  </a:moveTo>
                  <a:cubicBezTo>
                    <a:pt x="96" y="1"/>
                    <a:pt x="65" y="1"/>
                    <a:pt x="43" y="22"/>
                  </a:cubicBezTo>
                  <a:cubicBezTo>
                    <a:pt x="22" y="44"/>
                    <a:pt x="0" y="65"/>
                    <a:pt x="11" y="98"/>
                  </a:cubicBezTo>
                  <a:cubicBezTo>
                    <a:pt x="22" y="108"/>
                    <a:pt x="22" y="108"/>
                    <a:pt x="32" y="108"/>
                  </a:cubicBezTo>
                  <a:cubicBezTo>
                    <a:pt x="22" y="119"/>
                    <a:pt x="11" y="129"/>
                    <a:pt x="0" y="151"/>
                  </a:cubicBezTo>
                  <a:cubicBezTo>
                    <a:pt x="0" y="172"/>
                    <a:pt x="11" y="205"/>
                    <a:pt x="32" y="215"/>
                  </a:cubicBezTo>
                  <a:cubicBezTo>
                    <a:pt x="49" y="224"/>
                    <a:pt x="67" y="228"/>
                    <a:pt x="85" y="228"/>
                  </a:cubicBezTo>
                  <a:cubicBezTo>
                    <a:pt x="133" y="228"/>
                    <a:pt x="177" y="198"/>
                    <a:pt x="193" y="151"/>
                  </a:cubicBezTo>
                  <a:cubicBezTo>
                    <a:pt x="214" y="98"/>
                    <a:pt x="182" y="22"/>
                    <a:pt x="1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5" name="Google Shape;5925;p63"/>
            <p:cNvSpPr/>
            <p:nvPr/>
          </p:nvSpPr>
          <p:spPr>
            <a:xfrm>
              <a:off x="5877272" y="1170534"/>
              <a:ext cx="11109" cy="13243"/>
            </a:xfrm>
            <a:custGeom>
              <a:avLst/>
              <a:gdLst/>
              <a:ahLst/>
              <a:cxnLst/>
              <a:rect l="l" t="t" r="r" b="b"/>
              <a:pathLst>
                <a:path w="151" h="180" extrusionOk="0">
                  <a:moveTo>
                    <a:pt x="65" y="0"/>
                  </a:moveTo>
                  <a:cubicBezTo>
                    <a:pt x="59" y="0"/>
                    <a:pt x="52" y="3"/>
                    <a:pt x="43" y="8"/>
                  </a:cubicBezTo>
                  <a:cubicBezTo>
                    <a:pt x="22" y="29"/>
                    <a:pt x="1" y="72"/>
                    <a:pt x="1" y="115"/>
                  </a:cubicBezTo>
                  <a:cubicBezTo>
                    <a:pt x="1" y="136"/>
                    <a:pt x="12" y="147"/>
                    <a:pt x="22" y="168"/>
                  </a:cubicBezTo>
                  <a:cubicBezTo>
                    <a:pt x="43" y="179"/>
                    <a:pt x="65" y="179"/>
                    <a:pt x="76" y="179"/>
                  </a:cubicBezTo>
                  <a:cubicBezTo>
                    <a:pt x="119" y="168"/>
                    <a:pt x="150" y="136"/>
                    <a:pt x="150" y="93"/>
                  </a:cubicBezTo>
                  <a:cubicBezTo>
                    <a:pt x="150" y="61"/>
                    <a:pt x="119" y="18"/>
                    <a:pt x="76" y="18"/>
                  </a:cubicBezTo>
                  <a:cubicBezTo>
                    <a:pt x="76" y="6"/>
                    <a:pt x="72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6" name="Google Shape;5926;p63"/>
            <p:cNvSpPr/>
            <p:nvPr/>
          </p:nvSpPr>
          <p:spPr>
            <a:xfrm>
              <a:off x="5915897" y="1185690"/>
              <a:ext cx="13463" cy="11183"/>
            </a:xfrm>
            <a:custGeom>
              <a:avLst/>
              <a:gdLst/>
              <a:ahLst/>
              <a:cxnLst/>
              <a:rect l="l" t="t" r="r" b="b"/>
              <a:pathLst>
                <a:path w="183" h="152" extrusionOk="0">
                  <a:moveTo>
                    <a:pt x="118" y="59"/>
                  </a:moveTo>
                  <a:cubicBezTo>
                    <a:pt x="118" y="69"/>
                    <a:pt x="108" y="80"/>
                    <a:pt x="108" y="80"/>
                  </a:cubicBezTo>
                  <a:cubicBezTo>
                    <a:pt x="97" y="91"/>
                    <a:pt x="86" y="91"/>
                    <a:pt x="86" y="91"/>
                  </a:cubicBezTo>
                  <a:lnTo>
                    <a:pt x="86" y="80"/>
                  </a:lnTo>
                  <a:cubicBezTo>
                    <a:pt x="86" y="69"/>
                    <a:pt x="97" y="59"/>
                    <a:pt x="118" y="59"/>
                  </a:cubicBezTo>
                  <a:close/>
                  <a:moveTo>
                    <a:pt x="115" y="1"/>
                  </a:moveTo>
                  <a:cubicBezTo>
                    <a:pt x="109" y="1"/>
                    <a:pt x="103" y="2"/>
                    <a:pt x="97" y="5"/>
                  </a:cubicBezTo>
                  <a:cubicBezTo>
                    <a:pt x="65" y="5"/>
                    <a:pt x="54" y="26"/>
                    <a:pt x="43" y="48"/>
                  </a:cubicBezTo>
                  <a:cubicBezTo>
                    <a:pt x="22" y="69"/>
                    <a:pt x="1" y="102"/>
                    <a:pt x="22" y="133"/>
                  </a:cubicBezTo>
                  <a:cubicBezTo>
                    <a:pt x="28" y="146"/>
                    <a:pt x="46" y="151"/>
                    <a:pt x="63" y="151"/>
                  </a:cubicBezTo>
                  <a:cubicBezTo>
                    <a:pt x="75" y="151"/>
                    <a:pt x="88" y="149"/>
                    <a:pt x="97" y="144"/>
                  </a:cubicBezTo>
                  <a:cubicBezTo>
                    <a:pt x="129" y="144"/>
                    <a:pt x="151" y="123"/>
                    <a:pt x="161" y="102"/>
                  </a:cubicBezTo>
                  <a:cubicBezTo>
                    <a:pt x="182" y="80"/>
                    <a:pt x="182" y="48"/>
                    <a:pt x="161" y="16"/>
                  </a:cubicBezTo>
                  <a:cubicBezTo>
                    <a:pt x="146" y="8"/>
                    <a:pt x="130" y="1"/>
                    <a:pt x="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7" name="Google Shape;5927;p63"/>
            <p:cNvSpPr/>
            <p:nvPr/>
          </p:nvSpPr>
          <p:spPr>
            <a:xfrm>
              <a:off x="5951358" y="1203200"/>
              <a:ext cx="14199" cy="13022"/>
            </a:xfrm>
            <a:custGeom>
              <a:avLst/>
              <a:gdLst/>
              <a:ahLst/>
              <a:cxnLst/>
              <a:rect l="l" t="t" r="r" b="b"/>
              <a:pathLst>
                <a:path w="193" h="177" extrusionOk="0">
                  <a:moveTo>
                    <a:pt x="107" y="67"/>
                  </a:moveTo>
                  <a:lnTo>
                    <a:pt x="107" y="67"/>
                  </a:lnTo>
                  <a:cubicBezTo>
                    <a:pt x="129" y="78"/>
                    <a:pt x="129" y="109"/>
                    <a:pt x="97" y="109"/>
                  </a:cubicBezTo>
                  <a:cubicBezTo>
                    <a:pt x="107" y="99"/>
                    <a:pt x="107" y="88"/>
                    <a:pt x="107" y="67"/>
                  </a:cubicBezTo>
                  <a:close/>
                  <a:moveTo>
                    <a:pt x="91" y="1"/>
                  </a:moveTo>
                  <a:cubicBezTo>
                    <a:pt x="86" y="1"/>
                    <a:pt x="81" y="1"/>
                    <a:pt x="75" y="2"/>
                  </a:cubicBezTo>
                  <a:lnTo>
                    <a:pt x="64" y="2"/>
                  </a:lnTo>
                  <a:cubicBezTo>
                    <a:pt x="21" y="24"/>
                    <a:pt x="0" y="67"/>
                    <a:pt x="11" y="109"/>
                  </a:cubicBezTo>
                  <a:cubicBezTo>
                    <a:pt x="20" y="154"/>
                    <a:pt x="51" y="177"/>
                    <a:pt x="85" y="177"/>
                  </a:cubicBezTo>
                  <a:cubicBezTo>
                    <a:pt x="92" y="177"/>
                    <a:pt x="100" y="176"/>
                    <a:pt x="107" y="174"/>
                  </a:cubicBezTo>
                  <a:cubicBezTo>
                    <a:pt x="161" y="163"/>
                    <a:pt x="193" y="121"/>
                    <a:pt x="182" y="78"/>
                  </a:cubicBezTo>
                  <a:cubicBezTo>
                    <a:pt x="172" y="39"/>
                    <a:pt x="137" y="1"/>
                    <a:pt x="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8" name="Google Shape;5928;p63"/>
            <p:cNvSpPr/>
            <p:nvPr/>
          </p:nvSpPr>
          <p:spPr>
            <a:xfrm>
              <a:off x="5982847" y="1223064"/>
              <a:ext cx="13463" cy="12948"/>
            </a:xfrm>
            <a:custGeom>
              <a:avLst/>
              <a:gdLst/>
              <a:ahLst/>
              <a:cxnLst/>
              <a:rect l="l" t="t" r="r" b="b"/>
              <a:pathLst>
                <a:path w="183" h="176" extrusionOk="0">
                  <a:moveTo>
                    <a:pt x="102" y="83"/>
                  </a:moveTo>
                  <a:cubicBezTo>
                    <a:pt x="107" y="83"/>
                    <a:pt x="107" y="99"/>
                    <a:pt x="107" y="108"/>
                  </a:cubicBezTo>
                  <a:cubicBezTo>
                    <a:pt x="101" y="108"/>
                    <a:pt x="98" y="112"/>
                    <a:pt x="94" y="112"/>
                  </a:cubicBezTo>
                  <a:cubicBezTo>
                    <a:pt x="92" y="112"/>
                    <a:pt x="90" y="111"/>
                    <a:pt x="86" y="108"/>
                  </a:cubicBezTo>
                  <a:cubicBezTo>
                    <a:pt x="86" y="96"/>
                    <a:pt x="86" y="86"/>
                    <a:pt x="97" y="86"/>
                  </a:cubicBezTo>
                  <a:cubicBezTo>
                    <a:pt x="99" y="84"/>
                    <a:pt x="101" y="83"/>
                    <a:pt x="102" y="83"/>
                  </a:cubicBezTo>
                  <a:close/>
                  <a:moveTo>
                    <a:pt x="76" y="1"/>
                  </a:moveTo>
                  <a:cubicBezTo>
                    <a:pt x="43" y="11"/>
                    <a:pt x="11" y="32"/>
                    <a:pt x="0" y="65"/>
                  </a:cubicBezTo>
                  <a:cubicBezTo>
                    <a:pt x="0" y="96"/>
                    <a:pt x="0" y="129"/>
                    <a:pt x="22" y="150"/>
                  </a:cubicBezTo>
                  <a:cubicBezTo>
                    <a:pt x="43" y="167"/>
                    <a:pt x="70" y="176"/>
                    <a:pt x="95" y="176"/>
                  </a:cubicBezTo>
                  <a:cubicBezTo>
                    <a:pt x="132" y="176"/>
                    <a:pt x="165" y="157"/>
                    <a:pt x="172" y="118"/>
                  </a:cubicBezTo>
                  <a:cubicBezTo>
                    <a:pt x="183" y="75"/>
                    <a:pt x="140" y="22"/>
                    <a:pt x="107" y="22"/>
                  </a:cubicBezTo>
                  <a:cubicBezTo>
                    <a:pt x="97" y="11"/>
                    <a:pt x="86" y="1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9" name="Google Shape;5929;p63"/>
            <p:cNvSpPr/>
            <p:nvPr/>
          </p:nvSpPr>
          <p:spPr>
            <a:xfrm>
              <a:off x="6004109" y="1255803"/>
              <a:ext cx="16627" cy="14714"/>
            </a:xfrm>
            <a:custGeom>
              <a:avLst/>
              <a:gdLst/>
              <a:ahLst/>
              <a:cxnLst/>
              <a:rect l="l" t="t" r="r" b="b"/>
              <a:pathLst>
                <a:path w="226" h="200" extrusionOk="0">
                  <a:moveTo>
                    <a:pt x="118" y="80"/>
                  </a:moveTo>
                  <a:cubicBezTo>
                    <a:pt x="140" y="80"/>
                    <a:pt x="140" y="101"/>
                    <a:pt x="140" y="112"/>
                  </a:cubicBezTo>
                  <a:cubicBezTo>
                    <a:pt x="135" y="117"/>
                    <a:pt x="127" y="120"/>
                    <a:pt x="119" y="120"/>
                  </a:cubicBezTo>
                  <a:cubicBezTo>
                    <a:pt x="111" y="120"/>
                    <a:pt x="102" y="117"/>
                    <a:pt x="97" y="112"/>
                  </a:cubicBezTo>
                  <a:lnTo>
                    <a:pt x="97" y="101"/>
                  </a:lnTo>
                  <a:cubicBezTo>
                    <a:pt x="108" y="91"/>
                    <a:pt x="108" y="80"/>
                    <a:pt x="118" y="80"/>
                  </a:cubicBezTo>
                  <a:close/>
                  <a:moveTo>
                    <a:pt x="97" y="0"/>
                  </a:moveTo>
                  <a:cubicBezTo>
                    <a:pt x="93" y="0"/>
                    <a:pt x="90" y="2"/>
                    <a:pt x="87" y="5"/>
                  </a:cubicBezTo>
                  <a:cubicBezTo>
                    <a:pt x="33" y="16"/>
                    <a:pt x="1" y="69"/>
                    <a:pt x="11" y="123"/>
                  </a:cubicBezTo>
                  <a:cubicBezTo>
                    <a:pt x="30" y="170"/>
                    <a:pt x="73" y="200"/>
                    <a:pt x="120" y="200"/>
                  </a:cubicBezTo>
                  <a:cubicBezTo>
                    <a:pt x="126" y="200"/>
                    <a:pt x="133" y="199"/>
                    <a:pt x="140" y="198"/>
                  </a:cubicBezTo>
                  <a:cubicBezTo>
                    <a:pt x="194" y="187"/>
                    <a:pt x="225" y="134"/>
                    <a:pt x="204" y="80"/>
                  </a:cubicBezTo>
                  <a:cubicBezTo>
                    <a:pt x="194" y="37"/>
                    <a:pt x="161" y="5"/>
                    <a:pt x="118" y="5"/>
                  </a:cubicBezTo>
                  <a:cubicBezTo>
                    <a:pt x="111" y="5"/>
                    <a:pt x="104" y="0"/>
                    <a:pt x="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0" name="Google Shape;5930;p63"/>
            <p:cNvSpPr/>
            <p:nvPr/>
          </p:nvSpPr>
          <p:spPr>
            <a:xfrm>
              <a:off x="6030889" y="1285746"/>
              <a:ext cx="19790" cy="15965"/>
            </a:xfrm>
            <a:custGeom>
              <a:avLst/>
              <a:gdLst/>
              <a:ahLst/>
              <a:cxnLst/>
              <a:rect l="l" t="t" r="r" b="b"/>
              <a:pathLst>
                <a:path w="269" h="217" extrusionOk="0">
                  <a:moveTo>
                    <a:pt x="151" y="69"/>
                  </a:moveTo>
                  <a:cubicBezTo>
                    <a:pt x="172" y="91"/>
                    <a:pt x="172" y="122"/>
                    <a:pt x="140" y="134"/>
                  </a:cubicBezTo>
                  <a:cubicBezTo>
                    <a:pt x="118" y="134"/>
                    <a:pt x="97" y="134"/>
                    <a:pt x="97" y="112"/>
                  </a:cubicBezTo>
                  <a:cubicBezTo>
                    <a:pt x="97" y="91"/>
                    <a:pt x="118" y="80"/>
                    <a:pt x="129" y="69"/>
                  </a:cubicBezTo>
                  <a:close/>
                  <a:moveTo>
                    <a:pt x="119" y="0"/>
                  </a:moveTo>
                  <a:cubicBezTo>
                    <a:pt x="115" y="0"/>
                    <a:pt x="111" y="1"/>
                    <a:pt x="108" y="5"/>
                  </a:cubicBezTo>
                  <a:cubicBezTo>
                    <a:pt x="44" y="15"/>
                    <a:pt x="1" y="101"/>
                    <a:pt x="33" y="165"/>
                  </a:cubicBezTo>
                  <a:cubicBezTo>
                    <a:pt x="51" y="201"/>
                    <a:pt x="88" y="217"/>
                    <a:pt x="126" y="217"/>
                  </a:cubicBezTo>
                  <a:cubicBezTo>
                    <a:pt x="158" y="217"/>
                    <a:pt x="191" y="206"/>
                    <a:pt x="215" y="187"/>
                  </a:cubicBezTo>
                  <a:cubicBezTo>
                    <a:pt x="268" y="122"/>
                    <a:pt x="236" y="15"/>
                    <a:pt x="151" y="5"/>
                  </a:cubicBezTo>
                  <a:lnTo>
                    <a:pt x="140" y="5"/>
                  </a:lnTo>
                  <a:cubicBezTo>
                    <a:pt x="133" y="5"/>
                    <a:pt x="126" y="0"/>
                    <a:pt x="1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1" name="Google Shape;5931;p63"/>
            <p:cNvSpPr/>
            <p:nvPr/>
          </p:nvSpPr>
          <p:spPr>
            <a:xfrm>
              <a:off x="6055314" y="1318118"/>
              <a:ext cx="16627" cy="15450"/>
            </a:xfrm>
            <a:custGeom>
              <a:avLst/>
              <a:gdLst/>
              <a:ahLst/>
              <a:cxnLst/>
              <a:rect l="l" t="t" r="r" b="b"/>
              <a:pathLst>
                <a:path w="226" h="210" extrusionOk="0">
                  <a:moveTo>
                    <a:pt x="129" y="79"/>
                  </a:moveTo>
                  <a:cubicBezTo>
                    <a:pt x="140" y="89"/>
                    <a:pt x="140" y="101"/>
                    <a:pt x="140" y="111"/>
                  </a:cubicBezTo>
                  <a:cubicBezTo>
                    <a:pt x="140" y="122"/>
                    <a:pt x="129" y="132"/>
                    <a:pt x="119" y="132"/>
                  </a:cubicBezTo>
                  <a:cubicBezTo>
                    <a:pt x="119" y="111"/>
                    <a:pt x="119" y="101"/>
                    <a:pt x="129" y="79"/>
                  </a:cubicBezTo>
                  <a:close/>
                  <a:moveTo>
                    <a:pt x="110" y="0"/>
                  </a:moveTo>
                  <a:cubicBezTo>
                    <a:pt x="74" y="0"/>
                    <a:pt x="36" y="16"/>
                    <a:pt x="12" y="58"/>
                  </a:cubicBezTo>
                  <a:cubicBezTo>
                    <a:pt x="12" y="79"/>
                    <a:pt x="0" y="101"/>
                    <a:pt x="12" y="122"/>
                  </a:cubicBezTo>
                  <a:cubicBezTo>
                    <a:pt x="12" y="154"/>
                    <a:pt x="33" y="165"/>
                    <a:pt x="54" y="175"/>
                  </a:cubicBezTo>
                  <a:cubicBezTo>
                    <a:pt x="54" y="186"/>
                    <a:pt x="65" y="196"/>
                    <a:pt x="76" y="208"/>
                  </a:cubicBezTo>
                  <a:cubicBezTo>
                    <a:pt x="83" y="209"/>
                    <a:pt x="89" y="210"/>
                    <a:pt x="96" y="210"/>
                  </a:cubicBezTo>
                  <a:cubicBezTo>
                    <a:pt x="142" y="210"/>
                    <a:pt x="186" y="179"/>
                    <a:pt x="204" y="132"/>
                  </a:cubicBezTo>
                  <a:cubicBezTo>
                    <a:pt x="226" y="79"/>
                    <a:pt x="193" y="25"/>
                    <a:pt x="140" y="4"/>
                  </a:cubicBezTo>
                  <a:cubicBezTo>
                    <a:pt x="131" y="1"/>
                    <a:pt x="120" y="0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2" name="Google Shape;5932;p63"/>
            <p:cNvSpPr/>
            <p:nvPr/>
          </p:nvSpPr>
          <p:spPr>
            <a:xfrm>
              <a:off x="6069514" y="1355860"/>
              <a:ext cx="16333" cy="13316"/>
            </a:xfrm>
            <a:custGeom>
              <a:avLst/>
              <a:gdLst/>
              <a:ahLst/>
              <a:cxnLst/>
              <a:rect l="l" t="t" r="r" b="b"/>
              <a:pathLst>
                <a:path w="222" h="181" extrusionOk="0">
                  <a:moveTo>
                    <a:pt x="113" y="65"/>
                  </a:moveTo>
                  <a:cubicBezTo>
                    <a:pt x="127" y="65"/>
                    <a:pt x="137" y="75"/>
                    <a:pt x="129" y="90"/>
                  </a:cubicBezTo>
                  <a:cubicBezTo>
                    <a:pt x="123" y="108"/>
                    <a:pt x="111" y="116"/>
                    <a:pt x="99" y="116"/>
                  </a:cubicBezTo>
                  <a:cubicBezTo>
                    <a:pt x="89" y="116"/>
                    <a:pt x="80" y="111"/>
                    <a:pt x="76" y="101"/>
                  </a:cubicBezTo>
                  <a:cubicBezTo>
                    <a:pt x="76" y="90"/>
                    <a:pt x="86" y="80"/>
                    <a:pt x="97" y="69"/>
                  </a:cubicBezTo>
                  <a:cubicBezTo>
                    <a:pt x="103" y="66"/>
                    <a:pt x="108" y="65"/>
                    <a:pt x="113" y="65"/>
                  </a:cubicBezTo>
                  <a:close/>
                  <a:moveTo>
                    <a:pt x="130" y="1"/>
                  </a:moveTo>
                  <a:cubicBezTo>
                    <a:pt x="122" y="1"/>
                    <a:pt x="115" y="2"/>
                    <a:pt x="107" y="5"/>
                  </a:cubicBezTo>
                  <a:cubicBezTo>
                    <a:pt x="86" y="5"/>
                    <a:pt x="76" y="5"/>
                    <a:pt x="54" y="16"/>
                  </a:cubicBezTo>
                  <a:lnTo>
                    <a:pt x="33" y="16"/>
                  </a:lnTo>
                  <a:cubicBezTo>
                    <a:pt x="11" y="37"/>
                    <a:pt x="0" y="59"/>
                    <a:pt x="0" y="90"/>
                  </a:cubicBezTo>
                  <a:cubicBezTo>
                    <a:pt x="0" y="112"/>
                    <a:pt x="11" y="144"/>
                    <a:pt x="33" y="166"/>
                  </a:cubicBezTo>
                  <a:cubicBezTo>
                    <a:pt x="50" y="176"/>
                    <a:pt x="69" y="181"/>
                    <a:pt x="88" y="181"/>
                  </a:cubicBezTo>
                  <a:cubicBezTo>
                    <a:pt x="129" y="181"/>
                    <a:pt x="171" y="159"/>
                    <a:pt x="193" y="123"/>
                  </a:cubicBezTo>
                  <a:cubicBezTo>
                    <a:pt x="222" y="66"/>
                    <a:pt x="183" y="1"/>
                    <a:pt x="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3" name="Google Shape;5933;p63"/>
            <p:cNvSpPr/>
            <p:nvPr/>
          </p:nvSpPr>
          <p:spPr>
            <a:xfrm>
              <a:off x="6214007" y="1088134"/>
              <a:ext cx="47011" cy="55766"/>
            </a:xfrm>
            <a:custGeom>
              <a:avLst/>
              <a:gdLst/>
              <a:ahLst/>
              <a:cxnLst/>
              <a:rect l="l" t="t" r="r" b="b"/>
              <a:pathLst>
                <a:path w="639" h="758" extrusionOk="0">
                  <a:moveTo>
                    <a:pt x="27" y="0"/>
                  </a:moveTo>
                  <a:cubicBezTo>
                    <a:pt x="11" y="0"/>
                    <a:pt x="0" y="16"/>
                    <a:pt x="18" y="25"/>
                  </a:cubicBezTo>
                  <a:cubicBezTo>
                    <a:pt x="146" y="132"/>
                    <a:pt x="263" y="250"/>
                    <a:pt x="370" y="378"/>
                  </a:cubicBezTo>
                  <a:cubicBezTo>
                    <a:pt x="467" y="496"/>
                    <a:pt x="520" y="635"/>
                    <a:pt x="617" y="753"/>
                  </a:cubicBezTo>
                  <a:cubicBezTo>
                    <a:pt x="620" y="756"/>
                    <a:pt x="623" y="757"/>
                    <a:pt x="626" y="757"/>
                  </a:cubicBezTo>
                  <a:cubicBezTo>
                    <a:pt x="633" y="757"/>
                    <a:pt x="639" y="750"/>
                    <a:pt x="639" y="742"/>
                  </a:cubicBezTo>
                  <a:cubicBezTo>
                    <a:pt x="553" y="453"/>
                    <a:pt x="274" y="186"/>
                    <a:pt x="39" y="3"/>
                  </a:cubicBezTo>
                  <a:cubicBezTo>
                    <a:pt x="35" y="1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4" name="Google Shape;5934;p63"/>
            <p:cNvSpPr/>
            <p:nvPr/>
          </p:nvSpPr>
          <p:spPr>
            <a:xfrm>
              <a:off x="6221879" y="1109396"/>
              <a:ext cx="30458" cy="36859"/>
            </a:xfrm>
            <a:custGeom>
              <a:avLst/>
              <a:gdLst/>
              <a:ahLst/>
              <a:cxnLst/>
              <a:rect l="l" t="t" r="r" b="b"/>
              <a:pathLst>
                <a:path w="414" h="501" extrusionOk="0">
                  <a:moveTo>
                    <a:pt x="31" y="1"/>
                  </a:moveTo>
                  <a:cubicBezTo>
                    <a:pt x="17" y="1"/>
                    <a:pt x="0" y="16"/>
                    <a:pt x="18" y="25"/>
                  </a:cubicBezTo>
                  <a:lnTo>
                    <a:pt x="210" y="249"/>
                  </a:lnTo>
                  <a:cubicBezTo>
                    <a:pt x="275" y="325"/>
                    <a:pt x="317" y="432"/>
                    <a:pt x="382" y="496"/>
                  </a:cubicBezTo>
                  <a:cubicBezTo>
                    <a:pt x="385" y="499"/>
                    <a:pt x="389" y="500"/>
                    <a:pt x="393" y="500"/>
                  </a:cubicBezTo>
                  <a:cubicBezTo>
                    <a:pt x="403" y="500"/>
                    <a:pt x="413" y="493"/>
                    <a:pt x="413" y="485"/>
                  </a:cubicBezTo>
                  <a:cubicBezTo>
                    <a:pt x="382" y="399"/>
                    <a:pt x="317" y="325"/>
                    <a:pt x="263" y="249"/>
                  </a:cubicBezTo>
                  <a:cubicBezTo>
                    <a:pt x="189" y="164"/>
                    <a:pt x="114" y="78"/>
                    <a:pt x="39" y="4"/>
                  </a:cubicBezTo>
                  <a:cubicBezTo>
                    <a:pt x="37" y="1"/>
                    <a:pt x="34" y="1"/>
                    <a:pt x="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5" name="Google Shape;5935;p63"/>
            <p:cNvSpPr/>
            <p:nvPr/>
          </p:nvSpPr>
          <p:spPr>
            <a:xfrm>
              <a:off x="6338342" y="1237116"/>
              <a:ext cx="26632" cy="173846"/>
            </a:xfrm>
            <a:custGeom>
              <a:avLst/>
              <a:gdLst/>
              <a:ahLst/>
              <a:cxnLst/>
              <a:rect l="l" t="t" r="r" b="b"/>
              <a:pathLst>
                <a:path w="362" h="2363" extrusionOk="0">
                  <a:moveTo>
                    <a:pt x="236" y="0"/>
                  </a:moveTo>
                  <a:cubicBezTo>
                    <a:pt x="230" y="0"/>
                    <a:pt x="222" y="7"/>
                    <a:pt x="222" y="13"/>
                  </a:cubicBezTo>
                  <a:cubicBezTo>
                    <a:pt x="287" y="398"/>
                    <a:pt x="298" y="805"/>
                    <a:pt x="265" y="1190"/>
                  </a:cubicBezTo>
                  <a:cubicBezTo>
                    <a:pt x="244" y="1394"/>
                    <a:pt x="212" y="1587"/>
                    <a:pt x="169" y="1790"/>
                  </a:cubicBezTo>
                  <a:cubicBezTo>
                    <a:pt x="126" y="1972"/>
                    <a:pt x="51" y="2154"/>
                    <a:pt x="8" y="2347"/>
                  </a:cubicBezTo>
                  <a:cubicBezTo>
                    <a:pt x="1" y="2355"/>
                    <a:pt x="10" y="2362"/>
                    <a:pt x="15" y="2362"/>
                  </a:cubicBezTo>
                  <a:cubicBezTo>
                    <a:pt x="18" y="2362"/>
                    <a:pt x="19" y="2361"/>
                    <a:pt x="19" y="2358"/>
                  </a:cubicBezTo>
                  <a:cubicBezTo>
                    <a:pt x="212" y="2026"/>
                    <a:pt x="276" y="1597"/>
                    <a:pt x="319" y="1223"/>
                  </a:cubicBezTo>
                  <a:cubicBezTo>
                    <a:pt x="362" y="816"/>
                    <a:pt x="329" y="409"/>
                    <a:pt x="244" y="13"/>
                  </a:cubicBezTo>
                  <a:cubicBezTo>
                    <a:pt x="244" y="4"/>
                    <a:pt x="240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63"/>
            <p:cNvSpPr/>
            <p:nvPr/>
          </p:nvSpPr>
          <p:spPr>
            <a:xfrm>
              <a:off x="6264845" y="1044654"/>
              <a:ext cx="45025" cy="55104"/>
            </a:xfrm>
            <a:custGeom>
              <a:avLst/>
              <a:gdLst/>
              <a:ahLst/>
              <a:cxnLst/>
              <a:rect l="l" t="t" r="r" b="b"/>
              <a:pathLst>
                <a:path w="612" h="749" extrusionOk="0">
                  <a:moveTo>
                    <a:pt x="4" y="1"/>
                  </a:moveTo>
                  <a:cubicBezTo>
                    <a:pt x="1" y="1"/>
                    <a:pt x="1" y="6"/>
                    <a:pt x="1" y="6"/>
                  </a:cubicBezTo>
                  <a:cubicBezTo>
                    <a:pt x="119" y="123"/>
                    <a:pt x="215" y="241"/>
                    <a:pt x="312" y="359"/>
                  </a:cubicBezTo>
                  <a:cubicBezTo>
                    <a:pt x="408" y="487"/>
                    <a:pt x="483" y="627"/>
                    <a:pt x="590" y="744"/>
                  </a:cubicBezTo>
                  <a:cubicBezTo>
                    <a:pt x="593" y="747"/>
                    <a:pt x="596" y="749"/>
                    <a:pt x="599" y="749"/>
                  </a:cubicBezTo>
                  <a:cubicBezTo>
                    <a:pt x="606" y="749"/>
                    <a:pt x="611" y="741"/>
                    <a:pt x="611" y="734"/>
                  </a:cubicBezTo>
                  <a:cubicBezTo>
                    <a:pt x="547" y="605"/>
                    <a:pt x="440" y="477"/>
                    <a:pt x="343" y="370"/>
                  </a:cubicBezTo>
                  <a:cubicBezTo>
                    <a:pt x="247" y="241"/>
                    <a:pt x="129" y="113"/>
                    <a:pt x="12" y="6"/>
                  </a:cubicBezTo>
                  <a:cubicBezTo>
                    <a:pt x="8" y="2"/>
                    <a:pt x="6" y="1"/>
                    <a:pt x="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63"/>
            <p:cNvSpPr/>
            <p:nvPr/>
          </p:nvSpPr>
          <p:spPr>
            <a:xfrm>
              <a:off x="5955258" y="953646"/>
              <a:ext cx="222108" cy="38109"/>
            </a:xfrm>
            <a:custGeom>
              <a:avLst/>
              <a:gdLst/>
              <a:ahLst/>
              <a:cxnLst/>
              <a:rect l="l" t="t" r="r" b="b"/>
              <a:pathLst>
                <a:path w="3019" h="518" extrusionOk="0">
                  <a:moveTo>
                    <a:pt x="1329" y="1"/>
                  </a:moveTo>
                  <a:cubicBezTo>
                    <a:pt x="1050" y="1"/>
                    <a:pt x="772" y="22"/>
                    <a:pt x="515" y="108"/>
                  </a:cubicBezTo>
                  <a:cubicBezTo>
                    <a:pt x="354" y="161"/>
                    <a:pt x="1" y="268"/>
                    <a:pt x="33" y="493"/>
                  </a:cubicBezTo>
                  <a:cubicBezTo>
                    <a:pt x="33" y="498"/>
                    <a:pt x="38" y="501"/>
                    <a:pt x="43" y="501"/>
                  </a:cubicBezTo>
                  <a:cubicBezTo>
                    <a:pt x="49" y="501"/>
                    <a:pt x="54" y="498"/>
                    <a:pt x="54" y="493"/>
                  </a:cubicBezTo>
                  <a:cubicBezTo>
                    <a:pt x="54" y="353"/>
                    <a:pt x="247" y="268"/>
                    <a:pt x="354" y="225"/>
                  </a:cubicBezTo>
                  <a:cubicBezTo>
                    <a:pt x="482" y="172"/>
                    <a:pt x="611" y="129"/>
                    <a:pt x="739" y="96"/>
                  </a:cubicBezTo>
                  <a:cubicBezTo>
                    <a:pt x="895" y="71"/>
                    <a:pt x="1050" y="57"/>
                    <a:pt x="1206" y="57"/>
                  </a:cubicBezTo>
                  <a:cubicBezTo>
                    <a:pt x="1307" y="57"/>
                    <a:pt x="1409" y="63"/>
                    <a:pt x="1510" y="75"/>
                  </a:cubicBezTo>
                  <a:cubicBezTo>
                    <a:pt x="1789" y="96"/>
                    <a:pt x="2057" y="161"/>
                    <a:pt x="2324" y="236"/>
                  </a:cubicBezTo>
                  <a:cubicBezTo>
                    <a:pt x="2560" y="300"/>
                    <a:pt x="2795" y="353"/>
                    <a:pt x="2999" y="514"/>
                  </a:cubicBezTo>
                  <a:cubicBezTo>
                    <a:pt x="3001" y="516"/>
                    <a:pt x="3003" y="517"/>
                    <a:pt x="3005" y="517"/>
                  </a:cubicBezTo>
                  <a:cubicBezTo>
                    <a:pt x="3013" y="517"/>
                    <a:pt x="3018" y="501"/>
                    <a:pt x="3009" y="493"/>
                  </a:cubicBezTo>
                  <a:cubicBezTo>
                    <a:pt x="2871" y="279"/>
                    <a:pt x="2528" y="225"/>
                    <a:pt x="2292" y="161"/>
                  </a:cubicBezTo>
                  <a:cubicBezTo>
                    <a:pt x="1981" y="86"/>
                    <a:pt x="1650" y="11"/>
                    <a:pt x="13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63"/>
            <p:cNvSpPr/>
            <p:nvPr/>
          </p:nvSpPr>
          <p:spPr>
            <a:xfrm>
              <a:off x="5807968" y="1728791"/>
              <a:ext cx="34725" cy="58930"/>
            </a:xfrm>
            <a:custGeom>
              <a:avLst/>
              <a:gdLst/>
              <a:ahLst/>
              <a:cxnLst/>
              <a:rect l="l" t="t" r="r" b="b"/>
              <a:pathLst>
                <a:path w="472" h="801" extrusionOk="0">
                  <a:moveTo>
                    <a:pt x="11" y="1"/>
                  </a:moveTo>
                  <a:cubicBezTo>
                    <a:pt x="11" y="1"/>
                    <a:pt x="0" y="1"/>
                    <a:pt x="0" y="11"/>
                  </a:cubicBezTo>
                  <a:cubicBezTo>
                    <a:pt x="97" y="140"/>
                    <a:pt x="214" y="247"/>
                    <a:pt x="290" y="386"/>
                  </a:cubicBezTo>
                  <a:cubicBezTo>
                    <a:pt x="354" y="515"/>
                    <a:pt x="386" y="665"/>
                    <a:pt x="440" y="793"/>
                  </a:cubicBezTo>
                  <a:cubicBezTo>
                    <a:pt x="440" y="798"/>
                    <a:pt x="445" y="801"/>
                    <a:pt x="450" y="801"/>
                  </a:cubicBezTo>
                  <a:cubicBezTo>
                    <a:pt x="456" y="801"/>
                    <a:pt x="461" y="798"/>
                    <a:pt x="461" y="793"/>
                  </a:cubicBezTo>
                  <a:cubicBezTo>
                    <a:pt x="471" y="632"/>
                    <a:pt x="386" y="461"/>
                    <a:pt x="311" y="332"/>
                  </a:cubicBezTo>
                  <a:cubicBezTo>
                    <a:pt x="236" y="204"/>
                    <a:pt x="140" y="65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39" name="Google Shape;5939;p63"/>
          <p:cNvGrpSpPr/>
          <p:nvPr/>
        </p:nvGrpSpPr>
        <p:grpSpPr>
          <a:xfrm>
            <a:off x="4679991" y="2170560"/>
            <a:ext cx="838447" cy="493140"/>
            <a:chOff x="2899350" y="2770375"/>
            <a:chExt cx="471700" cy="277450"/>
          </a:xfrm>
        </p:grpSpPr>
        <p:sp>
          <p:nvSpPr>
            <p:cNvPr id="5940" name="Google Shape;5940;p63"/>
            <p:cNvSpPr/>
            <p:nvPr/>
          </p:nvSpPr>
          <p:spPr>
            <a:xfrm>
              <a:off x="2899875" y="2783600"/>
              <a:ext cx="221425" cy="187400"/>
            </a:xfrm>
            <a:custGeom>
              <a:avLst/>
              <a:gdLst/>
              <a:ahLst/>
              <a:cxnLst/>
              <a:rect l="l" t="t" r="r" b="b"/>
              <a:pathLst>
                <a:path w="8857" h="7496" extrusionOk="0">
                  <a:moveTo>
                    <a:pt x="76" y="11"/>
                  </a:moveTo>
                  <a:cubicBezTo>
                    <a:pt x="55" y="150"/>
                    <a:pt x="33" y="300"/>
                    <a:pt x="33" y="450"/>
                  </a:cubicBezTo>
                  <a:cubicBezTo>
                    <a:pt x="1" y="1017"/>
                    <a:pt x="76" y="1606"/>
                    <a:pt x="193" y="2185"/>
                  </a:cubicBezTo>
                  <a:cubicBezTo>
                    <a:pt x="343" y="2913"/>
                    <a:pt x="612" y="3608"/>
                    <a:pt x="997" y="4208"/>
                  </a:cubicBezTo>
                  <a:cubicBezTo>
                    <a:pt x="1618" y="5172"/>
                    <a:pt x="2582" y="5900"/>
                    <a:pt x="3684" y="6425"/>
                  </a:cubicBezTo>
                  <a:cubicBezTo>
                    <a:pt x="4626" y="6875"/>
                    <a:pt x="5666" y="7174"/>
                    <a:pt x="6693" y="7335"/>
                  </a:cubicBezTo>
                  <a:cubicBezTo>
                    <a:pt x="7422" y="7453"/>
                    <a:pt x="8128" y="7496"/>
                    <a:pt x="8781" y="7484"/>
                  </a:cubicBezTo>
                  <a:cubicBezTo>
                    <a:pt x="8824" y="7484"/>
                    <a:pt x="8856" y="7453"/>
                    <a:pt x="8856" y="7410"/>
                  </a:cubicBezTo>
                  <a:cubicBezTo>
                    <a:pt x="8856" y="7367"/>
                    <a:pt x="8824" y="7335"/>
                    <a:pt x="8781" y="7335"/>
                  </a:cubicBezTo>
                  <a:cubicBezTo>
                    <a:pt x="8139" y="7324"/>
                    <a:pt x="7443" y="7249"/>
                    <a:pt x="6725" y="7120"/>
                  </a:cubicBezTo>
                  <a:cubicBezTo>
                    <a:pt x="5730" y="6949"/>
                    <a:pt x="4702" y="6671"/>
                    <a:pt x="3770" y="6232"/>
                  </a:cubicBezTo>
                  <a:cubicBezTo>
                    <a:pt x="2699" y="5740"/>
                    <a:pt x="1757" y="5043"/>
                    <a:pt x="1136" y="4112"/>
                  </a:cubicBezTo>
                  <a:cubicBezTo>
                    <a:pt x="750" y="3544"/>
                    <a:pt x="483" y="2859"/>
                    <a:pt x="322" y="2152"/>
                  </a:cubicBezTo>
                  <a:cubicBezTo>
                    <a:pt x="193" y="1585"/>
                    <a:pt x="151" y="1007"/>
                    <a:pt x="129" y="450"/>
                  </a:cubicBezTo>
                  <a:cubicBezTo>
                    <a:pt x="119" y="300"/>
                    <a:pt x="108" y="160"/>
                    <a:pt x="108" y="11"/>
                  </a:cubicBezTo>
                  <a:cubicBezTo>
                    <a:pt x="108" y="0"/>
                    <a:pt x="98" y="0"/>
                    <a:pt x="98" y="0"/>
                  </a:cubicBezTo>
                  <a:cubicBezTo>
                    <a:pt x="86" y="0"/>
                    <a:pt x="76" y="0"/>
                    <a:pt x="7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63"/>
            <p:cNvSpPr/>
            <p:nvPr/>
          </p:nvSpPr>
          <p:spPr>
            <a:xfrm>
              <a:off x="3148825" y="2783600"/>
              <a:ext cx="221425" cy="187400"/>
            </a:xfrm>
            <a:custGeom>
              <a:avLst/>
              <a:gdLst/>
              <a:ahLst/>
              <a:cxnLst/>
              <a:rect l="l" t="t" r="r" b="b"/>
              <a:pathLst>
                <a:path w="8857" h="7496" extrusionOk="0">
                  <a:moveTo>
                    <a:pt x="8771" y="0"/>
                  </a:moveTo>
                  <a:cubicBezTo>
                    <a:pt x="8760" y="0"/>
                    <a:pt x="8749" y="0"/>
                    <a:pt x="8749" y="11"/>
                  </a:cubicBezTo>
                  <a:cubicBezTo>
                    <a:pt x="8749" y="160"/>
                    <a:pt x="8738" y="300"/>
                    <a:pt x="8738" y="450"/>
                  </a:cubicBezTo>
                  <a:cubicBezTo>
                    <a:pt x="8717" y="1007"/>
                    <a:pt x="8664" y="1585"/>
                    <a:pt x="8535" y="2152"/>
                  </a:cubicBezTo>
                  <a:cubicBezTo>
                    <a:pt x="8374" y="2859"/>
                    <a:pt x="8107" y="3544"/>
                    <a:pt x="7721" y="4112"/>
                  </a:cubicBezTo>
                  <a:cubicBezTo>
                    <a:pt x="7111" y="5043"/>
                    <a:pt x="6168" y="5740"/>
                    <a:pt x="5087" y="6232"/>
                  </a:cubicBezTo>
                  <a:cubicBezTo>
                    <a:pt x="4167" y="6671"/>
                    <a:pt x="3127" y="6949"/>
                    <a:pt x="2132" y="7120"/>
                  </a:cubicBezTo>
                  <a:cubicBezTo>
                    <a:pt x="1414" y="7249"/>
                    <a:pt x="719" y="7324"/>
                    <a:pt x="76" y="7335"/>
                  </a:cubicBezTo>
                  <a:cubicBezTo>
                    <a:pt x="33" y="7335"/>
                    <a:pt x="1" y="7367"/>
                    <a:pt x="1" y="7410"/>
                  </a:cubicBezTo>
                  <a:cubicBezTo>
                    <a:pt x="1" y="7453"/>
                    <a:pt x="33" y="7484"/>
                    <a:pt x="76" y="7484"/>
                  </a:cubicBezTo>
                  <a:cubicBezTo>
                    <a:pt x="729" y="7496"/>
                    <a:pt x="1447" y="7453"/>
                    <a:pt x="2175" y="7335"/>
                  </a:cubicBezTo>
                  <a:cubicBezTo>
                    <a:pt x="3192" y="7174"/>
                    <a:pt x="4231" y="6875"/>
                    <a:pt x="5183" y="6425"/>
                  </a:cubicBezTo>
                  <a:cubicBezTo>
                    <a:pt x="6276" y="5900"/>
                    <a:pt x="7239" y="5172"/>
                    <a:pt x="7860" y="4208"/>
                  </a:cubicBezTo>
                  <a:cubicBezTo>
                    <a:pt x="8246" y="3608"/>
                    <a:pt x="8514" y="2913"/>
                    <a:pt x="8664" y="2185"/>
                  </a:cubicBezTo>
                  <a:cubicBezTo>
                    <a:pt x="8792" y="1606"/>
                    <a:pt x="8856" y="1017"/>
                    <a:pt x="8835" y="450"/>
                  </a:cubicBezTo>
                  <a:cubicBezTo>
                    <a:pt x="8824" y="300"/>
                    <a:pt x="8803" y="150"/>
                    <a:pt x="8781" y="11"/>
                  </a:cubicBezTo>
                  <a:cubicBezTo>
                    <a:pt x="8781" y="0"/>
                    <a:pt x="8771" y="0"/>
                    <a:pt x="8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63"/>
            <p:cNvSpPr/>
            <p:nvPr/>
          </p:nvSpPr>
          <p:spPr>
            <a:xfrm>
              <a:off x="3025700" y="2963750"/>
              <a:ext cx="48475" cy="62125"/>
            </a:xfrm>
            <a:custGeom>
              <a:avLst/>
              <a:gdLst/>
              <a:ahLst/>
              <a:cxnLst/>
              <a:rect l="l" t="t" r="r" b="b"/>
              <a:pathLst>
                <a:path w="1939" h="2485" extrusionOk="0">
                  <a:moveTo>
                    <a:pt x="1863" y="11"/>
                  </a:moveTo>
                  <a:cubicBezTo>
                    <a:pt x="1853" y="75"/>
                    <a:pt x="1842" y="129"/>
                    <a:pt x="1832" y="183"/>
                  </a:cubicBezTo>
                  <a:cubicBezTo>
                    <a:pt x="1756" y="782"/>
                    <a:pt x="1692" y="1285"/>
                    <a:pt x="1457" y="1649"/>
                  </a:cubicBezTo>
                  <a:cubicBezTo>
                    <a:pt x="1382" y="1756"/>
                    <a:pt x="1307" y="1853"/>
                    <a:pt x="1200" y="1939"/>
                  </a:cubicBezTo>
                  <a:cubicBezTo>
                    <a:pt x="1071" y="2056"/>
                    <a:pt x="900" y="2153"/>
                    <a:pt x="697" y="2227"/>
                  </a:cubicBezTo>
                  <a:cubicBezTo>
                    <a:pt x="514" y="2303"/>
                    <a:pt x="300" y="2356"/>
                    <a:pt x="43" y="2399"/>
                  </a:cubicBezTo>
                  <a:cubicBezTo>
                    <a:pt x="22" y="2399"/>
                    <a:pt x="0" y="2420"/>
                    <a:pt x="0" y="2441"/>
                  </a:cubicBezTo>
                  <a:cubicBezTo>
                    <a:pt x="11" y="2463"/>
                    <a:pt x="22" y="2484"/>
                    <a:pt x="43" y="2484"/>
                  </a:cubicBezTo>
                  <a:cubicBezTo>
                    <a:pt x="397" y="2474"/>
                    <a:pt x="686" y="2420"/>
                    <a:pt x="921" y="2334"/>
                  </a:cubicBezTo>
                  <a:cubicBezTo>
                    <a:pt x="1242" y="2206"/>
                    <a:pt x="1468" y="2003"/>
                    <a:pt x="1618" y="1746"/>
                  </a:cubicBezTo>
                  <a:cubicBezTo>
                    <a:pt x="1853" y="1349"/>
                    <a:pt x="1939" y="825"/>
                    <a:pt x="1906" y="193"/>
                  </a:cubicBezTo>
                  <a:cubicBezTo>
                    <a:pt x="1906" y="129"/>
                    <a:pt x="1896" y="75"/>
                    <a:pt x="1896" y="11"/>
                  </a:cubicBezTo>
                  <a:cubicBezTo>
                    <a:pt x="1896" y="11"/>
                    <a:pt x="1885" y="0"/>
                    <a:pt x="1875" y="0"/>
                  </a:cubicBezTo>
                  <a:cubicBezTo>
                    <a:pt x="1863" y="0"/>
                    <a:pt x="1863" y="11"/>
                    <a:pt x="1863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63"/>
            <p:cNvSpPr/>
            <p:nvPr/>
          </p:nvSpPr>
          <p:spPr>
            <a:xfrm>
              <a:off x="3184975" y="2963750"/>
              <a:ext cx="48475" cy="62125"/>
            </a:xfrm>
            <a:custGeom>
              <a:avLst/>
              <a:gdLst/>
              <a:ahLst/>
              <a:cxnLst/>
              <a:rect l="l" t="t" r="r" b="b"/>
              <a:pathLst>
                <a:path w="1939" h="2485" extrusionOk="0">
                  <a:moveTo>
                    <a:pt x="65" y="0"/>
                  </a:moveTo>
                  <a:cubicBezTo>
                    <a:pt x="54" y="0"/>
                    <a:pt x="44" y="11"/>
                    <a:pt x="44" y="11"/>
                  </a:cubicBezTo>
                  <a:cubicBezTo>
                    <a:pt x="44" y="75"/>
                    <a:pt x="32" y="129"/>
                    <a:pt x="32" y="193"/>
                  </a:cubicBezTo>
                  <a:cubicBezTo>
                    <a:pt x="1" y="825"/>
                    <a:pt x="86" y="1349"/>
                    <a:pt x="322" y="1746"/>
                  </a:cubicBezTo>
                  <a:cubicBezTo>
                    <a:pt x="472" y="2003"/>
                    <a:pt x="696" y="2206"/>
                    <a:pt x="1018" y="2334"/>
                  </a:cubicBezTo>
                  <a:cubicBezTo>
                    <a:pt x="1253" y="2420"/>
                    <a:pt x="1543" y="2474"/>
                    <a:pt x="1896" y="2484"/>
                  </a:cubicBezTo>
                  <a:cubicBezTo>
                    <a:pt x="1917" y="2484"/>
                    <a:pt x="1928" y="2463"/>
                    <a:pt x="1938" y="2441"/>
                  </a:cubicBezTo>
                  <a:cubicBezTo>
                    <a:pt x="1938" y="2420"/>
                    <a:pt x="1917" y="2399"/>
                    <a:pt x="1896" y="2399"/>
                  </a:cubicBezTo>
                  <a:cubicBezTo>
                    <a:pt x="1639" y="2356"/>
                    <a:pt x="1424" y="2303"/>
                    <a:pt x="1243" y="2227"/>
                  </a:cubicBezTo>
                  <a:cubicBezTo>
                    <a:pt x="1039" y="2153"/>
                    <a:pt x="868" y="2056"/>
                    <a:pt x="739" y="1939"/>
                  </a:cubicBezTo>
                  <a:cubicBezTo>
                    <a:pt x="632" y="1853"/>
                    <a:pt x="558" y="1756"/>
                    <a:pt x="482" y="1649"/>
                  </a:cubicBezTo>
                  <a:cubicBezTo>
                    <a:pt x="247" y="1285"/>
                    <a:pt x="182" y="782"/>
                    <a:pt x="108" y="183"/>
                  </a:cubicBezTo>
                  <a:cubicBezTo>
                    <a:pt x="97" y="129"/>
                    <a:pt x="86" y="75"/>
                    <a:pt x="75" y="11"/>
                  </a:cubicBezTo>
                  <a:cubicBezTo>
                    <a:pt x="75" y="11"/>
                    <a:pt x="75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63"/>
            <p:cNvSpPr/>
            <p:nvPr/>
          </p:nvSpPr>
          <p:spPr>
            <a:xfrm>
              <a:off x="3001600" y="3022100"/>
              <a:ext cx="21975" cy="17150"/>
            </a:xfrm>
            <a:custGeom>
              <a:avLst/>
              <a:gdLst/>
              <a:ahLst/>
              <a:cxnLst/>
              <a:rect l="l" t="t" r="r" b="b"/>
              <a:pathLst>
                <a:path w="879" h="686" extrusionOk="0">
                  <a:moveTo>
                    <a:pt x="868" y="54"/>
                  </a:moveTo>
                  <a:cubicBezTo>
                    <a:pt x="826" y="33"/>
                    <a:pt x="772" y="22"/>
                    <a:pt x="718" y="22"/>
                  </a:cubicBezTo>
                  <a:cubicBezTo>
                    <a:pt x="536" y="0"/>
                    <a:pt x="312" y="76"/>
                    <a:pt x="162" y="193"/>
                  </a:cubicBezTo>
                  <a:cubicBezTo>
                    <a:pt x="119" y="236"/>
                    <a:pt x="76" y="268"/>
                    <a:pt x="55" y="322"/>
                  </a:cubicBezTo>
                  <a:cubicBezTo>
                    <a:pt x="1" y="429"/>
                    <a:pt x="1" y="557"/>
                    <a:pt x="97" y="675"/>
                  </a:cubicBezTo>
                  <a:cubicBezTo>
                    <a:pt x="108" y="686"/>
                    <a:pt x="119" y="686"/>
                    <a:pt x="129" y="686"/>
                  </a:cubicBezTo>
                  <a:cubicBezTo>
                    <a:pt x="151" y="675"/>
                    <a:pt x="151" y="654"/>
                    <a:pt x="140" y="643"/>
                  </a:cubicBezTo>
                  <a:cubicBezTo>
                    <a:pt x="97" y="547"/>
                    <a:pt x="119" y="461"/>
                    <a:pt x="172" y="386"/>
                  </a:cubicBezTo>
                  <a:cubicBezTo>
                    <a:pt x="193" y="354"/>
                    <a:pt x="215" y="333"/>
                    <a:pt x="247" y="300"/>
                  </a:cubicBezTo>
                  <a:cubicBezTo>
                    <a:pt x="376" y="193"/>
                    <a:pt x="557" y="119"/>
                    <a:pt x="718" y="97"/>
                  </a:cubicBezTo>
                  <a:cubicBezTo>
                    <a:pt x="772" y="97"/>
                    <a:pt x="814" y="86"/>
                    <a:pt x="847" y="97"/>
                  </a:cubicBezTo>
                  <a:cubicBezTo>
                    <a:pt x="868" y="97"/>
                    <a:pt x="879" y="97"/>
                    <a:pt x="879" y="76"/>
                  </a:cubicBezTo>
                  <a:cubicBezTo>
                    <a:pt x="879" y="65"/>
                    <a:pt x="879" y="54"/>
                    <a:pt x="868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63"/>
            <p:cNvSpPr/>
            <p:nvPr/>
          </p:nvSpPr>
          <p:spPr>
            <a:xfrm>
              <a:off x="3010975" y="3039500"/>
              <a:ext cx="227825" cy="8325"/>
            </a:xfrm>
            <a:custGeom>
              <a:avLst/>
              <a:gdLst/>
              <a:ahLst/>
              <a:cxnLst/>
              <a:rect l="l" t="t" r="r" b="b"/>
              <a:pathLst>
                <a:path w="9113" h="333" extrusionOk="0">
                  <a:moveTo>
                    <a:pt x="11" y="32"/>
                  </a:moveTo>
                  <a:cubicBezTo>
                    <a:pt x="429" y="108"/>
                    <a:pt x="846" y="151"/>
                    <a:pt x="1275" y="161"/>
                  </a:cubicBezTo>
                  <a:cubicBezTo>
                    <a:pt x="1917" y="182"/>
                    <a:pt x="2549" y="161"/>
                    <a:pt x="3181" y="172"/>
                  </a:cubicBezTo>
                  <a:cubicBezTo>
                    <a:pt x="4562" y="204"/>
                    <a:pt x="5943" y="268"/>
                    <a:pt x="7325" y="311"/>
                  </a:cubicBezTo>
                  <a:cubicBezTo>
                    <a:pt x="7678" y="322"/>
                    <a:pt x="8032" y="332"/>
                    <a:pt x="8396" y="332"/>
                  </a:cubicBezTo>
                  <a:cubicBezTo>
                    <a:pt x="8631" y="332"/>
                    <a:pt x="8867" y="322"/>
                    <a:pt x="9102" y="322"/>
                  </a:cubicBezTo>
                  <a:cubicBezTo>
                    <a:pt x="9113" y="322"/>
                    <a:pt x="9113" y="311"/>
                    <a:pt x="9113" y="311"/>
                  </a:cubicBezTo>
                  <a:cubicBezTo>
                    <a:pt x="9113" y="301"/>
                    <a:pt x="9113" y="301"/>
                    <a:pt x="9102" y="301"/>
                  </a:cubicBezTo>
                  <a:cubicBezTo>
                    <a:pt x="8867" y="289"/>
                    <a:pt x="8631" y="268"/>
                    <a:pt x="8396" y="258"/>
                  </a:cubicBezTo>
                  <a:cubicBezTo>
                    <a:pt x="7442" y="215"/>
                    <a:pt x="6500" y="182"/>
                    <a:pt x="5547" y="140"/>
                  </a:cubicBezTo>
                  <a:cubicBezTo>
                    <a:pt x="4755" y="108"/>
                    <a:pt x="3973" y="86"/>
                    <a:pt x="3181" y="75"/>
                  </a:cubicBezTo>
                  <a:cubicBezTo>
                    <a:pt x="2452" y="65"/>
                    <a:pt x="1703" y="108"/>
                    <a:pt x="965" y="86"/>
                  </a:cubicBezTo>
                  <a:cubicBezTo>
                    <a:pt x="643" y="75"/>
                    <a:pt x="332" y="54"/>
                    <a:pt x="22" y="1"/>
                  </a:cubicBezTo>
                  <a:cubicBezTo>
                    <a:pt x="11" y="1"/>
                    <a:pt x="1" y="11"/>
                    <a:pt x="1" y="11"/>
                  </a:cubicBezTo>
                  <a:cubicBezTo>
                    <a:pt x="1" y="22"/>
                    <a:pt x="11" y="32"/>
                    <a:pt x="11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63"/>
            <p:cNvSpPr/>
            <p:nvPr/>
          </p:nvSpPr>
          <p:spPr>
            <a:xfrm>
              <a:off x="3235300" y="3026650"/>
              <a:ext cx="12600" cy="20900"/>
            </a:xfrm>
            <a:custGeom>
              <a:avLst/>
              <a:gdLst/>
              <a:ahLst/>
              <a:cxnLst/>
              <a:rect l="l" t="t" r="r" b="b"/>
              <a:pathLst>
                <a:path w="504" h="836" extrusionOk="0">
                  <a:moveTo>
                    <a:pt x="11" y="32"/>
                  </a:moveTo>
                  <a:cubicBezTo>
                    <a:pt x="151" y="151"/>
                    <a:pt x="279" y="301"/>
                    <a:pt x="322" y="429"/>
                  </a:cubicBezTo>
                  <a:cubicBezTo>
                    <a:pt x="343" y="482"/>
                    <a:pt x="343" y="525"/>
                    <a:pt x="322" y="579"/>
                  </a:cubicBezTo>
                  <a:cubicBezTo>
                    <a:pt x="290" y="632"/>
                    <a:pt x="236" y="696"/>
                    <a:pt x="118" y="750"/>
                  </a:cubicBezTo>
                  <a:cubicBezTo>
                    <a:pt x="97" y="750"/>
                    <a:pt x="86" y="782"/>
                    <a:pt x="86" y="803"/>
                  </a:cubicBezTo>
                  <a:cubicBezTo>
                    <a:pt x="97" y="825"/>
                    <a:pt x="118" y="836"/>
                    <a:pt x="151" y="825"/>
                  </a:cubicBezTo>
                  <a:cubicBezTo>
                    <a:pt x="301" y="803"/>
                    <a:pt x="397" y="739"/>
                    <a:pt x="451" y="675"/>
                  </a:cubicBezTo>
                  <a:cubicBezTo>
                    <a:pt x="482" y="622"/>
                    <a:pt x="504" y="568"/>
                    <a:pt x="493" y="504"/>
                  </a:cubicBezTo>
                  <a:cubicBezTo>
                    <a:pt x="482" y="322"/>
                    <a:pt x="258" y="129"/>
                    <a:pt x="33" y="11"/>
                  </a:cubicBezTo>
                  <a:cubicBezTo>
                    <a:pt x="22" y="1"/>
                    <a:pt x="11" y="11"/>
                    <a:pt x="11" y="11"/>
                  </a:cubicBezTo>
                  <a:cubicBezTo>
                    <a:pt x="1" y="22"/>
                    <a:pt x="11" y="32"/>
                    <a:pt x="11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63"/>
            <p:cNvSpPr/>
            <p:nvPr/>
          </p:nvSpPr>
          <p:spPr>
            <a:xfrm>
              <a:off x="2989025" y="2786800"/>
              <a:ext cx="84625" cy="176975"/>
            </a:xfrm>
            <a:custGeom>
              <a:avLst/>
              <a:gdLst/>
              <a:ahLst/>
              <a:cxnLst/>
              <a:rect l="l" t="t" r="r" b="b"/>
              <a:pathLst>
                <a:path w="3385" h="7079" extrusionOk="0">
                  <a:moveTo>
                    <a:pt x="803" y="11"/>
                  </a:moveTo>
                  <a:cubicBezTo>
                    <a:pt x="225" y="922"/>
                    <a:pt x="1" y="2024"/>
                    <a:pt x="118" y="3095"/>
                  </a:cubicBezTo>
                  <a:cubicBezTo>
                    <a:pt x="225" y="4177"/>
                    <a:pt x="675" y="5205"/>
                    <a:pt x="1446" y="5997"/>
                  </a:cubicBezTo>
                  <a:cubicBezTo>
                    <a:pt x="1660" y="6200"/>
                    <a:pt x="1896" y="6371"/>
                    <a:pt x="2153" y="6521"/>
                  </a:cubicBezTo>
                  <a:cubicBezTo>
                    <a:pt x="2528" y="6735"/>
                    <a:pt x="2935" y="6896"/>
                    <a:pt x="3330" y="7078"/>
                  </a:cubicBezTo>
                  <a:cubicBezTo>
                    <a:pt x="3352" y="7078"/>
                    <a:pt x="3373" y="7078"/>
                    <a:pt x="3384" y="7057"/>
                  </a:cubicBezTo>
                  <a:cubicBezTo>
                    <a:pt x="3384" y="7035"/>
                    <a:pt x="3384" y="7014"/>
                    <a:pt x="3363" y="7004"/>
                  </a:cubicBezTo>
                  <a:cubicBezTo>
                    <a:pt x="2978" y="6811"/>
                    <a:pt x="2592" y="6628"/>
                    <a:pt x="2228" y="6404"/>
                  </a:cubicBezTo>
                  <a:cubicBezTo>
                    <a:pt x="1992" y="6254"/>
                    <a:pt x="1757" y="6083"/>
                    <a:pt x="1553" y="5879"/>
                  </a:cubicBezTo>
                  <a:cubicBezTo>
                    <a:pt x="793" y="5140"/>
                    <a:pt x="332" y="4134"/>
                    <a:pt x="204" y="3085"/>
                  </a:cubicBezTo>
                  <a:cubicBezTo>
                    <a:pt x="65" y="2035"/>
                    <a:pt x="279" y="943"/>
                    <a:pt x="836" y="22"/>
                  </a:cubicBezTo>
                  <a:cubicBezTo>
                    <a:pt x="836" y="11"/>
                    <a:pt x="836" y="11"/>
                    <a:pt x="825" y="1"/>
                  </a:cubicBezTo>
                  <a:cubicBezTo>
                    <a:pt x="815" y="1"/>
                    <a:pt x="815" y="1"/>
                    <a:pt x="803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63"/>
            <p:cNvSpPr/>
            <p:nvPr/>
          </p:nvSpPr>
          <p:spPr>
            <a:xfrm>
              <a:off x="3194075" y="2786800"/>
              <a:ext cx="84625" cy="176975"/>
            </a:xfrm>
            <a:custGeom>
              <a:avLst/>
              <a:gdLst/>
              <a:ahLst/>
              <a:cxnLst/>
              <a:rect l="l" t="t" r="r" b="b"/>
              <a:pathLst>
                <a:path w="3385" h="7079" extrusionOk="0">
                  <a:moveTo>
                    <a:pt x="2571" y="1"/>
                  </a:moveTo>
                  <a:cubicBezTo>
                    <a:pt x="2560" y="11"/>
                    <a:pt x="2560" y="11"/>
                    <a:pt x="2560" y="22"/>
                  </a:cubicBezTo>
                  <a:cubicBezTo>
                    <a:pt x="3116" y="943"/>
                    <a:pt x="3320" y="2035"/>
                    <a:pt x="3192" y="3085"/>
                  </a:cubicBezTo>
                  <a:cubicBezTo>
                    <a:pt x="3063" y="4134"/>
                    <a:pt x="2602" y="5140"/>
                    <a:pt x="1831" y="5879"/>
                  </a:cubicBezTo>
                  <a:cubicBezTo>
                    <a:pt x="1639" y="6083"/>
                    <a:pt x="1403" y="6254"/>
                    <a:pt x="1168" y="6404"/>
                  </a:cubicBezTo>
                  <a:cubicBezTo>
                    <a:pt x="803" y="6628"/>
                    <a:pt x="418" y="6811"/>
                    <a:pt x="33" y="7004"/>
                  </a:cubicBezTo>
                  <a:cubicBezTo>
                    <a:pt x="11" y="7014"/>
                    <a:pt x="1" y="7035"/>
                    <a:pt x="11" y="7057"/>
                  </a:cubicBezTo>
                  <a:cubicBezTo>
                    <a:pt x="22" y="7078"/>
                    <a:pt x="44" y="7078"/>
                    <a:pt x="65" y="7078"/>
                  </a:cubicBezTo>
                  <a:cubicBezTo>
                    <a:pt x="461" y="6896"/>
                    <a:pt x="868" y="6735"/>
                    <a:pt x="1243" y="6521"/>
                  </a:cubicBezTo>
                  <a:cubicBezTo>
                    <a:pt x="1489" y="6371"/>
                    <a:pt x="1724" y="6200"/>
                    <a:pt x="1939" y="5997"/>
                  </a:cubicBezTo>
                  <a:cubicBezTo>
                    <a:pt x="2709" y="5205"/>
                    <a:pt x="3159" y="4177"/>
                    <a:pt x="3277" y="3095"/>
                  </a:cubicBezTo>
                  <a:cubicBezTo>
                    <a:pt x="3384" y="2024"/>
                    <a:pt x="3159" y="922"/>
                    <a:pt x="2581" y="11"/>
                  </a:cubicBezTo>
                  <a:cubicBezTo>
                    <a:pt x="2581" y="1"/>
                    <a:pt x="2571" y="1"/>
                    <a:pt x="25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63"/>
            <p:cNvSpPr/>
            <p:nvPr/>
          </p:nvSpPr>
          <p:spPr>
            <a:xfrm>
              <a:off x="2923975" y="2807400"/>
              <a:ext cx="2975" cy="16625"/>
            </a:xfrm>
            <a:custGeom>
              <a:avLst/>
              <a:gdLst/>
              <a:ahLst/>
              <a:cxnLst/>
              <a:rect l="l" t="t" r="r" b="b"/>
              <a:pathLst>
                <a:path w="119" h="665" extrusionOk="0">
                  <a:moveTo>
                    <a:pt x="0" y="12"/>
                  </a:moveTo>
                  <a:lnTo>
                    <a:pt x="86" y="654"/>
                  </a:lnTo>
                  <a:cubicBezTo>
                    <a:pt x="86" y="654"/>
                    <a:pt x="97" y="665"/>
                    <a:pt x="108" y="665"/>
                  </a:cubicBezTo>
                  <a:cubicBezTo>
                    <a:pt x="119" y="665"/>
                    <a:pt x="119" y="654"/>
                    <a:pt x="119" y="643"/>
                  </a:cubicBezTo>
                  <a:lnTo>
                    <a:pt x="22" y="12"/>
                  </a:lnTo>
                  <a:cubicBezTo>
                    <a:pt x="22" y="1"/>
                    <a:pt x="22" y="1"/>
                    <a:pt x="12" y="1"/>
                  </a:cubicBezTo>
                  <a:cubicBezTo>
                    <a:pt x="0" y="1"/>
                    <a:pt x="0" y="1"/>
                    <a:pt x="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63"/>
            <p:cNvSpPr/>
            <p:nvPr/>
          </p:nvSpPr>
          <p:spPr>
            <a:xfrm>
              <a:off x="2925325" y="2807400"/>
              <a:ext cx="3225" cy="18775"/>
            </a:xfrm>
            <a:custGeom>
              <a:avLst/>
              <a:gdLst/>
              <a:ahLst/>
              <a:cxnLst/>
              <a:rect l="l" t="t" r="r" b="b"/>
              <a:pathLst>
                <a:path w="129" h="751" extrusionOk="0">
                  <a:moveTo>
                    <a:pt x="0" y="22"/>
                  </a:moveTo>
                  <a:lnTo>
                    <a:pt x="96" y="740"/>
                  </a:lnTo>
                  <a:cubicBezTo>
                    <a:pt x="96" y="750"/>
                    <a:pt x="107" y="750"/>
                    <a:pt x="118" y="750"/>
                  </a:cubicBezTo>
                  <a:cubicBezTo>
                    <a:pt x="118" y="750"/>
                    <a:pt x="129" y="740"/>
                    <a:pt x="129" y="729"/>
                  </a:cubicBezTo>
                  <a:lnTo>
                    <a:pt x="32" y="12"/>
                  </a:lnTo>
                  <a:cubicBezTo>
                    <a:pt x="22" y="12"/>
                    <a:pt x="22" y="1"/>
                    <a:pt x="11" y="1"/>
                  </a:cubicBezTo>
                  <a:cubicBezTo>
                    <a:pt x="0" y="1"/>
                    <a:pt x="0" y="12"/>
                    <a:pt x="0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63"/>
            <p:cNvSpPr/>
            <p:nvPr/>
          </p:nvSpPr>
          <p:spPr>
            <a:xfrm>
              <a:off x="2930150" y="2807950"/>
              <a:ext cx="1350" cy="15825"/>
            </a:xfrm>
            <a:custGeom>
              <a:avLst/>
              <a:gdLst/>
              <a:ahLst/>
              <a:cxnLst/>
              <a:rect l="l" t="t" r="r" b="b"/>
              <a:pathLst>
                <a:path w="54" h="633" extrusionOk="0">
                  <a:moveTo>
                    <a:pt x="0" y="22"/>
                  </a:moveTo>
                  <a:lnTo>
                    <a:pt x="22" y="621"/>
                  </a:lnTo>
                  <a:cubicBezTo>
                    <a:pt x="22" y="632"/>
                    <a:pt x="32" y="632"/>
                    <a:pt x="43" y="632"/>
                  </a:cubicBezTo>
                  <a:cubicBezTo>
                    <a:pt x="53" y="632"/>
                    <a:pt x="53" y="621"/>
                    <a:pt x="53" y="621"/>
                  </a:cubicBezTo>
                  <a:lnTo>
                    <a:pt x="22" y="22"/>
                  </a:lnTo>
                  <a:cubicBezTo>
                    <a:pt x="22" y="11"/>
                    <a:pt x="22" y="0"/>
                    <a:pt x="10" y="0"/>
                  </a:cubicBezTo>
                  <a:cubicBezTo>
                    <a:pt x="0" y="0"/>
                    <a:pt x="0" y="11"/>
                    <a:pt x="0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63"/>
            <p:cNvSpPr/>
            <p:nvPr/>
          </p:nvSpPr>
          <p:spPr>
            <a:xfrm>
              <a:off x="2914625" y="2827225"/>
              <a:ext cx="2700" cy="16350"/>
            </a:xfrm>
            <a:custGeom>
              <a:avLst/>
              <a:gdLst/>
              <a:ahLst/>
              <a:cxnLst/>
              <a:rect l="l" t="t" r="r" b="b"/>
              <a:pathLst>
                <a:path w="108" h="654" extrusionOk="0">
                  <a:moveTo>
                    <a:pt x="0" y="22"/>
                  </a:moveTo>
                  <a:lnTo>
                    <a:pt x="64" y="643"/>
                  </a:lnTo>
                  <a:cubicBezTo>
                    <a:pt x="75" y="654"/>
                    <a:pt x="75" y="654"/>
                    <a:pt x="86" y="654"/>
                  </a:cubicBezTo>
                  <a:cubicBezTo>
                    <a:pt x="96" y="654"/>
                    <a:pt x="107" y="643"/>
                    <a:pt x="107" y="632"/>
                  </a:cubicBezTo>
                  <a:lnTo>
                    <a:pt x="32" y="22"/>
                  </a:lnTo>
                  <a:cubicBezTo>
                    <a:pt x="32" y="11"/>
                    <a:pt x="22" y="0"/>
                    <a:pt x="22" y="0"/>
                  </a:cubicBezTo>
                  <a:cubicBezTo>
                    <a:pt x="10" y="11"/>
                    <a:pt x="0" y="11"/>
                    <a:pt x="0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3" name="Google Shape;5953;p63"/>
            <p:cNvSpPr/>
            <p:nvPr/>
          </p:nvSpPr>
          <p:spPr>
            <a:xfrm>
              <a:off x="2915675" y="2834700"/>
              <a:ext cx="2725" cy="12350"/>
            </a:xfrm>
            <a:custGeom>
              <a:avLst/>
              <a:gdLst/>
              <a:ahLst/>
              <a:cxnLst/>
              <a:rect l="l" t="t" r="r" b="b"/>
              <a:pathLst>
                <a:path w="109" h="494" extrusionOk="0">
                  <a:moveTo>
                    <a:pt x="1" y="22"/>
                  </a:moveTo>
                  <a:lnTo>
                    <a:pt x="87" y="483"/>
                  </a:lnTo>
                  <a:cubicBezTo>
                    <a:pt x="87" y="483"/>
                    <a:pt x="87" y="494"/>
                    <a:pt x="97" y="494"/>
                  </a:cubicBezTo>
                  <a:cubicBezTo>
                    <a:pt x="108" y="494"/>
                    <a:pt x="108" y="483"/>
                    <a:pt x="108" y="472"/>
                  </a:cubicBezTo>
                  <a:lnTo>
                    <a:pt x="33" y="12"/>
                  </a:lnTo>
                  <a:cubicBezTo>
                    <a:pt x="33" y="12"/>
                    <a:pt x="22" y="1"/>
                    <a:pt x="11" y="1"/>
                  </a:cubicBezTo>
                  <a:cubicBezTo>
                    <a:pt x="11" y="1"/>
                    <a:pt x="1" y="12"/>
                    <a:pt x="1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4" name="Google Shape;5954;p63"/>
            <p:cNvSpPr/>
            <p:nvPr/>
          </p:nvSpPr>
          <p:spPr>
            <a:xfrm>
              <a:off x="2901775" y="2782775"/>
              <a:ext cx="440350" cy="2175"/>
            </a:xfrm>
            <a:custGeom>
              <a:avLst/>
              <a:gdLst/>
              <a:ahLst/>
              <a:cxnLst/>
              <a:rect l="l" t="t" r="r" b="b"/>
              <a:pathLst>
                <a:path w="17614" h="87" extrusionOk="0">
                  <a:moveTo>
                    <a:pt x="11008" y="1"/>
                  </a:moveTo>
                  <a:lnTo>
                    <a:pt x="8802" y="12"/>
                  </a:lnTo>
                  <a:lnTo>
                    <a:pt x="0" y="44"/>
                  </a:lnTo>
                  <a:lnTo>
                    <a:pt x="8802" y="76"/>
                  </a:lnTo>
                  <a:lnTo>
                    <a:pt x="11008" y="86"/>
                  </a:lnTo>
                  <a:lnTo>
                    <a:pt x="13213" y="86"/>
                  </a:lnTo>
                  <a:lnTo>
                    <a:pt x="15408" y="76"/>
                  </a:lnTo>
                  <a:lnTo>
                    <a:pt x="16511" y="65"/>
                  </a:lnTo>
                  <a:lnTo>
                    <a:pt x="17614" y="44"/>
                  </a:lnTo>
                  <a:lnTo>
                    <a:pt x="16511" y="22"/>
                  </a:lnTo>
                  <a:lnTo>
                    <a:pt x="15408" y="12"/>
                  </a:lnTo>
                  <a:lnTo>
                    <a:pt x="132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63"/>
            <p:cNvSpPr/>
            <p:nvPr/>
          </p:nvSpPr>
          <p:spPr>
            <a:xfrm>
              <a:off x="3070950" y="2974725"/>
              <a:ext cx="44725" cy="2175"/>
            </a:xfrm>
            <a:custGeom>
              <a:avLst/>
              <a:gdLst/>
              <a:ahLst/>
              <a:cxnLst/>
              <a:rect l="l" t="t" r="r" b="b"/>
              <a:pathLst>
                <a:path w="1789" h="87" extrusionOk="0">
                  <a:moveTo>
                    <a:pt x="0" y="1"/>
                  </a:moveTo>
                  <a:lnTo>
                    <a:pt x="0" y="86"/>
                  </a:lnTo>
                  <a:lnTo>
                    <a:pt x="1788" y="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63"/>
            <p:cNvSpPr/>
            <p:nvPr/>
          </p:nvSpPr>
          <p:spPr>
            <a:xfrm>
              <a:off x="3070950" y="2981675"/>
              <a:ext cx="44725" cy="2425"/>
            </a:xfrm>
            <a:custGeom>
              <a:avLst/>
              <a:gdLst/>
              <a:ahLst/>
              <a:cxnLst/>
              <a:rect l="l" t="t" r="r" b="b"/>
              <a:pathLst>
                <a:path w="1789" h="97" extrusionOk="0">
                  <a:moveTo>
                    <a:pt x="0" y="1"/>
                  </a:moveTo>
                  <a:lnTo>
                    <a:pt x="0" y="97"/>
                  </a:lnTo>
                  <a:lnTo>
                    <a:pt x="1788" y="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63"/>
            <p:cNvSpPr/>
            <p:nvPr/>
          </p:nvSpPr>
          <p:spPr>
            <a:xfrm>
              <a:off x="3070950" y="2988900"/>
              <a:ext cx="44725" cy="2175"/>
            </a:xfrm>
            <a:custGeom>
              <a:avLst/>
              <a:gdLst/>
              <a:ahLst/>
              <a:cxnLst/>
              <a:rect l="l" t="t" r="r" b="b"/>
              <a:pathLst>
                <a:path w="1789" h="87" extrusionOk="0">
                  <a:moveTo>
                    <a:pt x="0" y="1"/>
                  </a:moveTo>
                  <a:lnTo>
                    <a:pt x="0" y="86"/>
                  </a:lnTo>
                  <a:lnTo>
                    <a:pt x="1788" y="4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63"/>
            <p:cNvSpPr/>
            <p:nvPr/>
          </p:nvSpPr>
          <p:spPr>
            <a:xfrm>
              <a:off x="3068800" y="2996150"/>
              <a:ext cx="44725" cy="2150"/>
            </a:xfrm>
            <a:custGeom>
              <a:avLst/>
              <a:gdLst/>
              <a:ahLst/>
              <a:cxnLst/>
              <a:rect l="l" t="t" r="r" b="b"/>
              <a:pathLst>
                <a:path w="1789" h="86" extrusionOk="0">
                  <a:moveTo>
                    <a:pt x="1" y="0"/>
                  </a:moveTo>
                  <a:lnTo>
                    <a:pt x="1" y="86"/>
                  </a:lnTo>
                  <a:lnTo>
                    <a:pt x="1788" y="4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63"/>
            <p:cNvSpPr/>
            <p:nvPr/>
          </p:nvSpPr>
          <p:spPr>
            <a:xfrm>
              <a:off x="3066125" y="3003100"/>
              <a:ext cx="44725" cy="2425"/>
            </a:xfrm>
            <a:custGeom>
              <a:avLst/>
              <a:gdLst/>
              <a:ahLst/>
              <a:cxnLst/>
              <a:rect l="l" t="t" r="r" b="b"/>
              <a:pathLst>
                <a:path w="1789" h="97" extrusionOk="0">
                  <a:moveTo>
                    <a:pt x="1" y="1"/>
                  </a:moveTo>
                  <a:lnTo>
                    <a:pt x="1" y="96"/>
                  </a:lnTo>
                  <a:lnTo>
                    <a:pt x="1788" y="5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63"/>
            <p:cNvSpPr/>
            <p:nvPr/>
          </p:nvSpPr>
          <p:spPr>
            <a:xfrm>
              <a:off x="3062100" y="3010325"/>
              <a:ext cx="44475" cy="2150"/>
            </a:xfrm>
            <a:custGeom>
              <a:avLst/>
              <a:gdLst/>
              <a:ahLst/>
              <a:cxnLst/>
              <a:rect l="l" t="t" r="r" b="b"/>
              <a:pathLst>
                <a:path w="1779" h="86" extrusionOk="0">
                  <a:moveTo>
                    <a:pt x="1" y="0"/>
                  </a:moveTo>
                  <a:lnTo>
                    <a:pt x="1" y="86"/>
                  </a:lnTo>
                  <a:lnTo>
                    <a:pt x="1778" y="4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63"/>
            <p:cNvSpPr/>
            <p:nvPr/>
          </p:nvSpPr>
          <p:spPr>
            <a:xfrm>
              <a:off x="3305975" y="27884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63"/>
            <p:cNvSpPr/>
            <p:nvPr/>
          </p:nvSpPr>
          <p:spPr>
            <a:xfrm>
              <a:off x="2899350" y="2770375"/>
              <a:ext cx="471700" cy="193075"/>
            </a:xfrm>
            <a:custGeom>
              <a:avLst/>
              <a:gdLst/>
              <a:ahLst/>
              <a:cxnLst/>
              <a:rect l="l" t="t" r="r" b="b"/>
              <a:pathLst>
                <a:path w="18868" h="7723" extrusionOk="0">
                  <a:moveTo>
                    <a:pt x="1146" y="37"/>
                  </a:moveTo>
                  <a:cubicBezTo>
                    <a:pt x="1489" y="37"/>
                    <a:pt x="1832" y="80"/>
                    <a:pt x="2174" y="122"/>
                  </a:cubicBezTo>
                  <a:lnTo>
                    <a:pt x="793" y="122"/>
                  </a:lnTo>
                  <a:cubicBezTo>
                    <a:pt x="707" y="122"/>
                    <a:pt x="611" y="122"/>
                    <a:pt x="525" y="144"/>
                  </a:cubicBezTo>
                  <a:cubicBezTo>
                    <a:pt x="514" y="144"/>
                    <a:pt x="504" y="154"/>
                    <a:pt x="504" y="165"/>
                  </a:cubicBezTo>
                  <a:lnTo>
                    <a:pt x="440" y="165"/>
                  </a:lnTo>
                  <a:cubicBezTo>
                    <a:pt x="654" y="58"/>
                    <a:pt x="921" y="37"/>
                    <a:pt x="1146" y="37"/>
                  </a:cubicBezTo>
                  <a:close/>
                  <a:moveTo>
                    <a:pt x="5280" y="283"/>
                  </a:moveTo>
                  <a:lnTo>
                    <a:pt x="5280" y="283"/>
                  </a:lnTo>
                  <a:cubicBezTo>
                    <a:pt x="5376" y="294"/>
                    <a:pt x="5461" y="294"/>
                    <a:pt x="5547" y="294"/>
                  </a:cubicBezTo>
                  <a:cubicBezTo>
                    <a:pt x="5525" y="304"/>
                    <a:pt x="5504" y="304"/>
                    <a:pt x="5472" y="304"/>
                  </a:cubicBezTo>
                  <a:cubicBezTo>
                    <a:pt x="5408" y="294"/>
                    <a:pt x="5344" y="294"/>
                    <a:pt x="5280" y="283"/>
                  </a:cubicBezTo>
                  <a:close/>
                  <a:moveTo>
                    <a:pt x="3491" y="294"/>
                  </a:moveTo>
                  <a:cubicBezTo>
                    <a:pt x="3781" y="294"/>
                    <a:pt x="4080" y="304"/>
                    <a:pt x="4369" y="315"/>
                  </a:cubicBezTo>
                  <a:cubicBezTo>
                    <a:pt x="4380" y="325"/>
                    <a:pt x="4402" y="325"/>
                    <a:pt x="4412" y="325"/>
                  </a:cubicBezTo>
                  <a:lnTo>
                    <a:pt x="4402" y="325"/>
                  </a:lnTo>
                  <a:cubicBezTo>
                    <a:pt x="4390" y="325"/>
                    <a:pt x="4380" y="337"/>
                    <a:pt x="4380" y="347"/>
                  </a:cubicBezTo>
                  <a:lnTo>
                    <a:pt x="4337" y="347"/>
                  </a:lnTo>
                  <a:cubicBezTo>
                    <a:pt x="4048" y="325"/>
                    <a:pt x="3769" y="304"/>
                    <a:pt x="3491" y="294"/>
                  </a:cubicBezTo>
                  <a:close/>
                  <a:moveTo>
                    <a:pt x="10965" y="486"/>
                  </a:moveTo>
                  <a:lnTo>
                    <a:pt x="10965" y="486"/>
                  </a:lnTo>
                  <a:cubicBezTo>
                    <a:pt x="11072" y="497"/>
                    <a:pt x="11179" y="497"/>
                    <a:pt x="11286" y="508"/>
                  </a:cubicBezTo>
                  <a:lnTo>
                    <a:pt x="11147" y="508"/>
                  </a:lnTo>
                  <a:cubicBezTo>
                    <a:pt x="11093" y="508"/>
                    <a:pt x="11029" y="497"/>
                    <a:pt x="10965" y="486"/>
                  </a:cubicBezTo>
                  <a:close/>
                  <a:moveTo>
                    <a:pt x="5494" y="401"/>
                  </a:moveTo>
                  <a:cubicBezTo>
                    <a:pt x="5858" y="432"/>
                    <a:pt x="6222" y="475"/>
                    <a:pt x="6575" y="518"/>
                  </a:cubicBezTo>
                  <a:cubicBezTo>
                    <a:pt x="6629" y="518"/>
                    <a:pt x="6682" y="529"/>
                    <a:pt x="6725" y="540"/>
                  </a:cubicBezTo>
                  <a:cubicBezTo>
                    <a:pt x="6532" y="540"/>
                    <a:pt x="6350" y="529"/>
                    <a:pt x="6158" y="529"/>
                  </a:cubicBezTo>
                  <a:lnTo>
                    <a:pt x="5997" y="529"/>
                  </a:lnTo>
                  <a:cubicBezTo>
                    <a:pt x="5665" y="497"/>
                    <a:pt x="5322" y="486"/>
                    <a:pt x="4980" y="486"/>
                  </a:cubicBezTo>
                  <a:cubicBezTo>
                    <a:pt x="4947" y="475"/>
                    <a:pt x="4916" y="475"/>
                    <a:pt x="4883" y="475"/>
                  </a:cubicBezTo>
                  <a:cubicBezTo>
                    <a:pt x="4883" y="465"/>
                    <a:pt x="4883" y="454"/>
                    <a:pt x="4873" y="454"/>
                  </a:cubicBezTo>
                  <a:cubicBezTo>
                    <a:pt x="4863" y="454"/>
                    <a:pt x="4853" y="445"/>
                    <a:pt x="4843" y="444"/>
                  </a:cubicBezTo>
                  <a:lnTo>
                    <a:pt x="4843" y="444"/>
                  </a:lnTo>
                  <a:cubicBezTo>
                    <a:pt x="4912" y="449"/>
                    <a:pt x="4983" y="451"/>
                    <a:pt x="5055" y="451"/>
                  </a:cubicBezTo>
                  <a:cubicBezTo>
                    <a:pt x="5127" y="451"/>
                    <a:pt x="5199" y="449"/>
                    <a:pt x="5268" y="444"/>
                  </a:cubicBezTo>
                  <a:cubicBezTo>
                    <a:pt x="5301" y="444"/>
                    <a:pt x="5311" y="401"/>
                    <a:pt x="5280" y="401"/>
                  </a:cubicBezTo>
                  <a:close/>
                  <a:moveTo>
                    <a:pt x="7485" y="401"/>
                  </a:moveTo>
                  <a:cubicBezTo>
                    <a:pt x="8010" y="411"/>
                    <a:pt x="8524" y="411"/>
                    <a:pt x="9038" y="432"/>
                  </a:cubicBezTo>
                  <a:cubicBezTo>
                    <a:pt x="9552" y="444"/>
                    <a:pt x="10065" y="475"/>
                    <a:pt x="10579" y="508"/>
                  </a:cubicBezTo>
                  <a:cubicBezTo>
                    <a:pt x="10644" y="508"/>
                    <a:pt x="10698" y="518"/>
                    <a:pt x="10762" y="518"/>
                  </a:cubicBezTo>
                  <a:cubicBezTo>
                    <a:pt x="10365" y="529"/>
                    <a:pt x="9980" y="540"/>
                    <a:pt x="9584" y="551"/>
                  </a:cubicBezTo>
                  <a:lnTo>
                    <a:pt x="9477" y="551"/>
                  </a:lnTo>
                  <a:cubicBezTo>
                    <a:pt x="9113" y="540"/>
                    <a:pt x="8749" y="540"/>
                    <a:pt x="8385" y="529"/>
                  </a:cubicBezTo>
                  <a:cubicBezTo>
                    <a:pt x="8042" y="529"/>
                    <a:pt x="7700" y="529"/>
                    <a:pt x="7357" y="540"/>
                  </a:cubicBezTo>
                  <a:cubicBezTo>
                    <a:pt x="7025" y="486"/>
                    <a:pt x="6703" y="444"/>
                    <a:pt x="6382" y="401"/>
                  </a:cubicBezTo>
                  <a:close/>
                  <a:moveTo>
                    <a:pt x="11158" y="432"/>
                  </a:moveTo>
                  <a:lnTo>
                    <a:pt x="11158" y="432"/>
                  </a:lnTo>
                  <a:cubicBezTo>
                    <a:pt x="12228" y="444"/>
                    <a:pt x="13310" y="465"/>
                    <a:pt x="14391" y="508"/>
                  </a:cubicBezTo>
                  <a:cubicBezTo>
                    <a:pt x="15034" y="540"/>
                    <a:pt x="15666" y="540"/>
                    <a:pt x="16308" y="540"/>
                  </a:cubicBezTo>
                  <a:cubicBezTo>
                    <a:pt x="16758" y="540"/>
                    <a:pt x="17208" y="540"/>
                    <a:pt x="17668" y="551"/>
                  </a:cubicBezTo>
                  <a:lnTo>
                    <a:pt x="17646" y="551"/>
                  </a:lnTo>
                  <a:cubicBezTo>
                    <a:pt x="17390" y="551"/>
                    <a:pt x="17144" y="551"/>
                    <a:pt x="16887" y="561"/>
                  </a:cubicBezTo>
                  <a:cubicBezTo>
                    <a:pt x="16640" y="572"/>
                    <a:pt x="16394" y="572"/>
                    <a:pt x="16147" y="572"/>
                  </a:cubicBezTo>
                  <a:cubicBezTo>
                    <a:pt x="15890" y="572"/>
                    <a:pt x="15633" y="561"/>
                    <a:pt x="15376" y="561"/>
                  </a:cubicBezTo>
                  <a:lnTo>
                    <a:pt x="14681" y="561"/>
                  </a:lnTo>
                  <a:cubicBezTo>
                    <a:pt x="14113" y="540"/>
                    <a:pt x="13546" y="529"/>
                    <a:pt x="12978" y="518"/>
                  </a:cubicBezTo>
                  <a:cubicBezTo>
                    <a:pt x="12711" y="508"/>
                    <a:pt x="12454" y="508"/>
                    <a:pt x="12186" y="508"/>
                  </a:cubicBezTo>
                  <a:cubicBezTo>
                    <a:pt x="11843" y="475"/>
                    <a:pt x="11500" y="454"/>
                    <a:pt x="11158" y="432"/>
                  </a:cubicBezTo>
                  <a:close/>
                  <a:moveTo>
                    <a:pt x="4904" y="615"/>
                  </a:moveTo>
                  <a:cubicBezTo>
                    <a:pt x="4904" y="625"/>
                    <a:pt x="4904" y="636"/>
                    <a:pt x="4916" y="647"/>
                  </a:cubicBezTo>
                  <a:cubicBezTo>
                    <a:pt x="4787" y="636"/>
                    <a:pt x="4669" y="625"/>
                    <a:pt x="4540" y="615"/>
                  </a:cubicBezTo>
                  <a:close/>
                  <a:moveTo>
                    <a:pt x="18610" y="561"/>
                  </a:moveTo>
                  <a:cubicBezTo>
                    <a:pt x="18632" y="572"/>
                    <a:pt x="18653" y="572"/>
                    <a:pt x="18674" y="572"/>
                  </a:cubicBezTo>
                  <a:cubicBezTo>
                    <a:pt x="18707" y="582"/>
                    <a:pt x="18739" y="582"/>
                    <a:pt x="18760" y="594"/>
                  </a:cubicBezTo>
                  <a:lnTo>
                    <a:pt x="18782" y="594"/>
                  </a:lnTo>
                  <a:cubicBezTo>
                    <a:pt x="18707" y="615"/>
                    <a:pt x="18643" y="636"/>
                    <a:pt x="18567" y="647"/>
                  </a:cubicBezTo>
                  <a:cubicBezTo>
                    <a:pt x="18557" y="636"/>
                    <a:pt x="18546" y="636"/>
                    <a:pt x="18536" y="636"/>
                  </a:cubicBezTo>
                  <a:cubicBezTo>
                    <a:pt x="18493" y="625"/>
                    <a:pt x="18439" y="615"/>
                    <a:pt x="18396" y="615"/>
                  </a:cubicBezTo>
                  <a:cubicBezTo>
                    <a:pt x="18386" y="604"/>
                    <a:pt x="18386" y="604"/>
                    <a:pt x="18375" y="604"/>
                  </a:cubicBezTo>
                  <a:cubicBezTo>
                    <a:pt x="18310" y="594"/>
                    <a:pt x="18246" y="582"/>
                    <a:pt x="18182" y="582"/>
                  </a:cubicBezTo>
                  <a:cubicBezTo>
                    <a:pt x="18214" y="582"/>
                    <a:pt x="18236" y="572"/>
                    <a:pt x="18268" y="572"/>
                  </a:cubicBezTo>
                  <a:lnTo>
                    <a:pt x="18589" y="604"/>
                  </a:lnTo>
                  <a:cubicBezTo>
                    <a:pt x="18610" y="604"/>
                    <a:pt x="18610" y="582"/>
                    <a:pt x="18610" y="561"/>
                  </a:cubicBezTo>
                  <a:close/>
                  <a:moveTo>
                    <a:pt x="14852" y="658"/>
                  </a:moveTo>
                  <a:cubicBezTo>
                    <a:pt x="15024" y="668"/>
                    <a:pt x="15184" y="668"/>
                    <a:pt x="15355" y="668"/>
                  </a:cubicBezTo>
                  <a:cubicBezTo>
                    <a:pt x="15281" y="679"/>
                    <a:pt x="15216" y="689"/>
                    <a:pt x="15141" y="689"/>
                  </a:cubicBezTo>
                  <a:cubicBezTo>
                    <a:pt x="15034" y="679"/>
                    <a:pt x="14916" y="668"/>
                    <a:pt x="14809" y="658"/>
                  </a:cubicBezTo>
                  <a:close/>
                  <a:moveTo>
                    <a:pt x="16287" y="701"/>
                  </a:moveTo>
                  <a:cubicBezTo>
                    <a:pt x="16362" y="711"/>
                    <a:pt x="16447" y="711"/>
                    <a:pt x="16523" y="722"/>
                  </a:cubicBezTo>
                  <a:lnTo>
                    <a:pt x="16255" y="722"/>
                  </a:lnTo>
                  <a:cubicBezTo>
                    <a:pt x="16255" y="716"/>
                    <a:pt x="16252" y="714"/>
                    <a:pt x="16248" y="714"/>
                  </a:cubicBezTo>
                  <a:cubicBezTo>
                    <a:pt x="16244" y="714"/>
                    <a:pt x="16239" y="716"/>
                    <a:pt x="16233" y="722"/>
                  </a:cubicBezTo>
                  <a:lnTo>
                    <a:pt x="16169" y="722"/>
                  </a:lnTo>
                  <a:lnTo>
                    <a:pt x="16180" y="711"/>
                  </a:lnTo>
                  <a:cubicBezTo>
                    <a:pt x="16212" y="711"/>
                    <a:pt x="16244" y="701"/>
                    <a:pt x="16287" y="701"/>
                  </a:cubicBezTo>
                  <a:close/>
                  <a:moveTo>
                    <a:pt x="13642" y="668"/>
                  </a:moveTo>
                  <a:cubicBezTo>
                    <a:pt x="13803" y="689"/>
                    <a:pt x="13953" y="701"/>
                    <a:pt x="14113" y="722"/>
                  </a:cubicBezTo>
                  <a:cubicBezTo>
                    <a:pt x="14134" y="722"/>
                    <a:pt x="14134" y="689"/>
                    <a:pt x="14113" y="689"/>
                  </a:cubicBezTo>
                  <a:cubicBezTo>
                    <a:pt x="14092" y="689"/>
                    <a:pt x="14070" y="689"/>
                    <a:pt x="14060" y="679"/>
                  </a:cubicBezTo>
                  <a:lnTo>
                    <a:pt x="14060" y="679"/>
                  </a:lnTo>
                  <a:cubicBezTo>
                    <a:pt x="14113" y="689"/>
                    <a:pt x="14177" y="689"/>
                    <a:pt x="14231" y="689"/>
                  </a:cubicBezTo>
                  <a:cubicBezTo>
                    <a:pt x="14456" y="701"/>
                    <a:pt x="14670" y="711"/>
                    <a:pt x="14884" y="732"/>
                  </a:cubicBezTo>
                  <a:lnTo>
                    <a:pt x="14852" y="732"/>
                  </a:lnTo>
                  <a:cubicBezTo>
                    <a:pt x="14841" y="732"/>
                    <a:pt x="14831" y="743"/>
                    <a:pt x="14831" y="743"/>
                  </a:cubicBezTo>
                  <a:cubicBezTo>
                    <a:pt x="14467" y="732"/>
                    <a:pt x="14103" y="732"/>
                    <a:pt x="13739" y="722"/>
                  </a:cubicBezTo>
                  <a:cubicBezTo>
                    <a:pt x="13417" y="711"/>
                    <a:pt x="13096" y="689"/>
                    <a:pt x="12775" y="668"/>
                  </a:cubicBezTo>
                  <a:close/>
                  <a:moveTo>
                    <a:pt x="11019" y="722"/>
                  </a:moveTo>
                  <a:cubicBezTo>
                    <a:pt x="11201" y="722"/>
                    <a:pt x="11383" y="722"/>
                    <a:pt x="11576" y="732"/>
                  </a:cubicBezTo>
                  <a:lnTo>
                    <a:pt x="11062" y="732"/>
                  </a:lnTo>
                  <a:lnTo>
                    <a:pt x="10130" y="765"/>
                  </a:lnTo>
                  <a:cubicBezTo>
                    <a:pt x="10130" y="743"/>
                    <a:pt x="10130" y="732"/>
                    <a:pt x="10119" y="722"/>
                  </a:cubicBezTo>
                  <a:close/>
                  <a:moveTo>
                    <a:pt x="5890" y="636"/>
                  </a:moveTo>
                  <a:cubicBezTo>
                    <a:pt x="6254" y="658"/>
                    <a:pt x="6618" y="658"/>
                    <a:pt x="6982" y="668"/>
                  </a:cubicBezTo>
                  <a:lnTo>
                    <a:pt x="7003" y="668"/>
                  </a:lnTo>
                  <a:cubicBezTo>
                    <a:pt x="7153" y="679"/>
                    <a:pt x="7303" y="689"/>
                    <a:pt x="7464" y="689"/>
                  </a:cubicBezTo>
                  <a:cubicBezTo>
                    <a:pt x="7539" y="701"/>
                    <a:pt x="7614" y="701"/>
                    <a:pt x="7700" y="711"/>
                  </a:cubicBezTo>
                  <a:lnTo>
                    <a:pt x="6693" y="711"/>
                  </a:lnTo>
                  <a:cubicBezTo>
                    <a:pt x="6672" y="711"/>
                    <a:pt x="6672" y="743"/>
                    <a:pt x="6693" y="743"/>
                  </a:cubicBezTo>
                  <a:lnTo>
                    <a:pt x="6757" y="743"/>
                  </a:lnTo>
                  <a:cubicBezTo>
                    <a:pt x="6725" y="754"/>
                    <a:pt x="6693" y="754"/>
                    <a:pt x="6672" y="754"/>
                  </a:cubicBezTo>
                  <a:cubicBezTo>
                    <a:pt x="6660" y="765"/>
                    <a:pt x="6660" y="765"/>
                    <a:pt x="6660" y="775"/>
                  </a:cubicBezTo>
                  <a:cubicBezTo>
                    <a:pt x="6446" y="765"/>
                    <a:pt x="6243" y="754"/>
                    <a:pt x="6039" y="754"/>
                  </a:cubicBezTo>
                  <a:cubicBezTo>
                    <a:pt x="6029" y="754"/>
                    <a:pt x="6018" y="765"/>
                    <a:pt x="6018" y="775"/>
                  </a:cubicBezTo>
                  <a:cubicBezTo>
                    <a:pt x="5890" y="765"/>
                    <a:pt x="5772" y="754"/>
                    <a:pt x="5644" y="743"/>
                  </a:cubicBezTo>
                  <a:cubicBezTo>
                    <a:pt x="5430" y="732"/>
                    <a:pt x="5226" y="711"/>
                    <a:pt x="5023" y="689"/>
                  </a:cubicBezTo>
                  <a:cubicBezTo>
                    <a:pt x="5023" y="689"/>
                    <a:pt x="5012" y="679"/>
                    <a:pt x="5012" y="668"/>
                  </a:cubicBezTo>
                  <a:cubicBezTo>
                    <a:pt x="5173" y="668"/>
                    <a:pt x="5322" y="647"/>
                    <a:pt x="5483" y="636"/>
                  </a:cubicBezTo>
                  <a:close/>
                  <a:moveTo>
                    <a:pt x="18353" y="765"/>
                  </a:moveTo>
                  <a:cubicBezTo>
                    <a:pt x="18310" y="775"/>
                    <a:pt x="18268" y="775"/>
                    <a:pt x="18225" y="786"/>
                  </a:cubicBezTo>
                  <a:cubicBezTo>
                    <a:pt x="18172" y="786"/>
                    <a:pt x="18129" y="786"/>
                    <a:pt x="18075" y="797"/>
                  </a:cubicBezTo>
                  <a:lnTo>
                    <a:pt x="17915" y="797"/>
                  </a:lnTo>
                  <a:cubicBezTo>
                    <a:pt x="17893" y="797"/>
                    <a:pt x="17882" y="786"/>
                    <a:pt x="17861" y="786"/>
                  </a:cubicBezTo>
                  <a:cubicBezTo>
                    <a:pt x="17936" y="786"/>
                    <a:pt x="18000" y="775"/>
                    <a:pt x="18075" y="775"/>
                  </a:cubicBezTo>
                  <a:cubicBezTo>
                    <a:pt x="18172" y="775"/>
                    <a:pt x="18257" y="765"/>
                    <a:pt x="18353" y="765"/>
                  </a:cubicBezTo>
                  <a:close/>
                  <a:moveTo>
                    <a:pt x="7110" y="754"/>
                  </a:moveTo>
                  <a:cubicBezTo>
                    <a:pt x="7346" y="765"/>
                    <a:pt x="7581" y="765"/>
                    <a:pt x="7817" y="765"/>
                  </a:cubicBezTo>
                  <a:cubicBezTo>
                    <a:pt x="8052" y="775"/>
                    <a:pt x="8288" y="797"/>
                    <a:pt x="8524" y="797"/>
                  </a:cubicBezTo>
                  <a:cubicBezTo>
                    <a:pt x="8138" y="808"/>
                    <a:pt x="7753" y="808"/>
                    <a:pt x="7367" y="808"/>
                  </a:cubicBezTo>
                  <a:cubicBezTo>
                    <a:pt x="7164" y="797"/>
                    <a:pt x="6960" y="786"/>
                    <a:pt x="6757" y="786"/>
                  </a:cubicBezTo>
                  <a:cubicBezTo>
                    <a:pt x="6875" y="765"/>
                    <a:pt x="6993" y="754"/>
                    <a:pt x="7110" y="754"/>
                  </a:cubicBezTo>
                  <a:close/>
                  <a:moveTo>
                    <a:pt x="8973" y="872"/>
                  </a:moveTo>
                  <a:lnTo>
                    <a:pt x="8973" y="882"/>
                  </a:lnTo>
                  <a:cubicBezTo>
                    <a:pt x="8973" y="893"/>
                    <a:pt x="8984" y="893"/>
                    <a:pt x="8984" y="904"/>
                  </a:cubicBezTo>
                  <a:cubicBezTo>
                    <a:pt x="8942" y="904"/>
                    <a:pt x="8899" y="893"/>
                    <a:pt x="8866" y="893"/>
                  </a:cubicBezTo>
                  <a:cubicBezTo>
                    <a:pt x="8759" y="893"/>
                    <a:pt x="8663" y="893"/>
                    <a:pt x="8566" y="882"/>
                  </a:cubicBezTo>
                  <a:cubicBezTo>
                    <a:pt x="8706" y="882"/>
                    <a:pt x="8845" y="882"/>
                    <a:pt x="8973" y="872"/>
                  </a:cubicBezTo>
                  <a:close/>
                  <a:moveTo>
                    <a:pt x="12025" y="872"/>
                  </a:moveTo>
                  <a:cubicBezTo>
                    <a:pt x="12400" y="882"/>
                    <a:pt x="12785" y="882"/>
                    <a:pt x="13171" y="882"/>
                  </a:cubicBezTo>
                  <a:cubicBezTo>
                    <a:pt x="12935" y="893"/>
                    <a:pt x="12711" y="893"/>
                    <a:pt x="12475" y="904"/>
                  </a:cubicBezTo>
                  <a:lnTo>
                    <a:pt x="11961" y="872"/>
                  </a:lnTo>
                  <a:close/>
                  <a:moveTo>
                    <a:pt x="9199" y="872"/>
                  </a:moveTo>
                  <a:lnTo>
                    <a:pt x="9199" y="915"/>
                  </a:lnTo>
                  <a:lnTo>
                    <a:pt x="9156" y="904"/>
                  </a:lnTo>
                  <a:lnTo>
                    <a:pt x="9156" y="893"/>
                  </a:lnTo>
                  <a:cubicBezTo>
                    <a:pt x="9151" y="885"/>
                    <a:pt x="9142" y="882"/>
                    <a:pt x="9132" y="882"/>
                  </a:cubicBezTo>
                  <a:cubicBezTo>
                    <a:pt x="9116" y="882"/>
                    <a:pt x="9098" y="890"/>
                    <a:pt x="9092" y="904"/>
                  </a:cubicBezTo>
                  <a:lnTo>
                    <a:pt x="9059" y="904"/>
                  </a:lnTo>
                  <a:cubicBezTo>
                    <a:pt x="9049" y="893"/>
                    <a:pt x="9049" y="893"/>
                    <a:pt x="9049" y="882"/>
                  </a:cubicBezTo>
                  <a:lnTo>
                    <a:pt x="9049" y="872"/>
                  </a:lnTo>
                  <a:close/>
                  <a:moveTo>
                    <a:pt x="9295" y="872"/>
                  </a:moveTo>
                  <a:lnTo>
                    <a:pt x="9295" y="915"/>
                  </a:lnTo>
                  <a:lnTo>
                    <a:pt x="9263" y="915"/>
                  </a:lnTo>
                  <a:lnTo>
                    <a:pt x="9263" y="872"/>
                  </a:lnTo>
                  <a:close/>
                  <a:moveTo>
                    <a:pt x="9798" y="850"/>
                  </a:moveTo>
                  <a:cubicBezTo>
                    <a:pt x="10151" y="861"/>
                    <a:pt x="10505" y="882"/>
                    <a:pt x="10858" y="893"/>
                  </a:cubicBezTo>
                  <a:cubicBezTo>
                    <a:pt x="11051" y="904"/>
                    <a:pt x="11254" y="915"/>
                    <a:pt x="11447" y="925"/>
                  </a:cubicBezTo>
                  <a:cubicBezTo>
                    <a:pt x="10997" y="925"/>
                    <a:pt x="10558" y="925"/>
                    <a:pt x="10119" y="936"/>
                  </a:cubicBezTo>
                  <a:cubicBezTo>
                    <a:pt x="10087" y="946"/>
                    <a:pt x="10055" y="946"/>
                    <a:pt x="10023" y="946"/>
                  </a:cubicBezTo>
                  <a:cubicBezTo>
                    <a:pt x="9798" y="936"/>
                    <a:pt x="9584" y="925"/>
                    <a:pt x="9370" y="915"/>
                  </a:cubicBezTo>
                  <a:lnTo>
                    <a:pt x="9370" y="861"/>
                  </a:lnTo>
                  <a:cubicBezTo>
                    <a:pt x="9509" y="861"/>
                    <a:pt x="9659" y="861"/>
                    <a:pt x="9798" y="850"/>
                  </a:cubicBezTo>
                  <a:close/>
                  <a:moveTo>
                    <a:pt x="16116" y="936"/>
                  </a:moveTo>
                  <a:cubicBezTo>
                    <a:pt x="16308" y="946"/>
                    <a:pt x="16501" y="946"/>
                    <a:pt x="16694" y="958"/>
                  </a:cubicBezTo>
                  <a:lnTo>
                    <a:pt x="16704" y="958"/>
                  </a:lnTo>
                  <a:cubicBezTo>
                    <a:pt x="16826" y="958"/>
                    <a:pt x="16952" y="962"/>
                    <a:pt x="17077" y="962"/>
                  </a:cubicBezTo>
                  <a:cubicBezTo>
                    <a:pt x="17139" y="962"/>
                    <a:pt x="17200" y="961"/>
                    <a:pt x="17261" y="958"/>
                  </a:cubicBezTo>
                  <a:lnTo>
                    <a:pt x="17294" y="958"/>
                  </a:lnTo>
                  <a:cubicBezTo>
                    <a:pt x="17294" y="968"/>
                    <a:pt x="17304" y="968"/>
                    <a:pt x="17315" y="979"/>
                  </a:cubicBezTo>
                  <a:cubicBezTo>
                    <a:pt x="17358" y="989"/>
                    <a:pt x="17411" y="989"/>
                    <a:pt x="17454" y="989"/>
                  </a:cubicBezTo>
                  <a:cubicBezTo>
                    <a:pt x="17508" y="989"/>
                    <a:pt x="17551" y="1000"/>
                    <a:pt x="17604" y="1000"/>
                  </a:cubicBezTo>
                  <a:lnTo>
                    <a:pt x="15334" y="1000"/>
                  </a:lnTo>
                  <a:lnTo>
                    <a:pt x="14017" y="968"/>
                  </a:lnTo>
                  <a:cubicBezTo>
                    <a:pt x="14188" y="958"/>
                    <a:pt x="14360" y="958"/>
                    <a:pt x="14531" y="958"/>
                  </a:cubicBezTo>
                  <a:lnTo>
                    <a:pt x="14552" y="958"/>
                  </a:lnTo>
                  <a:cubicBezTo>
                    <a:pt x="14579" y="963"/>
                    <a:pt x="14608" y="965"/>
                    <a:pt x="14638" y="965"/>
                  </a:cubicBezTo>
                  <a:cubicBezTo>
                    <a:pt x="14667" y="965"/>
                    <a:pt x="14697" y="963"/>
                    <a:pt x="14724" y="958"/>
                  </a:cubicBezTo>
                  <a:cubicBezTo>
                    <a:pt x="14788" y="958"/>
                    <a:pt x="14841" y="968"/>
                    <a:pt x="14905" y="968"/>
                  </a:cubicBezTo>
                  <a:cubicBezTo>
                    <a:pt x="15024" y="968"/>
                    <a:pt x="15141" y="958"/>
                    <a:pt x="15259" y="958"/>
                  </a:cubicBezTo>
                  <a:cubicBezTo>
                    <a:pt x="15312" y="946"/>
                    <a:pt x="15366" y="946"/>
                    <a:pt x="15419" y="946"/>
                  </a:cubicBezTo>
                  <a:cubicBezTo>
                    <a:pt x="15655" y="946"/>
                    <a:pt x="15880" y="936"/>
                    <a:pt x="16116" y="936"/>
                  </a:cubicBezTo>
                  <a:close/>
                  <a:moveTo>
                    <a:pt x="18482" y="968"/>
                  </a:moveTo>
                  <a:cubicBezTo>
                    <a:pt x="18482" y="989"/>
                    <a:pt x="18482" y="1022"/>
                    <a:pt x="18471" y="1043"/>
                  </a:cubicBezTo>
                  <a:lnTo>
                    <a:pt x="18407" y="1043"/>
                  </a:lnTo>
                  <a:cubicBezTo>
                    <a:pt x="18407" y="1035"/>
                    <a:pt x="18402" y="1028"/>
                    <a:pt x="18395" y="1028"/>
                  </a:cubicBezTo>
                  <a:cubicBezTo>
                    <a:pt x="18392" y="1028"/>
                    <a:pt x="18389" y="1029"/>
                    <a:pt x="18386" y="1032"/>
                  </a:cubicBezTo>
                  <a:cubicBezTo>
                    <a:pt x="18386" y="1022"/>
                    <a:pt x="18386" y="1011"/>
                    <a:pt x="18375" y="1011"/>
                  </a:cubicBezTo>
                  <a:cubicBezTo>
                    <a:pt x="18332" y="1011"/>
                    <a:pt x="18279" y="1000"/>
                    <a:pt x="18236" y="1000"/>
                  </a:cubicBezTo>
                  <a:cubicBezTo>
                    <a:pt x="18322" y="1000"/>
                    <a:pt x="18407" y="989"/>
                    <a:pt x="18482" y="968"/>
                  </a:cubicBezTo>
                  <a:close/>
                  <a:moveTo>
                    <a:pt x="12903" y="989"/>
                  </a:moveTo>
                  <a:cubicBezTo>
                    <a:pt x="12946" y="989"/>
                    <a:pt x="12989" y="989"/>
                    <a:pt x="13032" y="1000"/>
                  </a:cubicBezTo>
                  <a:cubicBezTo>
                    <a:pt x="13610" y="1022"/>
                    <a:pt x="14177" y="1043"/>
                    <a:pt x="14745" y="1054"/>
                  </a:cubicBezTo>
                  <a:cubicBezTo>
                    <a:pt x="13856" y="1054"/>
                    <a:pt x="12957" y="1054"/>
                    <a:pt x="12068" y="1022"/>
                  </a:cubicBezTo>
                  <a:cubicBezTo>
                    <a:pt x="12014" y="1022"/>
                    <a:pt x="11961" y="1022"/>
                    <a:pt x="11907" y="1011"/>
                  </a:cubicBezTo>
                  <a:cubicBezTo>
                    <a:pt x="12240" y="1011"/>
                    <a:pt x="12571" y="1000"/>
                    <a:pt x="12903" y="989"/>
                  </a:cubicBezTo>
                  <a:close/>
                  <a:moveTo>
                    <a:pt x="17518" y="1086"/>
                  </a:moveTo>
                  <a:lnTo>
                    <a:pt x="17518" y="1107"/>
                  </a:lnTo>
                  <a:cubicBezTo>
                    <a:pt x="17475" y="1107"/>
                    <a:pt x="17443" y="1096"/>
                    <a:pt x="17401" y="1096"/>
                  </a:cubicBezTo>
                  <a:cubicBezTo>
                    <a:pt x="17443" y="1086"/>
                    <a:pt x="17486" y="1086"/>
                    <a:pt x="17518" y="1086"/>
                  </a:cubicBezTo>
                  <a:close/>
                  <a:moveTo>
                    <a:pt x="9295" y="958"/>
                  </a:moveTo>
                  <a:cubicBezTo>
                    <a:pt x="9295" y="968"/>
                    <a:pt x="9295" y="979"/>
                    <a:pt x="9306" y="989"/>
                  </a:cubicBezTo>
                  <a:cubicBezTo>
                    <a:pt x="9306" y="1058"/>
                    <a:pt x="9312" y="1126"/>
                    <a:pt x="9315" y="1190"/>
                  </a:cubicBezTo>
                  <a:lnTo>
                    <a:pt x="9315" y="1190"/>
                  </a:lnTo>
                  <a:cubicBezTo>
                    <a:pt x="9306" y="1158"/>
                    <a:pt x="9305" y="1128"/>
                    <a:pt x="9295" y="1096"/>
                  </a:cubicBezTo>
                  <a:cubicBezTo>
                    <a:pt x="9295" y="1043"/>
                    <a:pt x="9284" y="1000"/>
                    <a:pt x="9273" y="958"/>
                  </a:cubicBezTo>
                  <a:close/>
                  <a:moveTo>
                    <a:pt x="9102" y="946"/>
                  </a:moveTo>
                  <a:cubicBezTo>
                    <a:pt x="9134" y="1054"/>
                    <a:pt x="9166" y="1172"/>
                    <a:pt x="9187" y="1279"/>
                  </a:cubicBezTo>
                  <a:cubicBezTo>
                    <a:pt x="9166" y="1182"/>
                    <a:pt x="9123" y="1096"/>
                    <a:pt x="9092" y="1000"/>
                  </a:cubicBezTo>
                  <a:cubicBezTo>
                    <a:pt x="9080" y="979"/>
                    <a:pt x="9070" y="968"/>
                    <a:pt x="9070" y="946"/>
                  </a:cubicBezTo>
                  <a:close/>
                  <a:moveTo>
                    <a:pt x="9166" y="946"/>
                  </a:moveTo>
                  <a:cubicBezTo>
                    <a:pt x="9187" y="946"/>
                    <a:pt x="9199" y="946"/>
                    <a:pt x="9209" y="958"/>
                  </a:cubicBezTo>
                  <a:cubicBezTo>
                    <a:pt x="9220" y="1011"/>
                    <a:pt x="9230" y="1065"/>
                    <a:pt x="9241" y="1129"/>
                  </a:cubicBezTo>
                  <a:cubicBezTo>
                    <a:pt x="9252" y="1150"/>
                    <a:pt x="9252" y="1172"/>
                    <a:pt x="9263" y="1203"/>
                  </a:cubicBezTo>
                  <a:cubicBezTo>
                    <a:pt x="9263" y="1236"/>
                    <a:pt x="9273" y="1279"/>
                    <a:pt x="9273" y="1322"/>
                  </a:cubicBezTo>
                  <a:lnTo>
                    <a:pt x="9273" y="1364"/>
                  </a:lnTo>
                  <a:cubicBezTo>
                    <a:pt x="9284" y="1364"/>
                    <a:pt x="9284" y="1375"/>
                    <a:pt x="9284" y="1375"/>
                  </a:cubicBezTo>
                  <a:lnTo>
                    <a:pt x="9284" y="1396"/>
                  </a:lnTo>
                  <a:cubicBezTo>
                    <a:pt x="9295" y="1429"/>
                    <a:pt x="9306" y="1460"/>
                    <a:pt x="9306" y="1493"/>
                  </a:cubicBezTo>
                  <a:cubicBezTo>
                    <a:pt x="9316" y="1525"/>
                    <a:pt x="9316" y="1567"/>
                    <a:pt x="9337" y="1589"/>
                  </a:cubicBezTo>
                  <a:lnTo>
                    <a:pt x="9337" y="1686"/>
                  </a:lnTo>
                  <a:cubicBezTo>
                    <a:pt x="9337" y="1686"/>
                    <a:pt x="9327" y="1675"/>
                    <a:pt x="9327" y="1664"/>
                  </a:cubicBezTo>
                  <a:cubicBezTo>
                    <a:pt x="9316" y="1546"/>
                    <a:pt x="9284" y="1418"/>
                    <a:pt x="9252" y="1289"/>
                  </a:cubicBezTo>
                  <a:cubicBezTo>
                    <a:pt x="9230" y="1182"/>
                    <a:pt x="9199" y="1065"/>
                    <a:pt x="9166" y="946"/>
                  </a:cubicBezTo>
                  <a:close/>
                  <a:moveTo>
                    <a:pt x="1148" y="1"/>
                  </a:moveTo>
                  <a:cubicBezTo>
                    <a:pt x="880" y="1"/>
                    <a:pt x="586" y="28"/>
                    <a:pt x="354" y="165"/>
                  </a:cubicBezTo>
                  <a:cubicBezTo>
                    <a:pt x="343" y="165"/>
                    <a:pt x="333" y="165"/>
                    <a:pt x="311" y="175"/>
                  </a:cubicBezTo>
                  <a:cubicBezTo>
                    <a:pt x="290" y="175"/>
                    <a:pt x="290" y="197"/>
                    <a:pt x="290" y="208"/>
                  </a:cubicBezTo>
                  <a:lnTo>
                    <a:pt x="290" y="218"/>
                  </a:lnTo>
                  <a:cubicBezTo>
                    <a:pt x="226" y="261"/>
                    <a:pt x="183" y="315"/>
                    <a:pt x="140" y="379"/>
                  </a:cubicBezTo>
                  <a:cubicBezTo>
                    <a:pt x="131" y="387"/>
                    <a:pt x="142" y="408"/>
                    <a:pt x="152" y="408"/>
                  </a:cubicBezTo>
                  <a:cubicBezTo>
                    <a:pt x="155" y="408"/>
                    <a:pt x="159" y="406"/>
                    <a:pt x="161" y="401"/>
                  </a:cubicBezTo>
                  <a:cubicBezTo>
                    <a:pt x="204" y="337"/>
                    <a:pt x="257" y="272"/>
                    <a:pt x="322" y="229"/>
                  </a:cubicBezTo>
                  <a:cubicBezTo>
                    <a:pt x="418" y="240"/>
                    <a:pt x="525" y="240"/>
                    <a:pt x="621" y="240"/>
                  </a:cubicBezTo>
                  <a:cubicBezTo>
                    <a:pt x="718" y="229"/>
                    <a:pt x="825" y="229"/>
                    <a:pt x="921" y="229"/>
                  </a:cubicBezTo>
                  <a:cubicBezTo>
                    <a:pt x="1135" y="229"/>
                    <a:pt x="1339" y="229"/>
                    <a:pt x="1542" y="218"/>
                  </a:cubicBezTo>
                  <a:lnTo>
                    <a:pt x="2132" y="218"/>
                  </a:lnTo>
                  <a:cubicBezTo>
                    <a:pt x="2120" y="240"/>
                    <a:pt x="2132" y="272"/>
                    <a:pt x="2153" y="272"/>
                  </a:cubicBezTo>
                  <a:cubicBezTo>
                    <a:pt x="2474" y="283"/>
                    <a:pt x="2784" y="283"/>
                    <a:pt x="3106" y="283"/>
                  </a:cubicBezTo>
                  <a:cubicBezTo>
                    <a:pt x="3127" y="283"/>
                    <a:pt x="3138" y="283"/>
                    <a:pt x="3160" y="294"/>
                  </a:cubicBezTo>
                  <a:lnTo>
                    <a:pt x="2849" y="294"/>
                  </a:lnTo>
                  <a:cubicBezTo>
                    <a:pt x="2838" y="294"/>
                    <a:pt x="2827" y="304"/>
                    <a:pt x="2827" y="304"/>
                  </a:cubicBezTo>
                  <a:lnTo>
                    <a:pt x="2753" y="304"/>
                  </a:lnTo>
                  <a:cubicBezTo>
                    <a:pt x="2720" y="304"/>
                    <a:pt x="2710" y="358"/>
                    <a:pt x="2753" y="358"/>
                  </a:cubicBezTo>
                  <a:lnTo>
                    <a:pt x="2817" y="358"/>
                  </a:lnTo>
                  <a:cubicBezTo>
                    <a:pt x="2827" y="368"/>
                    <a:pt x="2838" y="368"/>
                    <a:pt x="2849" y="368"/>
                  </a:cubicBezTo>
                  <a:lnTo>
                    <a:pt x="3181" y="368"/>
                  </a:lnTo>
                  <a:cubicBezTo>
                    <a:pt x="3588" y="368"/>
                    <a:pt x="3995" y="390"/>
                    <a:pt x="4402" y="432"/>
                  </a:cubicBezTo>
                  <a:cubicBezTo>
                    <a:pt x="4411" y="437"/>
                    <a:pt x="4420" y="440"/>
                    <a:pt x="4431" y="442"/>
                  </a:cubicBezTo>
                  <a:lnTo>
                    <a:pt x="4431" y="442"/>
                  </a:lnTo>
                  <a:cubicBezTo>
                    <a:pt x="4245" y="434"/>
                    <a:pt x="4059" y="431"/>
                    <a:pt x="3874" y="431"/>
                  </a:cubicBezTo>
                  <a:cubicBezTo>
                    <a:pt x="3603" y="431"/>
                    <a:pt x="3333" y="437"/>
                    <a:pt x="3063" y="444"/>
                  </a:cubicBezTo>
                  <a:cubicBezTo>
                    <a:pt x="3074" y="422"/>
                    <a:pt x="3074" y="379"/>
                    <a:pt x="3041" y="379"/>
                  </a:cubicBezTo>
                  <a:cubicBezTo>
                    <a:pt x="2346" y="368"/>
                    <a:pt x="1639" y="347"/>
                    <a:pt x="943" y="325"/>
                  </a:cubicBezTo>
                  <a:cubicBezTo>
                    <a:pt x="740" y="315"/>
                    <a:pt x="547" y="315"/>
                    <a:pt x="343" y="315"/>
                  </a:cubicBezTo>
                  <a:cubicBezTo>
                    <a:pt x="322" y="315"/>
                    <a:pt x="322" y="368"/>
                    <a:pt x="343" y="368"/>
                  </a:cubicBezTo>
                  <a:cubicBezTo>
                    <a:pt x="697" y="401"/>
                    <a:pt x="1050" y="401"/>
                    <a:pt x="1392" y="411"/>
                  </a:cubicBezTo>
                  <a:lnTo>
                    <a:pt x="2453" y="444"/>
                  </a:lnTo>
                  <a:lnTo>
                    <a:pt x="2720" y="444"/>
                  </a:lnTo>
                  <a:cubicBezTo>
                    <a:pt x="2560" y="444"/>
                    <a:pt x="2399" y="454"/>
                    <a:pt x="2239" y="454"/>
                  </a:cubicBezTo>
                  <a:cubicBezTo>
                    <a:pt x="2056" y="444"/>
                    <a:pt x="1875" y="444"/>
                    <a:pt x="1703" y="444"/>
                  </a:cubicBezTo>
                  <a:cubicBezTo>
                    <a:pt x="1511" y="444"/>
                    <a:pt x="1318" y="432"/>
                    <a:pt x="1114" y="432"/>
                  </a:cubicBezTo>
                  <a:cubicBezTo>
                    <a:pt x="943" y="422"/>
                    <a:pt x="771" y="401"/>
                    <a:pt x="600" y="401"/>
                  </a:cubicBezTo>
                  <a:cubicBezTo>
                    <a:pt x="558" y="398"/>
                    <a:pt x="516" y="397"/>
                    <a:pt x="473" y="397"/>
                  </a:cubicBezTo>
                  <a:cubicBezTo>
                    <a:pt x="320" y="397"/>
                    <a:pt x="165" y="415"/>
                    <a:pt x="22" y="465"/>
                  </a:cubicBezTo>
                  <a:cubicBezTo>
                    <a:pt x="0" y="475"/>
                    <a:pt x="11" y="508"/>
                    <a:pt x="33" y="508"/>
                  </a:cubicBezTo>
                  <a:cubicBezTo>
                    <a:pt x="171" y="469"/>
                    <a:pt x="310" y="456"/>
                    <a:pt x="448" y="456"/>
                  </a:cubicBezTo>
                  <a:cubicBezTo>
                    <a:pt x="652" y="456"/>
                    <a:pt x="856" y="484"/>
                    <a:pt x="1061" y="497"/>
                  </a:cubicBezTo>
                  <a:cubicBezTo>
                    <a:pt x="1339" y="518"/>
                    <a:pt x="1606" y="518"/>
                    <a:pt x="1885" y="518"/>
                  </a:cubicBezTo>
                  <a:cubicBezTo>
                    <a:pt x="1863" y="529"/>
                    <a:pt x="1875" y="572"/>
                    <a:pt x="1896" y="572"/>
                  </a:cubicBezTo>
                  <a:cubicBezTo>
                    <a:pt x="2013" y="582"/>
                    <a:pt x="2132" y="582"/>
                    <a:pt x="2249" y="582"/>
                  </a:cubicBezTo>
                  <a:cubicBezTo>
                    <a:pt x="2185" y="594"/>
                    <a:pt x="2120" y="594"/>
                    <a:pt x="2056" y="594"/>
                  </a:cubicBezTo>
                  <a:cubicBezTo>
                    <a:pt x="2046" y="594"/>
                    <a:pt x="2046" y="615"/>
                    <a:pt x="2056" y="615"/>
                  </a:cubicBezTo>
                  <a:cubicBezTo>
                    <a:pt x="2239" y="600"/>
                    <a:pt x="2426" y="596"/>
                    <a:pt x="2612" y="594"/>
                  </a:cubicBezTo>
                  <a:lnTo>
                    <a:pt x="2612" y="594"/>
                  </a:lnTo>
                  <a:cubicBezTo>
                    <a:pt x="2592" y="606"/>
                    <a:pt x="2592" y="647"/>
                    <a:pt x="2613" y="647"/>
                  </a:cubicBezTo>
                  <a:cubicBezTo>
                    <a:pt x="2822" y="654"/>
                    <a:pt x="3032" y="655"/>
                    <a:pt x="3241" y="655"/>
                  </a:cubicBezTo>
                  <a:cubicBezTo>
                    <a:pt x="3330" y="655"/>
                    <a:pt x="3420" y="655"/>
                    <a:pt x="3509" y="655"/>
                  </a:cubicBezTo>
                  <a:cubicBezTo>
                    <a:pt x="3821" y="655"/>
                    <a:pt x="4133" y="657"/>
                    <a:pt x="4444" y="679"/>
                  </a:cubicBezTo>
                  <a:cubicBezTo>
                    <a:pt x="4552" y="689"/>
                    <a:pt x="4669" y="701"/>
                    <a:pt x="4776" y="701"/>
                  </a:cubicBezTo>
                  <a:cubicBezTo>
                    <a:pt x="4851" y="711"/>
                    <a:pt x="4926" y="722"/>
                    <a:pt x="4990" y="732"/>
                  </a:cubicBezTo>
                  <a:cubicBezTo>
                    <a:pt x="5001" y="732"/>
                    <a:pt x="5001" y="732"/>
                    <a:pt x="5012" y="722"/>
                  </a:cubicBezTo>
                  <a:cubicBezTo>
                    <a:pt x="5087" y="732"/>
                    <a:pt x="5173" y="743"/>
                    <a:pt x="5258" y="743"/>
                  </a:cubicBezTo>
                  <a:cubicBezTo>
                    <a:pt x="5579" y="775"/>
                    <a:pt x="5901" y="808"/>
                    <a:pt x="6222" y="829"/>
                  </a:cubicBezTo>
                  <a:cubicBezTo>
                    <a:pt x="6553" y="861"/>
                    <a:pt x="6886" y="882"/>
                    <a:pt x="7228" y="882"/>
                  </a:cubicBezTo>
                  <a:cubicBezTo>
                    <a:pt x="7367" y="893"/>
                    <a:pt x="7517" y="893"/>
                    <a:pt x="7657" y="893"/>
                  </a:cubicBezTo>
                  <a:cubicBezTo>
                    <a:pt x="7935" y="904"/>
                    <a:pt x="8202" y="915"/>
                    <a:pt x="8470" y="925"/>
                  </a:cubicBezTo>
                  <a:cubicBezTo>
                    <a:pt x="8642" y="925"/>
                    <a:pt x="8823" y="936"/>
                    <a:pt x="8995" y="946"/>
                  </a:cubicBezTo>
                  <a:cubicBezTo>
                    <a:pt x="9027" y="1054"/>
                    <a:pt x="9070" y="1161"/>
                    <a:pt x="9102" y="1279"/>
                  </a:cubicBezTo>
                  <a:cubicBezTo>
                    <a:pt x="9113" y="1300"/>
                    <a:pt x="9123" y="1322"/>
                    <a:pt x="9134" y="1353"/>
                  </a:cubicBezTo>
                  <a:cubicBezTo>
                    <a:pt x="9156" y="1418"/>
                    <a:pt x="9177" y="1472"/>
                    <a:pt x="9199" y="1536"/>
                  </a:cubicBezTo>
                  <a:cubicBezTo>
                    <a:pt x="9209" y="1557"/>
                    <a:pt x="9220" y="1579"/>
                    <a:pt x="9220" y="1600"/>
                  </a:cubicBezTo>
                  <a:cubicBezTo>
                    <a:pt x="9230" y="1643"/>
                    <a:pt x="9252" y="1675"/>
                    <a:pt x="9263" y="1717"/>
                  </a:cubicBezTo>
                  <a:cubicBezTo>
                    <a:pt x="9273" y="1760"/>
                    <a:pt x="9273" y="1803"/>
                    <a:pt x="9295" y="1836"/>
                  </a:cubicBezTo>
                  <a:cubicBezTo>
                    <a:pt x="9298" y="1839"/>
                    <a:pt x="9303" y="1840"/>
                    <a:pt x="9308" y="1840"/>
                  </a:cubicBezTo>
                  <a:cubicBezTo>
                    <a:pt x="9321" y="1840"/>
                    <a:pt x="9337" y="1832"/>
                    <a:pt x="9337" y="1824"/>
                  </a:cubicBezTo>
                  <a:lnTo>
                    <a:pt x="9337" y="1814"/>
                  </a:lnTo>
                  <a:cubicBezTo>
                    <a:pt x="9337" y="1817"/>
                    <a:pt x="9339" y="1818"/>
                    <a:pt x="9342" y="1818"/>
                  </a:cubicBezTo>
                  <a:cubicBezTo>
                    <a:pt x="9348" y="1818"/>
                    <a:pt x="9359" y="1811"/>
                    <a:pt x="9359" y="1803"/>
                  </a:cubicBezTo>
                  <a:cubicBezTo>
                    <a:pt x="9359" y="1793"/>
                    <a:pt x="9370" y="1771"/>
                    <a:pt x="9370" y="1760"/>
                  </a:cubicBezTo>
                  <a:lnTo>
                    <a:pt x="9370" y="1750"/>
                  </a:lnTo>
                  <a:lnTo>
                    <a:pt x="9370" y="1729"/>
                  </a:lnTo>
                  <a:cubicBezTo>
                    <a:pt x="9380" y="1472"/>
                    <a:pt x="9370" y="1215"/>
                    <a:pt x="9370" y="958"/>
                  </a:cubicBezTo>
                  <a:lnTo>
                    <a:pt x="9370" y="958"/>
                  </a:lnTo>
                  <a:cubicBezTo>
                    <a:pt x="9541" y="968"/>
                    <a:pt x="9701" y="968"/>
                    <a:pt x="9873" y="979"/>
                  </a:cubicBezTo>
                  <a:cubicBezTo>
                    <a:pt x="9873" y="1000"/>
                    <a:pt x="9873" y="1022"/>
                    <a:pt x="9905" y="1022"/>
                  </a:cubicBezTo>
                  <a:cubicBezTo>
                    <a:pt x="10045" y="1038"/>
                    <a:pt x="10186" y="1043"/>
                    <a:pt x="10329" y="1043"/>
                  </a:cubicBezTo>
                  <a:cubicBezTo>
                    <a:pt x="10473" y="1043"/>
                    <a:pt x="10617" y="1038"/>
                    <a:pt x="10762" y="1032"/>
                  </a:cubicBezTo>
                  <a:lnTo>
                    <a:pt x="11105" y="1032"/>
                  </a:lnTo>
                  <a:cubicBezTo>
                    <a:pt x="11233" y="1032"/>
                    <a:pt x="11350" y="1043"/>
                    <a:pt x="11479" y="1043"/>
                  </a:cubicBezTo>
                  <a:cubicBezTo>
                    <a:pt x="11469" y="1054"/>
                    <a:pt x="11457" y="1054"/>
                    <a:pt x="11469" y="1065"/>
                  </a:cubicBezTo>
                  <a:cubicBezTo>
                    <a:pt x="11543" y="1514"/>
                    <a:pt x="11576" y="1974"/>
                    <a:pt x="11586" y="2435"/>
                  </a:cubicBezTo>
                  <a:cubicBezTo>
                    <a:pt x="11607" y="2906"/>
                    <a:pt x="11597" y="3377"/>
                    <a:pt x="11576" y="3849"/>
                  </a:cubicBezTo>
                  <a:cubicBezTo>
                    <a:pt x="11554" y="4298"/>
                    <a:pt x="11522" y="4748"/>
                    <a:pt x="11479" y="5187"/>
                  </a:cubicBezTo>
                  <a:cubicBezTo>
                    <a:pt x="11436" y="5605"/>
                    <a:pt x="11383" y="6022"/>
                    <a:pt x="11286" y="6429"/>
                  </a:cubicBezTo>
                  <a:cubicBezTo>
                    <a:pt x="11233" y="6633"/>
                    <a:pt x="11169" y="6836"/>
                    <a:pt x="11093" y="7028"/>
                  </a:cubicBezTo>
                  <a:cubicBezTo>
                    <a:pt x="11019" y="7221"/>
                    <a:pt x="10922" y="7404"/>
                    <a:pt x="10815" y="7585"/>
                  </a:cubicBezTo>
                  <a:cubicBezTo>
                    <a:pt x="10794" y="7628"/>
                    <a:pt x="10762" y="7671"/>
                    <a:pt x="10729" y="7714"/>
                  </a:cubicBezTo>
                  <a:cubicBezTo>
                    <a:pt x="10724" y="7719"/>
                    <a:pt x="10730" y="7722"/>
                    <a:pt x="10736" y="7722"/>
                  </a:cubicBezTo>
                  <a:cubicBezTo>
                    <a:pt x="10743" y="7722"/>
                    <a:pt x="10751" y="7719"/>
                    <a:pt x="10751" y="7714"/>
                  </a:cubicBezTo>
                  <a:cubicBezTo>
                    <a:pt x="11019" y="7392"/>
                    <a:pt x="11190" y="6997"/>
                    <a:pt x="11297" y="6600"/>
                  </a:cubicBezTo>
                  <a:cubicBezTo>
                    <a:pt x="11415" y="6193"/>
                    <a:pt x="11479" y="5776"/>
                    <a:pt x="11522" y="5348"/>
                  </a:cubicBezTo>
                  <a:cubicBezTo>
                    <a:pt x="11565" y="4908"/>
                    <a:pt x="11597" y="4459"/>
                    <a:pt x="11619" y="4020"/>
                  </a:cubicBezTo>
                  <a:cubicBezTo>
                    <a:pt x="11640" y="3549"/>
                    <a:pt x="11650" y="3067"/>
                    <a:pt x="11640" y="2595"/>
                  </a:cubicBezTo>
                  <a:cubicBezTo>
                    <a:pt x="11640" y="2135"/>
                    <a:pt x="11607" y="1675"/>
                    <a:pt x="11533" y="1215"/>
                  </a:cubicBezTo>
                  <a:cubicBezTo>
                    <a:pt x="11533" y="1161"/>
                    <a:pt x="11522" y="1107"/>
                    <a:pt x="11511" y="1054"/>
                  </a:cubicBezTo>
                  <a:lnTo>
                    <a:pt x="11511" y="1043"/>
                  </a:lnTo>
                  <a:cubicBezTo>
                    <a:pt x="11565" y="1054"/>
                    <a:pt x="11619" y="1054"/>
                    <a:pt x="11672" y="1054"/>
                  </a:cubicBezTo>
                  <a:cubicBezTo>
                    <a:pt x="12496" y="1086"/>
                    <a:pt x="13320" y="1100"/>
                    <a:pt x="14144" y="1100"/>
                  </a:cubicBezTo>
                  <a:cubicBezTo>
                    <a:pt x="14402" y="1100"/>
                    <a:pt x="14659" y="1099"/>
                    <a:pt x="14916" y="1096"/>
                  </a:cubicBezTo>
                  <a:lnTo>
                    <a:pt x="16994" y="1096"/>
                  </a:lnTo>
                  <a:cubicBezTo>
                    <a:pt x="17090" y="1096"/>
                    <a:pt x="17186" y="1107"/>
                    <a:pt x="17272" y="1118"/>
                  </a:cubicBezTo>
                  <a:cubicBezTo>
                    <a:pt x="17358" y="1118"/>
                    <a:pt x="17432" y="1129"/>
                    <a:pt x="17518" y="1139"/>
                  </a:cubicBezTo>
                  <a:cubicBezTo>
                    <a:pt x="17497" y="1300"/>
                    <a:pt x="17497" y="1460"/>
                    <a:pt x="17486" y="1621"/>
                  </a:cubicBezTo>
                  <a:cubicBezTo>
                    <a:pt x="17475" y="1814"/>
                    <a:pt x="17465" y="1996"/>
                    <a:pt x="17422" y="2189"/>
                  </a:cubicBezTo>
                  <a:cubicBezTo>
                    <a:pt x="17417" y="2198"/>
                    <a:pt x="17421" y="2201"/>
                    <a:pt x="17427" y="2201"/>
                  </a:cubicBezTo>
                  <a:cubicBezTo>
                    <a:pt x="17435" y="2201"/>
                    <a:pt x="17448" y="2195"/>
                    <a:pt x="17454" y="2189"/>
                  </a:cubicBezTo>
                  <a:cubicBezTo>
                    <a:pt x="17529" y="2017"/>
                    <a:pt x="17539" y="1814"/>
                    <a:pt x="17551" y="1621"/>
                  </a:cubicBezTo>
                  <a:cubicBezTo>
                    <a:pt x="17561" y="1450"/>
                    <a:pt x="17561" y="1268"/>
                    <a:pt x="17582" y="1086"/>
                  </a:cubicBezTo>
                  <a:lnTo>
                    <a:pt x="17658" y="1086"/>
                  </a:lnTo>
                  <a:cubicBezTo>
                    <a:pt x="17658" y="1246"/>
                    <a:pt x="17646" y="1407"/>
                    <a:pt x="17636" y="1567"/>
                  </a:cubicBezTo>
                  <a:cubicBezTo>
                    <a:pt x="17625" y="1717"/>
                    <a:pt x="17604" y="1878"/>
                    <a:pt x="17625" y="2028"/>
                  </a:cubicBezTo>
                  <a:cubicBezTo>
                    <a:pt x="17625" y="2031"/>
                    <a:pt x="17628" y="2033"/>
                    <a:pt x="17632" y="2033"/>
                  </a:cubicBezTo>
                  <a:cubicBezTo>
                    <a:pt x="17641" y="2033"/>
                    <a:pt x="17658" y="2025"/>
                    <a:pt x="17658" y="2017"/>
                  </a:cubicBezTo>
                  <a:cubicBezTo>
                    <a:pt x="17668" y="1867"/>
                    <a:pt x="17668" y="1707"/>
                    <a:pt x="17679" y="1557"/>
                  </a:cubicBezTo>
                  <a:cubicBezTo>
                    <a:pt x="17700" y="1396"/>
                    <a:pt x="17711" y="1246"/>
                    <a:pt x="17711" y="1086"/>
                  </a:cubicBezTo>
                  <a:lnTo>
                    <a:pt x="17808" y="1086"/>
                  </a:lnTo>
                  <a:cubicBezTo>
                    <a:pt x="17808" y="1236"/>
                    <a:pt x="17796" y="1375"/>
                    <a:pt x="17786" y="1525"/>
                  </a:cubicBezTo>
                  <a:cubicBezTo>
                    <a:pt x="17765" y="1686"/>
                    <a:pt x="17743" y="1846"/>
                    <a:pt x="17754" y="2007"/>
                  </a:cubicBezTo>
                  <a:cubicBezTo>
                    <a:pt x="17754" y="2011"/>
                    <a:pt x="17757" y="2014"/>
                    <a:pt x="17761" y="2014"/>
                  </a:cubicBezTo>
                  <a:cubicBezTo>
                    <a:pt x="17768" y="2014"/>
                    <a:pt x="17775" y="2008"/>
                    <a:pt x="17775" y="1996"/>
                  </a:cubicBezTo>
                  <a:cubicBezTo>
                    <a:pt x="17796" y="1836"/>
                    <a:pt x="17808" y="1675"/>
                    <a:pt x="17829" y="1525"/>
                  </a:cubicBezTo>
                  <a:cubicBezTo>
                    <a:pt x="17839" y="1375"/>
                    <a:pt x="17850" y="1236"/>
                    <a:pt x="17850" y="1086"/>
                  </a:cubicBezTo>
                  <a:lnTo>
                    <a:pt x="17957" y="1086"/>
                  </a:lnTo>
                  <a:cubicBezTo>
                    <a:pt x="17946" y="1396"/>
                    <a:pt x="17925" y="1707"/>
                    <a:pt x="17882" y="2017"/>
                  </a:cubicBezTo>
                  <a:cubicBezTo>
                    <a:pt x="17882" y="2023"/>
                    <a:pt x="17885" y="2026"/>
                    <a:pt x="17888" y="2026"/>
                  </a:cubicBezTo>
                  <a:cubicBezTo>
                    <a:pt x="17890" y="2026"/>
                    <a:pt x="17893" y="2023"/>
                    <a:pt x="17893" y="2017"/>
                  </a:cubicBezTo>
                  <a:cubicBezTo>
                    <a:pt x="17957" y="1717"/>
                    <a:pt x="17979" y="1396"/>
                    <a:pt x="17989" y="1086"/>
                  </a:cubicBezTo>
                  <a:lnTo>
                    <a:pt x="18225" y="1086"/>
                  </a:lnTo>
                  <a:lnTo>
                    <a:pt x="18193" y="1536"/>
                  </a:lnTo>
                  <a:cubicBezTo>
                    <a:pt x="18182" y="1707"/>
                    <a:pt x="18160" y="1878"/>
                    <a:pt x="18150" y="2039"/>
                  </a:cubicBezTo>
                  <a:cubicBezTo>
                    <a:pt x="18150" y="2044"/>
                    <a:pt x="18156" y="2047"/>
                    <a:pt x="18161" y="2047"/>
                  </a:cubicBezTo>
                  <a:cubicBezTo>
                    <a:pt x="18166" y="2047"/>
                    <a:pt x="18172" y="2044"/>
                    <a:pt x="18172" y="2039"/>
                  </a:cubicBezTo>
                  <a:cubicBezTo>
                    <a:pt x="18203" y="1867"/>
                    <a:pt x="18214" y="1696"/>
                    <a:pt x="18225" y="1536"/>
                  </a:cubicBezTo>
                  <a:lnTo>
                    <a:pt x="18257" y="1086"/>
                  </a:lnTo>
                  <a:lnTo>
                    <a:pt x="18364" y="1086"/>
                  </a:lnTo>
                  <a:cubicBezTo>
                    <a:pt x="18353" y="1353"/>
                    <a:pt x="18322" y="1610"/>
                    <a:pt x="18268" y="1878"/>
                  </a:cubicBezTo>
                  <a:cubicBezTo>
                    <a:pt x="18268" y="1884"/>
                    <a:pt x="18273" y="1886"/>
                    <a:pt x="18280" y="1886"/>
                  </a:cubicBezTo>
                  <a:cubicBezTo>
                    <a:pt x="18286" y="1886"/>
                    <a:pt x="18295" y="1884"/>
                    <a:pt x="18300" y="1878"/>
                  </a:cubicBezTo>
                  <a:cubicBezTo>
                    <a:pt x="18364" y="1621"/>
                    <a:pt x="18407" y="1353"/>
                    <a:pt x="18407" y="1086"/>
                  </a:cubicBezTo>
                  <a:lnTo>
                    <a:pt x="18460" y="1086"/>
                  </a:lnTo>
                  <a:cubicBezTo>
                    <a:pt x="18429" y="1289"/>
                    <a:pt x="18407" y="1503"/>
                    <a:pt x="18407" y="1707"/>
                  </a:cubicBezTo>
                  <a:cubicBezTo>
                    <a:pt x="18407" y="1718"/>
                    <a:pt x="18418" y="1723"/>
                    <a:pt x="18429" y="1723"/>
                  </a:cubicBezTo>
                  <a:cubicBezTo>
                    <a:pt x="18439" y="1723"/>
                    <a:pt x="18450" y="1718"/>
                    <a:pt x="18450" y="1707"/>
                  </a:cubicBezTo>
                  <a:cubicBezTo>
                    <a:pt x="18460" y="1503"/>
                    <a:pt x="18482" y="1289"/>
                    <a:pt x="18514" y="1086"/>
                  </a:cubicBezTo>
                  <a:lnTo>
                    <a:pt x="18557" y="1086"/>
                  </a:lnTo>
                  <a:cubicBezTo>
                    <a:pt x="18578" y="1086"/>
                    <a:pt x="18578" y="1043"/>
                    <a:pt x="18557" y="1043"/>
                  </a:cubicBezTo>
                  <a:lnTo>
                    <a:pt x="18525" y="1043"/>
                  </a:lnTo>
                  <a:cubicBezTo>
                    <a:pt x="18536" y="1011"/>
                    <a:pt x="18546" y="979"/>
                    <a:pt x="18546" y="946"/>
                  </a:cubicBezTo>
                  <a:cubicBezTo>
                    <a:pt x="18557" y="936"/>
                    <a:pt x="18567" y="925"/>
                    <a:pt x="18567" y="915"/>
                  </a:cubicBezTo>
                  <a:lnTo>
                    <a:pt x="18578" y="915"/>
                  </a:lnTo>
                  <a:cubicBezTo>
                    <a:pt x="18584" y="917"/>
                    <a:pt x="18589" y="918"/>
                    <a:pt x="18593" y="918"/>
                  </a:cubicBezTo>
                  <a:cubicBezTo>
                    <a:pt x="18633" y="918"/>
                    <a:pt x="18639" y="837"/>
                    <a:pt x="18600" y="818"/>
                  </a:cubicBezTo>
                  <a:cubicBezTo>
                    <a:pt x="18557" y="808"/>
                    <a:pt x="18514" y="797"/>
                    <a:pt x="18471" y="797"/>
                  </a:cubicBezTo>
                  <a:cubicBezTo>
                    <a:pt x="18482" y="797"/>
                    <a:pt x="18482" y="797"/>
                    <a:pt x="18493" y="786"/>
                  </a:cubicBezTo>
                  <a:cubicBezTo>
                    <a:pt x="18514" y="786"/>
                    <a:pt x="18546" y="797"/>
                    <a:pt x="18567" y="797"/>
                  </a:cubicBezTo>
                  <a:cubicBezTo>
                    <a:pt x="18589" y="797"/>
                    <a:pt x="18589" y="765"/>
                    <a:pt x="18578" y="754"/>
                  </a:cubicBezTo>
                  <a:cubicBezTo>
                    <a:pt x="18567" y="743"/>
                    <a:pt x="18557" y="743"/>
                    <a:pt x="18557" y="732"/>
                  </a:cubicBezTo>
                  <a:lnTo>
                    <a:pt x="18610" y="732"/>
                  </a:lnTo>
                  <a:cubicBezTo>
                    <a:pt x="18643" y="808"/>
                    <a:pt x="18643" y="882"/>
                    <a:pt x="18643" y="958"/>
                  </a:cubicBezTo>
                  <a:cubicBezTo>
                    <a:pt x="18643" y="970"/>
                    <a:pt x="18653" y="975"/>
                    <a:pt x="18662" y="975"/>
                  </a:cubicBezTo>
                  <a:cubicBezTo>
                    <a:pt x="18669" y="975"/>
                    <a:pt x="18674" y="973"/>
                    <a:pt x="18674" y="968"/>
                  </a:cubicBezTo>
                  <a:cubicBezTo>
                    <a:pt x="18686" y="882"/>
                    <a:pt x="18674" y="808"/>
                    <a:pt x="18653" y="732"/>
                  </a:cubicBezTo>
                  <a:cubicBezTo>
                    <a:pt x="18707" y="732"/>
                    <a:pt x="18750" y="732"/>
                    <a:pt x="18803" y="722"/>
                  </a:cubicBezTo>
                  <a:cubicBezTo>
                    <a:pt x="18814" y="722"/>
                    <a:pt x="18814" y="701"/>
                    <a:pt x="18803" y="689"/>
                  </a:cubicBezTo>
                  <a:lnTo>
                    <a:pt x="18578" y="689"/>
                  </a:lnTo>
                  <a:cubicBezTo>
                    <a:pt x="18578" y="679"/>
                    <a:pt x="18578" y="668"/>
                    <a:pt x="18567" y="658"/>
                  </a:cubicBezTo>
                  <a:cubicBezTo>
                    <a:pt x="18664" y="647"/>
                    <a:pt x="18760" y="636"/>
                    <a:pt x="18846" y="604"/>
                  </a:cubicBezTo>
                  <a:cubicBezTo>
                    <a:pt x="18867" y="604"/>
                    <a:pt x="18867" y="582"/>
                    <a:pt x="18857" y="572"/>
                  </a:cubicBezTo>
                  <a:cubicBezTo>
                    <a:pt x="18814" y="551"/>
                    <a:pt x="18760" y="540"/>
                    <a:pt x="18707" y="529"/>
                  </a:cubicBezTo>
                  <a:cubicBezTo>
                    <a:pt x="18707" y="518"/>
                    <a:pt x="18707" y="518"/>
                    <a:pt x="18696" y="518"/>
                  </a:cubicBezTo>
                  <a:lnTo>
                    <a:pt x="18643" y="518"/>
                  </a:lnTo>
                  <a:cubicBezTo>
                    <a:pt x="18610" y="508"/>
                    <a:pt x="18589" y="508"/>
                    <a:pt x="18557" y="497"/>
                  </a:cubicBezTo>
                  <a:cubicBezTo>
                    <a:pt x="18498" y="492"/>
                    <a:pt x="18439" y="489"/>
                    <a:pt x="18380" y="489"/>
                  </a:cubicBezTo>
                  <a:cubicBezTo>
                    <a:pt x="18321" y="489"/>
                    <a:pt x="18262" y="492"/>
                    <a:pt x="18203" y="497"/>
                  </a:cubicBezTo>
                  <a:cubicBezTo>
                    <a:pt x="18150" y="497"/>
                    <a:pt x="18086" y="508"/>
                    <a:pt x="18022" y="508"/>
                  </a:cubicBezTo>
                  <a:cubicBezTo>
                    <a:pt x="17596" y="491"/>
                    <a:pt x="17170" y="487"/>
                    <a:pt x="16744" y="487"/>
                  </a:cubicBezTo>
                  <a:cubicBezTo>
                    <a:pt x="16468" y="487"/>
                    <a:pt x="16192" y="489"/>
                    <a:pt x="15916" y="489"/>
                  </a:cubicBezTo>
                  <a:cubicBezTo>
                    <a:pt x="15557" y="489"/>
                    <a:pt x="15199" y="486"/>
                    <a:pt x="14841" y="475"/>
                  </a:cubicBezTo>
                  <a:cubicBezTo>
                    <a:pt x="13428" y="432"/>
                    <a:pt x="12025" y="401"/>
                    <a:pt x="10622" y="379"/>
                  </a:cubicBezTo>
                  <a:lnTo>
                    <a:pt x="10237" y="379"/>
                  </a:lnTo>
                  <a:cubicBezTo>
                    <a:pt x="9273" y="337"/>
                    <a:pt x="8299" y="304"/>
                    <a:pt x="7335" y="294"/>
                  </a:cubicBezTo>
                  <a:cubicBezTo>
                    <a:pt x="7025" y="294"/>
                    <a:pt x="6703" y="283"/>
                    <a:pt x="6393" y="283"/>
                  </a:cubicBezTo>
                  <a:lnTo>
                    <a:pt x="6039" y="283"/>
                  </a:lnTo>
                  <a:cubicBezTo>
                    <a:pt x="5451" y="261"/>
                    <a:pt x="4862" y="229"/>
                    <a:pt x="4273" y="197"/>
                  </a:cubicBezTo>
                  <a:lnTo>
                    <a:pt x="3213" y="165"/>
                  </a:lnTo>
                  <a:lnTo>
                    <a:pt x="3031" y="165"/>
                  </a:lnTo>
                  <a:cubicBezTo>
                    <a:pt x="3031" y="144"/>
                    <a:pt x="3031" y="133"/>
                    <a:pt x="3010" y="133"/>
                  </a:cubicBezTo>
                  <a:lnTo>
                    <a:pt x="2442" y="133"/>
                  </a:lnTo>
                  <a:cubicBezTo>
                    <a:pt x="2078" y="80"/>
                    <a:pt x="1714" y="15"/>
                    <a:pt x="1339" y="4"/>
                  </a:cubicBezTo>
                  <a:cubicBezTo>
                    <a:pt x="1278" y="2"/>
                    <a:pt x="1214" y="1"/>
                    <a:pt x="11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63"/>
            <p:cNvSpPr/>
            <p:nvPr/>
          </p:nvSpPr>
          <p:spPr>
            <a:xfrm>
              <a:off x="2905775" y="2785100"/>
              <a:ext cx="87775" cy="6050"/>
            </a:xfrm>
            <a:custGeom>
              <a:avLst/>
              <a:gdLst/>
              <a:ahLst/>
              <a:cxnLst/>
              <a:rect l="l" t="t" r="r" b="b"/>
              <a:pathLst>
                <a:path w="3511" h="242" extrusionOk="0">
                  <a:moveTo>
                    <a:pt x="826" y="1"/>
                  </a:moveTo>
                  <a:cubicBezTo>
                    <a:pt x="711" y="1"/>
                    <a:pt x="597" y="2"/>
                    <a:pt x="483" y="5"/>
                  </a:cubicBezTo>
                  <a:cubicBezTo>
                    <a:pt x="322" y="5"/>
                    <a:pt x="172" y="15"/>
                    <a:pt x="22" y="15"/>
                  </a:cubicBezTo>
                  <a:cubicBezTo>
                    <a:pt x="0" y="15"/>
                    <a:pt x="0" y="58"/>
                    <a:pt x="22" y="58"/>
                  </a:cubicBezTo>
                  <a:cubicBezTo>
                    <a:pt x="568" y="69"/>
                    <a:pt x="1114" y="47"/>
                    <a:pt x="1649" y="90"/>
                  </a:cubicBezTo>
                  <a:cubicBezTo>
                    <a:pt x="1725" y="90"/>
                    <a:pt x="1789" y="100"/>
                    <a:pt x="1853" y="112"/>
                  </a:cubicBezTo>
                  <a:lnTo>
                    <a:pt x="290" y="112"/>
                  </a:lnTo>
                  <a:cubicBezTo>
                    <a:pt x="257" y="112"/>
                    <a:pt x="257" y="176"/>
                    <a:pt x="290" y="176"/>
                  </a:cubicBezTo>
                  <a:lnTo>
                    <a:pt x="2228" y="176"/>
                  </a:lnTo>
                  <a:cubicBezTo>
                    <a:pt x="2431" y="186"/>
                    <a:pt x="2624" y="186"/>
                    <a:pt x="2827" y="186"/>
                  </a:cubicBezTo>
                  <a:cubicBezTo>
                    <a:pt x="3041" y="186"/>
                    <a:pt x="3267" y="197"/>
                    <a:pt x="3481" y="240"/>
                  </a:cubicBezTo>
                  <a:cubicBezTo>
                    <a:pt x="3483" y="241"/>
                    <a:pt x="3485" y="242"/>
                    <a:pt x="3487" y="242"/>
                  </a:cubicBezTo>
                  <a:cubicBezTo>
                    <a:pt x="3504" y="242"/>
                    <a:pt x="3510" y="208"/>
                    <a:pt x="3491" y="208"/>
                  </a:cubicBezTo>
                  <a:cubicBezTo>
                    <a:pt x="3309" y="143"/>
                    <a:pt x="3106" y="122"/>
                    <a:pt x="2913" y="122"/>
                  </a:cubicBezTo>
                  <a:cubicBezTo>
                    <a:pt x="2720" y="112"/>
                    <a:pt x="2527" y="112"/>
                    <a:pt x="2324" y="112"/>
                  </a:cubicBezTo>
                  <a:lnTo>
                    <a:pt x="2132" y="112"/>
                  </a:lnTo>
                  <a:cubicBezTo>
                    <a:pt x="2132" y="90"/>
                    <a:pt x="2132" y="79"/>
                    <a:pt x="2110" y="79"/>
                  </a:cubicBezTo>
                  <a:cubicBezTo>
                    <a:pt x="1687" y="20"/>
                    <a:pt x="1257" y="1"/>
                    <a:pt x="8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63"/>
            <p:cNvSpPr/>
            <p:nvPr/>
          </p:nvSpPr>
          <p:spPr>
            <a:xfrm>
              <a:off x="2921575" y="2792150"/>
              <a:ext cx="61325" cy="3625"/>
            </a:xfrm>
            <a:custGeom>
              <a:avLst/>
              <a:gdLst/>
              <a:ahLst/>
              <a:cxnLst/>
              <a:rect l="l" t="t" r="r" b="b"/>
              <a:pathLst>
                <a:path w="2453" h="145" extrusionOk="0">
                  <a:moveTo>
                    <a:pt x="22" y="1"/>
                  </a:moveTo>
                  <a:cubicBezTo>
                    <a:pt x="1" y="1"/>
                    <a:pt x="1" y="44"/>
                    <a:pt x="22" y="44"/>
                  </a:cubicBezTo>
                  <a:cubicBezTo>
                    <a:pt x="60" y="43"/>
                    <a:pt x="98" y="43"/>
                    <a:pt x="137" y="43"/>
                  </a:cubicBezTo>
                  <a:cubicBezTo>
                    <a:pt x="730" y="43"/>
                    <a:pt x="1323" y="120"/>
                    <a:pt x="1906" y="140"/>
                  </a:cubicBezTo>
                  <a:cubicBezTo>
                    <a:pt x="2028" y="140"/>
                    <a:pt x="2144" y="145"/>
                    <a:pt x="2262" y="145"/>
                  </a:cubicBezTo>
                  <a:cubicBezTo>
                    <a:pt x="2321" y="145"/>
                    <a:pt x="2381" y="143"/>
                    <a:pt x="2442" y="140"/>
                  </a:cubicBezTo>
                  <a:cubicBezTo>
                    <a:pt x="2452" y="140"/>
                    <a:pt x="2452" y="108"/>
                    <a:pt x="2442" y="108"/>
                  </a:cubicBezTo>
                  <a:cubicBezTo>
                    <a:pt x="2121" y="108"/>
                    <a:pt x="1810" y="97"/>
                    <a:pt x="1500" y="75"/>
                  </a:cubicBezTo>
                  <a:cubicBezTo>
                    <a:pt x="1178" y="54"/>
                    <a:pt x="867" y="33"/>
                    <a:pt x="546" y="11"/>
                  </a:cubicBezTo>
                  <a:cubicBezTo>
                    <a:pt x="375" y="1"/>
                    <a:pt x="193" y="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63"/>
            <p:cNvSpPr/>
            <p:nvPr/>
          </p:nvSpPr>
          <p:spPr>
            <a:xfrm>
              <a:off x="2924775" y="2795375"/>
              <a:ext cx="43125" cy="3500"/>
            </a:xfrm>
            <a:custGeom>
              <a:avLst/>
              <a:gdLst/>
              <a:ahLst/>
              <a:cxnLst/>
              <a:rect l="l" t="t" r="r" b="b"/>
              <a:pathLst>
                <a:path w="1725" h="140" extrusionOk="0">
                  <a:moveTo>
                    <a:pt x="22" y="0"/>
                  </a:moveTo>
                  <a:cubicBezTo>
                    <a:pt x="1" y="0"/>
                    <a:pt x="1" y="43"/>
                    <a:pt x="22" y="43"/>
                  </a:cubicBezTo>
                  <a:cubicBezTo>
                    <a:pt x="172" y="43"/>
                    <a:pt x="323" y="42"/>
                    <a:pt x="472" y="42"/>
                  </a:cubicBezTo>
                  <a:cubicBezTo>
                    <a:pt x="760" y="42"/>
                    <a:pt x="1047" y="47"/>
                    <a:pt x="1329" y="75"/>
                  </a:cubicBezTo>
                  <a:lnTo>
                    <a:pt x="1714" y="139"/>
                  </a:lnTo>
                  <a:cubicBezTo>
                    <a:pt x="1724" y="139"/>
                    <a:pt x="1724" y="118"/>
                    <a:pt x="1714" y="118"/>
                  </a:cubicBezTo>
                  <a:cubicBezTo>
                    <a:pt x="1286" y="11"/>
                    <a:pt x="836" y="0"/>
                    <a:pt x="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63"/>
            <p:cNvSpPr/>
            <p:nvPr/>
          </p:nvSpPr>
          <p:spPr>
            <a:xfrm>
              <a:off x="2937900" y="2797850"/>
              <a:ext cx="25450" cy="1550"/>
            </a:xfrm>
            <a:custGeom>
              <a:avLst/>
              <a:gdLst/>
              <a:ahLst/>
              <a:cxnLst/>
              <a:rect l="l" t="t" r="r" b="b"/>
              <a:pathLst>
                <a:path w="1018" h="62" extrusionOk="0">
                  <a:moveTo>
                    <a:pt x="518" y="0"/>
                  </a:moveTo>
                  <a:cubicBezTo>
                    <a:pt x="350" y="0"/>
                    <a:pt x="183" y="8"/>
                    <a:pt x="22" y="8"/>
                  </a:cubicBezTo>
                  <a:cubicBezTo>
                    <a:pt x="0" y="8"/>
                    <a:pt x="0" y="40"/>
                    <a:pt x="22" y="40"/>
                  </a:cubicBezTo>
                  <a:cubicBezTo>
                    <a:pt x="196" y="40"/>
                    <a:pt x="375" y="31"/>
                    <a:pt x="554" y="31"/>
                  </a:cubicBezTo>
                  <a:cubicBezTo>
                    <a:pt x="704" y="31"/>
                    <a:pt x="856" y="37"/>
                    <a:pt x="1007" y="62"/>
                  </a:cubicBezTo>
                  <a:cubicBezTo>
                    <a:pt x="1018" y="62"/>
                    <a:pt x="1018" y="40"/>
                    <a:pt x="1007" y="40"/>
                  </a:cubicBezTo>
                  <a:cubicBezTo>
                    <a:pt x="847" y="8"/>
                    <a:pt x="682" y="0"/>
                    <a:pt x="5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63"/>
            <p:cNvSpPr/>
            <p:nvPr/>
          </p:nvSpPr>
          <p:spPr>
            <a:xfrm>
              <a:off x="2941150" y="2899425"/>
              <a:ext cx="23525" cy="21025"/>
            </a:xfrm>
            <a:custGeom>
              <a:avLst/>
              <a:gdLst/>
              <a:ahLst/>
              <a:cxnLst/>
              <a:rect l="l" t="t" r="r" b="b"/>
              <a:pathLst>
                <a:path w="941" h="841" extrusionOk="0">
                  <a:moveTo>
                    <a:pt x="21" y="1"/>
                  </a:moveTo>
                  <a:cubicBezTo>
                    <a:pt x="7" y="1"/>
                    <a:pt x="1" y="18"/>
                    <a:pt x="10" y="36"/>
                  </a:cubicBezTo>
                  <a:cubicBezTo>
                    <a:pt x="127" y="196"/>
                    <a:pt x="277" y="346"/>
                    <a:pt x="427" y="486"/>
                  </a:cubicBezTo>
                  <a:cubicBezTo>
                    <a:pt x="577" y="624"/>
                    <a:pt x="738" y="753"/>
                    <a:pt x="920" y="838"/>
                  </a:cubicBezTo>
                  <a:cubicBezTo>
                    <a:pt x="923" y="840"/>
                    <a:pt x="925" y="841"/>
                    <a:pt x="928" y="841"/>
                  </a:cubicBezTo>
                  <a:cubicBezTo>
                    <a:pt x="941" y="841"/>
                    <a:pt x="939" y="817"/>
                    <a:pt x="931" y="817"/>
                  </a:cubicBezTo>
                  <a:cubicBezTo>
                    <a:pt x="577" y="603"/>
                    <a:pt x="277" y="336"/>
                    <a:pt x="31" y="3"/>
                  </a:cubicBezTo>
                  <a:cubicBezTo>
                    <a:pt x="27" y="1"/>
                    <a:pt x="24" y="1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63"/>
            <p:cNvSpPr/>
            <p:nvPr/>
          </p:nvSpPr>
          <p:spPr>
            <a:xfrm>
              <a:off x="2945700" y="2899975"/>
              <a:ext cx="64700" cy="40825"/>
            </a:xfrm>
            <a:custGeom>
              <a:avLst/>
              <a:gdLst/>
              <a:ahLst/>
              <a:cxnLst/>
              <a:rect l="l" t="t" r="r" b="b"/>
              <a:pathLst>
                <a:path w="2588" h="1633" extrusionOk="0">
                  <a:moveTo>
                    <a:pt x="23" y="1"/>
                  </a:moveTo>
                  <a:cubicBezTo>
                    <a:pt x="7" y="1"/>
                    <a:pt x="1" y="27"/>
                    <a:pt x="9" y="45"/>
                  </a:cubicBezTo>
                  <a:cubicBezTo>
                    <a:pt x="278" y="292"/>
                    <a:pt x="577" y="495"/>
                    <a:pt x="856" y="720"/>
                  </a:cubicBezTo>
                  <a:cubicBezTo>
                    <a:pt x="845" y="731"/>
                    <a:pt x="845" y="742"/>
                    <a:pt x="856" y="752"/>
                  </a:cubicBezTo>
                  <a:cubicBezTo>
                    <a:pt x="1037" y="913"/>
                    <a:pt x="1263" y="1042"/>
                    <a:pt x="1477" y="1159"/>
                  </a:cubicBezTo>
                  <a:cubicBezTo>
                    <a:pt x="1701" y="1266"/>
                    <a:pt x="1927" y="1373"/>
                    <a:pt x="2162" y="1470"/>
                  </a:cubicBezTo>
                  <a:cubicBezTo>
                    <a:pt x="2291" y="1523"/>
                    <a:pt x="2419" y="1577"/>
                    <a:pt x="2558" y="1630"/>
                  </a:cubicBezTo>
                  <a:cubicBezTo>
                    <a:pt x="2560" y="1632"/>
                    <a:pt x="2561" y="1633"/>
                    <a:pt x="2563" y="1633"/>
                  </a:cubicBezTo>
                  <a:cubicBezTo>
                    <a:pt x="2574" y="1633"/>
                    <a:pt x="2587" y="1609"/>
                    <a:pt x="2569" y="1609"/>
                  </a:cubicBezTo>
                  <a:cubicBezTo>
                    <a:pt x="2108" y="1416"/>
                    <a:pt x="1648" y="1223"/>
                    <a:pt x="1230" y="956"/>
                  </a:cubicBezTo>
                  <a:cubicBezTo>
                    <a:pt x="1156" y="913"/>
                    <a:pt x="1080" y="859"/>
                    <a:pt x="1006" y="816"/>
                  </a:cubicBezTo>
                  <a:cubicBezTo>
                    <a:pt x="695" y="517"/>
                    <a:pt x="331" y="292"/>
                    <a:pt x="31" y="3"/>
                  </a:cubicBezTo>
                  <a:cubicBezTo>
                    <a:pt x="28" y="1"/>
                    <a:pt x="25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63"/>
            <p:cNvSpPr/>
            <p:nvPr/>
          </p:nvSpPr>
          <p:spPr>
            <a:xfrm>
              <a:off x="2954575" y="2897325"/>
              <a:ext cx="30450" cy="22000"/>
            </a:xfrm>
            <a:custGeom>
              <a:avLst/>
              <a:gdLst/>
              <a:ahLst/>
              <a:cxnLst/>
              <a:rect l="l" t="t" r="r" b="b"/>
              <a:pathLst>
                <a:path w="1218" h="880" extrusionOk="0">
                  <a:moveTo>
                    <a:pt x="29" y="1"/>
                  </a:moveTo>
                  <a:cubicBezTo>
                    <a:pt x="16" y="1"/>
                    <a:pt x="3" y="29"/>
                    <a:pt x="19" y="44"/>
                  </a:cubicBezTo>
                  <a:cubicBezTo>
                    <a:pt x="72" y="141"/>
                    <a:pt x="137" y="248"/>
                    <a:pt x="201" y="344"/>
                  </a:cubicBezTo>
                  <a:cubicBezTo>
                    <a:pt x="201" y="355"/>
                    <a:pt x="211" y="366"/>
                    <a:pt x="222" y="377"/>
                  </a:cubicBezTo>
                  <a:cubicBezTo>
                    <a:pt x="158" y="334"/>
                    <a:pt x="94" y="291"/>
                    <a:pt x="40" y="237"/>
                  </a:cubicBezTo>
                  <a:cubicBezTo>
                    <a:pt x="36" y="234"/>
                    <a:pt x="33" y="232"/>
                    <a:pt x="30" y="232"/>
                  </a:cubicBezTo>
                  <a:cubicBezTo>
                    <a:pt x="13" y="232"/>
                    <a:pt x="1" y="271"/>
                    <a:pt x="19" y="280"/>
                  </a:cubicBezTo>
                  <a:cubicBezTo>
                    <a:pt x="104" y="355"/>
                    <a:pt x="201" y="420"/>
                    <a:pt x="287" y="484"/>
                  </a:cubicBezTo>
                  <a:cubicBezTo>
                    <a:pt x="329" y="537"/>
                    <a:pt x="361" y="591"/>
                    <a:pt x="404" y="634"/>
                  </a:cubicBezTo>
                  <a:cubicBezTo>
                    <a:pt x="409" y="639"/>
                    <a:pt x="414" y="641"/>
                    <a:pt x="417" y="641"/>
                  </a:cubicBezTo>
                  <a:cubicBezTo>
                    <a:pt x="429" y="641"/>
                    <a:pt x="434" y="620"/>
                    <a:pt x="425" y="612"/>
                  </a:cubicBezTo>
                  <a:cubicBezTo>
                    <a:pt x="415" y="591"/>
                    <a:pt x="394" y="570"/>
                    <a:pt x="383" y="548"/>
                  </a:cubicBezTo>
                  <a:lnTo>
                    <a:pt x="383" y="548"/>
                  </a:lnTo>
                  <a:cubicBezTo>
                    <a:pt x="522" y="644"/>
                    <a:pt x="651" y="741"/>
                    <a:pt x="779" y="848"/>
                  </a:cubicBezTo>
                  <a:cubicBezTo>
                    <a:pt x="779" y="851"/>
                    <a:pt x="780" y="852"/>
                    <a:pt x="781" y="852"/>
                  </a:cubicBezTo>
                  <a:cubicBezTo>
                    <a:pt x="784" y="852"/>
                    <a:pt x="789" y="845"/>
                    <a:pt x="789" y="837"/>
                  </a:cubicBezTo>
                  <a:cubicBezTo>
                    <a:pt x="811" y="858"/>
                    <a:pt x="832" y="869"/>
                    <a:pt x="854" y="880"/>
                  </a:cubicBezTo>
                  <a:cubicBezTo>
                    <a:pt x="875" y="880"/>
                    <a:pt x="875" y="858"/>
                    <a:pt x="875" y="848"/>
                  </a:cubicBezTo>
                  <a:cubicBezTo>
                    <a:pt x="854" y="815"/>
                    <a:pt x="811" y="794"/>
                    <a:pt x="789" y="773"/>
                  </a:cubicBezTo>
                  <a:lnTo>
                    <a:pt x="704" y="687"/>
                  </a:lnTo>
                  <a:cubicBezTo>
                    <a:pt x="651" y="623"/>
                    <a:pt x="597" y="558"/>
                    <a:pt x="544" y="484"/>
                  </a:cubicBezTo>
                  <a:cubicBezTo>
                    <a:pt x="532" y="473"/>
                    <a:pt x="511" y="451"/>
                    <a:pt x="501" y="430"/>
                  </a:cubicBezTo>
                  <a:lnTo>
                    <a:pt x="501" y="430"/>
                  </a:lnTo>
                  <a:cubicBezTo>
                    <a:pt x="554" y="462"/>
                    <a:pt x="608" y="494"/>
                    <a:pt x="661" y="537"/>
                  </a:cubicBezTo>
                  <a:cubicBezTo>
                    <a:pt x="758" y="601"/>
                    <a:pt x="843" y="665"/>
                    <a:pt x="929" y="730"/>
                  </a:cubicBezTo>
                  <a:cubicBezTo>
                    <a:pt x="939" y="741"/>
                    <a:pt x="951" y="741"/>
                    <a:pt x="951" y="751"/>
                  </a:cubicBezTo>
                  <a:lnTo>
                    <a:pt x="961" y="751"/>
                  </a:lnTo>
                  <a:cubicBezTo>
                    <a:pt x="972" y="762"/>
                    <a:pt x="972" y="762"/>
                    <a:pt x="982" y="762"/>
                  </a:cubicBezTo>
                  <a:cubicBezTo>
                    <a:pt x="984" y="764"/>
                    <a:pt x="986" y="765"/>
                    <a:pt x="988" y="765"/>
                  </a:cubicBezTo>
                  <a:cubicBezTo>
                    <a:pt x="996" y="765"/>
                    <a:pt x="1002" y="749"/>
                    <a:pt x="993" y="741"/>
                  </a:cubicBezTo>
                  <a:lnTo>
                    <a:pt x="982" y="730"/>
                  </a:lnTo>
                  <a:cubicBezTo>
                    <a:pt x="982" y="719"/>
                    <a:pt x="982" y="719"/>
                    <a:pt x="972" y="708"/>
                  </a:cubicBezTo>
                  <a:cubicBezTo>
                    <a:pt x="939" y="655"/>
                    <a:pt x="897" y="601"/>
                    <a:pt x="854" y="558"/>
                  </a:cubicBezTo>
                  <a:cubicBezTo>
                    <a:pt x="822" y="505"/>
                    <a:pt x="779" y="451"/>
                    <a:pt x="747" y="408"/>
                  </a:cubicBezTo>
                  <a:lnTo>
                    <a:pt x="747" y="408"/>
                  </a:lnTo>
                  <a:cubicBezTo>
                    <a:pt x="801" y="441"/>
                    <a:pt x="854" y="484"/>
                    <a:pt x="908" y="516"/>
                  </a:cubicBezTo>
                  <a:cubicBezTo>
                    <a:pt x="918" y="527"/>
                    <a:pt x="918" y="537"/>
                    <a:pt x="929" y="548"/>
                  </a:cubicBezTo>
                  <a:lnTo>
                    <a:pt x="1058" y="708"/>
                  </a:lnTo>
                  <a:cubicBezTo>
                    <a:pt x="1079" y="730"/>
                    <a:pt x="1100" y="751"/>
                    <a:pt x="1122" y="784"/>
                  </a:cubicBezTo>
                  <a:cubicBezTo>
                    <a:pt x="1143" y="794"/>
                    <a:pt x="1165" y="826"/>
                    <a:pt x="1196" y="826"/>
                  </a:cubicBezTo>
                  <a:cubicBezTo>
                    <a:pt x="1199" y="828"/>
                    <a:pt x="1202" y="829"/>
                    <a:pt x="1204" y="829"/>
                  </a:cubicBezTo>
                  <a:cubicBezTo>
                    <a:pt x="1218" y="829"/>
                    <a:pt x="1218" y="804"/>
                    <a:pt x="1218" y="794"/>
                  </a:cubicBezTo>
                  <a:cubicBezTo>
                    <a:pt x="1207" y="762"/>
                    <a:pt x="1175" y="751"/>
                    <a:pt x="1154" y="730"/>
                  </a:cubicBezTo>
                  <a:cubicBezTo>
                    <a:pt x="1132" y="698"/>
                    <a:pt x="1111" y="677"/>
                    <a:pt x="1089" y="655"/>
                  </a:cubicBezTo>
                  <a:cubicBezTo>
                    <a:pt x="1079" y="644"/>
                    <a:pt x="1068" y="634"/>
                    <a:pt x="1058" y="612"/>
                  </a:cubicBezTo>
                  <a:lnTo>
                    <a:pt x="1058" y="612"/>
                  </a:lnTo>
                  <a:cubicBezTo>
                    <a:pt x="1079" y="634"/>
                    <a:pt x="1089" y="644"/>
                    <a:pt x="1111" y="655"/>
                  </a:cubicBezTo>
                  <a:cubicBezTo>
                    <a:pt x="1113" y="657"/>
                    <a:pt x="1115" y="658"/>
                    <a:pt x="1117" y="658"/>
                  </a:cubicBezTo>
                  <a:cubicBezTo>
                    <a:pt x="1125" y="658"/>
                    <a:pt x="1130" y="644"/>
                    <a:pt x="1122" y="644"/>
                  </a:cubicBezTo>
                  <a:lnTo>
                    <a:pt x="993" y="548"/>
                  </a:lnTo>
                  <a:cubicBezTo>
                    <a:pt x="982" y="537"/>
                    <a:pt x="972" y="516"/>
                    <a:pt x="961" y="505"/>
                  </a:cubicBezTo>
                  <a:cubicBezTo>
                    <a:pt x="875" y="398"/>
                    <a:pt x="801" y="291"/>
                    <a:pt x="715" y="184"/>
                  </a:cubicBezTo>
                  <a:cubicBezTo>
                    <a:pt x="711" y="180"/>
                    <a:pt x="707" y="178"/>
                    <a:pt x="703" y="178"/>
                  </a:cubicBezTo>
                  <a:cubicBezTo>
                    <a:pt x="687" y="178"/>
                    <a:pt x="674" y="210"/>
                    <a:pt x="682" y="227"/>
                  </a:cubicBezTo>
                  <a:cubicBezTo>
                    <a:pt x="747" y="301"/>
                    <a:pt x="801" y="377"/>
                    <a:pt x="854" y="451"/>
                  </a:cubicBezTo>
                  <a:cubicBezTo>
                    <a:pt x="801" y="408"/>
                    <a:pt x="747" y="377"/>
                    <a:pt x="694" y="344"/>
                  </a:cubicBezTo>
                  <a:cubicBezTo>
                    <a:pt x="640" y="259"/>
                    <a:pt x="575" y="163"/>
                    <a:pt x="511" y="77"/>
                  </a:cubicBezTo>
                  <a:cubicBezTo>
                    <a:pt x="506" y="70"/>
                    <a:pt x="501" y="67"/>
                    <a:pt x="496" y="67"/>
                  </a:cubicBezTo>
                  <a:cubicBezTo>
                    <a:pt x="478" y="67"/>
                    <a:pt x="463" y="105"/>
                    <a:pt x="479" y="130"/>
                  </a:cubicBezTo>
                  <a:lnTo>
                    <a:pt x="575" y="259"/>
                  </a:lnTo>
                  <a:cubicBezTo>
                    <a:pt x="565" y="259"/>
                    <a:pt x="554" y="248"/>
                    <a:pt x="554" y="248"/>
                  </a:cubicBezTo>
                  <a:cubicBezTo>
                    <a:pt x="551" y="247"/>
                    <a:pt x="548" y="246"/>
                    <a:pt x="546" y="246"/>
                  </a:cubicBezTo>
                  <a:cubicBezTo>
                    <a:pt x="533" y="246"/>
                    <a:pt x="534" y="270"/>
                    <a:pt x="544" y="270"/>
                  </a:cubicBezTo>
                  <a:cubicBezTo>
                    <a:pt x="565" y="291"/>
                    <a:pt x="586" y="301"/>
                    <a:pt x="618" y="323"/>
                  </a:cubicBezTo>
                  <a:cubicBezTo>
                    <a:pt x="640" y="366"/>
                    <a:pt x="672" y="408"/>
                    <a:pt x="704" y="451"/>
                  </a:cubicBezTo>
                  <a:cubicBezTo>
                    <a:pt x="736" y="494"/>
                    <a:pt x="779" y="548"/>
                    <a:pt x="811" y="591"/>
                  </a:cubicBezTo>
                  <a:cubicBezTo>
                    <a:pt x="768" y="558"/>
                    <a:pt x="725" y="527"/>
                    <a:pt x="682" y="505"/>
                  </a:cubicBezTo>
                  <a:cubicBezTo>
                    <a:pt x="597" y="451"/>
                    <a:pt x="522" y="398"/>
                    <a:pt x="437" y="334"/>
                  </a:cubicBezTo>
                  <a:cubicBezTo>
                    <a:pt x="383" y="248"/>
                    <a:pt x="329" y="151"/>
                    <a:pt x="276" y="66"/>
                  </a:cubicBezTo>
                  <a:cubicBezTo>
                    <a:pt x="272" y="56"/>
                    <a:pt x="267" y="52"/>
                    <a:pt x="262" y="52"/>
                  </a:cubicBezTo>
                  <a:cubicBezTo>
                    <a:pt x="249" y="52"/>
                    <a:pt x="236" y="72"/>
                    <a:pt x="244" y="87"/>
                  </a:cubicBezTo>
                  <a:cubicBezTo>
                    <a:pt x="276" y="151"/>
                    <a:pt x="308" y="205"/>
                    <a:pt x="340" y="270"/>
                  </a:cubicBezTo>
                  <a:cubicBezTo>
                    <a:pt x="338" y="268"/>
                    <a:pt x="337" y="267"/>
                    <a:pt x="335" y="267"/>
                  </a:cubicBezTo>
                  <a:cubicBezTo>
                    <a:pt x="327" y="267"/>
                    <a:pt x="320" y="293"/>
                    <a:pt x="329" y="301"/>
                  </a:cubicBezTo>
                  <a:cubicBezTo>
                    <a:pt x="351" y="323"/>
                    <a:pt x="372" y="334"/>
                    <a:pt x="394" y="355"/>
                  </a:cubicBezTo>
                  <a:cubicBezTo>
                    <a:pt x="437" y="408"/>
                    <a:pt x="468" y="473"/>
                    <a:pt x="511" y="527"/>
                  </a:cubicBezTo>
                  <a:lnTo>
                    <a:pt x="640" y="687"/>
                  </a:lnTo>
                  <a:cubicBezTo>
                    <a:pt x="532" y="601"/>
                    <a:pt x="425" y="527"/>
                    <a:pt x="308" y="441"/>
                  </a:cubicBezTo>
                  <a:cubicBezTo>
                    <a:pt x="276" y="398"/>
                    <a:pt x="254" y="355"/>
                    <a:pt x="222" y="313"/>
                  </a:cubicBezTo>
                  <a:cubicBezTo>
                    <a:pt x="158" y="216"/>
                    <a:pt x="104" y="109"/>
                    <a:pt x="40" y="13"/>
                  </a:cubicBezTo>
                  <a:cubicBezTo>
                    <a:pt x="37" y="4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63"/>
            <p:cNvSpPr/>
            <p:nvPr/>
          </p:nvSpPr>
          <p:spPr>
            <a:xfrm>
              <a:off x="2983275" y="2907875"/>
              <a:ext cx="10250" cy="10175"/>
            </a:xfrm>
            <a:custGeom>
              <a:avLst/>
              <a:gdLst/>
              <a:ahLst/>
              <a:cxnLst/>
              <a:rect l="l" t="t" r="r" b="b"/>
              <a:pathLst>
                <a:path w="410" h="407" extrusionOk="0">
                  <a:moveTo>
                    <a:pt x="23" y="1"/>
                  </a:moveTo>
                  <a:cubicBezTo>
                    <a:pt x="9" y="1"/>
                    <a:pt x="0" y="21"/>
                    <a:pt x="17" y="29"/>
                  </a:cubicBezTo>
                  <a:cubicBezTo>
                    <a:pt x="59" y="105"/>
                    <a:pt x="124" y="169"/>
                    <a:pt x="188" y="233"/>
                  </a:cubicBezTo>
                  <a:cubicBezTo>
                    <a:pt x="241" y="297"/>
                    <a:pt x="305" y="351"/>
                    <a:pt x="381" y="404"/>
                  </a:cubicBezTo>
                  <a:cubicBezTo>
                    <a:pt x="384" y="406"/>
                    <a:pt x="386" y="407"/>
                    <a:pt x="389" y="407"/>
                  </a:cubicBezTo>
                  <a:cubicBezTo>
                    <a:pt x="404" y="407"/>
                    <a:pt x="410" y="382"/>
                    <a:pt x="391" y="372"/>
                  </a:cubicBezTo>
                  <a:cubicBezTo>
                    <a:pt x="327" y="308"/>
                    <a:pt x="263" y="255"/>
                    <a:pt x="198" y="201"/>
                  </a:cubicBezTo>
                  <a:cubicBezTo>
                    <a:pt x="145" y="136"/>
                    <a:pt x="81" y="72"/>
                    <a:pt x="38" y="8"/>
                  </a:cubicBezTo>
                  <a:cubicBezTo>
                    <a:pt x="33" y="3"/>
                    <a:pt x="28" y="1"/>
                    <a:pt x="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63"/>
            <p:cNvSpPr/>
            <p:nvPr/>
          </p:nvSpPr>
          <p:spPr>
            <a:xfrm>
              <a:off x="3074700" y="2794750"/>
              <a:ext cx="107350" cy="180525"/>
            </a:xfrm>
            <a:custGeom>
              <a:avLst/>
              <a:gdLst/>
              <a:ahLst/>
              <a:cxnLst/>
              <a:rect l="l" t="t" r="r" b="b"/>
              <a:pathLst>
                <a:path w="4294" h="7221" extrusionOk="0">
                  <a:moveTo>
                    <a:pt x="2004" y="6676"/>
                  </a:moveTo>
                  <a:cubicBezTo>
                    <a:pt x="2068" y="6740"/>
                    <a:pt x="2121" y="6793"/>
                    <a:pt x="2185" y="6846"/>
                  </a:cubicBezTo>
                  <a:lnTo>
                    <a:pt x="2173" y="6846"/>
                  </a:lnTo>
                  <a:lnTo>
                    <a:pt x="2004" y="6676"/>
                  </a:lnTo>
                  <a:close/>
                  <a:moveTo>
                    <a:pt x="2356" y="7060"/>
                  </a:moveTo>
                  <a:cubicBezTo>
                    <a:pt x="2399" y="7071"/>
                    <a:pt x="2442" y="7071"/>
                    <a:pt x="2484" y="7071"/>
                  </a:cubicBezTo>
                  <a:cubicBezTo>
                    <a:pt x="2495" y="7081"/>
                    <a:pt x="2516" y="7092"/>
                    <a:pt x="2527" y="7103"/>
                  </a:cubicBezTo>
                  <a:cubicBezTo>
                    <a:pt x="2323" y="7103"/>
                    <a:pt x="2120" y="7092"/>
                    <a:pt x="1916" y="7081"/>
                  </a:cubicBezTo>
                  <a:lnTo>
                    <a:pt x="2035" y="7081"/>
                  </a:lnTo>
                  <a:cubicBezTo>
                    <a:pt x="2142" y="7071"/>
                    <a:pt x="2249" y="7071"/>
                    <a:pt x="2356" y="7060"/>
                  </a:cubicBezTo>
                  <a:close/>
                  <a:moveTo>
                    <a:pt x="2602" y="7081"/>
                  </a:moveTo>
                  <a:cubicBezTo>
                    <a:pt x="2806" y="7092"/>
                    <a:pt x="3020" y="7103"/>
                    <a:pt x="3234" y="7114"/>
                  </a:cubicBezTo>
                  <a:cubicBezTo>
                    <a:pt x="3041" y="7114"/>
                    <a:pt x="2837" y="7114"/>
                    <a:pt x="2645" y="7103"/>
                  </a:cubicBezTo>
                  <a:cubicBezTo>
                    <a:pt x="2623" y="7092"/>
                    <a:pt x="2613" y="7092"/>
                    <a:pt x="2602" y="7081"/>
                  </a:cubicBezTo>
                  <a:close/>
                  <a:moveTo>
                    <a:pt x="217" y="1"/>
                  </a:moveTo>
                  <a:cubicBezTo>
                    <a:pt x="212" y="1"/>
                    <a:pt x="207" y="5"/>
                    <a:pt x="203" y="14"/>
                  </a:cubicBezTo>
                  <a:cubicBezTo>
                    <a:pt x="182" y="79"/>
                    <a:pt x="160" y="154"/>
                    <a:pt x="150" y="218"/>
                  </a:cubicBezTo>
                  <a:lnTo>
                    <a:pt x="139" y="228"/>
                  </a:lnTo>
                  <a:cubicBezTo>
                    <a:pt x="0" y="689"/>
                    <a:pt x="75" y="1192"/>
                    <a:pt x="107" y="1663"/>
                  </a:cubicBezTo>
                  <a:cubicBezTo>
                    <a:pt x="139" y="2210"/>
                    <a:pt x="203" y="2745"/>
                    <a:pt x="332" y="3281"/>
                  </a:cubicBezTo>
                  <a:cubicBezTo>
                    <a:pt x="396" y="3538"/>
                    <a:pt x="460" y="3794"/>
                    <a:pt x="546" y="4051"/>
                  </a:cubicBezTo>
                  <a:cubicBezTo>
                    <a:pt x="610" y="4244"/>
                    <a:pt x="686" y="4437"/>
                    <a:pt x="760" y="4630"/>
                  </a:cubicBezTo>
                  <a:cubicBezTo>
                    <a:pt x="931" y="5058"/>
                    <a:pt x="1135" y="5486"/>
                    <a:pt x="1371" y="5882"/>
                  </a:cubicBezTo>
                  <a:cubicBezTo>
                    <a:pt x="1574" y="6225"/>
                    <a:pt x="1809" y="6557"/>
                    <a:pt x="2099" y="6835"/>
                  </a:cubicBezTo>
                  <a:cubicBezTo>
                    <a:pt x="1895" y="6824"/>
                    <a:pt x="1681" y="6814"/>
                    <a:pt x="1467" y="6803"/>
                  </a:cubicBezTo>
                  <a:cubicBezTo>
                    <a:pt x="1349" y="6803"/>
                    <a:pt x="1231" y="6793"/>
                    <a:pt x="1114" y="6793"/>
                  </a:cubicBezTo>
                  <a:cubicBezTo>
                    <a:pt x="1007" y="6793"/>
                    <a:pt x="889" y="6793"/>
                    <a:pt x="771" y="6814"/>
                  </a:cubicBezTo>
                  <a:cubicBezTo>
                    <a:pt x="739" y="6824"/>
                    <a:pt x="750" y="6878"/>
                    <a:pt x="781" y="6878"/>
                  </a:cubicBezTo>
                  <a:cubicBezTo>
                    <a:pt x="878" y="6900"/>
                    <a:pt x="985" y="6889"/>
                    <a:pt x="1081" y="6900"/>
                  </a:cubicBezTo>
                  <a:lnTo>
                    <a:pt x="589" y="6900"/>
                  </a:lnTo>
                  <a:cubicBezTo>
                    <a:pt x="557" y="6900"/>
                    <a:pt x="557" y="6953"/>
                    <a:pt x="589" y="6953"/>
                  </a:cubicBezTo>
                  <a:cubicBezTo>
                    <a:pt x="664" y="6964"/>
                    <a:pt x="728" y="6964"/>
                    <a:pt x="803" y="6964"/>
                  </a:cubicBezTo>
                  <a:lnTo>
                    <a:pt x="803" y="6996"/>
                  </a:lnTo>
                  <a:cubicBezTo>
                    <a:pt x="632" y="6974"/>
                    <a:pt x="460" y="6953"/>
                    <a:pt x="289" y="6921"/>
                  </a:cubicBezTo>
                  <a:cubicBezTo>
                    <a:pt x="268" y="6921"/>
                    <a:pt x="268" y="6974"/>
                    <a:pt x="289" y="6985"/>
                  </a:cubicBezTo>
                  <a:cubicBezTo>
                    <a:pt x="525" y="7038"/>
                    <a:pt x="771" y="7081"/>
                    <a:pt x="1007" y="7114"/>
                  </a:cubicBezTo>
                  <a:cubicBezTo>
                    <a:pt x="1264" y="7135"/>
                    <a:pt x="1510" y="7167"/>
                    <a:pt x="1767" y="7178"/>
                  </a:cubicBezTo>
                  <a:cubicBezTo>
                    <a:pt x="2270" y="7210"/>
                    <a:pt x="2773" y="7210"/>
                    <a:pt x="3287" y="7210"/>
                  </a:cubicBezTo>
                  <a:cubicBezTo>
                    <a:pt x="3565" y="7221"/>
                    <a:pt x="3834" y="7221"/>
                    <a:pt x="4112" y="7221"/>
                  </a:cubicBezTo>
                  <a:cubicBezTo>
                    <a:pt x="4155" y="7221"/>
                    <a:pt x="4165" y="7167"/>
                    <a:pt x="4144" y="7135"/>
                  </a:cubicBezTo>
                  <a:lnTo>
                    <a:pt x="4165" y="7135"/>
                  </a:lnTo>
                  <a:cubicBezTo>
                    <a:pt x="4208" y="7135"/>
                    <a:pt x="4219" y="7081"/>
                    <a:pt x="4198" y="7050"/>
                  </a:cubicBezTo>
                  <a:lnTo>
                    <a:pt x="4251" y="7050"/>
                  </a:lnTo>
                  <a:cubicBezTo>
                    <a:pt x="4294" y="7050"/>
                    <a:pt x="4294" y="6964"/>
                    <a:pt x="4251" y="6964"/>
                  </a:cubicBezTo>
                  <a:lnTo>
                    <a:pt x="4101" y="6964"/>
                  </a:lnTo>
                  <a:cubicBezTo>
                    <a:pt x="4101" y="6936"/>
                    <a:pt x="4093" y="6908"/>
                    <a:pt x="4063" y="6908"/>
                  </a:cubicBezTo>
                  <a:cubicBezTo>
                    <a:pt x="4058" y="6908"/>
                    <a:pt x="4053" y="6909"/>
                    <a:pt x="4048" y="6910"/>
                  </a:cubicBezTo>
                  <a:cubicBezTo>
                    <a:pt x="4026" y="6910"/>
                    <a:pt x="3994" y="6910"/>
                    <a:pt x="3972" y="6921"/>
                  </a:cubicBezTo>
                  <a:cubicBezTo>
                    <a:pt x="3983" y="6910"/>
                    <a:pt x="3994" y="6889"/>
                    <a:pt x="3994" y="6878"/>
                  </a:cubicBezTo>
                  <a:cubicBezTo>
                    <a:pt x="3994" y="6859"/>
                    <a:pt x="3986" y="6823"/>
                    <a:pt x="3960" y="6823"/>
                  </a:cubicBezTo>
                  <a:cubicBezTo>
                    <a:pt x="3957" y="6823"/>
                    <a:pt x="3954" y="6823"/>
                    <a:pt x="3951" y="6824"/>
                  </a:cubicBezTo>
                  <a:cubicBezTo>
                    <a:pt x="3876" y="6835"/>
                    <a:pt x="3791" y="6846"/>
                    <a:pt x="3715" y="6846"/>
                  </a:cubicBezTo>
                  <a:cubicBezTo>
                    <a:pt x="3737" y="6814"/>
                    <a:pt x="3758" y="6781"/>
                    <a:pt x="3791" y="6750"/>
                  </a:cubicBezTo>
                  <a:cubicBezTo>
                    <a:pt x="3801" y="6739"/>
                    <a:pt x="3791" y="6717"/>
                    <a:pt x="3780" y="6717"/>
                  </a:cubicBezTo>
                  <a:cubicBezTo>
                    <a:pt x="3773" y="6714"/>
                    <a:pt x="3768" y="6713"/>
                    <a:pt x="3763" y="6713"/>
                  </a:cubicBezTo>
                  <a:cubicBezTo>
                    <a:pt x="3752" y="6713"/>
                    <a:pt x="3745" y="6720"/>
                    <a:pt x="3737" y="6728"/>
                  </a:cubicBezTo>
                  <a:cubicBezTo>
                    <a:pt x="3705" y="6771"/>
                    <a:pt x="3673" y="6814"/>
                    <a:pt x="3630" y="6857"/>
                  </a:cubicBezTo>
                  <a:cubicBezTo>
                    <a:pt x="3456" y="6869"/>
                    <a:pt x="3278" y="6875"/>
                    <a:pt x="3101" y="6875"/>
                  </a:cubicBezTo>
                  <a:cubicBezTo>
                    <a:pt x="2973" y="6875"/>
                    <a:pt x="2846" y="6872"/>
                    <a:pt x="2720" y="6867"/>
                  </a:cubicBezTo>
                  <a:cubicBezTo>
                    <a:pt x="2570" y="6867"/>
                    <a:pt x="2430" y="6857"/>
                    <a:pt x="2292" y="6846"/>
                  </a:cubicBezTo>
                  <a:cubicBezTo>
                    <a:pt x="2249" y="6814"/>
                    <a:pt x="2206" y="6771"/>
                    <a:pt x="2163" y="6728"/>
                  </a:cubicBezTo>
                  <a:cubicBezTo>
                    <a:pt x="1992" y="6567"/>
                    <a:pt x="1831" y="6396"/>
                    <a:pt x="1692" y="6203"/>
                  </a:cubicBezTo>
                  <a:cubicBezTo>
                    <a:pt x="1403" y="5796"/>
                    <a:pt x="1167" y="5358"/>
                    <a:pt x="953" y="4897"/>
                  </a:cubicBezTo>
                  <a:cubicBezTo>
                    <a:pt x="739" y="4437"/>
                    <a:pt x="567" y="3955"/>
                    <a:pt x="439" y="3452"/>
                  </a:cubicBezTo>
                  <a:cubicBezTo>
                    <a:pt x="300" y="2927"/>
                    <a:pt x="214" y="2381"/>
                    <a:pt x="172" y="1846"/>
                  </a:cubicBezTo>
                  <a:cubicBezTo>
                    <a:pt x="172" y="1781"/>
                    <a:pt x="160" y="1717"/>
                    <a:pt x="160" y="1653"/>
                  </a:cubicBezTo>
                  <a:cubicBezTo>
                    <a:pt x="150" y="1406"/>
                    <a:pt x="150" y="1171"/>
                    <a:pt x="139" y="925"/>
                  </a:cubicBezTo>
                  <a:cubicBezTo>
                    <a:pt x="139" y="754"/>
                    <a:pt x="129" y="571"/>
                    <a:pt x="150" y="400"/>
                  </a:cubicBezTo>
                  <a:cubicBezTo>
                    <a:pt x="160" y="347"/>
                    <a:pt x="172" y="293"/>
                    <a:pt x="193" y="240"/>
                  </a:cubicBezTo>
                  <a:cubicBezTo>
                    <a:pt x="193" y="228"/>
                    <a:pt x="193" y="218"/>
                    <a:pt x="182" y="207"/>
                  </a:cubicBezTo>
                  <a:cubicBezTo>
                    <a:pt x="193" y="143"/>
                    <a:pt x="214" y="90"/>
                    <a:pt x="236" y="36"/>
                  </a:cubicBezTo>
                  <a:cubicBezTo>
                    <a:pt x="243" y="21"/>
                    <a:pt x="230" y="1"/>
                    <a:pt x="2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63"/>
            <p:cNvSpPr/>
            <p:nvPr/>
          </p:nvSpPr>
          <p:spPr>
            <a:xfrm>
              <a:off x="3104675" y="2973650"/>
              <a:ext cx="75525" cy="4325"/>
            </a:xfrm>
            <a:custGeom>
              <a:avLst/>
              <a:gdLst/>
              <a:ahLst/>
              <a:cxnLst/>
              <a:rect l="l" t="t" r="r" b="b"/>
              <a:pathLst>
                <a:path w="3021" h="173" extrusionOk="0">
                  <a:moveTo>
                    <a:pt x="32" y="1"/>
                  </a:moveTo>
                  <a:cubicBezTo>
                    <a:pt x="1" y="1"/>
                    <a:pt x="1" y="75"/>
                    <a:pt x="32" y="75"/>
                  </a:cubicBezTo>
                  <a:cubicBezTo>
                    <a:pt x="670" y="165"/>
                    <a:pt x="1316" y="172"/>
                    <a:pt x="1956" y="172"/>
                  </a:cubicBezTo>
                  <a:cubicBezTo>
                    <a:pt x="2079" y="172"/>
                    <a:pt x="2201" y="172"/>
                    <a:pt x="2324" y="172"/>
                  </a:cubicBezTo>
                  <a:cubicBezTo>
                    <a:pt x="2538" y="172"/>
                    <a:pt x="2752" y="161"/>
                    <a:pt x="2966" y="161"/>
                  </a:cubicBezTo>
                  <a:cubicBezTo>
                    <a:pt x="3020" y="161"/>
                    <a:pt x="3020" y="75"/>
                    <a:pt x="2966" y="75"/>
                  </a:cubicBezTo>
                  <a:cubicBezTo>
                    <a:pt x="2706" y="75"/>
                    <a:pt x="2446" y="77"/>
                    <a:pt x="2186" y="77"/>
                  </a:cubicBezTo>
                  <a:cubicBezTo>
                    <a:pt x="1686" y="77"/>
                    <a:pt x="1186" y="72"/>
                    <a:pt x="686" y="44"/>
                  </a:cubicBezTo>
                  <a:cubicBezTo>
                    <a:pt x="472" y="32"/>
                    <a:pt x="246" y="22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63"/>
            <p:cNvSpPr/>
            <p:nvPr/>
          </p:nvSpPr>
          <p:spPr>
            <a:xfrm>
              <a:off x="3124475" y="2979275"/>
              <a:ext cx="42325" cy="4050"/>
            </a:xfrm>
            <a:custGeom>
              <a:avLst/>
              <a:gdLst/>
              <a:ahLst/>
              <a:cxnLst/>
              <a:rect l="l" t="t" r="r" b="b"/>
              <a:pathLst>
                <a:path w="1693" h="162" extrusionOk="0">
                  <a:moveTo>
                    <a:pt x="386" y="0"/>
                  </a:moveTo>
                  <a:cubicBezTo>
                    <a:pt x="268" y="0"/>
                    <a:pt x="140" y="0"/>
                    <a:pt x="22" y="11"/>
                  </a:cubicBezTo>
                  <a:cubicBezTo>
                    <a:pt x="1" y="11"/>
                    <a:pt x="1" y="54"/>
                    <a:pt x="22" y="54"/>
                  </a:cubicBezTo>
                  <a:cubicBezTo>
                    <a:pt x="236" y="64"/>
                    <a:pt x="439" y="86"/>
                    <a:pt x="654" y="107"/>
                  </a:cubicBezTo>
                  <a:cubicBezTo>
                    <a:pt x="857" y="129"/>
                    <a:pt x="1072" y="150"/>
                    <a:pt x="1286" y="161"/>
                  </a:cubicBezTo>
                  <a:lnTo>
                    <a:pt x="1639" y="161"/>
                  </a:lnTo>
                  <a:cubicBezTo>
                    <a:pt x="1693" y="161"/>
                    <a:pt x="1693" y="64"/>
                    <a:pt x="1639" y="64"/>
                  </a:cubicBezTo>
                  <a:cubicBezTo>
                    <a:pt x="1606" y="65"/>
                    <a:pt x="1573" y="66"/>
                    <a:pt x="1540" y="66"/>
                  </a:cubicBezTo>
                  <a:cubicBezTo>
                    <a:pt x="1155" y="66"/>
                    <a:pt x="770" y="10"/>
                    <a:pt x="3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63"/>
            <p:cNvSpPr/>
            <p:nvPr/>
          </p:nvSpPr>
          <p:spPr>
            <a:xfrm>
              <a:off x="3130900" y="2984325"/>
              <a:ext cx="32425" cy="3000"/>
            </a:xfrm>
            <a:custGeom>
              <a:avLst/>
              <a:gdLst/>
              <a:ahLst/>
              <a:cxnLst/>
              <a:rect l="l" t="t" r="r" b="b"/>
              <a:pathLst>
                <a:path w="1297" h="120" extrusionOk="0">
                  <a:moveTo>
                    <a:pt x="289" y="0"/>
                  </a:moveTo>
                  <a:cubicBezTo>
                    <a:pt x="203" y="0"/>
                    <a:pt x="118" y="3"/>
                    <a:pt x="33" y="12"/>
                  </a:cubicBezTo>
                  <a:cubicBezTo>
                    <a:pt x="1" y="12"/>
                    <a:pt x="1" y="77"/>
                    <a:pt x="33" y="77"/>
                  </a:cubicBezTo>
                  <a:cubicBezTo>
                    <a:pt x="236" y="98"/>
                    <a:pt x="439" y="98"/>
                    <a:pt x="643" y="109"/>
                  </a:cubicBezTo>
                  <a:cubicBezTo>
                    <a:pt x="846" y="109"/>
                    <a:pt x="1050" y="119"/>
                    <a:pt x="1253" y="119"/>
                  </a:cubicBezTo>
                  <a:cubicBezTo>
                    <a:pt x="1296" y="119"/>
                    <a:pt x="1296" y="23"/>
                    <a:pt x="1253" y="23"/>
                  </a:cubicBezTo>
                  <a:cubicBezTo>
                    <a:pt x="1050" y="23"/>
                    <a:pt x="846" y="12"/>
                    <a:pt x="643" y="12"/>
                  </a:cubicBezTo>
                  <a:cubicBezTo>
                    <a:pt x="525" y="6"/>
                    <a:pt x="407" y="0"/>
                    <a:pt x="2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63"/>
            <p:cNvSpPr/>
            <p:nvPr/>
          </p:nvSpPr>
          <p:spPr>
            <a:xfrm>
              <a:off x="3135200" y="2988650"/>
              <a:ext cx="22500" cy="2425"/>
            </a:xfrm>
            <a:custGeom>
              <a:avLst/>
              <a:gdLst/>
              <a:ahLst/>
              <a:cxnLst/>
              <a:rect l="l" t="t" r="r" b="b"/>
              <a:pathLst>
                <a:path w="900" h="97" extrusionOk="0">
                  <a:moveTo>
                    <a:pt x="857" y="0"/>
                  </a:moveTo>
                  <a:cubicBezTo>
                    <a:pt x="752" y="24"/>
                    <a:pt x="649" y="36"/>
                    <a:pt x="544" y="36"/>
                  </a:cubicBezTo>
                  <a:cubicBezTo>
                    <a:pt x="509" y="36"/>
                    <a:pt x="474" y="35"/>
                    <a:pt x="439" y="32"/>
                  </a:cubicBezTo>
                  <a:cubicBezTo>
                    <a:pt x="346" y="32"/>
                    <a:pt x="253" y="27"/>
                    <a:pt x="164" y="27"/>
                  </a:cubicBezTo>
                  <a:cubicBezTo>
                    <a:pt x="119" y="27"/>
                    <a:pt x="75" y="29"/>
                    <a:pt x="32" y="32"/>
                  </a:cubicBezTo>
                  <a:cubicBezTo>
                    <a:pt x="0" y="32"/>
                    <a:pt x="0" y="86"/>
                    <a:pt x="32" y="86"/>
                  </a:cubicBezTo>
                  <a:cubicBezTo>
                    <a:pt x="172" y="96"/>
                    <a:pt x="310" y="96"/>
                    <a:pt x="450" y="96"/>
                  </a:cubicBezTo>
                  <a:cubicBezTo>
                    <a:pt x="589" y="96"/>
                    <a:pt x="728" y="96"/>
                    <a:pt x="867" y="65"/>
                  </a:cubicBezTo>
                  <a:cubicBezTo>
                    <a:pt x="900" y="53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63"/>
            <p:cNvSpPr/>
            <p:nvPr/>
          </p:nvSpPr>
          <p:spPr>
            <a:xfrm>
              <a:off x="3116450" y="2878475"/>
              <a:ext cx="5650" cy="20100"/>
            </a:xfrm>
            <a:custGeom>
              <a:avLst/>
              <a:gdLst/>
              <a:ahLst/>
              <a:cxnLst/>
              <a:rect l="l" t="t" r="r" b="b"/>
              <a:pathLst>
                <a:path w="226" h="804" extrusionOk="0">
                  <a:moveTo>
                    <a:pt x="37" y="0"/>
                  </a:moveTo>
                  <a:cubicBezTo>
                    <a:pt x="22" y="0"/>
                    <a:pt x="1" y="14"/>
                    <a:pt x="1" y="27"/>
                  </a:cubicBezTo>
                  <a:cubicBezTo>
                    <a:pt x="22" y="167"/>
                    <a:pt x="32" y="306"/>
                    <a:pt x="54" y="445"/>
                  </a:cubicBezTo>
                  <a:cubicBezTo>
                    <a:pt x="65" y="520"/>
                    <a:pt x="75" y="595"/>
                    <a:pt x="97" y="660"/>
                  </a:cubicBezTo>
                  <a:cubicBezTo>
                    <a:pt x="118" y="713"/>
                    <a:pt x="151" y="777"/>
                    <a:pt x="204" y="798"/>
                  </a:cubicBezTo>
                  <a:cubicBezTo>
                    <a:pt x="207" y="802"/>
                    <a:pt x="210" y="803"/>
                    <a:pt x="213" y="803"/>
                  </a:cubicBezTo>
                  <a:cubicBezTo>
                    <a:pt x="220" y="803"/>
                    <a:pt x="225" y="795"/>
                    <a:pt x="225" y="788"/>
                  </a:cubicBezTo>
                  <a:cubicBezTo>
                    <a:pt x="204" y="756"/>
                    <a:pt x="193" y="745"/>
                    <a:pt x="182" y="713"/>
                  </a:cubicBezTo>
                  <a:cubicBezTo>
                    <a:pt x="161" y="691"/>
                    <a:pt x="151" y="660"/>
                    <a:pt x="139" y="627"/>
                  </a:cubicBezTo>
                  <a:cubicBezTo>
                    <a:pt x="118" y="563"/>
                    <a:pt x="108" y="488"/>
                    <a:pt x="97" y="413"/>
                  </a:cubicBezTo>
                  <a:cubicBezTo>
                    <a:pt x="75" y="284"/>
                    <a:pt x="75" y="146"/>
                    <a:pt x="54" y="17"/>
                  </a:cubicBezTo>
                  <a:cubicBezTo>
                    <a:pt x="54" y="5"/>
                    <a:pt x="46" y="0"/>
                    <a:pt x="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63"/>
            <p:cNvSpPr/>
            <p:nvPr/>
          </p:nvSpPr>
          <p:spPr>
            <a:xfrm>
              <a:off x="3119750" y="2882425"/>
              <a:ext cx="5200" cy="16150"/>
            </a:xfrm>
            <a:custGeom>
              <a:avLst/>
              <a:gdLst/>
              <a:ahLst/>
              <a:cxnLst/>
              <a:rect l="l" t="t" r="r" b="b"/>
              <a:pathLst>
                <a:path w="208" h="646" extrusionOk="0">
                  <a:moveTo>
                    <a:pt x="40" y="0"/>
                  </a:moveTo>
                  <a:cubicBezTo>
                    <a:pt x="25" y="0"/>
                    <a:pt x="0" y="15"/>
                    <a:pt x="7" y="31"/>
                  </a:cubicBezTo>
                  <a:cubicBezTo>
                    <a:pt x="29" y="138"/>
                    <a:pt x="40" y="255"/>
                    <a:pt x="72" y="373"/>
                  </a:cubicBezTo>
                  <a:cubicBezTo>
                    <a:pt x="83" y="459"/>
                    <a:pt x="104" y="576"/>
                    <a:pt x="179" y="640"/>
                  </a:cubicBezTo>
                  <a:cubicBezTo>
                    <a:pt x="182" y="644"/>
                    <a:pt x="186" y="645"/>
                    <a:pt x="190" y="645"/>
                  </a:cubicBezTo>
                  <a:cubicBezTo>
                    <a:pt x="200" y="645"/>
                    <a:pt x="208" y="637"/>
                    <a:pt x="200" y="630"/>
                  </a:cubicBezTo>
                  <a:cubicBezTo>
                    <a:pt x="157" y="533"/>
                    <a:pt x="136" y="437"/>
                    <a:pt x="114" y="341"/>
                  </a:cubicBezTo>
                  <a:cubicBezTo>
                    <a:pt x="93" y="234"/>
                    <a:pt x="72" y="126"/>
                    <a:pt x="50" y="9"/>
                  </a:cubicBezTo>
                  <a:cubicBezTo>
                    <a:pt x="50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63"/>
            <p:cNvSpPr/>
            <p:nvPr/>
          </p:nvSpPr>
          <p:spPr>
            <a:xfrm>
              <a:off x="3122875" y="2883150"/>
              <a:ext cx="4850" cy="17625"/>
            </a:xfrm>
            <a:custGeom>
              <a:avLst/>
              <a:gdLst/>
              <a:ahLst/>
              <a:cxnLst/>
              <a:rect l="l" t="t" r="r" b="b"/>
              <a:pathLst>
                <a:path w="194" h="705" extrusionOk="0">
                  <a:moveTo>
                    <a:pt x="25" y="0"/>
                  </a:moveTo>
                  <a:cubicBezTo>
                    <a:pt x="13" y="0"/>
                    <a:pt x="1" y="10"/>
                    <a:pt x="1" y="23"/>
                  </a:cubicBezTo>
                  <a:cubicBezTo>
                    <a:pt x="32" y="130"/>
                    <a:pt x="54" y="247"/>
                    <a:pt x="86" y="354"/>
                  </a:cubicBezTo>
                  <a:cubicBezTo>
                    <a:pt x="118" y="473"/>
                    <a:pt x="139" y="580"/>
                    <a:pt x="161" y="697"/>
                  </a:cubicBezTo>
                  <a:cubicBezTo>
                    <a:pt x="165" y="702"/>
                    <a:pt x="172" y="704"/>
                    <a:pt x="178" y="704"/>
                  </a:cubicBezTo>
                  <a:cubicBezTo>
                    <a:pt x="186" y="704"/>
                    <a:pt x="193" y="699"/>
                    <a:pt x="193" y="687"/>
                  </a:cubicBezTo>
                  <a:cubicBezTo>
                    <a:pt x="182" y="580"/>
                    <a:pt x="151" y="462"/>
                    <a:pt x="129" y="354"/>
                  </a:cubicBezTo>
                  <a:cubicBezTo>
                    <a:pt x="97" y="237"/>
                    <a:pt x="65" y="130"/>
                    <a:pt x="43" y="12"/>
                  </a:cubicBezTo>
                  <a:cubicBezTo>
                    <a:pt x="39" y="4"/>
                    <a:pt x="32" y="0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63"/>
            <p:cNvSpPr/>
            <p:nvPr/>
          </p:nvSpPr>
          <p:spPr>
            <a:xfrm>
              <a:off x="3127950" y="2885875"/>
              <a:ext cx="2175" cy="11025"/>
            </a:xfrm>
            <a:custGeom>
              <a:avLst/>
              <a:gdLst/>
              <a:ahLst/>
              <a:cxnLst/>
              <a:rect l="l" t="t" r="r" b="b"/>
              <a:pathLst>
                <a:path w="87" h="441" extrusionOk="0">
                  <a:moveTo>
                    <a:pt x="29" y="1"/>
                  </a:moveTo>
                  <a:cubicBezTo>
                    <a:pt x="16" y="1"/>
                    <a:pt x="1" y="13"/>
                    <a:pt x="1" y="21"/>
                  </a:cubicBezTo>
                  <a:cubicBezTo>
                    <a:pt x="22" y="160"/>
                    <a:pt x="33" y="288"/>
                    <a:pt x="43" y="428"/>
                  </a:cubicBezTo>
                  <a:cubicBezTo>
                    <a:pt x="48" y="437"/>
                    <a:pt x="56" y="440"/>
                    <a:pt x="64" y="440"/>
                  </a:cubicBezTo>
                  <a:cubicBezTo>
                    <a:pt x="76" y="440"/>
                    <a:pt x="86" y="434"/>
                    <a:pt x="86" y="428"/>
                  </a:cubicBezTo>
                  <a:cubicBezTo>
                    <a:pt x="76" y="288"/>
                    <a:pt x="65" y="149"/>
                    <a:pt x="43" y="10"/>
                  </a:cubicBezTo>
                  <a:cubicBezTo>
                    <a:pt x="40" y="3"/>
                    <a:pt x="35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63"/>
            <p:cNvSpPr/>
            <p:nvPr/>
          </p:nvSpPr>
          <p:spPr>
            <a:xfrm>
              <a:off x="3244950" y="2849650"/>
              <a:ext cx="5100" cy="22975"/>
            </a:xfrm>
            <a:custGeom>
              <a:avLst/>
              <a:gdLst/>
              <a:ahLst/>
              <a:cxnLst/>
              <a:rect l="l" t="t" r="r" b="b"/>
              <a:pathLst>
                <a:path w="204" h="919" extrusionOk="0">
                  <a:moveTo>
                    <a:pt x="177" y="0"/>
                  </a:moveTo>
                  <a:cubicBezTo>
                    <a:pt x="163" y="0"/>
                    <a:pt x="150" y="8"/>
                    <a:pt x="150" y="24"/>
                  </a:cubicBezTo>
                  <a:cubicBezTo>
                    <a:pt x="118" y="174"/>
                    <a:pt x="96" y="324"/>
                    <a:pt x="65" y="474"/>
                  </a:cubicBezTo>
                  <a:cubicBezTo>
                    <a:pt x="32" y="613"/>
                    <a:pt x="0" y="763"/>
                    <a:pt x="0" y="902"/>
                  </a:cubicBezTo>
                  <a:cubicBezTo>
                    <a:pt x="0" y="913"/>
                    <a:pt x="8" y="918"/>
                    <a:pt x="16" y="918"/>
                  </a:cubicBezTo>
                  <a:cubicBezTo>
                    <a:pt x="24" y="918"/>
                    <a:pt x="32" y="913"/>
                    <a:pt x="32" y="902"/>
                  </a:cubicBezTo>
                  <a:cubicBezTo>
                    <a:pt x="65" y="752"/>
                    <a:pt x="86" y="602"/>
                    <a:pt x="118" y="452"/>
                  </a:cubicBezTo>
                  <a:cubicBezTo>
                    <a:pt x="150" y="314"/>
                    <a:pt x="182" y="164"/>
                    <a:pt x="203" y="24"/>
                  </a:cubicBezTo>
                  <a:cubicBezTo>
                    <a:pt x="203" y="8"/>
                    <a:pt x="190" y="0"/>
                    <a:pt x="1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63"/>
            <p:cNvSpPr/>
            <p:nvPr/>
          </p:nvSpPr>
          <p:spPr>
            <a:xfrm>
              <a:off x="3247875" y="2855025"/>
              <a:ext cx="4050" cy="19250"/>
            </a:xfrm>
            <a:custGeom>
              <a:avLst/>
              <a:gdLst/>
              <a:ahLst/>
              <a:cxnLst/>
              <a:rect l="l" t="t" r="r" b="b"/>
              <a:pathLst>
                <a:path w="162" h="770" extrusionOk="0">
                  <a:moveTo>
                    <a:pt x="149" y="0"/>
                  </a:moveTo>
                  <a:cubicBezTo>
                    <a:pt x="140" y="0"/>
                    <a:pt x="129" y="7"/>
                    <a:pt x="129" y="13"/>
                  </a:cubicBezTo>
                  <a:cubicBezTo>
                    <a:pt x="108" y="141"/>
                    <a:pt x="97" y="259"/>
                    <a:pt x="86" y="387"/>
                  </a:cubicBezTo>
                  <a:cubicBezTo>
                    <a:pt x="76" y="451"/>
                    <a:pt x="76" y="516"/>
                    <a:pt x="55" y="580"/>
                  </a:cubicBezTo>
                  <a:cubicBezTo>
                    <a:pt x="43" y="634"/>
                    <a:pt x="22" y="698"/>
                    <a:pt x="1" y="751"/>
                  </a:cubicBezTo>
                  <a:cubicBezTo>
                    <a:pt x="1" y="764"/>
                    <a:pt x="8" y="769"/>
                    <a:pt x="14" y="769"/>
                  </a:cubicBezTo>
                  <a:cubicBezTo>
                    <a:pt x="18" y="769"/>
                    <a:pt x="22" y="767"/>
                    <a:pt x="22" y="762"/>
                  </a:cubicBezTo>
                  <a:cubicBezTo>
                    <a:pt x="86" y="655"/>
                    <a:pt x="97" y="516"/>
                    <a:pt x="119" y="398"/>
                  </a:cubicBezTo>
                  <a:cubicBezTo>
                    <a:pt x="129" y="270"/>
                    <a:pt x="140" y="141"/>
                    <a:pt x="162" y="13"/>
                  </a:cubicBezTo>
                  <a:cubicBezTo>
                    <a:pt x="162" y="4"/>
                    <a:pt x="156" y="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63"/>
            <p:cNvSpPr/>
            <p:nvPr/>
          </p:nvSpPr>
          <p:spPr>
            <a:xfrm>
              <a:off x="3251100" y="2857075"/>
              <a:ext cx="4300" cy="14925"/>
            </a:xfrm>
            <a:custGeom>
              <a:avLst/>
              <a:gdLst/>
              <a:ahLst/>
              <a:cxnLst/>
              <a:rect l="l" t="t" r="r" b="b"/>
              <a:pathLst>
                <a:path w="172" h="597" extrusionOk="0">
                  <a:moveTo>
                    <a:pt x="150" y="1"/>
                  </a:moveTo>
                  <a:cubicBezTo>
                    <a:pt x="139" y="1"/>
                    <a:pt x="129" y="6"/>
                    <a:pt x="129" y="17"/>
                  </a:cubicBezTo>
                  <a:cubicBezTo>
                    <a:pt x="129" y="124"/>
                    <a:pt x="107" y="220"/>
                    <a:pt x="86" y="305"/>
                  </a:cubicBezTo>
                  <a:cubicBezTo>
                    <a:pt x="64" y="402"/>
                    <a:pt x="22" y="488"/>
                    <a:pt x="0" y="584"/>
                  </a:cubicBezTo>
                  <a:cubicBezTo>
                    <a:pt x="0" y="593"/>
                    <a:pt x="6" y="596"/>
                    <a:pt x="13" y="596"/>
                  </a:cubicBezTo>
                  <a:cubicBezTo>
                    <a:pt x="22" y="596"/>
                    <a:pt x="33" y="590"/>
                    <a:pt x="33" y="584"/>
                  </a:cubicBezTo>
                  <a:cubicBezTo>
                    <a:pt x="76" y="498"/>
                    <a:pt x="97" y="402"/>
                    <a:pt x="129" y="305"/>
                  </a:cubicBezTo>
                  <a:cubicBezTo>
                    <a:pt x="150" y="209"/>
                    <a:pt x="171" y="113"/>
                    <a:pt x="171" y="17"/>
                  </a:cubicBezTo>
                  <a:cubicBezTo>
                    <a:pt x="171" y="6"/>
                    <a:pt x="161" y="1"/>
                    <a:pt x="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63"/>
            <p:cNvSpPr/>
            <p:nvPr/>
          </p:nvSpPr>
          <p:spPr>
            <a:xfrm>
              <a:off x="3258750" y="2855800"/>
              <a:ext cx="4825" cy="16925"/>
            </a:xfrm>
            <a:custGeom>
              <a:avLst/>
              <a:gdLst/>
              <a:ahLst/>
              <a:cxnLst/>
              <a:rect l="l" t="t" r="r" b="b"/>
              <a:pathLst>
                <a:path w="193" h="677" extrusionOk="0">
                  <a:moveTo>
                    <a:pt x="168" y="0"/>
                  </a:moveTo>
                  <a:cubicBezTo>
                    <a:pt x="155" y="0"/>
                    <a:pt x="139" y="8"/>
                    <a:pt x="134" y="25"/>
                  </a:cubicBezTo>
                  <a:cubicBezTo>
                    <a:pt x="112" y="132"/>
                    <a:pt x="101" y="239"/>
                    <a:pt x="80" y="346"/>
                  </a:cubicBezTo>
                  <a:cubicBezTo>
                    <a:pt x="58" y="453"/>
                    <a:pt x="37" y="549"/>
                    <a:pt x="5" y="656"/>
                  </a:cubicBezTo>
                  <a:cubicBezTo>
                    <a:pt x="0" y="671"/>
                    <a:pt x="8" y="677"/>
                    <a:pt x="19" y="677"/>
                  </a:cubicBezTo>
                  <a:cubicBezTo>
                    <a:pt x="32" y="677"/>
                    <a:pt x="48" y="668"/>
                    <a:pt x="48" y="656"/>
                  </a:cubicBezTo>
                  <a:cubicBezTo>
                    <a:pt x="101" y="560"/>
                    <a:pt x="112" y="453"/>
                    <a:pt x="134" y="356"/>
                  </a:cubicBezTo>
                  <a:cubicBezTo>
                    <a:pt x="155" y="249"/>
                    <a:pt x="165" y="132"/>
                    <a:pt x="187" y="25"/>
                  </a:cubicBezTo>
                  <a:cubicBezTo>
                    <a:pt x="192" y="8"/>
                    <a:pt x="182" y="0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63"/>
            <p:cNvSpPr/>
            <p:nvPr/>
          </p:nvSpPr>
          <p:spPr>
            <a:xfrm>
              <a:off x="3236925" y="2932900"/>
              <a:ext cx="32625" cy="17225"/>
            </a:xfrm>
            <a:custGeom>
              <a:avLst/>
              <a:gdLst/>
              <a:ahLst/>
              <a:cxnLst/>
              <a:rect l="l" t="t" r="r" b="b"/>
              <a:pathLst>
                <a:path w="1305" h="689" extrusionOk="0">
                  <a:moveTo>
                    <a:pt x="1285" y="0"/>
                  </a:moveTo>
                  <a:cubicBezTo>
                    <a:pt x="1282" y="0"/>
                    <a:pt x="1278" y="1"/>
                    <a:pt x="1274" y="3"/>
                  </a:cubicBezTo>
                  <a:cubicBezTo>
                    <a:pt x="974" y="217"/>
                    <a:pt x="664" y="431"/>
                    <a:pt x="321" y="570"/>
                  </a:cubicBezTo>
                  <a:cubicBezTo>
                    <a:pt x="225" y="603"/>
                    <a:pt x="117" y="634"/>
                    <a:pt x="21" y="656"/>
                  </a:cubicBezTo>
                  <a:cubicBezTo>
                    <a:pt x="0" y="656"/>
                    <a:pt x="0" y="688"/>
                    <a:pt x="21" y="688"/>
                  </a:cubicBezTo>
                  <a:cubicBezTo>
                    <a:pt x="396" y="613"/>
                    <a:pt x="738" y="420"/>
                    <a:pt x="1049" y="206"/>
                  </a:cubicBezTo>
                  <a:cubicBezTo>
                    <a:pt x="1135" y="142"/>
                    <a:pt x="1221" y="89"/>
                    <a:pt x="1295" y="25"/>
                  </a:cubicBezTo>
                  <a:cubicBezTo>
                    <a:pt x="1304" y="16"/>
                    <a:pt x="1299" y="0"/>
                    <a:pt x="1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63"/>
            <p:cNvSpPr/>
            <p:nvPr/>
          </p:nvSpPr>
          <p:spPr>
            <a:xfrm>
              <a:off x="3350125" y="2798075"/>
              <a:ext cx="2175" cy="23050"/>
            </a:xfrm>
            <a:custGeom>
              <a:avLst/>
              <a:gdLst/>
              <a:ahLst/>
              <a:cxnLst/>
              <a:rect l="l" t="t" r="r" b="b"/>
              <a:pathLst>
                <a:path w="87" h="922" extrusionOk="0">
                  <a:moveTo>
                    <a:pt x="68" y="0"/>
                  </a:moveTo>
                  <a:cubicBezTo>
                    <a:pt x="57" y="0"/>
                    <a:pt x="44" y="9"/>
                    <a:pt x="44" y="21"/>
                  </a:cubicBezTo>
                  <a:cubicBezTo>
                    <a:pt x="34" y="321"/>
                    <a:pt x="1" y="621"/>
                    <a:pt x="12" y="909"/>
                  </a:cubicBezTo>
                  <a:cubicBezTo>
                    <a:pt x="12" y="918"/>
                    <a:pt x="16" y="922"/>
                    <a:pt x="20" y="922"/>
                  </a:cubicBezTo>
                  <a:cubicBezTo>
                    <a:pt x="26" y="922"/>
                    <a:pt x="34" y="916"/>
                    <a:pt x="34" y="909"/>
                  </a:cubicBezTo>
                  <a:cubicBezTo>
                    <a:pt x="44" y="609"/>
                    <a:pt x="87" y="321"/>
                    <a:pt x="87" y="21"/>
                  </a:cubicBezTo>
                  <a:cubicBezTo>
                    <a:pt x="87" y="6"/>
                    <a:pt x="78" y="0"/>
                    <a:pt x="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63"/>
            <p:cNvSpPr/>
            <p:nvPr/>
          </p:nvSpPr>
          <p:spPr>
            <a:xfrm>
              <a:off x="3279750" y="2836475"/>
              <a:ext cx="76725" cy="96225"/>
            </a:xfrm>
            <a:custGeom>
              <a:avLst/>
              <a:gdLst/>
              <a:ahLst/>
              <a:cxnLst/>
              <a:rect l="l" t="t" r="r" b="b"/>
              <a:pathLst>
                <a:path w="3069" h="3849" extrusionOk="0">
                  <a:moveTo>
                    <a:pt x="3047" y="1"/>
                  </a:moveTo>
                  <a:cubicBezTo>
                    <a:pt x="3039" y="1"/>
                    <a:pt x="3030" y="6"/>
                    <a:pt x="3030" y="16"/>
                  </a:cubicBezTo>
                  <a:cubicBezTo>
                    <a:pt x="2956" y="337"/>
                    <a:pt x="2859" y="648"/>
                    <a:pt x="2730" y="948"/>
                  </a:cubicBezTo>
                  <a:cubicBezTo>
                    <a:pt x="2592" y="1247"/>
                    <a:pt x="2442" y="1526"/>
                    <a:pt x="2249" y="1793"/>
                  </a:cubicBezTo>
                  <a:cubicBezTo>
                    <a:pt x="2066" y="2061"/>
                    <a:pt x="1874" y="2318"/>
                    <a:pt x="1649" y="2554"/>
                  </a:cubicBezTo>
                  <a:cubicBezTo>
                    <a:pt x="1424" y="2789"/>
                    <a:pt x="1188" y="3014"/>
                    <a:pt x="931" y="3218"/>
                  </a:cubicBezTo>
                  <a:cubicBezTo>
                    <a:pt x="674" y="3421"/>
                    <a:pt x="396" y="3603"/>
                    <a:pt x="118" y="3763"/>
                  </a:cubicBezTo>
                  <a:cubicBezTo>
                    <a:pt x="86" y="3785"/>
                    <a:pt x="43" y="3806"/>
                    <a:pt x="11" y="3828"/>
                  </a:cubicBezTo>
                  <a:cubicBezTo>
                    <a:pt x="0" y="3839"/>
                    <a:pt x="11" y="3849"/>
                    <a:pt x="22" y="3849"/>
                  </a:cubicBezTo>
                  <a:cubicBezTo>
                    <a:pt x="322" y="3689"/>
                    <a:pt x="600" y="3517"/>
                    <a:pt x="857" y="3314"/>
                  </a:cubicBezTo>
                  <a:cubicBezTo>
                    <a:pt x="1124" y="3121"/>
                    <a:pt x="1381" y="2907"/>
                    <a:pt x="1606" y="2671"/>
                  </a:cubicBezTo>
                  <a:cubicBezTo>
                    <a:pt x="1842" y="2436"/>
                    <a:pt x="2056" y="2190"/>
                    <a:pt x="2238" y="1922"/>
                  </a:cubicBezTo>
                  <a:cubicBezTo>
                    <a:pt x="2430" y="1654"/>
                    <a:pt x="2592" y="1376"/>
                    <a:pt x="2720" y="1076"/>
                  </a:cubicBezTo>
                  <a:cubicBezTo>
                    <a:pt x="2859" y="776"/>
                    <a:pt x="2966" y="465"/>
                    <a:pt x="3041" y="144"/>
                  </a:cubicBezTo>
                  <a:cubicBezTo>
                    <a:pt x="3052" y="101"/>
                    <a:pt x="3063" y="58"/>
                    <a:pt x="3063" y="27"/>
                  </a:cubicBezTo>
                  <a:cubicBezTo>
                    <a:pt x="3068" y="9"/>
                    <a:pt x="3058" y="1"/>
                    <a:pt x="3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63"/>
            <p:cNvSpPr/>
            <p:nvPr/>
          </p:nvSpPr>
          <p:spPr>
            <a:xfrm>
              <a:off x="2919000" y="2851550"/>
              <a:ext cx="17450" cy="35875"/>
            </a:xfrm>
            <a:custGeom>
              <a:avLst/>
              <a:gdLst/>
              <a:ahLst/>
              <a:cxnLst/>
              <a:rect l="l" t="t" r="r" b="b"/>
              <a:pathLst>
                <a:path w="698" h="1435" extrusionOk="0">
                  <a:moveTo>
                    <a:pt x="29" y="1"/>
                  </a:moveTo>
                  <a:cubicBezTo>
                    <a:pt x="14" y="1"/>
                    <a:pt x="0" y="10"/>
                    <a:pt x="7" y="23"/>
                  </a:cubicBezTo>
                  <a:cubicBezTo>
                    <a:pt x="61" y="216"/>
                    <a:pt x="125" y="409"/>
                    <a:pt x="189" y="590"/>
                  </a:cubicBezTo>
                  <a:cubicBezTo>
                    <a:pt x="253" y="783"/>
                    <a:pt x="339" y="966"/>
                    <a:pt x="435" y="1147"/>
                  </a:cubicBezTo>
                  <a:cubicBezTo>
                    <a:pt x="489" y="1244"/>
                    <a:pt x="553" y="1340"/>
                    <a:pt x="628" y="1426"/>
                  </a:cubicBezTo>
                  <a:cubicBezTo>
                    <a:pt x="631" y="1432"/>
                    <a:pt x="638" y="1434"/>
                    <a:pt x="647" y="1434"/>
                  </a:cubicBezTo>
                  <a:cubicBezTo>
                    <a:pt x="668" y="1434"/>
                    <a:pt x="697" y="1417"/>
                    <a:pt x="682" y="1394"/>
                  </a:cubicBezTo>
                  <a:cubicBezTo>
                    <a:pt x="628" y="1330"/>
                    <a:pt x="575" y="1254"/>
                    <a:pt x="532" y="1180"/>
                  </a:cubicBezTo>
                  <a:cubicBezTo>
                    <a:pt x="425" y="933"/>
                    <a:pt x="328" y="676"/>
                    <a:pt x="199" y="441"/>
                  </a:cubicBezTo>
                  <a:cubicBezTo>
                    <a:pt x="189" y="398"/>
                    <a:pt x="178" y="366"/>
                    <a:pt x="168" y="323"/>
                  </a:cubicBezTo>
                  <a:cubicBezTo>
                    <a:pt x="125" y="216"/>
                    <a:pt x="92" y="109"/>
                    <a:pt x="50" y="12"/>
                  </a:cubicBezTo>
                  <a:cubicBezTo>
                    <a:pt x="46" y="4"/>
                    <a:pt x="37" y="1"/>
                    <a:pt x="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63"/>
            <p:cNvSpPr/>
            <p:nvPr/>
          </p:nvSpPr>
          <p:spPr>
            <a:xfrm>
              <a:off x="2908450" y="2791325"/>
              <a:ext cx="5550" cy="21800"/>
            </a:xfrm>
            <a:custGeom>
              <a:avLst/>
              <a:gdLst/>
              <a:ahLst/>
              <a:cxnLst/>
              <a:rect l="l" t="t" r="r" b="b"/>
              <a:pathLst>
                <a:path w="222" h="872" extrusionOk="0">
                  <a:moveTo>
                    <a:pt x="32" y="1"/>
                  </a:moveTo>
                  <a:cubicBezTo>
                    <a:pt x="17" y="1"/>
                    <a:pt x="0" y="10"/>
                    <a:pt x="0" y="23"/>
                  </a:cubicBezTo>
                  <a:cubicBezTo>
                    <a:pt x="12" y="87"/>
                    <a:pt x="22" y="141"/>
                    <a:pt x="33" y="194"/>
                  </a:cubicBezTo>
                  <a:cubicBezTo>
                    <a:pt x="12" y="248"/>
                    <a:pt x="22" y="312"/>
                    <a:pt x="33" y="365"/>
                  </a:cubicBezTo>
                  <a:cubicBezTo>
                    <a:pt x="33" y="419"/>
                    <a:pt x="43" y="472"/>
                    <a:pt x="54" y="526"/>
                  </a:cubicBezTo>
                  <a:cubicBezTo>
                    <a:pt x="76" y="634"/>
                    <a:pt x="107" y="741"/>
                    <a:pt x="140" y="848"/>
                  </a:cubicBezTo>
                  <a:cubicBezTo>
                    <a:pt x="144" y="864"/>
                    <a:pt x="157" y="871"/>
                    <a:pt x="172" y="871"/>
                  </a:cubicBezTo>
                  <a:cubicBezTo>
                    <a:pt x="195" y="871"/>
                    <a:pt x="221" y="853"/>
                    <a:pt x="215" y="826"/>
                  </a:cubicBezTo>
                  <a:cubicBezTo>
                    <a:pt x="193" y="762"/>
                    <a:pt x="183" y="698"/>
                    <a:pt x="161" y="644"/>
                  </a:cubicBezTo>
                  <a:cubicBezTo>
                    <a:pt x="150" y="558"/>
                    <a:pt x="140" y="472"/>
                    <a:pt x="140" y="387"/>
                  </a:cubicBezTo>
                  <a:lnTo>
                    <a:pt x="107" y="194"/>
                  </a:lnTo>
                  <a:cubicBezTo>
                    <a:pt x="97" y="130"/>
                    <a:pt x="86" y="66"/>
                    <a:pt x="54" y="12"/>
                  </a:cubicBezTo>
                  <a:cubicBezTo>
                    <a:pt x="50" y="4"/>
                    <a:pt x="41" y="1"/>
                    <a:pt x="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63"/>
            <p:cNvSpPr/>
            <p:nvPr/>
          </p:nvSpPr>
          <p:spPr>
            <a:xfrm>
              <a:off x="3042375" y="2933125"/>
              <a:ext cx="13600" cy="15400"/>
            </a:xfrm>
            <a:custGeom>
              <a:avLst/>
              <a:gdLst/>
              <a:ahLst/>
              <a:cxnLst/>
              <a:rect l="l" t="t" r="r" b="b"/>
              <a:pathLst>
                <a:path w="544" h="616" extrusionOk="0">
                  <a:moveTo>
                    <a:pt x="27" y="0"/>
                  </a:moveTo>
                  <a:cubicBezTo>
                    <a:pt x="15" y="0"/>
                    <a:pt x="0" y="8"/>
                    <a:pt x="8" y="16"/>
                  </a:cubicBezTo>
                  <a:cubicBezTo>
                    <a:pt x="61" y="133"/>
                    <a:pt x="137" y="251"/>
                    <a:pt x="222" y="347"/>
                  </a:cubicBezTo>
                  <a:cubicBezTo>
                    <a:pt x="265" y="401"/>
                    <a:pt x="308" y="444"/>
                    <a:pt x="361" y="487"/>
                  </a:cubicBezTo>
                  <a:cubicBezTo>
                    <a:pt x="404" y="540"/>
                    <a:pt x="447" y="583"/>
                    <a:pt x="501" y="615"/>
                  </a:cubicBezTo>
                  <a:cubicBezTo>
                    <a:pt x="511" y="615"/>
                    <a:pt x="544" y="604"/>
                    <a:pt x="533" y="594"/>
                  </a:cubicBezTo>
                  <a:cubicBezTo>
                    <a:pt x="490" y="551"/>
                    <a:pt x="437" y="518"/>
                    <a:pt x="394" y="476"/>
                  </a:cubicBezTo>
                  <a:cubicBezTo>
                    <a:pt x="351" y="433"/>
                    <a:pt x="308" y="380"/>
                    <a:pt x="265" y="326"/>
                  </a:cubicBezTo>
                  <a:cubicBezTo>
                    <a:pt x="180" y="230"/>
                    <a:pt x="104" y="123"/>
                    <a:pt x="40" y="4"/>
                  </a:cubicBezTo>
                  <a:cubicBezTo>
                    <a:pt x="37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63"/>
            <p:cNvSpPr/>
            <p:nvPr/>
          </p:nvSpPr>
          <p:spPr>
            <a:xfrm>
              <a:off x="3045925" y="2933200"/>
              <a:ext cx="13425" cy="14300"/>
            </a:xfrm>
            <a:custGeom>
              <a:avLst/>
              <a:gdLst/>
              <a:ahLst/>
              <a:cxnLst/>
              <a:rect l="l" t="t" r="r" b="b"/>
              <a:pathLst>
                <a:path w="537" h="572" extrusionOk="0">
                  <a:moveTo>
                    <a:pt x="63" y="1"/>
                  </a:moveTo>
                  <a:cubicBezTo>
                    <a:pt x="32" y="1"/>
                    <a:pt x="0" y="31"/>
                    <a:pt x="16" y="55"/>
                  </a:cubicBezTo>
                  <a:cubicBezTo>
                    <a:pt x="91" y="141"/>
                    <a:pt x="166" y="237"/>
                    <a:pt x="241" y="323"/>
                  </a:cubicBezTo>
                  <a:cubicBezTo>
                    <a:pt x="316" y="408"/>
                    <a:pt x="391" y="494"/>
                    <a:pt x="476" y="569"/>
                  </a:cubicBezTo>
                  <a:cubicBezTo>
                    <a:pt x="480" y="571"/>
                    <a:pt x="485" y="572"/>
                    <a:pt x="489" y="572"/>
                  </a:cubicBezTo>
                  <a:cubicBezTo>
                    <a:pt x="511" y="572"/>
                    <a:pt x="537" y="554"/>
                    <a:pt x="519" y="537"/>
                  </a:cubicBezTo>
                  <a:cubicBezTo>
                    <a:pt x="455" y="451"/>
                    <a:pt x="369" y="365"/>
                    <a:pt x="305" y="280"/>
                  </a:cubicBezTo>
                  <a:cubicBezTo>
                    <a:pt x="230" y="194"/>
                    <a:pt x="155" y="108"/>
                    <a:pt x="91" y="13"/>
                  </a:cubicBezTo>
                  <a:cubicBezTo>
                    <a:pt x="83" y="4"/>
                    <a:pt x="73" y="1"/>
                    <a:pt x="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63"/>
            <p:cNvSpPr/>
            <p:nvPr/>
          </p:nvSpPr>
          <p:spPr>
            <a:xfrm>
              <a:off x="3052625" y="2934875"/>
              <a:ext cx="11575" cy="14825"/>
            </a:xfrm>
            <a:custGeom>
              <a:avLst/>
              <a:gdLst/>
              <a:ahLst/>
              <a:cxnLst/>
              <a:rect l="l" t="t" r="r" b="b"/>
              <a:pathLst>
                <a:path w="463" h="593" extrusionOk="0">
                  <a:moveTo>
                    <a:pt x="33" y="1"/>
                  </a:moveTo>
                  <a:cubicBezTo>
                    <a:pt x="17" y="1"/>
                    <a:pt x="0" y="16"/>
                    <a:pt x="16" y="31"/>
                  </a:cubicBezTo>
                  <a:cubicBezTo>
                    <a:pt x="155" y="213"/>
                    <a:pt x="272" y="427"/>
                    <a:pt x="444" y="588"/>
                  </a:cubicBezTo>
                  <a:cubicBezTo>
                    <a:pt x="444" y="591"/>
                    <a:pt x="446" y="592"/>
                    <a:pt x="448" y="592"/>
                  </a:cubicBezTo>
                  <a:cubicBezTo>
                    <a:pt x="454" y="592"/>
                    <a:pt x="462" y="585"/>
                    <a:pt x="455" y="577"/>
                  </a:cubicBezTo>
                  <a:cubicBezTo>
                    <a:pt x="391" y="481"/>
                    <a:pt x="315" y="395"/>
                    <a:pt x="251" y="288"/>
                  </a:cubicBezTo>
                  <a:cubicBezTo>
                    <a:pt x="187" y="191"/>
                    <a:pt x="123" y="95"/>
                    <a:pt x="48" y="10"/>
                  </a:cubicBezTo>
                  <a:cubicBezTo>
                    <a:pt x="45" y="4"/>
                    <a:pt x="39" y="1"/>
                    <a:pt x="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63"/>
            <p:cNvSpPr/>
            <p:nvPr/>
          </p:nvSpPr>
          <p:spPr>
            <a:xfrm>
              <a:off x="3057625" y="2935425"/>
              <a:ext cx="12200" cy="14800"/>
            </a:xfrm>
            <a:custGeom>
              <a:avLst/>
              <a:gdLst/>
              <a:ahLst/>
              <a:cxnLst/>
              <a:rect l="l" t="t" r="r" b="b"/>
              <a:pathLst>
                <a:path w="488" h="592" extrusionOk="0">
                  <a:moveTo>
                    <a:pt x="27" y="0"/>
                  </a:moveTo>
                  <a:cubicBezTo>
                    <a:pt x="15" y="0"/>
                    <a:pt x="1" y="15"/>
                    <a:pt x="8" y="31"/>
                  </a:cubicBezTo>
                  <a:cubicBezTo>
                    <a:pt x="137" y="234"/>
                    <a:pt x="287" y="426"/>
                    <a:pt x="458" y="587"/>
                  </a:cubicBezTo>
                  <a:cubicBezTo>
                    <a:pt x="461" y="590"/>
                    <a:pt x="465" y="592"/>
                    <a:pt x="469" y="592"/>
                  </a:cubicBezTo>
                  <a:cubicBezTo>
                    <a:pt x="479" y="592"/>
                    <a:pt x="487" y="584"/>
                    <a:pt x="479" y="576"/>
                  </a:cubicBezTo>
                  <a:cubicBezTo>
                    <a:pt x="329" y="395"/>
                    <a:pt x="180" y="212"/>
                    <a:pt x="41" y="9"/>
                  </a:cubicBezTo>
                  <a:cubicBezTo>
                    <a:pt x="38" y="3"/>
                    <a:pt x="33" y="0"/>
                    <a:pt x="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63"/>
            <p:cNvSpPr/>
            <p:nvPr/>
          </p:nvSpPr>
          <p:spPr>
            <a:xfrm>
              <a:off x="3038300" y="3021850"/>
              <a:ext cx="193825" cy="5625"/>
            </a:xfrm>
            <a:custGeom>
              <a:avLst/>
              <a:gdLst/>
              <a:ahLst/>
              <a:cxnLst/>
              <a:rect l="l" t="t" r="r" b="b"/>
              <a:pathLst>
                <a:path w="7753" h="225" extrusionOk="0">
                  <a:moveTo>
                    <a:pt x="1852" y="0"/>
                  </a:moveTo>
                  <a:cubicBezTo>
                    <a:pt x="1413" y="0"/>
                    <a:pt x="985" y="10"/>
                    <a:pt x="557" y="64"/>
                  </a:cubicBezTo>
                  <a:cubicBezTo>
                    <a:pt x="503" y="64"/>
                    <a:pt x="450" y="75"/>
                    <a:pt x="396" y="86"/>
                  </a:cubicBezTo>
                  <a:cubicBezTo>
                    <a:pt x="385" y="86"/>
                    <a:pt x="385" y="96"/>
                    <a:pt x="396" y="96"/>
                  </a:cubicBezTo>
                  <a:cubicBezTo>
                    <a:pt x="824" y="32"/>
                    <a:pt x="1264" y="10"/>
                    <a:pt x="1702" y="10"/>
                  </a:cubicBezTo>
                  <a:cubicBezTo>
                    <a:pt x="2142" y="10"/>
                    <a:pt x="2591" y="43"/>
                    <a:pt x="3030" y="64"/>
                  </a:cubicBezTo>
                  <a:cubicBezTo>
                    <a:pt x="3469" y="96"/>
                    <a:pt x="3908" y="129"/>
                    <a:pt x="4336" y="139"/>
                  </a:cubicBezTo>
                  <a:cubicBezTo>
                    <a:pt x="4550" y="150"/>
                    <a:pt x="4754" y="160"/>
                    <a:pt x="4957" y="171"/>
                  </a:cubicBezTo>
                  <a:cubicBezTo>
                    <a:pt x="5021" y="171"/>
                    <a:pt x="5097" y="182"/>
                    <a:pt x="5171" y="182"/>
                  </a:cubicBezTo>
                  <a:cubicBezTo>
                    <a:pt x="5000" y="182"/>
                    <a:pt x="4829" y="182"/>
                    <a:pt x="4657" y="171"/>
                  </a:cubicBezTo>
                  <a:cubicBezTo>
                    <a:pt x="4165" y="160"/>
                    <a:pt x="3672" y="129"/>
                    <a:pt x="3180" y="107"/>
                  </a:cubicBezTo>
                  <a:cubicBezTo>
                    <a:pt x="2677" y="86"/>
                    <a:pt x="2184" y="64"/>
                    <a:pt x="1692" y="64"/>
                  </a:cubicBezTo>
                  <a:cubicBezTo>
                    <a:pt x="1608" y="62"/>
                    <a:pt x="1523" y="61"/>
                    <a:pt x="1438" y="61"/>
                  </a:cubicBezTo>
                  <a:cubicBezTo>
                    <a:pt x="1027" y="61"/>
                    <a:pt x="611" y="84"/>
                    <a:pt x="203" y="129"/>
                  </a:cubicBezTo>
                  <a:cubicBezTo>
                    <a:pt x="150" y="129"/>
                    <a:pt x="86" y="139"/>
                    <a:pt x="21" y="150"/>
                  </a:cubicBezTo>
                  <a:cubicBezTo>
                    <a:pt x="0" y="150"/>
                    <a:pt x="0" y="182"/>
                    <a:pt x="21" y="182"/>
                  </a:cubicBezTo>
                  <a:cubicBezTo>
                    <a:pt x="514" y="117"/>
                    <a:pt x="1007" y="96"/>
                    <a:pt x="1499" y="96"/>
                  </a:cubicBezTo>
                  <a:cubicBezTo>
                    <a:pt x="1589" y="94"/>
                    <a:pt x="1678" y="93"/>
                    <a:pt x="1768" y="93"/>
                  </a:cubicBezTo>
                  <a:cubicBezTo>
                    <a:pt x="2181" y="93"/>
                    <a:pt x="2593" y="111"/>
                    <a:pt x="2998" y="129"/>
                  </a:cubicBezTo>
                  <a:cubicBezTo>
                    <a:pt x="3501" y="150"/>
                    <a:pt x="3994" y="182"/>
                    <a:pt x="4486" y="203"/>
                  </a:cubicBezTo>
                  <a:cubicBezTo>
                    <a:pt x="4990" y="214"/>
                    <a:pt x="5493" y="214"/>
                    <a:pt x="5996" y="224"/>
                  </a:cubicBezTo>
                  <a:cubicBezTo>
                    <a:pt x="6510" y="224"/>
                    <a:pt x="7024" y="224"/>
                    <a:pt x="7538" y="214"/>
                  </a:cubicBezTo>
                  <a:lnTo>
                    <a:pt x="7731" y="214"/>
                  </a:lnTo>
                  <a:cubicBezTo>
                    <a:pt x="7741" y="214"/>
                    <a:pt x="7752" y="193"/>
                    <a:pt x="7741" y="193"/>
                  </a:cubicBezTo>
                  <a:cubicBezTo>
                    <a:pt x="7367" y="182"/>
                    <a:pt x="7003" y="182"/>
                    <a:pt x="6639" y="182"/>
                  </a:cubicBezTo>
                  <a:cubicBezTo>
                    <a:pt x="6682" y="171"/>
                    <a:pt x="6735" y="171"/>
                    <a:pt x="6778" y="160"/>
                  </a:cubicBezTo>
                  <a:cubicBezTo>
                    <a:pt x="6820" y="150"/>
                    <a:pt x="6874" y="139"/>
                    <a:pt x="6917" y="129"/>
                  </a:cubicBezTo>
                  <a:lnTo>
                    <a:pt x="6917" y="117"/>
                  </a:lnTo>
                  <a:cubicBezTo>
                    <a:pt x="6799" y="150"/>
                    <a:pt x="6682" y="171"/>
                    <a:pt x="6553" y="182"/>
                  </a:cubicBezTo>
                  <a:lnTo>
                    <a:pt x="5343" y="182"/>
                  </a:lnTo>
                  <a:cubicBezTo>
                    <a:pt x="5054" y="171"/>
                    <a:pt x="4764" y="150"/>
                    <a:pt x="4465" y="139"/>
                  </a:cubicBezTo>
                  <a:cubicBezTo>
                    <a:pt x="4036" y="117"/>
                    <a:pt x="3598" y="86"/>
                    <a:pt x="3169" y="64"/>
                  </a:cubicBezTo>
                  <a:cubicBezTo>
                    <a:pt x="2730" y="32"/>
                    <a:pt x="2291" y="10"/>
                    <a:pt x="18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63"/>
            <p:cNvSpPr/>
            <p:nvPr/>
          </p:nvSpPr>
          <p:spPr>
            <a:xfrm>
              <a:off x="3143475" y="3022625"/>
              <a:ext cx="75525" cy="850"/>
            </a:xfrm>
            <a:custGeom>
              <a:avLst/>
              <a:gdLst/>
              <a:ahLst/>
              <a:cxnLst/>
              <a:rect l="l" t="t" r="r" b="b"/>
              <a:pathLst>
                <a:path w="3021" h="34" extrusionOk="0">
                  <a:moveTo>
                    <a:pt x="22" y="1"/>
                  </a:moveTo>
                  <a:cubicBezTo>
                    <a:pt x="1" y="1"/>
                    <a:pt x="1" y="33"/>
                    <a:pt x="22" y="33"/>
                  </a:cubicBezTo>
                  <a:lnTo>
                    <a:pt x="3010" y="33"/>
                  </a:lnTo>
                  <a:cubicBezTo>
                    <a:pt x="3020" y="33"/>
                    <a:pt x="3020" y="12"/>
                    <a:pt x="3010" y="12"/>
                  </a:cubicBezTo>
                  <a:cubicBezTo>
                    <a:pt x="2978" y="8"/>
                    <a:pt x="2946" y="7"/>
                    <a:pt x="2913" y="7"/>
                  </a:cubicBezTo>
                  <a:cubicBezTo>
                    <a:pt x="2849" y="7"/>
                    <a:pt x="2785" y="12"/>
                    <a:pt x="2720" y="12"/>
                  </a:cubicBezTo>
                  <a:lnTo>
                    <a:pt x="1854" y="12"/>
                  </a:lnTo>
                  <a:cubicBezTo>
                    <a:pt x="1457" y="1"/>
                    <a:pt x="1071" y="1"/>
                    <a:pt x="6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63"/>
            <p:cNvSpPr/>
            <p:nvPr/>
          </p:nvSpPr>
          <p:spPr>
            <a:xfrm>
              <a:off x="3156075" y="3018625"/>
              <a:ext cx="60250" cy="1350"/>
            </a:xfrm>
            <a:custGeom>
              <a:avLst/>
              <a:gdLst/>
              <a:ahLst/>
              <a:cxnLst/>
              <a:rect l="l" t="t" r="r" b="b"/>
              <a:pathLst>
                <a:path w="2410" h="54" extrusionOk="0">
                  <a:moveTo>
                    <a:pt x="43" y="1"/>
                  </a:moveTo>
                  <a:cubicBezTo>
                    <a:pt x="11" y="1"/>
                    <a:pt x="0" y="54"/>
                    <a:pt x="43" y="54"/>
                  </a:cubicBezTo>
                  <a:lnTo>
                    <a:pt x="1874" y="54"/>
                  </a:lnTo>
                  <a:cubicBezTo>
                    <a:pt x="2045" y="54"/>
                    <a:pt x="2216" y="43"/>
                    <a:pt x="2388" y="43"/>
                  </a:cubicBezTo>
                  <a:cubicBezTo>
                    <a:pt x="2399" y="43"/>
                    <a:pt x="2409" y="22"/>
                    <a:pt x="2399" y="22"/>
                  </a:cubicBezTo>
                  <a:cubicBezTo>
                    <a:pt x="1788" y="1"/>
                    <a:pt x="1178" y="1"/>
                    <a:pt x="5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96" name="Google Shape;5996;p63"/>
          <p:cNvGrpSpPr/>
          <p:nvPr/>
        </p:nvGrpSpPr>
        <p:grpSpPr>
          <a:xfrm>
            <a:off x="5317255" y="4318495"/>
            <a:ext cx="1197628" cy="276302"/>
            <a:chOff x="3277600" y="2487200"/>
            <a:chExt cx="1013308" cy="233778"/>
          </a:xfrm>
        </p:grpSpPr>
        <p:sp>
          <p:nvSpPr>
            <p:cNvPr id="5997" name="Google Shape;5997;p63"/>
            <p:cNvSpPr/>
            <p:nvPr/>
          </p:nvSpPr>
          <p:spPr>
            <a:xfrm>
              <a:off x="3450624" y="2662135"/>
              <a:ext cx="375273" cy="58843"/>
            </a:xfrm>
            <a:custGeom>
              <a:avLst/>
              <a:gdLst/>
              <a:ahLst/>
              <a:cxnLst/>
              <a:rect l="l" t="t" r="r" b="b"/>
              <a:pathLst>
                <a:path w="4713" h="739" extrusionOk="0">
                  <a:moveTo>
                    <a:pt x="55" y="1"/>
                  </a:moveTo>
                  <a:cubicBezTo>
                    <a:pt x="12" y="1"/>
                    <a:pt x="1" y="65"/>
                    <a:pt x="33" y="76"/>
                  </a:cubicBezTo>
                  <a:cubicBezTo>
                    <a:pt x="194" y="108"/>
                    <a:pt x="355" y="172"/>
                    <a:pt x="505" y="237"/>
                  </a:cubicBezTo>
                  <a:cubicBezTo>
                    <a:pt x="643" y="301"/>
                    <a:pt x="793" y="354"/>
                    <a:pt x="943" y="408"/>
                  </a:cubicBezTo>
                  <a:cubicBezTo>
                    <a:pt x="1254" y="504"/>
                    <a:pt x="1564" y="579"/>
                    <a:pt x="1885" y="643"/>
                  </a:cubicBezTo>
                  <a:cubicBezTo>
                    <a:pt x="2192" y="709"/>
                    <a:pt x="2504" y="738"/>
                    <a:pt x="2817" y="738"/>
                  </a:cubicBezTo>
                  <a:cubicBezTo>
                    <a:pt x="3115" y="738"/>
                    <a:pt x="3413" y="712"/>
                    <a:pt x="3706" y="665"/>
                  </a:cubicBezTo>
                  <a:cubicBezTo>
                    <a:pt x="4038" y="611"/>
                    <a:pt x="4370" y="525"/>
                    <a:pt x="4702" y="429"/>
                  </a:cubicBezTo>
                  <a:cubicBezTo>
                    <a:pt x="4712" y="429"/>
                    <a:pt x="4712" y="408"/>
                    <a:pt x="4691" y="408"/>
                  </a:cubicBezTo>
                  <a:cubicBezTo>
                    <a:pt x="4113" y="568"/>
                    <a:pt x="3513" y="675"/>
                    <a:pt x="2903" y="675"/>
                  </a:cubicBezTo>
                  <a:cubicBezTo>
                    <a:pt x="2853" y="677"/>
                    <a:pt x="2803" y="678"/>
                    <a:pt x="2752" y="678"/>
                  </a:cubicBezTo>
                  <a:cubicBezTo>
                    <a:pt x="2500" y="678"/>
                    <a:pt x="2242" y="654"/>
                    <a:pt x="1992" y="601"/>
                  </a:cubicBezTo>
                  <a:cubicBezTo>
                    <a:pt x="1682" y="547"/>
                    <a:pt x="1361" y="472"/>
                    <a:pt x="1061" y="375"/>
                  </a:cubicBezTo>
                  <a:cubicBezTo>
                    <a:pt x="890" y="322"/>
                    <a:pt x="719" y="258"/>
                    <a:pt x="558" y="194"/>
                  </a:cubicBezTo>
                  <a:cubicBezTo>
                    <a:pt x="397" y="118"/>
                    <a:pt x="226" y="44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63"/>
            <p:cNvSpPr/>
            <p:nvPr/>
          </p:nvSpPr>
          <p:spPr>
            <a:xfrm>
              <a:off x="3751126" y="2623278"/>
              <a:ext cx="124056" cy="72299"/>
            </a:xfrm>
            <a:custGeom>
              <a:avLst/>
              <a:gdLst/>
              <a:ahLst/>
              <a:cxnLst/>
              <a:rect l="l" t="t" r="r" b="b"/>
              <a:pathLst>
                <a:path w="1558" h="908" extrusionOk="0">
                  <a:moveTo>
                    <a:pt x="37" y="1"/>
                  </a:moveTo>
                  <a:cubicBezTo>
                    <a:pt x="18" y="1"/>
                    <a:pt x="0" y="32"/>
                    <a:pt x="17" y="50"/>
                  </a:cubicBezTo>
                  <a:cubicBezTo>
                    <a:pt x="146" y="199"/>
                    <a:pt x="296" y="328"/>
                    <a:pt x="435" y="468"/>
                  </a:cubicBezTo>
                  <a:cubicBezTo>
                    <a:pt x="585" y="596"/>
                    <a:pt x="724" y="735"/>
                    <a:pt x="842" y="896"/>
                  </a:cubicBezTo>
                  <a:cubicBezTo>
                    <a:pt x="846" y="904"/>
                    <a:pt x="853" y="907"/>
                    <a:pt x="862" y="907"/>
                  </a:cubicBezTo>
                  <a:cubicBezTo>
                    <a:pt x="876" y="907"/>
                    <a:pt x="893" y="898"/>
                    <a:pt x="907" y="885"/>
                  </a:cubicBezTo>
                  <a:cubicBezTo>
                    <a:pt x="917" y="863"/>
                    <a:pt x="917" y="842"/>
                    <a:pt x="907" y="820"/>
                  </a:cubicBezTo>
                  <a:cubicBezTo>
                    <a:pt x="778" y="660"/>
                    <a:pt x="638" y="532"/>
                    <a:pt x="488" y="403"/>
                  </a:cubicBezTo>
                  <a:lnTo>
                    <a:pt x="231" y="178"/>
                  </a:lnTo>
                  <a:lnTo>
                    <a:pt x="231" y="178"/>
                  </a:lnTo>
                  <a:cubicBezTo>
                    <a:pt x="317" y="211"/>
                    <a:pt x="414" y="242"/>
                    <a:pt x="500" y="275"/>
                  </a:cubicBezTo>
                  <a:cubicBezTo>
                    <a:pt x="596" y="307"/>
                    <a:pt x="681" y="360"/>
                    <a:pt x="767" y="403"/>
                  </a:cubicBezTo>
                  <a:cubicBezTo>
                    <a:pt x="885" y="456"/>
                    <a:pt x="1014" y="510"/>
                    <a:pt x="1131" y="553"/>
                  </a:cubicBezTo>
                  <a:cubicBezTo>
                    <a:pt x="1271" y="606"/>
                    <a:pt x="1399" y="671"/>
                    <a:pt x="1528" y="725"/>
                  </a:cubicBezTo>
                  <a:cubicBezTo>
                    <a:pt x="1532" y="726"/>
                    <a:pt x="1535" y="727"/>
                    <a:pt x="1538" y="727"/>
                  </a:cubicBezTo>
                  <a:cubicBezTo>
                    <a:pt x="1552" y="727"/>
                    <a:pt x="1557" y="712"/>
                    <a:pt x="1549" y="703"/>
                  </a:cubicBezTo>
                  <a:cubicBezTo>
                    <a:pt x="1442" y="628"/>
                    <a:pt x="1324" y="575"/>
                    <a:pt x="1206" y="521"/>
                  </a:cubicBezTo>
                  <a:cubicBezTo>
                    <a:pt x="1088" y="478"/>
                    <a:pt x="960" y="435"/>
                    <a:pt x="842" y="382"/>
                  </a:cubicBezTo>
                  <a:cubicBezTo>
                    <a:pt x="745" y="349"/>
                    <a:pt x="660" y="296"/>
                    <a:pt x="564" y="253"/>
                  </a:cubicBezTo>
                  <a:cubicBezTo>
                    <a:pt x="478" y="221"/>
                    <a:pt x="381" y="189"/>
                    <a:pt x="296" y="157"/>
                  </a:cubicBezTo>
                  <a:cubicBezTo>
                    <a:pt x="253" y="135"/>
                    <a:pt x="200" y="125"/>
                    <a:pt x="157" y="92"/>
                  </a:cubicBezTo>
                  <a:lnTo>
                    <a:pt x="136" y="92"/>
                  </a:lnTo>
                  <a:cubicBezTo>
                    <a:pt x="114" y="61"/>
                    <a:pt x="82" y="39"/>
                    <a:pt x="50" y="7"/>
                  </a:cubicBezTo>
                  <a:cubicBezTo>
                    <a:pt x="46" y="3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63"/>
            <p:cNvSpPr/>
            <p:nvPr/>
          </p:nvSpPr>
          <p:spPr>
            <a:xfrm>
              <a:off x="4013329" y="2622084"/>
              <a:ext cx="80" cy="8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63"/>
            <p:cNvSpPr/>
            <p:nvPr/>
          </p:nvSpPr>
          <p:spPr>
            <a:xfrm>
              <a:off x="3844924" y="2588562"/>
              <a:ext cx="27869" cy="8918"/>
            </a:xfrm>
            <a:custGeom>
              <a:avLst/>
              <a:gdLst/>
              <a:ahLst/>
              <a:cxnLst/>
              <a:rect l="l" t="t" r="r" b="b"/>
              <a:pathLst>
                <a:path w="350" h="112" extrusionOk="0">
                  <a:moveTo>
                    <a:pt x="21" y="1"/>
                  </a:moveTo>
                  <a:cubicBezTo>
                    <a:pt x="10" y="1"/>
                    <a:pt x="0" y="14"/>
                    <a:pt x="17" y="14"/>
                  </a:cubicBezTo>
                  <a:cubicBezTo>
                    <a:pt x="114" y="47"/>
                    <a:pt x="221" y="79"/>
                    <a:pt x="317" y="111"/>
                  </a:cubicBezTo>
                  <a:cubicBezTo>
                    <a:pt x="328" y="111"/>
                    <a:pt x="350" y="90"/>
                    <a:pt x="328" y="90"/>
                  </a:cubicBezTo>
                  <a:cubicBezTo>
                    <a:pt x="231" y="57"/>
                    <a:pt x="124" y="26"/>
                    <a:pt x="28" y="4"/>
                  </a:cubicBezTo>
                  <a:cubicBezTo>
                    <a:pt x="26" y="2"/>
                    <a:pt x="23" y="1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63"/>
            <p:cNvSpPr/>
            <p:nvPr/>
          </p:nvSpPr>
          <p:spPr>
            <a:xfrm>
              <a:off x="3829238" y="2590552"/>
              <a:ext cx="31611" cy="10351"/>
            </a:xfrm>
            <a:custGeom>
              <a:avLst/>
              <a:gdLst/>
              <a:ahLst/>
              <a:cxnLst/>
              <a:rect l="l" t="t" r="r" b="b"/>
              <a:pathLst>
                <a:path w="397" h="130" extrusionOk="0">
                  <a:moveTo>
                    <a:pt x="21" y="1"/>
                  </a:moveTo>
                  <a:cubicBezTo>
                    <a:pt x="11" y="1"/>
                    <a:pt x="0" y="1"/>
                    <a:pt x="11" y="11"/>
                  </a:cubicBezTo>
                  <a:cubicBezTo>
                    <a:pt x="118" y="65"/>
                    <a:pt x="247" y="96"/>
                    <a:pt x="364" y="129"/>
                  </a:cubicBezTo>
                  <a:cubicBezTo>
                    <a:pt x="375" y="129"/>
                    <a:pt x="397" y="108"/>
                    <a:pt x="375" y="108"/>
                  </a:cubicBezTo>
                  <a:cubicBezTo>
                    <a:pt x="257" y="86"/>
                    <a:pt x="129" y="43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63"/>
            <p:cNvSpPr/>
            <p:nvPr/>
          </p:nvSpPr>
          <p:spPr>
            <a:xfrm>
              <a:off x="3819285" y="2592862"/>
              <a:ext cx="41564" cy="16562"/>
            </a:xfrm>
            <a:custGeom>
              <a:avLst/>
              <a:gdLst/>
              <a:ahLst/>
              <a:cxnLst/>
              <a:rect l="l" t="t" r="r" b="b"/>
              <a:pathLst>
                <a:path w="522" h="208" extrusionOk="0">
                  <a:moveTo>
                    <a:pt x="22" y="1"/>
                  </a:moveTo>
                  <a:cubicBezTo>
                    <a:pt x="11" y="1"/>
                    <a:pt x="1" y="16"/>
                    <a:pt x="18" y="25"/>
                  </a:cubicBezTo>
                  <a:cubicBezTo>
                    <a:pt x="168" y="79"/>
                    <a:pt x="318" y="153"/>
                    <a:pt x="468" y="207"/>
                  </a:cubicBezTo>
                  <a:cubicBezTo>
                    <a:pt x="489" y="207"/>
                    <a:pt x="522" y="175"/>
                    <a:pt x="489" y="164"/>
                  </a:cubicBezTo>
                  <a:cubicBezTo>
                    <a:pt x="339" y="110"/>
                    <a:pt x="189" y="46"/>
                    <a:pt x="29" y="3"/>
                  </a:cubicBezTo>
                  <a:cubicBezTo>
                    <a:pt x="27" y="1"/>
                    <a:pt x="25" y="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63"/>
            <p:cNvSpPr/>
            <p:nvPr/>
          </p:nvSpPr>
          <p:spPr>
            <a:xfrm>
              <a:off x="3809650" y="2598196"/>
              <a:ext cx="17916" cy="5176"/>
            </a:xfrm>
            <a:custGeom>
              <a:avLst/>
              <a:gdLst/>
              <a:ahLst/>
              <a:cxnLst/>
              <a:rect l="l" t="t" r="r" b="b"/>
              <a:pathLst>
                <a:path w="225" h="65" extrusionOk="0">
                  <a:moveTo>
                    <a:pt x="0" y="0"/>
                  </a:moveTo>
                  <a:lnTo>
                    <a:pt x="0" y="0"/>
                  </a:lnTo>
                  <a:cubicBezTo>
                    <a:pt x="64" y="22"/>
                    <a:pt x="139" y="43"/>
                    <a:pt x="214" y="65"/>
                  </a:cubicBezTo>
                  <a:cubicBezTo>
                    <a:pt x="214" y="65"/>
                    <a:pt x="225" y="54"/>
                    <a:pt x="214" y="54"/>
                  </a:cubicBezTo>
                  <a:cubicBezTo>
                    <a:pt x="139" y="33"/>
                    <a:pt x="75" y="1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63"/>
            <p:cNvSpPr/>
            <p:nvPr/>
          </p:nvSpPr>
          <p:spPr>
            <a:xfrm>
              <a:off x="3940951" y="2617864"/>
              <a:ext cx="12023" cy="5176"/>
            </a:xfrm>
            <a:custGeom>
              <a:avLst/>
              <a:gdLst/>
              <a:ahLst/>
              <a:cxnLst/>
              <a:rect l="l" t="t" r="r" b="b"/>
              <a:pathLst>
                <a:path w="151" h="65" extrusionOk="0">
                  <a:moveTo>
                    <a:pt x="10" y="0"/>
                  </a:moveTo>
                  <a:cubicBezTo>
                    <a:pt x="0" y="0"/>
                    <a:pt x="0" y="10"/>
                    <a:pt x="0" y="10"/>
                  </a:cubicBezTo>
                  <a:cubicBezTo>
                    <a:pt x="53" y="22"/>
                    <a:pt x="96" y="43"/>
                    <a:pt x="139" y="64"/>
                  </a:cubicBezTo>
                  <a:cubicBezTo>
                    <a:pt x="150" y="64"/>
                    <a:pt x="150" y="64"/>
                    <a:pt x="150" y="53"/>
                  </a:cubicBezTo>
                  <a:cubicBezTo>
                    <a:pt x="107" y="32"/>
                    <a:pt x="53" y="10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63"/>
            <p:cNvSpPr/>
            <p:nvPr/>
          </p:nvSpPr>
          <p:spPr>
            <a:xfrm>
              <a:off x="3554932" y="2680528"/>
              <a:ext cx="79147" cy="19269"/>
            </a:xfrm>
            <a:custGeom>
              <a:avLst/>
              <a:gdLst/>
              <a:ahLst/>
              <a:cxnLst/>
              <a:rect l="l" t="t" r="r" b="b"/>
              <a:pathLst>
                <a:path w="994" h="242" extrusionOk="0">
                  <a:moveTo>
                    <a:pt x="6" y="1"/>
                  </a:moveTo>
                  <a:cubicBezTo>
                    <a:pt x="3" y="1"/>
                    <a:pt x="1" y="6"/>
                    <a:pt x="8" y="6"/>
                  </a:cubicBezTo>
                  <a:cubicBezTo>
                    <a:pt x="8" y="2"/>
                    <a:pt x="7" y="1"/>
                    <a:pt x="6" y="1"/>
                  </a:cubicBezTo>
                  <a:close/>
                  <a:moveTo>
                    <a:pt x="8" y="6"/>
                  </a:moveTo>
                  <a:lnTo>
                    <a:pt x="8" y="6"/>
                  </a:lnTo>
                  <a:cubicBezTo>
                    <a:pt x="147" y="70"/>
                    <a:pt x="297" y="123"/>
                    <a:pt x="447" y="144"/>
                  </a:cubicBezTo>
                  <a:cubicBezTo>
                    <a:pt x="479" y="144"/>
                    <a:pt x="522" y="155"/>
                    <a:pt x="554" y="166"/>
                  </a:cubicBezTo>
                  <a:cubicBezTo>
                    <a:pt x="704" y="198"/>
                    <a:pt x="854" y="220"/>
                    <a:pt x="993" y="241"/>
                  </a:cubicBezTo>
                  <a:cubicBezTo>
                    <a:pt x="854" y="209"/>
                    <a:pt x="704" y="187"/>
                    <a:pt x="554" y="155"/>
                  </a:cubicBezTo>
                  <a:cubicBezTo>
                    <a:pt x="533" y="155"/>
                    <a:pt x="522" y="155"/>
                    <a:pt x="501" y="144"/>
                  </a:cubicBezTo>
                  <a:cubicBezTo>
                    <a:pt x="522" y="144"/>
                    <a:pt x="554" y="155"/>
                    <a:pt x="575" y="155"/>
                  </a:cubicBezTo>
                  <a:cubicBezTo>
                    <a:pt x="587" y="155"/>
                    <a:pt x="587" y="134"/>
                    <a:pt x="575" y="134"/>
                  </a:cubicBezTo>
                  <a:cubicBezTo>
                    <a:pt x="511" y="134"/>
                    <a:pt x="447" y="123"/>
                    <a:pt x="383" y="113"/>
                  </a:cubicBezTo>
                  <a:cubicBezTo>
                    <a:pt x="297" y="91"/>
                    <a:pt x="211" y="59"/>
                    <a:pt x="126" y="27"/>
                  </a:cubicBezTo>
                  <a:cubicBezTo>
                    <a:pt x="126" y="27"/>
                    <a:pt x="115" y="27"/>
                    <a:pt x="126" y="37"/>
                  </a:cubicBezTo>
                  <a:cubicBezTo>
                    <a:pt x="169" y="59"/>
                    <a:pt x="211" y="70"/>
                    <a:pt x="265" y="91"/>
                  </a:cubicBezTo>
                  <a:cubicBezTo>
                    <a:pt x="180" y="70"/>
                    <a:pt x="94" y="37"/>
                    <a:pt x="8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63"/>
            <p:cNvSpPr/>
            <p:nvPr/>
          </p:nvSpPr>
          <p:spPr>
            <a:xfrm>
              <a:off x="3562337" y="2671132"/>
              <a:ext cx="42759" cy="14094"/>
            </a:xfrm>
            <a:custGeom>
              <a:avLst/>
              <a:gdLst/>
              <a:ahLst/>
              <a:cxnLst/>
              <a:rect l="l" t="t" r="r" b="b"/>
              <a:pathLst>
                <a:path w="537" h="177" extrusionOk="0">
                  <a:moveTo>
                    <a:pt x="1" y="27"/>
                  </a:moveTo>
                  <a:lnTo>
                    <a:pt x="1" y="27"/>
                  </a:lnTo>
                  <a:cubicBezTo>
                    <a:pt x="115" y="58"/>
                    <a:pt x="230" y="79"/>
                    <a:pt x="344" y="110"/>
                  </a:cubicBezTo>
                  <a:lnTo>
                    <a:pt x="344" y="110"/>
                  </a:lnTo>
                  <a:cubicBezTo>
                    <a:pt x="228" y="77"/>
                    <a:pt x="110" y="54"/>
                    <a:pt x="1" y="27"/>
                  </a:cubicBezTo>
                  <a:close/>
                  <a:moveTo>
                    <a:pt x="47" y="1"/>
                  </a:moveTo>
                  <a:cubicBezTo>
                    <a:pt x="44" y="1"/>
                    <a:pt x="44" y="5"/>
                    <a:pt x="44" y="5"/>
                  </a:cubicBezTo>
                  <a:cubicBezTo>
                    <a:pt x="151" y="48"/>
                    <a:pt x="258" y="70"/>
                    <a:pt x="354" y="112"/>
                  </a:cubicBezTo>
                  <a:cubicBezTo>
                    <a:pt x="350" y="111"/>
                    <a:pt x="347" y="111"/>
                    <a:pt x="344" y="110"/>
                  </a:cubicBezTo>
                  <a:lnTo>
                    <a:pt x="344" y="110"/>
                  </a:lnTo>
                  <a:cubicBezTo>
                    <a:pt x="409" y="128"/>
                    <a:pt x="474" y="150"/>
                    <a:pt x="536" y="177"/>
                  </a:cubicBezTo>
                  <a:lnTo>
                    <a:pt x="536" y="166"/>
                  </a:lnTo>
                  <a:cubicBezTo>
                    <a:pt x="482" y="145"/>
                    <a:pt x="418" y="134"/>
                    <a:pt x="365" y="112"/>
                  </a:cubicBezTo>
                  <a:cubicBezTo>
                    <a:pt x="365" y="112"/>
                    <a:pt x="375" y="112"/>
                    <a:pt x="365" y="102"/>
                  </a:cubicBezTo>
                  <a:cubicBezTo>
                    <a:pt x="258" y="70"/>
                    <a:pt x="151" y="38"/>
                    <a:pt x="54" y="5"/>
                  </a:cubicBezTo>
                  <a:cubicBezTo>
                    <a:pt x="51" y="2"/>
                    <a:pt x="48" y="1"/>
                    <a:pt x="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63"/>
            <p:cNvSpPr/>
            <p:nvPr/>
          </p:nvSpPr>
          <p:spPr>
            <a:xfrm>
              <a:off x="3277600" y="2487200"/>
              <a:ext cx="1013308" cy="217137"/>
            </a:xfrm>
            <a:custGeom>
              <a:avLst/>
              <a:gdLst/>
              <a:ahLst/>
              <a:cxnLst/>
              <a:rect l="l" t="t" r="r" b="b"/>
              <a:pathLst>
                <a:path w="12726" h="2727" extrusionOk="0">
                  <a:moveTo>
                    <a:pt x="9335" y="52"/>
                  </a:moveTo>
                  <a:cubicBezTo>
                    <a:pt x="9410" y="52"/>
                    <a:pt x="9484" y="56"/>
                    <a:pt x="9562" y="56"/>
                  </a:cubicBezTo>
                  <a:cubicBezTo>
                    <a:pt x="9787" y="56"/>
                    <a:pt x="10002" y="67"/>
                    <a:pt x="10226" y="78"/>
                  </a:cubicBezTo>
                  <a:cubicBezTo>
                    <a:pt x="10611" y="99"/>
                    <a:pt x="10997" y="121"/>
                    <a:pt x="11382" y="152"/>
                  </a:cubicBezTo>
                  <a:cubicBezTo>
                    <a:pt x="10847" y="152"/>
                    <a:pt x="10312" y="195"/>
                    <a:pt x="9787" y="249"/>
                  </a:cubicBezTo>
                  <a:cubicBezTo>
                    <a:pt x="9626" y="259"/>
                    <a:pt x="9476" y="271"/>
                    <a:pt x="9327" y="281"/>
                  </a:cubicBezTo>
                  <a:cubicBezTo>
                    <a:pt x="9027" y="313"/>
                    <a:pt x="8738" y="345"/>
                    <a:pt x="8438" y="388"/>
                  </a:cubicBezTo>
                  <a:cubicBezTo>
                    <a:pt x="8438" y="378"/>
                    <a:pt x="8427" y="378"/>
                    <a:pt x="8427" y="378"/>
                  </a:cubicBezTo>
                  <a:lnTo>
                    <a:pt x="8620" y="249"/>
                  </a:lnTo>
                  <a:cubicBezTo>
                    <a:pt x="8727" y="185"/>
                    <a:pt x="8845" y="131"/>
                    <a:pt x="8974" y="99"/>
                  </a:cubicBezTo>
                  <a:cubicBezTo>
                    <a:pt x="8984" y="99"/>
                    <a:pt x="9005" y="78"/>
                    <a:pt x="8995" y="67"/>
                  </a:cubicBezTo>
                  <a:cubicBezTo>
                    <a:pt x="9016" y="67"/>
                    <a:pt x="9038" y="56"/>
                    <a:pt x="9059" y="56"/>
                  </a:cubicBezTo>
                  <a:lnTo>
                    <a:pt x="9219" y="56"/>
                  </a:lnTo>
                  <a:cubicBezTo>
                    <a:pt x="9259" y="53"/>
                    <a:pt x="9297" y="52"/>
                    <a:pt x="9335" y="52"/>
                  </a:cubicBezTo>
                  <a:close/>
                  <a:moveTo>
                    <a:pt x="8579" y="204"/>
                  </a:moveTo>
                  <a:lnTo>
                    <a:pt x="8579" y="204"/>
                  </a:lnTo>
                  <a:cubicBezTo>
                    <a:pt x="8579" y="205"/>
                    <a:pt x="8578" y="206"/>
                    <a:pt x="8577" y="206"/>
                  </a:cubicBezTo>
                  <a:cubicBezTo>
                    <a:pt x="8470" y="259"/>
                    <a:pt x="8374" y="335"/>
                    <a:pt x="8277" y="409"/>
                  </a:cubicBezTo>
                  <a:lnTo>
                    <a:pt x="8213" y="409"/>
                  </a:lnTo>
                  <a:cubicBezTo>
                    <a:pt x="8329" y="332"/>
                    <a:pt x="8454" y="264"/>
                    <a:pt x="8579" y="204"/>
                  </a:cubicBezTo>
                  <a:close/>
                  <a:moveTo>
                    <a:pt x="8674" y="99"/>
                  </a:moveTo>
                  <a:cubicBezTo>
                    <a:pt x="8577" y="142"/>
                    <a:pt x="8470" y="195"/>
                    <a:pt x="8374" y="249"/>
                  </a:cubicBezTo>
                  <a:cubicBezTo>
                    <a:pt x="8288" y="302"/>
                    <a:pt x="8192" y="356"/>
                    <a:pt x="8106" y="431"/>
                  </a:cubicBezTo>
                  <a:cubicBezTo>
                    <a:pt x="7763" y="474"/>
                    <a:pt x="7421" y="528"/>
                    <a:pt x="7078" y="592"/>
                  </a:cubicBezTo>
                  <a:cubicBezTo>
                    <a:pt x="7175" y="538"/>
                    <a:pt x="7249" y="463"/>
                    <a:pt x="7325" y="388"/>
                  </a:cubicBezTo>
                  <a:cubicBezTo>
                    <a:pt x="7340" y="372"/>
                    <a:pt x="7327" y="363"/>
                    <a:pt x="7310" y="363"/>
                  </a:cubicBezTo>
                  <a:cubicBezTo>
                    <a:pt x="7304" y="363"/>
                    <a:pt x="7298" y="364"/>
                    <a:pt x="7292" y="367"/>
                  </a:cubicBezTo>
                  <a:cubicBezTo>
                    <a:pt x="7218" y="442"/>
                    <a:pt x="7142" y="516"/>
                    <a:pt x="7057" y="570"/>
                  </a:cubicBezTo>
                  <a:cubicBezTo>
                    <a:pt x="7046" y="581"/>
                    <a:pt x="7057" y="592"/>
                    <a:pt x="7057" y="592"/>
                  </a:cubicBezTo>
                  <a:cubicBezTo>
                    <a:pt x="6961" y="613"/>
                    <a:pt x="6875" y="624"/>
                    <a:pt x="6778" y="645"/>
                  </a:cubicBezTo>
                  <a:cubicBezTo>
                    <a:pt x="6832" y="602"/>
                    <a:pt x="6875" y="559"/>
                    <a:pt x="6928" y="516"/>
                  </a:cubicBezTo>
                  <a:cubicBezTo>
                    <a:pt x="6992" y="463"/>
                    <a:pt x="7057" y="399"/>
                    <a:pt x="7121" y="345"/>
                  </a:cubicBezTo>
                  <a:cubicBezTo>
                    <a:pt x="7138" y="337"/>
                    <a:pt x="7113" y="321"/>
                    <a:pt x="7098" y="321"/>
                  </a:cubicBezTo>
                  <a:cubicBezTo>
                    <a:pt x="7094" y="321"/>
                    <a:pt x="7091" y="322"/>
                    <a:pt x="7089" y="324"/>
                  </a:cubicBezTo>
                  <a:cubicBezTo>
                    <a:pt x="7025" y="378"/>
                    <a:pt x="6961" y="442"/>
                    <a:pt x="6896" y="495"/>
                  </a:cubicBezTo>
                  <a:cubicBezTo>
                    <a:pt x="6832" y="549"/>
                    <a:pt x="6778" y="602"/>
                    <a:pt x="6714" y="656"/>
                  </a:cubicBezTo>
                  <a:lnTo>
                    <a:pt x="6554" y="688"/>
                  </a:lnTo>
                  <a:cubicBezTo>
                    <a:pt x="6628" y="624"/>
                    <a:pt x="6692" y="559"/>
                    <a:pt x="6768" y="495"/>
                  </a:cubicBezTo>
                  <a:cubicBezTo>
                    <a:pt x="6854" y="431"/>
                    <a:pt x="6928" y="356"/>
                    <a:pt x="7014" y="292"/>
                  </a:cubicBezTo>
                  <a:cubicBezTo>
                    <a:pt x="7022" y="284"/>
                    <a:pt x="7013" y="277"/>
                    <a:pt x="7004" y="277"/>
                  </a:cubicBezTo>
                  <a:cubicBezTo>
                    <a:pt x="7000" y="277"/>
                    <a:pt x="6996" y="278"/>
                    <a:pt x="6992" y="281"/>
                  </a:cubicBezTo>
                  <a:cubicBezTo>
                    <a:pt x="6907" y="345"/>
                    <a:pt x="6821" y="409"/>
                    <a:pt x="6746" y="485"/>
                  </a:cubicBezTo>
                  <a:cubicBezTo>
                    <a:pt x="6671" y="549"/>
                    <a:pt x="6585" y="613"/>
                    <a:pt x="6532" y="688"/>
                  </a:cubicBezTo>
                  <a:cubicBezTo>
                    <a:pt x="6328" y="731"/>
                    <a:pt x="6114" y="773"/>
                    <a:pt x="5911" y="816"/>
                  </a:cubicBezTo>
                  <a:cubicBezTo>
                    <a:pt x="5997" y="742"/>
                    <a:pt x="6071" y="666"/>
                    <a:pt x="6157" y="592"/>
                  </a:cubicBezTo>
                  <a:cubicBezTo>
                    <a:pt x="6275" y="485"/>
                    <a:pt x="6393" y="388"/>
                    <a:pt x="6511" y="292"/>
                  </a:cubicBezTo>
                  <a:cubicBezTo>
                    <a:pt x="6533" y="277"/>
                    <a:pt x="6513" y="262"/>
                    <a:pt x="6492" y="262"/>
                  </a:cubicBezTo>
                  <a:cubicBezTo>
                    <a:pt x="6483" y="262"/>
                    <a:pt x="6474" y="264"/>
                    <a:pt x="6468" y="271"/>
                  </a:cubicBezTo>
                  <a:cubicBezTo>
                    <a:pt x="6350" y="367"/>
                    <a:pt x="6221" y="463"/>
                    <a:pt x="6104" y="570"/>
                  </a:cubicBezTo>
                  <a:cubicBezTo>
                    <a:pt x="6018" y="645"/>
                    <a:pt x="5922" y="731"/>
                    <a:pt x="5847" y="827"/>
                  </a:cubicBezTo>
                  <a:cubicBezTo>
                    <a:pt x="5826" y="838"/>
                    <a:pt x="5793" y="849"/>
                    <a:pt x="5761" y="849"/>
                  </a:cubicBezTo>
                  <a:cubicBezTo>
                    <a:pt x="5975" y="624"/>
                    <a:pt x="6200" y="421"/>
                    <a:pt x="6468" y="259"/>
                  </a:cubicBezTo>
                  <a:cubicBezTo>
                    <a:pt x="6485" y="242"/>
                    <a:pt x="6467" y="225"/>
                    <a:pt x="6448" y="225"/>
                  </a:cubicBezTo>
                  <a:cubicBezTo>
                    <a:pt x="6444" y="225"/>
                    <a:pt x="6440" y="226"/>
                    <a:pt x="6435" y="228"/>
                  </a:cubicBezTo>
                  <a:cubicBezTo>
                    <a:pt x="6297" y="313"/>
                    <a:pt x="6168" y="421"/>
                    <a:pt x="6040" y="528"/>
                  </a:cubicBezTo>
                  <a:cubicBezTo>
                    <a:pt x="5922" y="624"/>
                    <a:pt x="5804" y="731"/>
                    <a:pt x="5718" y="859"/>
                  </a:cubicBezTo>
                  <a:cubicBezTo>
                    <a:pt x="5707" y="859"/>
                    <a:pt x="5686" y="870"/>
                    <a:pt x="5676" y="870"/>
                  </a:cubicBezTo>
                  <a:cubicBezTo>
                    <a:pt x="5890" y="635"/>
                    <a:pt x="6125" y="421"/>
                    <a:pt x="6393" y="217"/>
                  </a:cubicBezTo>
                  <a:cubicBezTo>
                    <a:pt x="6400" y="209"/>
                    <a:pt x="6387" y="202"/>
                    <a:pt x="6374" y="202"/>
                  </a:cubicBezTo>
                  <a:cubicBezTo>
                    <a:pt x="6369" y="202"/>
                    <a:pt x="6364" y="203"/>
                    <a:pt x="6361" y="206"/>
                  </a:cubicBezTo>
                  <a:cubicBezTo>
                    <a:pt x="6093" y="399"/>
                    <a:pt x="5826" y="613"/>
                    <a:pt x="5633" y="881"/>
                  </a:cubicBezTo>
                  <a:cubicBezTo>
                    <a:pt x="5579" y="892"/>
                    <a:pt x="5526" y="902"/>
                    <a:pt x="5472" y="923"/>
                  </a:cubicBezTo>
                  <a:cubicBezTo>
                    <a:pt x="5557" y="795"/>
                    <a:pt x="5643" y="688"/>
                    <a:pt x="5750" y="581"/>
                  </a:cubicBezTo>
                  <a:cubicBezTo>
                    <a:pt x="5868" y="452"/>
                    <a:pt x="5986" y="324"/>
                    <a:pt x="6136" y="238"/>
                  </a:cubicBezTo>
                  <a:cubicBezTo>
                    <a:pt x="6221" y="217"/>
                    <a:pt x="6297" y="206"/>
                    <a:pt x="6371" y="195"/>
                  </a:cubicBezTo>
                  <a:cubicBezTo>
                    <a:pt x="6466" y="185"/>
                    <a:pt x="6558" y="182"/>
                    <a:pt x="6648" y="182"/>
                  </a:cubicBezTo>
                  <a:cubicBezTo>
                    <a:pt x="6743" y="182"/>
                    <a:pt x="6835" y="185"/>
                    <a:pt x="6928" y="185"/>
                  </a:cubicBezTo>
                  <a:cubicBezTo>
                    <a:pt x="7121" y="185"/>
                    <a:pt x="7314" y="174"/>
                    <a:pt x="7506" y="164"/>
                  </a:cubicBezTo>
                  <a:cubicBezTo>
                    <a:pt x="7753" y="152"/>
                    <a:pt x="7999" y="142"/>
                    <a:pt x="8256" y="131"/>
                  </a:cubicBezTo>
                  <a:cubicBezTo>
                    <a:pt x="8395" y="121"/>
                    <a:pt x="8524" y="110"/>
                    <a:pt x="8663" y="99"/>
                  </a:cubicBezTo>
                  <a:close/>
                  <a:moveTo>
                    <a:pt x="6018" y="281"/>
                  </a:moveTo>
                  <a:cubicBezTo>
                    <a:pt x="5911" y="356"/>
                    <a:pt x="5804" y="463"/>
                    <a:pt x="5718" y="559"/>
                  </a:cubicBezTo>
                  <a:cubicBezTo>
                    <a:pt x="5611" y="678"/>
                    <a:pt x="5515" y="795"/>
                    <a:pt x="5429" y="923"/>
                  </a:cubicBezTo>
                  <a:cubicBezTo>
                    <a:pt x="5376" y="934"/>
                    <a:pt x="5322" y="956"/>
                    <a:pt x="5269" y="966"/>
                  </a:cubicBezTo>
                  <a:cubicBezTo>
                    <a:pt x="5429" y="806"/>
                    <a:pt x="5557" y="613"/>
                    <a:pt x="5740" y="474"/>
                  </a:cubicBezTo>
                  <a:cubicBezTo>
                    <a:pt x="5747" y="458"/>
                    <a:pt x="5738" y="448"/>
                    <a:pt x="5728" y="448"/>
                  </a:cubicBezTo>
                  <a:cubicBezTo>
                    <a:pt x="5725" y="448"/>
                    <a:pt x="5721" y="449"/>
                    <a:pt x="5718" y="452"/>
                  </a:cubicBezTo>
                  <a:cubicBezTo>
                    <a:pt x="5526" y="602"/>
                    <a:pt x="5397" y="806"/>
                    <a:pt x="5236" y="977"/>
                  </a:cubicBezTo>
                  <a:cubicBezTo>
                    <a:pt x="5086" y="1009"/>
                    <a:pt x="4936" y="1042"/>
                    <a:pt x="4787" y="1084"/>
                  </a:cubicBezTo>
                  <a:cubicBezTo>
                    <a:pt x="4444" y="1170"/>
                    <a:pt x="4112" y="1256"/>
                    <a:pt x="3780" y="1363"/>
                  </a:cubicBezTo>
                  <a:cubicBezTo>
                    <a:pt x="3855" y="1245"/>
                    <a:pt x="3951" y="1138"/>
                    <a:pt x="4037" y="1030"/>
                  </a:cubicBezTo>
                  <a:cubicBezTo>
                    <a:pt x="4045" y="1023"/>
                    <a:pt x="4031" y="1016"/>
                    <a:pt x="4019" y="1016"/>
                  </a:cubicBezTo>
                  <a:cubicBezTo>
                    <a:pt x="4013" y="1016"/>
                    <a:pt x="4008" y="1017"/>
                    <a:pt x="4005" y="1020"/>
                  </a:cubicBezTo>
                  <a:cubicBezTo>
                    <a:pt x="3920" y="1138"/>
                    <a:pt x="3813" y="1245"/>
                    <a:pt x="3737" y="1373"/>
                  </a:cubicBezTo>
                  <a:cubicBezTo>
                    <a:pt x="3673" y="1384"/>
                    <a:pt x="3609" y="1406"/>
                    <a:pt x="3544" y="1427"/>
                  </a:cubicBezTo>
                  <a:cubicBezTo>
                    <a:pt x="3566" y="1373"/>
                    <a:pt x="3598" y="1320"/>
                    <a:pt x="3630" y="1266"/>
                  </a:cubicBezTo>
                  <a:cubicBezTo>
                    <a:pt x="3684" y="1191"/>
                    <a:pt x="3727" y="1127"/>
                    <a:pt x="3801" y="1063"/>
                  </a:cubicBezTo>
                  <a:cubicBezTo>
                    <a:pt x="3809" y="1055"/>
                    <a:pt x="3795" y="1048"/>
                    <a:pt x="3783" y="1048"/>
                  </a:cubicBezTo>
                  <a:cubicBezTo>
                    <a:pt x="3778" y="1048"/>
                    <a:pt x="3773" y="1049"/>
                    <a:pt x="3770" y="1052"/>
                  </a:cubicBezTo>
                  <a:cubicBezTo>
                    <a:pt x="3705" y="1106"/>
                    <a:pt x="3652" y="1180"/>
                    <a:pt x="3598" y="1256"/>
                  </a:cubicBezTo>
                  <a:cubicBezTo>
                    <a:pt x="3566" y="1320"/>
                    <a:pt x="3523" y="1373"/>
                    <a:pt x="3502" y="1437"/>
                  </a:cubicBezTo>
                  <a:cubicBezTo>
                    <a:pt x="3448" y="1459"/>
                    <a:pt x="3406" y="1470"/>
                    <a:pt x="3363" y="1480"/>
                  </a:cubicBezTo>
                  <a:lnTo>
                    <a:pt x="3395" y="1416"/>
                  </a:lnTo>
                  <a:cubicBezTo>
                    <a:pt x="3427" y="1384"/>
                    <a:pt x="3448" y="1352"/>
                    <a:pt x="3470" y="1309"/>
                  </a:cubicBezTo>
                  <a:cubicBezTo>
                    <a:pt x="3523" y="1245"/>
                    <a:pt x="3577" y="1170"/>
                    <a:pt x="3630" y="1095"/>
                  </a:cubicBezTo>
                  <a:cubicBezTo>
                    <a:pt x="3630" y="1084"/>
                    <a:pt x="3630" y="1084"/>
                    <a:pt x="3620" y="1073"/>
                  </a:cubicBezTo>
                  <a:cubicBezTo>
                    <a:pt x="3834" y="1020"/>
                    <a:pt x="4037" y="966"/>
                    <a:pt x="4251" y="902"/>
                  </a:cubicBezTo>
                  <a:cubicBezTo>
                    <a:pt x="4348" y="870"/>
                    <a:pt x="4444" y="849"/>
                    <a:pt x="4530" y="816"/>
                  </a:cubicBezTo>
                  <a:cubicBezTo>
                    <a:pt x="4562" y="806"/>
                    <a:pt x="4594" y="785"/>
                    <a:pt x="4637" y="773"/>
                  </a:cubicBezTo>
                  <a:lnTo>
                    <a:pt x="4637" y="773"/>
                  </a:lnTo>
                  <a:lnTo>
                    <a:pt x="4541" y="870"/>
                  </a:lnTo>
                  <a:cubicBezTo>
                    <a:pt x="4498" y="923"/>
                    <a:pt x="4455" y="966"/>
                    <a:pt x="4434" y="1020"/>
                  </a:cubicBezTo>
                  <a:cubicBezTo>
                    <a:pt x="4425" y="1036"/>
                    <a:pt x="4441" y="1046"/>
                    <a:pt x="4454" y="1046"/>
                  </a:cubicBezTo>
                  <a:cubicBezTo>
                    <a:pt x="4458" y="1046"/>
                    <a:pt x="4463" y="1044"/>
                    <a:pt x="4465" y="1042"/>
                  </a:cubicBezTo>
                  <a:cubicBezTo>
                    <a:pt x="4541" y="956"/>
                    <a:pt x="4648" y="892"/>
                    <a:pt x="4744" y="849"/>
                  </a:cubicBezTo>
                  <a:cubicBezTo>
                    <a:pt x="4851" y="795"/>
                    <a:pt x="4948" y="742"/>
                    <a:pt x="5055" y="688"/>
                  </a:cubicBezTo>
                  <a:cubicBezTo>
                    <a:pt x="5269" y="570"/>
                    <a:pt x="5483" y="452"/>
                    <a:pt x="5718" y="367"/>
                  </a:cubicBezTo>
                  <a:cubicBezTo>
                    <a:pt x="5769" y="346"/>
                    <a:pt x="5830" y="326"/>
                    <a:pt x="5891" y="315"/>
                  </a:cubicBezTo>
                  <a:lnTo>
                    <a:pt x="5891" y="315"/>
                  </a:lnTo>
                  <a:cubicBezTo>
                    <a:pt x="5880" y="318"/>
                    <a:pt x="5866" y="324"/>
                    <a:pt x="5857" y="324"/>
                  </a:cubicBezTo>
                  <a:cubicBezTo>
                    <a:pt x="5850" y="332"/>
                    <a:pt x="5859" y="339"/>
                    <a:pt x="5868" y="339"/>
                  </a:cubicBezTo>
                  <a:cubicBezTo>
                    <a:pt x="5872" y="339"/>
                    <a:pt x="5876" y="338"/>
                    <a:pt x="5879" y="335"/>
                  </a:cubicBezTo>
                  <a:cubicBezTo>
                    <a:pt x="5911" y="313"/>
                    <a:pt x="5943" y="302"/>
                    <a:pt x="5975" y="281"/>
                  </a:cubicBezTo>
                  <a:close/>
                  <a:moveTo>
                    <a:pt x="5108" y="1256"/>
                  </a:moveTo>
                  <a:cubicBezTo>
                    <a:pt x="5162" y="1266"/>
                    <a:pt x="5226" y="1277"/>
                    <a:pt x="5279" y="1287"/>
                  </a:cubicBezTo>
                  <a:cubicBezTo>
                    <a:pt x="5419" y="1320"/>
                    <a:pt x="5547" y="1330"/>
                    <a:pt x="5676" y="1373"/>
                  </a:cubicBezTo>
                  <a:cubicBezTo>
                    <a:pt x="6168" y="1513"/>
                    <a:pt x="6661" y="1684"/>
                    <a:pt x="7132" y="1887"/>
                  </a:cubicBezTo>
                  <a:cubicBezTo>
                    <a:pt x="7399" y="1994"/>
                    <a:pt x="7656" y="2123"/>
                    <a:pt x="7913" y="2251"/>
                  </a:cubicBezTo>
                  <a:lnTo>
                    <a:pt x="7924" y="2251"/>
                  </a:lnTo>
                  <a:cubicBezTo>
                    <a:pt x="7870" y="2273"/>
                    <a:pt x="7817" y="2284"/>
                    <a:pt x="7774" y="2294"/>
                  </a:cubicBezTo>
                  <a:cubicBezTo>
                    <a:pt x="7753" y="2284"/>
                    <a:pt x="7732" y="2273"/>
                    <a:pt x="7720" y="2262"/>
                  </a:cubicBezTo>
                  <a:cubicBezTo>
                    <a:pt x="7646" y="2230"/>
                    <a:pt x="7582" y="2198"/>
                    <a:pt x="7517" y="2165"/>
                  </a:cubicBezTo>
                  <a:cubicBezTo>
                    <a:pt x="7378" y="2091"/>
                    <a:pt x="7239" y="2016"/>
                    <a:pt x="7089" y="1951"/>
                  </a:cubicBezTo>
                  <a:cubicBezTo>
                    <a:pt x="6864" y="1855"/>
                    <a:pt x="6628" y="1770"/>
                    <a:pt x="6382" y="1684"/>
                  </a:cubicBezTo>
                  <a:cubicBezTo>
                    <a:pt x="6157" y="1609"/>
                    <a:pt x="5922" y="1534"/>
                    <a:pt x="5686" y="1448"/>
                  </a:cubicBezTo>
                  <a:cubicBezTo>
                    <a:pt x="5493" y="1363"/>
                    <a:pt x="5279" y="1287"/>
                    <a:pt x="5065" y="1266"/>
                  </a:cubicBezTo>
                  <a:cubicBezTo>
                    <a:pt x="5076" y="1256"/>
                    <a:pt x="5097" y="1256"/>
                    <a:pt x="5108" y="1256"/>
                  </a:cubicBezTo>
                  <a:close/>
                  <a:moveTo>
                    <a:pt x="7046" y="699"/>
                  </a:moveTo>
                  <a:lnTo>
                    <a:pt x="7046" y="699"/>
                  </a:lnTo>
                  <a:cubicBezTo>
                    <a:pt x="6404" y="827"/>
                    <a:pt x="5761" y="988"/>
                    <a:pt x="5129" y="1170"/>
                  </a:cubicBezTo>
                  <a:lnTo>
                    <a:pt x="5001" y="1202"/>
                  </a:lnTo>
                  <a:cubicBezTo>
                    <a:pt x="4990" y="1191"/>
                    <a:pt x="4969" y="1191"/>
                    <a:pt x="4958" y="1180"/>
                  </a:cubicBezTo>
                  <a:lnTo>
                    <a:pt x="4948" y="1180"/>
                  </a:lnTo>
                  <a:cubicBezTo>
                    <a:pt x="4958" y="1191"/>
                    <a:pt x="4969" y="1202"/>
                    <a:pt x="4979" y="1202"/>
                  </a:cubicBezTo>
                  <a:cubicBezTo>
                    <a:pt x="4337" y="1394"/>
                    <a:pt x="3694" y="1587"/>
                    <a:pt x="3063" y="1801"/>
                  </a:cubicBezTo>
                  <a:cubicBezTo>
                    <a:pt x="2378" y="2037"/>
                    <a:pt x="1703" y="2273"/>
                    <a:pt x="1029" y="2529"/>
                  </a:cubicBezTo>
                  <a:cubicBezTo>
                    <a:pt x="964" y="2562"/>
                    <a:pt x="900" y="2583"/>
                    <a:pt x="836" y="2615"/>
                  </a:cubicBezTo>
                  <a:lnTo>
                    <a:pt x="814" y="2615"/>
                  </a:lnTo>
                  <a:cubicBezTo>
                    <a:pt x="814" y="2594"/>
                    <a:pt x="814" y="2583"/>
                    <a:pt x="803" y="2583"/>
                  </a:cubicBezTo>
                  <a:cubicBezTo>
                    <a:pt x="665" y="2562"/>
                    <a:pt x="536" y="2529"/>
                    <a:pt x="408" y="2508"/>
                  </a:cubicBezTo>
                  <a:cubicBezTo>
                    <a:pt x="354" y="2498"/>
                    <a:pt x="311" y="2487"/>
                    <a:pt x="258" y="2487"/>
                  </a:cubicBezTo>
                  <a:lnTo>
                    <a:pt x="311" y="2487"/>
                  </a:lnTo>
                  <a:cubicBezTo>
                    <a:pt x="375" y="2487"/>
                    <a:pt x="429" y="2487"/>
                    <a:pt x="493" y="2498"/>
                  </a:cubicBezTo>
                  <a:cubicBezTo>
                    <a:pt x="611" y="2498"/>
                    <a:pt x="729" y="2519"/>
                    <a:pt x="846" y="2562"/>
                  </a:cubicBezTo>
                  <a:cubicBezTo>
                    <a:pt x="849" y="2563"/>
                    <a:pt x="852" y="2563"/>
                    <a:pt x="854" y="2563"/>
                  </a:cubicBezTo>
                  <a:cubicBezTo>
                    <a:pt x="882" y="2563"/>
                    <a:pt x="897" y="2518"/>
                    <a:pt x="868" y="2508"/>
                  </a:cubicBezTo>
                  <a:cubicBezTo>
                    <a:pt x="750" y="2465"/>
                    <a:pt x="632" y="2444"/>
                    <a:pt x="515" y="2444"/>
                  </a:cubicBezTo>
                  <a:cubicBezTo>
                    <a:pt x="472" y="2444"/>
                    <a:pt x="429" y="2444"/>
                    <a:pt x="396" y="2434"/>
                  </a:cubicBezTo>
                  <a:lnTo>
                    <a:pt x="418" y="2434"/>
                  </a:lnTo>
                  <a:cubicBezTo>
                    <a:pt x="482" y="2434"/>
                    <a:pt x="557" y="2444"/>
                    <a:pt x="632" y="2444"/>
                  </a:cubicBezTo>
                  <a:cubicBezTo>
                    <a:pt x="739" y="2455"/>
                    <a:pt x="846" y="2465"/>
                    <a:pt x="964" y="2487"/>
                  </a:cubicBezTo>
                  <a:cubicBezTo>
                    <a:pt x="975" y="2487"/>
                    <a:pt x="986" y="2476"/>
                    <a:pt x="986" y="2465"/>
                  </a:cubicBezTo>
                  <a:cubicBezTo>
                    <a:pt x="1007" y="2476"/>
                    <a:pt x="1029" y="2476"/>
                    <a:pt x="1050" y="2487"/>
                  </a:cubicBezTo>
                  <a:cubicBezTo>
                    <a:pt x="1082" y="2487"/>
                    <a:pt x="1082" y="2444"/>
                    <a:pt x="1060" y="2444"/>
                  </a:cubicBezTo>
                  <a:cubicBezTo>
                    <a:pt x="953" y="2412"/>
                    <a:pt x="836" y="2401"/>
                    <a:pt x="718" y="2391"/>
                  </a:cubicBezTo>
                  <a:cubicBezTo>
                    <a:pt x="665" y="2391"/>
                    <a:pt x="622" y="2380"/>
                    <a:pt x="568" y="2380"/>
                  </a:cubicBezTo>
                  <a:cubicBezTo>
                    <a:pt x="622" y="2369"/>
                    <a:pt x="675" y="2348"/>
                    <a:pt x="729" y="2337"/>
                  </a:cubicBezTo>
                  <a:cubicBezTo>
                    <a:pt x="760" y="2337"/>
                    <a:pt x="803" y="2348"/>
                    <a:pt x="836" y="2348"/>
                  </a:cubicBezTo>
                  <a:cubicBezTo>
                    <a:pt x="943" y="2369"/>
                    <a:pt x="1039" y="2391"/>
                    <a:pt x="1136" y="2412"/>
                  </a:cubicBezTo>
                  <a:cubicBezTo>
                    <a:pt x="1138" y="2413"/>
                    <a:pt x="1141" y="2413"/>
                    <a:pt x="1144" y="2413"/>
                  </a:cubicBezTo>
                  <a:cubicBezTo>
                    <a:pt x="1169" y="2413"/>
                    <a:pt x="1176" y="2369"/>
                    <a:pt x="1146" y="2369"/>
                  </a:cubicBezTo>
                  <a:cubicBezTo>
                    <a:pt x="1050" y="2348"/>
                    <a:pt x="953" y="2315"/>
                    <a:pt x="846" y="2305"/>
                  </a:cubicBezTo>
                  <a:lnTo>
                    <a:pt x="975" y="2273"/>
                  </a:lnTo>
                  <a:cubicBezTo>
                    <a:pt x="1082" y="2273"/>
                    <a:pt x="1178" y="2294"/>
                    <a:pt x="1274" y="2305"/>
                  </a:cubicBezTo>
                  <a:cubicBezTo>
                    <a:pt x="1277" y="2306"/>
                    <a:pt x="1280" y="2306"/>
                    <a:pt x="1282" y="2306"/>
                  </a:cubicBezTo>
                  <a:cubicBezTo>
                    <a:pt x="1308" y="2306"/>
                    <a:pt x="1314" y="2262"/>
                    <a:pt x="1286" y="2262"/>
                  </a:cubicBezTo>
                  <a:cubicBezTo>
                    <a:pt x="1232" y="2251"/>
                    <a:pt x="1167" y="2241"/>
                    <a:pt x="1103" y="2230"/>
                  </a:cubicBezTo>
                  <a:cubicBezTo>
                    <a:pt x="1478" y="2144"/>
                    <a:pt x="1842" y="2058"/>
                    <a:pt x="2206" y="1951"/>
                  </a:cubicBezTo>
                  <a:cubicBezTo>
                    <a:pt x="2592" y="1834"/>
                    <a:pt x="2966" y="1705"/>
                    <a:pt x="3352" y="1587"/>
                  </a:cubicBezTo>
                  <a:cubicBezTo>
                    <a:pt x="3737" y="1470"/>
                    <a:pt x="4134" y="1352"/>
                    <a:pt x="4519" y="1245"/>
                  </a:cubicBezTo>
                  <a:cubicBezTo>
                    <a:pt x="5269" y="1052"/>
                    <a:pt x="6029" y="881"/>
                    <a:pt x="6789" y="742"/>
                  </a:cubicBezTo>
                  <a:cubicBezTo>
                    <a:pt x="6875" y="720"/>
                    <a:pt x="6961" y="709"/>
                    <a:pt x="7046" y="699"/>
                  </a:cubicBezTo>
                  <a:close/>
                  <a:moveTo>
                    <a:pt x="8932" y="0"/>
                  </a:moveTo>
                  <a:cubicBezTo>
                    <a:pt x="8915" y="0"/>
                    <a:pt x="8903" y="25"/>
                    <a:pt x="8931" y="35"/>
                  </a:cubicBezTo>
                  <a:cubicBezTo>
                    <a:pt x="8931" y="35"/>
                    <a:pt x="8941" y="45"/>
                    <a:pt x="8952" y="45"/>
                  </a:cubicBezTo>
                  <a:cubicBezTo>
                    <a:pt x="8867" y="45"/>
                    <a:pt x="8791" y="56"/>
                    <a:pt x="8717" y="56"/>
                  </a:cubicBezTo>
                  <a:cubicBezTo>
                    <a:pt x="8588" y="67"/>
                    <a:pt x="8470" y="67"/>
                    <a:pt x="8341" y="78"/>
                  </a:cubicBezTo>
                  <a:cubicBezTo>
                    <a:pt x="8084" y="88"/>
                    <a:pt x="7839" y="99"/>
                    <a:pt x="7582" y="121"/>
                  </a:cubicBezTo>
                  <a:cubicBezTo>
                    <a:pt x="7378" y="121"/>
                    <a:pt x="7175" y="131"/>
                    <a:pt x="6971" y="142"/>
                  </a:cubicBezTo>
                  <a:cubicBezTo>
                    <a:pt x="6789" y="142"/>
                    <a:pt x="6597" y="142"/>
                    <a:pt x="6414" y="164"/>
                  </a:cubicBezTo>
                  <a:cubicBezTo>
                    <a:pt x="6328" y="174"/>
                    <a:pt x="6243" y="185"/>
                    <a:pt x="6157" y="206"/>
                  </a:cubicBezTo>
                  <a:cubicBezTo>
                    <a:pt x="6157" y="201"/>
                    <a:pt x="6152" y="198"/>
                    <a:pt x="6145" y="198"/>
                  </a:cubicBezTo>
                  <a:cubicBezTo>
                    <a:pt x="6138" y="198"/>
                    <a:pt x="6131" y="201"/>
                    <a:pt x="6125" y="206"/>
                  </a:cubicBezTo>
                  <a:cubicBezTo>
                    <a:pt x="6114" y="206"/>
                    <a:pt x="6104" y="217"/>
                    <a:pt x="6093" y="228"/>
                  </a:cubicBezTo>
                  <a:lnTo>
                    <a:pt x="5997" y="259"/>
                  </a:lnTo>
                  <a:cubicBezTo>
                    <a:pt x="5793" y="292"/>
                    <a:pt x="5600" y="378"/>
                    <a:pt x="5419" y="463"/>
                  </a:cubicBezTo>
                  <a:cubicBezTo>
                    <a:pt x="5193" y="559"/>
                    <a:pt x="4979" y="688"/>
                    <a:pt x="4765" y="806"/>
                  </a:cubicBezTo>
                  <a:cubicBezTo>
                    <a:pt x="4712" y="838"/>
                    <a:pt x="4648" y="870"/>
                    <a:pt x="4605" y="902"/>
                  </a:cubicBezTo>
                  <a:cubicBezTo>
                    <a:pt x="4583" y="913"/>
                    <a:pt x="4572" y="923"/>
                    <a:pt x="4562" y="934"/>
                  </a:cubicBezTo>
                  <a:cubicBezTo>
                    <a:pt x="4572" y="913"/>
                    <a:pt x="4583" y="902"/>
                    <a:pt x="4594" y="892"/>
                  </a:cubicBezTo>
                  <a:cubicBezTo>
                    <a:pt x="4648" y="849"/>
                    <a:pt x="4691" y="795"/>
                    <a:pt x="4733" y="752"/>
                  </a:cubicBezTo>
                  <a:cubicBezTo>
                    <a:pt x="4744" y="742"/>
                    <a:pt x="4744" y="742"/>
                    <a:pt x="4744" y="731"/>
                  </a:cubicBezTo>
                  <a:cubicBezTo>
                    <a:pt x="4765" y="720"/>
                    <a:pt x="4776" y="709"/>
                    <a:pt x="4798" y="699"/>
                  </a:cubicBezTo>
                  <a:cubicBezTo>
                    <a:pt x="4815" y="690"/>
                    <a:pt x="4804" y="674"/>
                    <a:pt x="4789" y="674"/>
                  </a:cubicBezTo>
                  <a:cubicBezTo>
                    <a:pt x="4785" y="674"/>
                    <a:pt x="4780" y="675"/>
                    <a:pt x="4776" y="678"/>
                  </a:cubicBezTo>
                  <a:cubicBezTo>
                    <a:pt x="4691" y="699"/>
                    <a:pt x="4615" y="731"/>
                    <a:pt x="4530" y="763"/>
                  </a:cubicBezTo>
                  <a:cubicBezTo>
                    <a:pt x="4444" y="785"/>
                    <a:pt x="4358" y="816"/>
                    <a:pt x="4273" y="838"/>
                  </a:cubicBezTo>
                  <a:cubicBezTo>
                    <a:pt x="4101" y="902"/>
                    <a:pt x="3908" y="945"/>
                    <a:pt x="3727" y="999"/>
                  </a:cubicBezTo>
                  <a:cubicBezTo>
                    <a:pt x="3373" y="1106"/>
                    <a:pt x="3009" y="1213"/>
                    <a:pt x="2688" y="1406"/>
                  </a:cubicBezTo>
                  <a:cubicBezTo>
                    <a:pt x="2516" y="1513"/>
                    <a:pt x="2367" y="1641"/>
                    <a:pt x="2238" y="1791"/>
                  </a:cubicBezTo>
                  <a:cubicBezTo>
                    <a:pt x="2224" y="1812"/>
                    <a:pt x="2246" y="1824"/>
                    <a:pt x="2269" y="1824"/>
                  </a:cubicBezTo>
                  <a:cubicBezTo>
                    <a:pt x="2282" y="1824"/>
                    <a:pt x="2295" y="1820"/>
                    <a:pt x="2302" y="1813"/>
                  </a:cubicBezTo>
                  <a:cubicBezTo>
                    <a:pt x="2516" y="1534"/>
                    <a:pt x="2849" y="1352"/>
                    <a:pt x="3180" y="1223"/>
                  </a:cubicBezTo>
                  <a:cubicBezTo>
                    <a:pt x="3320" y="1170"/>
                    <a:pt x="3459" y="1127"/>
                    <a:pt x="3598" y="1084"/>
                  </a:cubicBezTo>
                  <a:lnTo>
                    <a:pt x="3598" y="1084"/>
                  </a:lnTo>
                  <a:lnTo>
                    <a:pt x="3437" y="1309"/>
                  </a:lnTo>
                  <a:cubicBezTo>
                    <a:pt x="3406" y="1363"/>
                    <a:pt x="3352" y="1427"/>
                    <a:pt x="3320" y="1502"/>
                  </a:cubicBezTo>
                  <a:cubicBezTo>
                    <a:pt x="3030" y="1587"/>
                    <a:pt x="2742" y="1673"/>
                    <a:pt x="2463" y="1770"/>
                  </a:cubicBezTo>
                  <a:cubicBezTo>
                    <a:pt x="2110" y="1877"/>
                    <a:pt x="1757" y="1973"/>
                    <a:pt x="1393" y="2058"/>
                  </a:cubicBezTo>
                  <a:cubicBezTo>
                    <a:pt x="1050" y="2144"/>
                    <a:pt x="696" y="2219"/>
                    <a:pt x="365" y="2358"/>
                  </a:cubicBezTo>
                  <a:cubicBezTo>
                    <a:pt x="311" y="2380"/>
                    <a:pt x="268" y="2401"/>
                    <a:pt x="215" y="2422"/>
                  </a:cubicBezTo>
                  <a:lnTo>
                    <a:pt x="151" y="2422"/>
                  </a:lnTo>
                  <a:cubicBezTo>
                    <a:pt x="139" y="2422"/>
                    <a:pt x="129" y="2455"/>
                    <a:pt x="139" y="2455"/>
                  </a:cubicBezTo>
                  <a:lnTo>
                    <a:pt x="151" y="2455"/>
                  </a:lnTo>
                  <a:cubicBezTo>
                    <a:pt x="139" y="2465"/>
                    <a:pt x="129" y="2465"/>
                    <a:pt x="129" y="2465"/>
                  </a:cubicBezTo>
                  <a:cubicBezTo>
                    <a:pt x="86" y="2465"/>
                    <a:pt x="54" y="2465"/>
                    <a:pt x="22" y="2476"/>
                  </a:cubicBezTo>
                  <a:cubicBezTo>
                    <a:pt x="11" y="2476"/>
                    <a:pt x="11" y="2487"/>
                    <a:pt x="22" y="2498"/>
                  </a:cubicBezTo>
                  <a:cubicBezTo>
                    <a:pt x="1" y="2519"/>
                    <a:pt x="1" y="2572"/>
                    <a:pt x="32" y="2583"/>
                  </a:cubicBezTo>
                  <a:cubicBezTo>
                    <a:pt x="172" y="2605"/>
                    <a:pt x="311" y="2658"/>
                    <a:pt x="461" y="2691"/>
                  </a:cubicBezTo>
                  <a:cubicBezTo>
                    <a:pt x="472" y="2691"/>
                    <a:pt x="482" y="2701"/>
                    <a:pt x="503" y="2701"/>
                  </a:cubicBezTo>
                  <a:cubicBezTo>
                    <a:pt x="546" y="2712"/>
                    <a:pt x="600" y="2722"/>
                    <a:pt x="643" y="2722"/>
                  </a:cubicBezTo>
                  <a:lnTo>
                    <a:pt x="729" y="2722"/>
                  </a:lnTo>
                  <a:cubicBezTo>
                    <a:pt x="750" y="2725"/>
                    <a:pt x="770" y="2726"/>
                    <a:pt x="791" y="2726"/>
                  </a:cubicBezTo>
                  <a:cubicBezTo>
                    <a:pt x="865" y="2726"/>
                    <a:pt x="935" y="2708"/>
                    <a:pt x="986" y="2658"/>
                  </a:cubicBezTo>
                  <a:cubicBezTo>
                    <a:pt x="996" y="2658"/>
                    <a:pt x="996" y="2648"/>
                    <a:pt x="996" y="2648"/>
                  </a:cubicBezTo>
                  <a:cubicBezTo>
                    <a:pt x="1607" y="2412"/>
                    <a:pt x="2206" y="2187"/>
                    <a:pt x="2816" y="1973"/>
                  </a:cubicBezTo>
                  <a:cubicBezTo>
                    <a:pt x="2838" y="1973"/>
                    <a:pt x="2859" y="1962"/>
                    <a:pt x="2881" y="1951"/>
                  </a:cubicBezTo>
                  <a:cubicBezTo>
                    <a:pt x="3256" y="2144"/>
                    <a:pt x="3673" y="2262"/>
                    <a:pt x="4070" y="2401"/>
                  </a:cubicBezTo>
                  <a:cubicBezTo>
                    <a:pt x="4187" y="2434"/>
                    <a:pt x="4305" y="2476"/>
                    <a:pt x="4422" y="2519"/>
                  </a:cubicBezTo>
                  <a:cubicBezTo>
                    <a:pt x="4434" y="2519"/>
                    <a:pt x="4444" y="2508"/>
                    <a:pt x="4434" y="2508"/>
                  </a:cubicBezTo>
                  <a:cubicBezTo>
                    <a:pt x="4016" y="2358"/>
                    <a:pt x="3609" y="2230"/>
                    <a:pt x="3202" y="2069"/>
                  </a:cubicBezTo>
                  <a:cubicBezTo>
                    <a:pt x="3106" y="2027"/>
                    <a:pt x="2999" y="1994"/>
                    <a:pt x="2902" y="1951"/>
                  </a:cubicBezTo>
                  <a:lnTo>
                    <a:pt x="2923" y="1951"/>
                  </a:lnTo>
                  <a:cubicBezTo>
                    <a:pt x="2913" y="1951"/>
                    <a:pt x="2913" y="1951"/>
                    <a:pt x="2902" y="1941"/>
                  </a:cubicBezTo>
                  <a:cubicBezTo>
                    <a:pt x="3095" y="1877"/>
                    <a:pt x="3277" y="1823"/>
                    <a:pt x="3459" y="1759"/>
                  </a:cubicBezTo>
                  <a:cubicBezTo>
                    <a:pt x="3737" y="1898"/>
                    <a:pt x="4048" y="1962"/>
                    <a:pt x="4348" y="2027"/>
                  </a:cubicBezTo>
                  <a:cubicBezTo>
                    <a:pt x="4352" y="2029"/>
                    <a:pt x="4356" y="2029"/>
                    <a:pt x="4360" y="2029"/>
                  </a:cubicBezTo>
                  <a:cubicBezTo>
                    <a:pt x="4376" y="2029"/>
                    <a:pt x="4387" y="2014"/>
                    <a:pt x="4369" y="2005"/>
                  </a:cubicBezTo>
                  <a:cubicBezTo>
                    <a:pt x="4070" y="1941"/>
                    <a:pt x="3759" y="1877"/>
                    <a:pt x="3480" y="1748"/>
                  </a:cubicBezTo>
                  <a:cubicBezTo>
                    <a:pt x="3941" y="1598"/>
                    <a:pt x="4412" y="1448"/>
                    <a:pt x="4883" y="1320"/>
                  </a:cubicBezTo>
                  <a:cubicBezTo>
                    <a:pt x="4894" y="1309"/>
                    <a:pt x="4915" y="1309"/>
                    <a:pt x="4926" y="1299"/>
                  </a:cubicBezTo>
                  <a:cubicBezTo>
                    <a:pt x="5162" y="1309"/>
                    <a:pt x="5386" y="1384"/>
                    <a:pt x="5600" y="1459"/>
                  </a:cubicBezTo>
                  <a:cubicBezTo>
                    <a:pt x="5707" y="1502"/>
                    <a:pt x="5814" y="1544"/>
                    <a:pt x="5933" y="1577"/>
                  </a:cubicBezTo>
                  <a:cubicBezTo>
                    <a:pt x="6050" y="1620"/>
                    <a:pt x="6168" y="1651"/>
                    <a:pt x="6275" y="1694"/>
                  </a:cubicBezTo>
                  <a:cubicBezTo>
                    <a:pt x="6521" y="1770"/>
                    <a:pt x="6768" y="1855"/>
                    <a:pt x="7003" y="1951"/>
                  </a:cubicBezTo>
                  <a:cubicBezTo>
                    <a:pt x="7089" y="1984"/>
                    <a:pt x="7175" y="2016"/>
                    <a:pt x="7260" y="2058"/>
                  </a:cubicBezTo>
                  <a:cubicBezTo>
                    <a:pt x="7335" y="2091"/>
                    <a:pt x="7399" y="2123"/>
                    <a:pt x="7463" y="2155"/>
                  </a:cubicBezTo>
                  <a:cubicBezTo>
                    <a:pt x="7539" y="2198"/>
                    <a:pt x="7624" y="2241"/>
                    <a:pt x="7699" y="2273"/>
                  </a:cubicBezTo>
                  <a:cubicBezTo>
                    <a:pt x="7710" y="2284"/>
                    <a:pt x="7732" y="2294"/>
                    <a:pt x="7742" y="2294"/>
                  </a:cubicBezTo>
                  <a:cubicBezTo>
                    <a:pt x="7699" y="2305"/>
                    <a:pt x="7646" y="2315"/>
                    <a:pt x="7603" y="2326"/>
                  </a:cubicBezTo>
                  <a:cubicBezTo>
                    <a:pt x="7552" y="2336"/>
                    <a:pt x="7549" y="2423"/>
                    <a:pt x="7595" y="2423"/>
                  </a:cubicBezTo>
                  <a:cubicBezTo>
                    <a:pt x="7597" y="2423"/>
                    <a:pt x="7600" y="2423"/>
                    <a:pt x="7603" y="2422"/>
                  </a:cubicBezTo>
                  <a:cubicBezTo>
                    <a:pt x="8074" y="2348"/>
                    <a:pt x="8513" y="2177"/>
                    <a:pt x="8952" y="2016"/>
                  </a:cubicBezTo>
                  <a:cubicBezTo>
                    <a:pt x="9081" y="1973"/>
                    <a:pt x="9209" y="1930"/>
                    <a:pt x="9327" y="1877"/>
                  </a:cubicBezTo>
                  <a:cubicBezTo>
                    <a:pt x="9348" y="1877"/>
                    <a:pt x="9348" y="1855"/>
                    <a:pt x="9348" y="1844"/>
                  </a:cubicBezTo>
                  <a:cubicBezTo>
                    <a:pt x="9369" y="1823"/>
                    <a:pt x="9391" y="1801"/>
                    <a:pt x="9359" y="1780"/>
                  </a:cubicBezTo>
                  <a:cubicBezTo>
                    <a:pt x="9198" y="1684"/>
                    <a:pt x="9048" y="1566"/>
                    <a:pt x="8898" y="1470"/>
                  </a:cubicBezTo>
                  <a:cubicBezTo>
                    <a:pt x="8867" y="1459"/>
                    <a:pt x="8834" y="1437"/>
                    <a:pt x="8802" y="1427"/>
                  </a:cubicBezTo>
                  <a:lnTo>
                    <a:pt x="8802" y="1427"/>
                  </a:lnTo>
                  <a:cubicBezTo>
                    <a:pt x="8877" y="1437"/>
                    <a:pt x="8962" y="1448"/>
                    <a:pt x="9038" y="1459"/>
                  </a:cubicBezTo>
                  <a:cubicBezTo>
                    <a:pt x="9059" y="1470"/>
                    <a:pt x="9091" y="1470"/>
                    <a:pt x="9112" y="1470"/>
                  </a:cubicBezTo>
                  <a:cubicBezTo>
                    <a:pt x="9134" y="1480"/>
                    <a:pt x="9155" y="1491"/>
                    <a:pt x="9177" y="1491"/>
                  </a:cubicBezTo>
                  <a:cubicBezTo>
                    <a:pt x="9391" y="1566"/>
                    <a:pt x="9616" y="1641"/>
                    <a:pt x="9830" y="1727"/>
                  </a:cubicBezTo>
                  <a:cubicBezTo>
                    <a:pt x="9948" y="1770"/>
                    <a:pt x="10066" y="1823"/>
                    <a:pt x="10194" y="1855"/>
                  </a:cubicBezTo>
                  <a:cubicBezTo>
                    <a:pt x="10205" y="1855"/>
                    <a:pt x="10216" y="1844"/>
                    <a:pt x="10205" y="1844"/>
                  </a:cubicBezTo>
                  <a:lnTo>
                    <a:pt x="10140" y="1813"/>
                  </a:lnTo>
                  <a:cubicBezTo>
                    <a:pt x="10109" y="1780"/>
                    <a:pt x="10066" y="1759"/>
                    <a:pt x="10033" y="1727"/>
                  </a:cubicBezTo>
                  <a:cubicBezTo>
                    <a:pt x="9990" y="1694"/>
                    <a:pt x="9948" y="1663"/>
                    <a:pt x="9905" y="1641"/>
                  </a:cubicBezTo>
                  <a:cubicBezTo>
                    <a:pt x="9819" y="1577"/>
                    <a:pt x="9723" y="1513"/>
                    <a:pt x="9637" y="1459"/>
                  </a:cubicBezTo>
                  <a:cubicBezTo>
                    <a:pt x="9509" y="1384"/>
                    <a:pt x="9381" y="1320"/>
                    <a:pt x="9241" y="1266"/>
                  </a:cubicBezTo>
                  <a:cubicBezTo>
                    <a:pt x="9209" y="1256"/>
                    <a:pt x="9166" y="1234"/>
                    <a:pt x="9124" y="1213"/>
                  </a:cubicBezTo>
                  <a:lnTo>
                    <a:pt x="9027" y="1180"/>
                  </a:lnTo>
                  <a:cubicBezTo>
                    <a:pt x="9027" y="1174"/>
                    <a:pt x="9023" y="1172"/>
                    <a:pt x="9020" y="1171"/>
                  </a:cubicBezTo>
                  <a:lnTo>
                    <a:pt x="9020" y="1171"/>
                  </a:lnTo>
                  <a:cubicBezTo>
                    <a:pt x="9147" y="1192"/>
                    <a:pt x="9275" y="1223"/>
                    <a:pt x="9412" y="1245"/>
                  </a:cubicBezTo>
                  <a:cubicBezTo>
                    <a:pt x="9488" y="1266"/>
                    <a:pt x="9562" y="1287"/>
                    <a:pt x="9637" y="1299"/>
                  </a:cubicBezTo>
                  <a:cubicBezTo>
                    <a:pt x="9873" y="1384"/>
                    <a:pt x="10119" y="1416"/>
                    <a:pt x="10366" y="1416"/>
                  </a:cubicBezTo>
                  <a:cubicBezTo>
                    <a:pt x="10397" y="1416"/>
                    <a:pt x="10419" y="1427"/>
                    <a:pt x="10440" y="1427"/>
                  </a:cubicBezTo>
                  <a:cubicBezTo>
                    <a:pt x="10451" y="1427"/>
                    <a:pt x="10462" y="1416"/>
                    <a:pt x="10462" y="1416"/>
                  </a:cubicBezTo>
                  <a:cubicBezTo>
                    <a:pt x="10644" y="1406"/>
                    <a:pt x="10826" y="1384"/>
                    <a:pt x="10997" y="1341"/>
                  </a:cubicBezTo>
                  <a:cubicBezTo>
                    <a:pt x="11211" y="1287"/>
                    <a:pt x="11425" y="1213"/>
                    <a:pt x="11618" y="1106"/>
                  </a:cubicBezTo>
                  <a:cubicBezTo>
                    <a:pt x="11800" y="1009"/>
                    <a:pt x="11972" y="892"/>
                    <a:pt x="12143" y="763"/>
                  </a:cubicBezTo>
                  <a:cubicBezTo>
                    <a:pt x="12336" y="613"/>
                    <a:pt x="12529" y="463"/>
                    <a:pt x="12710" y="302"/>
                  </a:cubicBezTo>
                  <a:cubicBezTo>
                    <a:pt x="12725" y="295"/>
                    <a:pt x="12714" y="287"/>
                    <a:pt x="12702" y="287"/>
                  </a:cubicBezTo>
                  <a:cubicBezTo>
                    <a:pt x="12697" y="287"/>
                    <a:pt x="12692" y="289"/>
                    <a:pt x="12689" y="292"/>
                  </a:cubicBezTo>
                  <a:cubicBezTo>
                    <a:pt x="12336" y="506"/>
                    <a:pt x="12036" y="806"/>
                    <a:pt x="11672" y="1020"/>
                  </a:cubicBezTo>
                  <a:cubicBezTo>
                    <a:pt x="11286" y="1245"/>
                    <a:pt x="10847" y="1363"/>
                    <a:pt x="10397" y="1373"/>
                  </a:cubicBezTo>
                  <a:cubicBezTo>
                    <a:pt x="10392" y="1379"/>
                    <a:pt x="10384" y="1379"/>
                    <a:pt x="10376" y="1379"/>
                  </a:cubicBezTo>
                  <a:cubicBezTo>
                    <a:pt x="10368" y="1379"/>
                    <a:pt x="10360" y="1379"/>
                    <a:pt x="10354" y="1384"/>
                  </a:cubicBezTo>
                  <a:cubicBezTo>
                    <a:pt x="10323" y="1373"/>
                    <a:pt x="10290" y="1363"/>
                    <a:pt x="10247" y="1352"/>
                  </a:cubicBezTo>
                  <a:lnTo>
                    <a:pt x="10055" y="1320"/>
                  </a:lnTo>
                  <a:cubicBezTo>
                    <a:pt x="9916" y="1287"/>
                    <a:pt x="9776" y="1266"/>
                    <a:pt x="9637" y="1234"/>
                  </a:cubicBezTo>
                  <a:cubicBezTo>
                    <a:pt x="9519" y="1223"/>
                    <a:pt x="9402" y="1202"/>
                    <a:pt x="9295" y="1180"/>
                  </a:cubicBezTo>
                  <a:cubicBezTo>
                    <a:pt x="9231" y="1170"/>
                    <a:pt x="9166" y="1149"/>
                    <a:pt x="9102" y="1149"/>
                  </a:cubicBezTo>
                  <a:cubicBezTo>
                    <a:pt x="9016" y="1127"/>
                    <a:pt x="8931" y="1116"/>
                    <a:pt x="8834" y="1095"/>
                  </a:cubicBezTo>
                  <a:cubicBezTo>
                    <a:pt x="8631" y="1030"/>
                    <a:pt x="8427" y="956"/>
                    <a:pt x="8213" y="892"/>
                  </a:cubicBezTo>
                  <a:cubicBezTo>
                    <a:pt x="8149" y="870"/>
                    <a:pt x="8074" y="849"/>
                    <a:pt x="7999" y="827"/>
                  </a:cubicBezTo>
                  <a:cubicBezTo>
                    <a:pt x="7935" y="806"/>
                    <a:pt x="7860" y="785"/>
                    <a:pt x="7796" y="763"/>
                  </a:cubicBezTo>
                  <a:cubicBezTo>
                    <a:pt x="7712" y="735"/>
                    <a:pt x="7614" y="684"/>
                    <a:pt x="7519" y="684"/>
                  </a:cubicBezTo>
                  <a:cubicBezTo>
                    <a:pt x="7504" y="684"/>
                    <a:pt x="7489" y="685"/>
                    <a:pt x="7475" y="688"/>
                  </a:cubicBezTo>
                  <a:cubicBezTo>
                    <a:pt x="7463" y="688"/>
                    <a:pt x="7463" y="699"/>
                    <a:pt x="7475" y="699"/>
                  </a:cubicBezTo>
                  <a:cubicBezTo>
                    <a:pt x="7517" y="699"/>
                    <a:pt x="7570" y="709"/>
                    <a:pt x="7624" y="720"/>
                  </a:cubicBezTo>
                  <a:cubicBezTo>
                    <a:pt x="7667" y="731"/>
                    <a:pt x="7720" y="752"/>
                    <a:pt x="7774" y="763"/>
                  </a:cubicBezTo>
                  <a:lnTo>
                    <a:pt x="7774" y="773"/>
                  </a:lnTo>
                  <a:cubicBezTo>
                    <a:pt x="7656" y="742"/>
                    <a:pt x="7539" y="720"/>
                    <a:pt x="7421" y="699"/>
                  </a:cubicBezTo>
                  <a:cubicBezTo>
                    <a:pt x="7410" y="699"/>
                    <a:pt x="7399" y="720"/>
                    <a:pt x="7410" y="720"/>
                  </a:cubicBezTo>
                  <a:lnTo>
                    <a:pt x="7432" y="720"/>
                  </a:lnTo>
                  <a:cubicBezTo>
                    <a:pt x="7742" y="859"/>
                    <a:pt x="8074" y="956"/>
                    <a:pt x="8395" y="1073"/>
                  </a:cubicBezTo>
                  <a:cubicBezTo>
                    <a:pt x="8397" y="1075"/>
                    <a:pt x="8399" y="1076"/>
                    <a:pt x="8400" y="1076"/>
                  </a:cubicBezTo>
                  <a:cubicBezTo>
                    <a:pt x="8411" y="1076"/>
                    <a:pt x="8424" y="1052"/>
                    <a:pt x="8406" y="1052"/>
                  </a:cubicBezTo>
                  <a:cubicBezTo>
                    <a:pt x="8127" y="934"/>
                    <a:pt x="7827" y="859"/>
                    <a:pt x="7539" y="752"/>
                  </a:cubicBezTo>
                  <a:lnTo>
                    <a:pt x="7539" y="752"/>
                  </a:lnTo>
                  <a:cubicBezTo>
                    <a:pt x="7763" y="795"/>
                    <a:pt x="7989" y="859"/>
                    <a:pt x="8203" y="923"/>
                  </a:cubicBezTo>
                  <a:cubicBezTo>
                    <a:pt x="8365" y="975"/>
                    <a:pt x="8528" y="1025"/>
                    <a:pt x="8691" y="1085"/>
                  </a:cubicBezTo>
                  <a:lnTo>
                    <a:pt x="8691" y="1085"/>
                  </a:lnTo>
                  <a:cubicBezTo>
                    <a:pt x="8684" y="1084"/>
                    <a:pt x="8678" y="1084"/>
                    <a:pt x="8674" y="1084"/>
                  </a:cubicBezTo>
                  <a:cubicBezTo>
                    <a:pt x="8652" y="1084"/>
                    <a:pt x="8631" y="1106"/>
                    <a:pt x="8663" y="1116"/>
                  </a:cubicBezTo>
                  <a:cubicBezTo>
                    <a:pt x="8781" y="1138"/>
                    <a:pt x="8888" y="1170"/>
                    <a:pt x="9005" y="1213"/>
                  </a:cubicBezTo>
                  <a:cubicBezTo>
                    <a:pt x="9016" y="1213"/>
                    <a:pt x="9027" y="1223"/>
                    <a:pt x="9038" y="1223"/>
                  </a:cubicBezTo>
                  <a:cubicBezTo>
                    <a:pt x="9027" y="1234"/>
                    <a:pt x="9027" y="1245"/>
                    <a:pt x="9038" y="1245"/>
                  </a:cubicBezTo>
                  <a:cubicBezTo>
                    <a:pt x="9124" y="1266"/>
                    <a:pt x="9209" y="1299"/>
                    <a:pt x="9284" y="1341"/>
                  </a:cubicBezTo>
                  <a:cubicBezTo>
                    <a:pt x="9305" y="1341"/>
                    <a:pt x="9327" y="1352"/>
                    <a:pt x="9338" y="1363"/>
                  </a:cubicBezTo>
                  <a:cubicBezTo>
                    <a:pt x="9530" y="1470"/>
                    <a:pt x="9712" y="1587"/>
                    <a:pt x="9883" y="1694"/>
                  </a:cubicBezTo>
                  <a:cubicBezTo>
                    <a:pt x="9787" y="1663"/>
                    <a:pt x="9691" y="1620"/>
                    <a:pt x="9595" y="1577"/>
                  </a:cubicBezTo>
                  <a:cubicBezTo>
                    <a:pt x="9530" y="1556"/>
                    <a:pt x="9466" y="1534"/>
                    <a:pt x="9412" y="1513"/>
                  </a:cubicBezTo>
                  <a:cubicBezTo>
                    <a:pt x="9327" y="1480"/>
                    <a:pt x="9252" y="1448"/>
                    <a:pt x="9166" y="1437"/>
                  </a:cubicBezTo>
                  <a:lnTo>
                    <a:pt x="8941" y="1373"/>
                  </a:lnTo>
                  <a:cubicBezTo>
                    <a:pt x="8824" y="1352"/>
                    <a:pt x="8705" y="1341"/>
                    <a:pt x="8610" y="1287"/>
                  </a:cubicBezTo>
                  <a:cubicBezTo>
                    <a:pt x="8606" y="1286"/>
                    <a:pt x="8601" y="1285"/>
                    <a:pt x="8597" y="1285"/>
                  </a:cubicBezTo>
                  <a:cubicBezTo>
                    <a:pt x="8575" y="1285"/>
                    <a:pt x="8551" y="1302"/>
                    <a:pt x="8577" y="1320"/>
                  </a:cubicBezTo>
                  <a:cubicBezTo>
                    <a:pt x="8584" y="1320"/>
                    <a:pt x="8590" y="1323"/>
                    <a:pt x="8596" y="1326"/>
                  </a:cubicBezTo>
                  <a:lnTo>
                    <a:pt x="8596" y="1326"/>
                  </a:lnTo>
                  <a:cubicBezTo>
                    <a:pt x="8525" y="1306"/>
                    <a:pt x="8455" y="1287"/>
                    <a:pt x="8384" y="1287"/>
                  </a:cubicBezTo>
                  <a:cubicBezTo>
                    <a:pt x="8363" y="1287"/>
                    <a:pt x="8341" y="1309"/>
                    <a:pt x="8363" y="1320"/>
                  </a:cubicBezTo>
                  <a:cubicBezTo>
                    <a:pt x="8717" y="1406"/>
                    <a:pt x="8995" y="1651"/>
                    <a:pt x="9284" y="1834"/>
                  </a:cubicBezTo>
                  <a:cubicBezTo>
                    <a:pt x="9016" y="1898"/>
                    <a:pt x="8759" y="1994"/>
                    <a:pt x="8502" y="2080"/>
                  </a:cubicBezTo>
                  <a:cubicBezTo>
                    <a:pt x="8502" y="2069"/>
                    <a:pt x="8502" y="2048"/>
                    <a:pt x="8491" y="2048"/>
                  </a:cubicBezTo>
                  <a:cubicBezTo>
                    <a:pt x="8353" y="1962"/>
                    <a:pt x="8203" y="1908"/>
                    <a:pt x="8053" y="1866"/>
                  </a:cubicBezTo>
                  <a:cubicBezTo>
                    <a:pt x="7977" y="1844"/>
                    <a:pt x="7903" y="1813"/>
                    <a:pt x="7827" y="1791"/>
                  </a:cubicBezTo>
                  <a:cubicBezTo>
                    <a:pt x="7785" y="1780"/>
                    <a:pt x="7742" y="1770"/>
                    <a:pt x="7710" y="1759"/>
                  </a:cubicBezTo>
                  <a:cubicBezTo>
                    <a:pt x="7682" y="1750"/>
                    <a:pt x="7639" y="1725"/>
                    <a:pt x="7607" y="1725"/>
                  </a:cubicBezTo>
                  <a:cubicBezTo>
                    <a:pt x="7602" y="1725"/>
                    <a:pt x="7597" y="1725"/>
                    <a:pt x="7592" y="1727"/>
                  </a:cubicBezTo>
                  <a:cubicBezTo>
                    <a:pt x="7592" y="1727"/>
                    <a:pt x="7582" y="1737"/>
                    <a:pt x="7592" y="1737"/>
                  </a:cubicBezTo>
                  <a:cubicBezTo>
                    <a:pt x="7613" y="1770"/>
                    <a:pt x="7656" y="1780"/>
                    <a:pt x="7689" y="1791"/>
                  </a:cubicBezTo>
                  <a:cubicBezTo>
                    <a:pt x="7720" y="1801"/>
                    <a:pt x="7763" y="1813"/>
                    <a:pt x="7796" y="1823"/>
                  </a:cubicBezTo>
                  <a:cubicBezTo>
                    <a:pt x="7870" y="1855"/>
                    <a:pt x="7946" y="1877"/>
                    <a:pt x="8020" y="1898"/>
                  </a:cubicBezTo>
                  <a:cubicBezTo>
                    <a:pt x="8181" y="1951"/>
                    <a:pt x="8331" y="2005"/>
                    <a:pt x="8470" y="2091"/>
                  </a:cubicBezTo>
                  <a:cubicBezTo>
                    <a:pt x="8310" y="2144"/>
                    <a:pt x="8149" y="2198"/>
                    <a:pt x="7989" y="2241"/>
                  </a:cubicBezTo>
                  <a:cubicBezTo>
                    <a:pt x="7967" y="2251"/>
                    <a:pt x="7946" y="2251"/>
                    <a:pt x="7935" y="2251"/>
                  </a:cubicBezTo>
                  <a:cubicBezTo>
                    <a:pt x="7946" y="2251"/>
                    <a:pt x="7946" y="2230"/>
                    <a:pt x="7935" y="2219"/>
                  </a:cubicBezTo>
                  <a:cubicBezTo>
                    <a:pt x="7485" y="1994"/>
                    <a:pt x="7014" y="1801"/>
                    <a:pt x="6543" y="1630"/>
                  </a:cubicBezTo>
                  <a:cubicBezTo>
                    <a:pt x="6297" y="1544"/>
                    <a:pt x="6050" y="1459"/>
                    <a:pt x="5804" y="1384"/>
                  </a:cubicBezTo>
                  <a:cubicBezTo>
                    <a:pt x="5740" y="1363"/>
                    <a:pt x="5665" y="1341"/>
                    <a:pt x="5590" y="1330"/>
                  </a:cubicBezTo>
                  <a:cubicBezTo>
                    <a:pt x="5515" y="1309"/>
                    <a:pt x="5440" y="1299"/>
                    <a:pt x="5376" y="1287"/>
                  </a:cubicBezTo>
                  <a:cubicBezTo>
                    <a:pt x="5300" y="1277"/>
                    <a:pt x="5226" y="1256"/>
                    <a:pt x="5151" y="1245"/>
                  </a:cubicBezTo>
                  <a:cubicBezTo>
                    <a:pt x="5665" y="1095"/>
                    <a:pt x="6178" y="966"/>
                    <a:pt x="6704" y="838"/>
                  </a:cubicBezTo>
                  <a:cubicBezTo>
                    <a:pt x="6811" y="870"/>
                    <a:pt x="6918" y="902"/>
                    <a:pt x="7025" y="923"/>
                  </a:cubicBezTo>
                  <a:cubicBezTo>
                    <a:pt x="7132" y="956"/>
                    <a:pt x="7239" y="988"/>
                    <a:pt x="7346" y="999"/>
                  </a:cubicBezTo>
                  <a:cubicBezTo>
                    <a:pt x="7349" y="1000"/>
                    <a:pt x="7352" y="1001"/>
                    <a:pt x="7354" y="1001"/>
                  </a:cubicBezTo>
                  <a:cubicBezTo>
                    <a:pt x="7369" y="1001"/>
                    <a:pt x="7373" y="976"/>
                    <a:pt x="7346" y="966"/>
                  </a:cubicBezTo>
                  <a:cubicBezTo>
                    <a:pt x="7239" y="956"/>
                    <a:pt x="7132" y="923"/>
                    <a:pt x="7025" y="892"/>
                  </a:cubicBezTo>
                  <a:cubicBezTo>
                    <a:pt x="6928" y="870"/>
                    <a:pt x="6842" y="849"/>
                    <a:pt x="6746" y="827"/>
                  </a:cubicBezTo>
                  <a:cubicBezTo>
                    <a:pt x="6778" y="827"/>
                    <a:pt x="6811" y="816"/>
                    <a:pt x="6842" y="806"/>
                  </a:cubicBezTo>
                  <a:lnTo>
                    <a:pt x="7228" y="902"/>
                  </a:lnTo>
                  <a:cubicBezTo>
                    <a:pt x="7356" y="945"/>
                    <a:pt x="7485" y="977"/>
                    <a:pt x="7613" y="1009"/>
                  </a:cubicBezTo>
                  <a:cubicBezTo>
                    <a:pt x="7635" y="1009"/>
                    <a:pt x="7646" y="988"/>
                    <a:pt x="7624" y="988"/>
                  </a:cubicBezTo>
                  <a:cubicBezTo>
                    <a:pt x="7496" y="956"/>
                    <a:pt x="7367" y="913"/>
                    <a:pt x="7239" y="881"/>
                  </a:cubicBezTo>
                  <a:cubicBezTo>
                    <a:pt x="7121" y="849"/>
                    <a:pt x="7003" y="816"/>
                    <a:pt x="6875" y="795"/>
                  </a:cubicBezTo>
                  <a:cubicBezTo>
                    <a:pt x="6918" y="795"/>
                    <a:pt x="6961" y="785"/>
                    <a:pt x="6992" y="773"/>
                  </a:cubicBezTo>
                  <a:cubicBezTo>
                    <a:pt x="7003" y="773"/>
                    <a:pt x="7014" y="773"/>
                    <a:pt x="7025" y="763"/>
                  </a:cubicBezTo>
                  <a:lnTo>
                    <a:pt x="7025" y="773"/>
                  </a:lnTo>
                  <a:cubicBezTo>
                    <a:pt x="7271" y="870"/>
                    <a:pt x="7528" y="945"/>
                    <a:pt x="7796" y="1009"/>
                  </a:cubicBezTo>
                  <a:cubicBezTo>
                    <a:pt x="7798" y="1011"/>
                    <a:pt x="7800" y="1012"/>
                    <a:pt x="7803" y="1012"/>
                  </a:cubicBezTo>
                  <a:cubicBezTo>
                    <a:pt x="7813" y="1012"/>
                    <a:pt x="7823" y="997"/>
                    <a:pt x="7806" y="988"/>
                  </a:cubicBezTo>
                  <a:cubicBezTo>
                    <a:pt x="7549" y="934"/>
                    <a:pt x="7292" y="849"/>
                    <a:pt x="7046" y="763"/>
                  </a:cubicBezTo>
                  <a:cubicBezTo>
                    <a:pt x="7078" y="752"/>
                    <a:pt x="7110" y="752"/>
                    <a:pt x="7153" y="742"/>
                  </a:cubicBezTo>
                  <a:lnTo>
                    <a:pt x="7282" y="773"/>
                  </a:lnTo>
                  <a:cubicBezTo>
                    <a:pt x="7367" y="795"/>
                    <a:pt x="7442" y="816"/>
                    <a:pt x="7517" y="838"/>
                  </a:cubicBezTo>
                  <a:cubicBezTo>
                    <a:pt x="7678" y="881"/>
                    <a:pt x="7839" y="945"/>
                    <a:pt x="7999" y="977"/>
                  </a:cubicBezTo>
                  <a:cubicBezTo>
                    <a:pt x="8010" y="977"/>
                    <a:pt x="8020" y="966"/>
                    <a:pt x="8010" y="966"/>
                  </a:cubicBezTo>
                  <a:cubicBezTo>
                    <a:pt x="7849" y="934"/>
                    <a:pt x="7689" y="881"/>
                    <a:pt x="7528" y="827"/>
                  </a:cubicBezTo>
                  <a:cubicBezTo>
                    <a:pt x="7453" y="806"/>
                    <a:pt x="7378" y="785"/>
                    <a:pt x="7303" y="773"/>
                  </a:cubicBezTo>
                  <a:cubicBezTo>
                    <a:pt x="7260" y="763"/>
                    <a:pt x="7218" y="752"/>
                    <a:pt x="7164" y="731"/>
                  </a:cubicBezTo>
                  <a:cubicBezTo>
                    <a:pt x="7582" y="645"/>
                    <a:pt x="7999" y="570"/>
                    <a:pt x="8406" y="495"/>
                  </a:cubicBezTo>
                  <a:cubicBezTo>
                    <a:pt x="8513" y="528"/>
                    <a:pt x="8610" y="549"/>
                    <a:pt x="8717" y="570"/>
                  </a:cubicBezTo>
                  <a:cubicBezTo>
                    <a:pt x="8877" y="613"/>
                    <a:pt x="9048" y="666"/>
                    <a:pt x="9209" y="709"/>
                  </a:cubicBezTo>
                  <a:cubicBezTo>
                    <a:pt x="9541" y="816"/>
                    <a:pt x="9862" y="923"/>
                    <a:pt x="10194" y="1030"/>
                  </a:cubicBezTo>
                  <a:lnTo>
                    <a:pt x="10740" y="1223"/>
                  </a:lnTo>
                  <a:cubicBezTo>
                    <a:pt x="10761" y="1223"/>
                    <a:pt x="10772" y="1213"/>
                    <a:pt x="10751" y="1202"/>
                  </a:cubicBezTo>
                  <a:cubicBezTo>
                    <a:pt x="10097" y="977"/>
                    <a:pt x="9455" y="731"/>
                    <a:pt x="8781" y="559"/>
                  </a:cubicBezTo>
                  <a:cubicBezTo>
                    <a:pt x="8684" y="538"/>
                    <a:pt x="8588" y="506"/>
                    <a:pt x="8502" y="485"/>
                  </a:cubicBezTo>
                  <a:cubicBezTo>
                    <a:pt x="8534" y="485"/>
                    <a:pt x="8567" y="474"/>
                    <a:pt x="8610" y="463"/>
                  </a:cubicBezTo>
                  <a:cubicBezTo>
                    <a:pt x="8610" y="474"/>
                    <a:pt x="8620" y="474"/>
                    <a:pt x="8620" y="474"/>
                  </a:cubicBezTo>
                  <a:cubicBezTo>
                    <a:pt x="8705" y="495"/>
                    <a:pt x="8791" y="516"/>
                    <a:pt x="8888" y="538"/>
                  </a:cubicBezTo>
                  <a:cubicBezTo>
                    <a:pt x="9059" y="570"/>
                    <a:pt x="9241" y="602"/>
                    <a:pt x="9412" y="645"/>
                  </a:cubicBezTo>
                  <a:cubicBezTo>
                    <a:pt x="9787" y="742"/>
                    <a:pt x="10151" y="859"/>
                    <a:pt x="10516" y="988"/>
                  </a:cubicBezTo>
                  <a:cubicBezTo>
                    <a:pt x="10719" y="1052"/>
                    <a:pt x="10922" y="1127"/>
                    <a:pt x="11137" y="1191"/>
                  </a:cubicBezTo>
                  <a:cubicBezTo>
                    <a:pt x="11139" y="1193"/>
                    <a:pt x="11141" y="1194"/>
                    <a:pt x="11142" y="1194"/>
                  </a:cubicBezTo>
                  <a:cubicBezTo>
                    <a:pt x="11150" y="1194"/>
                    <a:pt x="11154" y="1180"/>
                    <a:pt x="11137" y="1180"/>
                  </a:cubicBezTo>
                  <a:cubicBezTo>
                    <a:pt x="10772" y="1052"/>
                    <a:pt x="10408" y="923"/>
                    <a:pt x="10044" y="806"/>
                  </a:cubicBezTo>
                  <a:lnTo>
                    <a:pt x="9498" y="645"/>
                  </a:lnTo>
                  <a:cubicBezTo>
                    <a:pt x="9327" y="602"/>
                    <a:pt x="9145" y="570"/>
                    <a:pt x="8974" y="528"/>
                  </a:cubicBezTo>
                  <a:cubicBezTo>
                    <a:pt x="8867" y="506"/>
                    <a:pt x="8770" y="485"/>
                    <a:pt x="8674" y="452"/>
                  </a:cubicBezTo>
                  <a:cubicBezTo>
                    <a:pt x="8748" y="442"/>
                    <a:pt x="8813" y="431"/>
                    <a:pt x="8888" y="421"/>
                  </a:cubicBezTo>
                  <a:cubicBezTo>
                    <a:pt x="8941" y="421"/>
                    <a:pt x="8995" y="409"/>
                    <a:pt x="9059" y="409"/>
                  </a:cubicBezTo>
                  <a:cubicBezTo>
                    <a:pt x="9723" y="335"/>
                    <a:pt x="10387" y="281"/>
                    <a:pt x="11061" y="259"/>
                  </a:cubicBezTo>
                  <a:cubicBezTo>
                    <a:pt x="11265" y="292"/>
                    <a:pt x="11489" y="313"/>
                    <a:pt x="11704" y="324"/>
                  </a:cubicBezTo>
                  <a:lnTo>
                    <a:pt x="12507" y="356"/>
                  </a:lnTo>
                  <a:cubicBezTo>
                    <a:pt x="12517" y="356"/>
                    <a:pt x="12517" y="345"/>
                    <a:pt x="12507" y="345"/>
                  </a:cubicBezTo>
                  <a:cubicBezTo>
                    <a:pt x="12239" y="324"/>
                    <a:pt x="11972" y="313"/>
                    <a:pt x="11715" y="302"/>
                  </a:cubicBezTo>
                  <a:cubicBezTo>
                    <a:pt x="11543" y="292"/>
                    <a:pt x="11372" y="281"/>
                    <a:pt x="11201" y="259"/>
                  </a:cubicBezTo>
                  <a:cubicBezTo>
                    <a:pt x="11254" y="259"/>
                    <a:pt x="11308" y="249"/>
                    <a:pt x="11351" y="249"/>
                  </a:cubicBezTo>
                  <a:lnTo>
                    <a:pt x="11651" y="249"/>
                  </a:lnTo>
                  <a:cubicBezTo>
                    <a:pt x="11672" y="249"/>
                    <a:pt x="11682" y="206"/>
                    <a:pt x="11672" y="185"/>
                  </a:cubicBezTo>
                  <a:cubicBezTo>
                    <a:pt x="11725" y="185"/>
                    <a:pt x="11789" y="185"/>
                    <a:pt x="11854" y="195"/>
                  </a:cubicBezTo>
                  <a:lnTo>
                    <a:pt x="12303" y="228"/>
                  </a:lnTo>
                  <a:cubicBezTo>
                    <a:pt x="12314" y="228"/>
                    <a:pt x="12325" y="228"/>
                    <a:pt x="12336" y="217"/>
                  </a:cubicBezTo>
                  <a:cubicBezTo>
                    <a:pt x="12453" y="228"/>
                    <a:pt x="12560" y="249"/>
                    <a:pt x="12678" y="271"/>
                  </a:cubicBezTo>
                  <a:cubicBezTo>
                    <a:pt x="12700" y="271"/>
                    <a:pt x="12710" y="238"/>
                    <a:pt x="12689" y="238"/>
                  </a:cubicBezTo>
                  <a:cubicBezTo>
                    <a:pt x="12486" y="195"/>
                    <a:pt x="12282" y="174"/>
                    <a:pt x="12079" y="164"/>
                  </a:cubicBezTo>
                  <a:cubicBezTo>
                    <a:pt x="11715" y="131"/>
                    <a:pt x="11351" y="99"/>
                    <a:pt x="10997" y="78"/>
                  </a:cubicBezTo>
                  <a:cubicBezTo>
                    <a:pt x="10558" y="45"/>
                    <a:pt x="10109" y="24"/>
                    <a:pt x="9669" y="14"/>
                  </a:cubicBezTo>
                  <a:cubicBezTo>
                    <a:pt x="9541" y="2"/>
                    <a:pt x="9423" y="2"/>
                    <a:pt x="9295" y="2"/>
                  </a:cubicBezTo>
                  <a:cubicBezTo>
                    <a:pt x="9216" y="2"/>
                    <a:pt x="9138" y="12"/>
                    <a:pt x="9059" y="12"/>
                  </a:cubicBezTo>
                  <a:cubicBezTo>
                    <a:pt x="9020" y="12"/>
                    <a:pt x="8980" y="10"/>
                    <a:pt x="8941" y="2"/>
                  </a:cubicBezTo>
                  <a:cubicBezTo>
                    <a:pt x="8938" y="1"/>
                    <a:pt x="8935" y="0"/>
                    <a:pt x="89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63"/>
            <p:cNvSpPr/>
            <p:nvPr/>
          </p:nvSpPr>
          <p:spPr>
            <a:xfrm>
              <a:off x="3619428" y="2584581"/>
              <a:ext cx="80" cy="8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63"/>
            <p:cNvSpPr/>
            <p:nvPr/>
          </p:nvSpPr>
          <p:spPr>
            <a:xfrm>
              <a:off x="3528258" y="2636575"/>
              <a:ext cx="73892" cy="25878"/>
            </a:xfrm>
            <a:custGeom>
              <a:avLst/>
              <a:gdLst/>
              <a:ahLst/>
              <a:cxnLst/>
              <a:rect l="l" t="t" r="r" b="b"/>
              <a:pathLst>
                <a:path w="928" h="325" extrusionOk="0">
                  <a:moveTo>
                    <a:pt x="11" y="1"/>
                  </a:moveTo>
                  <a:cubicBezTo>
                    <a:pt x="1" y="1"/>
                    <a:pt x="1" y="11"/>
                    <a:pt x="1" y="11"/>
                  </a:cubicBezTo>
                  <a:lnTo>
                    <a:pt x="225" y="75"/>
                  </a:lnTo>
                  <a:cubicBezTo>
                    <a:pt x="300" y="108"/>
                    <a:pt x="375" y="129"/>
                    <a:pt x="450" y="161"/>
                  </a:cubicBezTo>
                  <a:cubicBezTo>
                    <a:pt x="600" y="215"/>
                    <a:pt x="739" y="279"/>
                    <a:pt x="889" y="322"/>
                  </a:cubicBezTo>
                  <a:cubicBezTo>
                    <a:pt x="893" y="324"/>
                    <a:pt x="897" y="325"/>
                    <a:pt x="901" y="325"/>
                  </a:cubicBezTo>
                  <a:cubicBezTo>
                    <a:pt x="917" y="325"/>
                    <a:pt x="928" y="309"/>
                    <a:pt x="910" y="301"/>
                  </a:cubicBezTo>
                  <a:cubicBezTo>
                    <a:pt x="750" y="247"/>
                    <a:pt x="611" y="193"/>
                    <a:pt x="461" y="129"/>
                  </a:cubicBezTo>
                  <a:cubicBezTo>
                    <a:pt x="386" y="108"/>
                    <a:pt x="311" y="75"/>
                    <a:pt x="236" y="54"/>
                  </a:cubicBezTo>
                  <a:cubicBezTo>
                    <a:pt x="161" y="32"/>
                    <a:pt x="86" y="1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63"/>
            <p:cNvSpPr/>
            <p:nvPr/>
          </p:nvSpPr>
          <p:spPr>
            <a:xfrm>
              <a:off x="3474511" y="2657915"/>
              <a:ext cx="85358" cy="31611"/>
            </a:xfrm>
            <a:custGeom>
              <a:avLst/>
              <a:gdLst/>
              <a:ahLst/>
              <a:cxnLst/>
              <a:rect l="l" t="t" r="r" b="b"/>
              <a:pathLst>
                <a:path w="1072" h="397" extrusionOk="0">
                  <a:moveTo>
                    <a:pt x="1" y="0"/>
                  </a:moveTo>
                  <a:lnTo>
                    <a:pt x="1" y="0"/>
                  </a:lnTo>
                  <a:cubicBezTo>
                    <a:pt x="172" y="75"/>
                    <a:pt x="354" y="129"/>
                    <a:pt x="536" y="193"/>
                  </a:cubicBezTo>
                  <a:cubicBezTo>
                    <a:pt x="365" y="129"/>
                    <a:pt x="183" y="54"/>
                    <a:pt x="1" y="0"/>
                  </a:cubicBezTo>
                  <a:close/>
                  <a:moveTo>
                    <a:pt x="536" y="193"/>
                  </a:moveTo>
                  <a:lnTo>
                    <a:pt x="536" y="193"/>
                  </a:lnTo>
                  <a:cubicBezTo>
                    <a:pt x="707" y="257"/>
                    <a:pt x="890" y="321"/>
                    <a:pt x="1061" y="397"/>
                  </a:cubicBezTo>
                  <a:cubicBezTo>
                    <a:pt x="1071" y="397"/>
                    <a:pt x="1071" y="385"/>
                    <a:pt x="1071" y="385"/>
                  </a:cubicBezTo>
                  <a:cubicBezTo>
                    <a:pt x="890" y="321"/>
                    <a:pt x="719" y="247"/>
                    <a:pt x="536" y="1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11" name="Google Shape;6011;p63"/>
          <p:cNvGrpSpPr/>
          <p:nvPr/>
        </p:nvGrpSpPr>
        <p:grpSpPr>
          <a:xfrm>
            <a:off x="5611868" y="1730056"/>
            <a:ext cx="499167" cy="1092519"/>
            <a:chOff x="6231300" y="1980400"/>
            <a:chExt cx="1180063" cy="2582787"/>
          </a:xfrm>
        </p:grpSpPr>
        <p:sp>
          <p:nvSpPr>
            <p:cNvPr id="6012" name="Google Shape;6012;p63"/>
            <p:cNvSpPr/>
            <p:nvPr/>
          </p:nvSpPr>
          <p:spPr>
            <a:xfrm>
              <a:off x="6252588" y="1980400"/>
              <a:ext cx="1158775" cy="1440989"/>
            </a:xfrm>
            <a:custGeom>
              <a:avLst/>
              <a:gdLst/>
              <a:ahLst/>
              <a:cxnLst/>
              <a:rect l="l" t="t" r="r" b="b"/>
              <a:pathLst>
                <a:path w="4028" h="5009" extrusionOk="0">
                  <a:moveTo>
                    <a:pt x="2308" y="50"/>
                  </a:moveTo>
                  <a:cubicBezTo>
                    <a:pt x="2444" y="50"/>
                    <a:pt x="2580" y="69"/>
                    <a:pt x="2710" y="109"/>
                  </a:cubicBezTo>
                  <a:cubicBezTo>
                    <a:pt x="2989" y="184"/>
                    <a:pt x="3235" y="355"/>
                    <a:pt x="3417" y="569"/>
                  </a:cubicBezTo>
                  <a:cubicBezTo>
                    <a:pt x="3610" y="784"/>
                    <a:pt x="3749" y="1041"/>
                    <a:pt x="3834" y="1319"/>
                  </a:cubicBezTo>
                  <a:cubicBezTo>
                    <a:pt x="3931" y="1597"/>
                    <a:pt x="3974" y="1887"/>
                    <a:pt x="3974" y="2176"/>
                  </a:cubicBezTo>
                  <a:cubicBezTo>
                    <a:pt x="3974" y="2465"/>
                    <a:pt x="3931" y="2754"/>
                    <a:pt x="3856" y="3032"/>
                  </a:cubicBezTo>
                  <a:cubicBezTo>
                    <a:pt x="3696" y="3589"/>
                    <a:pt x="3374" y="4114"/>
                    <a:pt x="2935" y="4488"/>
                  </a:cubicBezTo>
                  <a:cubicBezTo>
                    <a:pt x="2721" y="4671"/>
                    <a:pt x="2464" y="4821"/>
                    <a:pt x="2185" y="4906"/>
                  </a:cubicBezTo>
                  <a:cubicBezTo>
                    <a:pt x="2047" y="4938"/>
                    <a:pt x="1897" y="4971"/>
                    <a:pt x="1757" y="4971"/>
                  </a:cubicBezTo>
                  <a:cubicBezTo>
                    <a:pt x="1607" y="4971"/>
                    <a:pt x="1468" y="4949"/>
                    <a:pt x="1329" y="4906"/>
                  </a:cubicBezTo>
                  <a:cubicBezTo>
                    <a:pt x="1190" y="4874"/>
                    <a:pt x="1061" y="4810"/>
                    <a:pt x="943" y="4724"/>
                  </a:cubicBezTo>
                  <a:cubicBezTo>
                    <a:pt x="815" y="4649"/>
                    <a:pt x="719" y="4553"/>
                    <a:pt x="622" y="4435"/>
                  </a:cubicBezTo>
                  <a:cubicBezTo>
                    <a:pt x="429" y="4221"/>
                    <a:pt x="291" y="3964"/>
                    <a:pt x="205" y="3696"/>
                  </a:cubicBezTo>
                  <a:cubicBezTo>
                    <a:pt x="108" y="3418"/>
                    <a:pt x="65" y="3129"/>
                    <a:pt x="65" y="2839"/>
                  </a:cubicBezTo>
                  <a:cubicBezTo>
                    <a:pt x="76" y="2551"/>
                    <a:pt x="119" y="2261"/>
                    <a:pt x="194" y="1983"/>
                  </a:cubicBezTo>
                  <a:cubicBezTo>
                    <a:pt x="269" y="1704"/>
                    <a:pt x="376" y="1426"/>
                    <a:pt x="536" y="1180"/>
                  </a:cubicBezTo>
                  <a:cubicBezTo>
                    <a:pt x="612" y="1062"/>
                    <a:pt x="697" y="945"/>
                    <a:pt x="793" y="838"/>
                  </a:cubicBezTo>
                  <a:cubicBezTo>
                    <a:pt x="890" y="730"/>
                    <a:pt x="997" y="623"/>
                    <a:pt x="1104" y="538"/>
                  </a:cubicBezTo>
                  <a:cubicBezTo>
                    <a:pt x="1329" y="345"/>
                    <a:pt x="1575" y="195"/>
                    <a:pt x="1854" y="120"/>
                  </a:cubicBezTo>
                  <a:cubicBezTo>
                    <a:pt x="2001" y="74"/>
                    <a:pt x="2155" y="50"/>
                    <a:pt x="2308" y="50"/>
                  </a:cubicBezTo>
                  <a:close/>
                  <a:moveTo>
                    <a:pt x="2293" y="1"/>
                  </a:moveTo>
                  <a:cubicBezTo>
                    <a:pt x="2139" y="1"/>
                    <a:pt x="1987" y="22"/>
                    <a:pt x="1843" y="67"/>
                  </a:cubicBezTo>
                  <a:cubicBezTo>
                    <a:pt x="1554" y="141"/>
                    <a:pt x="1286" y="291"/>
                    <a:pt x="1061" y="484"/>
                  </a:cubicBezTo>
                  <a:cubicBezTo>
                    <a:pt x="954" y="581"/>
                    <a:pt x="847" y="688"/>
                    <a:pt x="751" y="795"/>
                  </a:cubicBezTo>
                  <a:cubicBezTo>
                    <a:pt x="655" y="912"/>
                    <a:pt x="579" y="1041"/>
                    <a:pt x="494" y="1159"/>
                  </a:cubicBezTo>
                  <a:cubicBezTo>
                    <a:pt x="344" y="1416"/>
                    <a:pt x="226" y="1683"/>
                    <a:pt x="141" y="1973"/>
                  </a:cubicBezTo>
                  <a:cubicBezTo>
                    <a:pt x="55" y="2251"/>
                    <a:pt x="12" y="2540"/>
                    <a:pt x="12" y="2839"/>
                  </a:cubicBezTo>
                  <a:cubicBezTo>
                    <a:pt x="1" y="3139"/>
                    <a:pt x="44" y="3429"/>
                    <a:pt x="129" y="3717"/>
                  </a:cubicBezTo>
                  <a:cubicBezTo>
                    <a:pt x="226" y="3996"/>
                    <a:pt x="365" y="4274"/>
                    <a:pt x="569" y="4488"/>
                  </a:cubicBezTo>
                  <a:cubicBezTo>
                    <a:pt x="772" y="4703"/>
                    <a:pt x="1029" y="4864"/>
                    <a:pt x="1318" y="4949"/>
                  </a:cubicBezTo>
                  <a:cubicBezTo>
                    <a:pt x="1453" y="4989"/>
                    <a:pt x="1591" y="5008"/>
                    <a:pt x="1729" y="5008"/>
                  </a:cubicBezTo>
                  <a:cubicBezTo>
                    <a:pt x="1885" y="5008"/>
                    <a:pt x="2042" y="4984"/>
                    <a:pt x="2196" y="4938"/>
                  </a:cubicBezTo>
                  <a:cubicBezTo>
                    <a:pt x="2485" y="4864"/>
                    <a:pt x="2742" y="4714"/>
                    <a:pt x="2967" y="4521"/>
                  </a:cubicBezTo>
                  <a:cubicBezTo>
                    <a:pt x="3085" y="4424"/>
                    <a:pt x="3192" y="4328"/>
                    <a:pt x="3278" y="4210"/>
                  </a:cubicBezTo>
                  <a:cubicBezTo>
                    <a:pt x="3374" y="4093"/>
                    <a:pt x="3460" y="3974"/>
                    <a:pt x="3534" y="3846"/>
                  </a:cubicBezTo>
                  <a:cubicBezTo>
                    <a:pt x="3610" y="3729"/>
                    <a:pt x="3684" y="3589"/>
                    <a:pt x="3738" y="3460"/>
                  </a:cubicBezTo>
                  <a:cubicBezTo>
                    <a:pt x="3791" y="3322"/>
                    <a:pt x="3845" y="3182"/>
                    <a:pt x="3888" y="3043"/>
                  </a:cubicBezTo>
                  <a:cubicBezTo>
                    <a:pt x="3974" y="2765"/>
                    <a:pt x="4017" y="2465"/>
                    <a:pt x="4027" y="2176"/>
                  </a:cubicBezTo>
                  <a:cubicBezTo>
                    <a:pt x="4027" y="1876"/>
                    <a:pt x="3995" y="1576"/>
                    <a:pt x="3899" y="1298"/>
                  </a:cubicBezTo>
                  <a:cubicBezTo>
                    <a:pt x="3813" y="1019"/>
                    <a:pt x="3674" y="741"/>
                    <a:pt x="3470" y="527"/>
                  </a:cubicBezTo>
                  <a:cubicBezTo>
                    <a:pt x="3267" y="312"/>
                    <a:pt x="3010" y="141"/>
                    <a:pt x="2721" y="55"/>
                  </a:cubicBezTo>
                  <a:cubicBezTo>
                    <a:pt x="2581" y="19"/>
                    <a:pt x="2437" y="1"/>
                    <a:pt x="22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63"/>
            <p:cNvSpPr/>
            <p:nvPr/>
          </p:nvSpPr>
          <p:spPr>
            <a:xfrm>
              <a:off x="6314439" y="2070444"/>
              <a:ext cx="1022990" cy="1259463"/>
            </a:xfrm>
            <a:custGeom>
              <a:avLst/>
              <a:gdLst/>
              <a:ahLst/>
              <a:cxnLst/>
              <a:rect l="l" t="t" r="r" b="b"/>
              <a:pathLst>
                <a:path w="3556" h="4378" extrusionOk="0">
                  <a:moveTo>
                    <a:pt x="2047" y="54"/>
                  </a:moveTo>
                  <a:cubicBezTo>
                    <a:pt x="2167" y="54"/>
                    <a:pt x="2285" y="71"/>
                    <a:pt x="2399" y="107"/>
                  </a:cubicBezTo>
                  <a:cubicBezTo>
                    <a:pt x="2645" y="171"/>
                    <a:pt x="2859" y="321"/>
                    <a:pt x="3031" y="503"/>
                  </a:cubicBezTo>
                  <a:cubicBezTo>
                    <a:pt x="3191" y="696"/>
                    <a:pt x="3309" y="920"/>
                    <a:pt x="3384" y="1156"/>
                  </a:cubicBezTo>
                  <a:cubicBezTo>
                    <a:pt x="3469" y="1391"/>
                    <a:pt x="3512" y="1648"/>
                    <a:pt x="3512" y="1905"/>
                  </a:cubicBezTo>
                  <a:cubicBezTo>
                    <a:pt x="3512" y="2152"/>
                    <a:pt x="3481" y="2409"/>
                    <a:pt x="3405" y="2655"/>
                  </a:cubicBezTo>
                  <a:cubicBezTo>
                    <a:pt x="3266" y="3147"/>
                    <a:pt x="2988" y="3587"/>
                    <a:pt x="2603" y="3918"/>
                  </a:cubicBezTo>
                  <a:cubicBezTo>
                    <a:pt x="2410" y="4079"/>
                    <a:pt x="2184" y="4208"/>
                    <a:pt x="1949" y="4282"/>
                  </a:cubicBezTo>
                  <a:cubicBezTo>
                    <a:pt x="1820" y="4315"/>
                    <a:pt x="1703" y="4336"/>
                    <a:pt x="1575" y="4336"/>
                  </a:cubicBezTo>
                  <a:cubicBezTo>
                    <a:pt x="1446" y="4336"/>
                    <a:pt x="1328" y="4325"/>
                    <a:pt x="1199" y="4294"/>
                  </a:cubicBezTo>
                  <a:cubicBezTo>
                    <a:pt x="1082" y="4251"/>
                    <a:pt x="964" y="4197"/>
                    <a:pt x="868" y="4133"/>
                  </a:cubicBezTo>
                  <a:cubicBezTo>
                    <a:pt x="761" y="4058"/>
                    <a:pt x="664" y="3972"/>
                    <a:pt x="589" y="3876"/>
                  </a:cubicBezTo>
                  <a:cubicBezTo>
                    <a:pt x="418" y="3694"/>
                    <a:pt x="300" y="3469"/>
                    <a:pt x="225" y="3233"/>
                  </a:cubicBezTo>
                  <a:cubicBezTo>
                    <a:pt x="140" y="2987"/>
                    <a:pt x="107" y="2741"/>
                    <a:pt x="107" y="2484"/>
                  </a:cubicBezTo>
                  <a:cubicBezTo>
                    <a:pt x="107" y="2227"/>
                    <a:pt x="140" y="1981"/>
                    <a:pt x="214" y="1734"/>
                  </a:cubicBezTo>
                  <a:cubicBezTo>
                    <a:pt x="279" y="1488"/>
                    <a:pt x="375" y="1253"/>
                    <a:pt x="514" y="1039"/>
                  </a:cubicBezTo>
                  <a:cubicBezTo>
                    <a:pt x="578" y="931"/>
                    <a:pt x="654" y="835"/>
                    <a:pt x="739" y="739"/>
                  </a:cubicBezTo>
                  <a:cubicBezTo>
                    <a:pt x="825" y="642"/>
                    <a:pt x="911" y="556"/>
                    <a:pt x="1007" y="471"/>
                  </a:cubicBezTo>
                  <a:cubicBezTo>
                    <a:pt x="1199" y="310"/>
                    <a:pt x="1425" y="182"/>
                    <a:pt x="1660" y="107"/>
                  </a:cubicBezTo>
                  <a:cubicBezTo>
                    <a:pt x="1788" y="73"/>
                    <a:pt x="1918" y="54"/>
                    <a:pt x="2047" y="54"/>
                  </a:cubicBezTo>
                  <a:close/>
                  <a:moveTo>
                    <a:pt x="2046" y="1"/>
                  </a:moveTo>
                  <a:cubicBezTo>
                    <a:pt x="1911" y="1"/>
                    <a:pt x="1777" y="20"/>
                    <a:pt x="1649" y="53"/>
                  </a:cubicBezTo>
                  <a:cubicBezTo>
                    <a:pt x="1392" y="128"/>
                    <a:pt x="1168" y="256"/>
                    <a:pt x="964" y="428"/>
                  </a:cubicBezTo>
                  <a:cubicBezTo>
                    <a:pt x="868" y="503"/>
                    <a:pt x="771" y="599"/>
                    <a:pt x="697" y="696"/>
                  </a:cubicBezTo>
                  <a:cubicBezTo>
                    <a:pt x="611" y="803"/>
                    <a:pt x="547" y="910"/>
                    <a:pt x="471" y="1017"/>
                  </a:cubicBezTo>
                  <a:cubicBezTo>
                    <a:pt x="343" y="1242"/>
                    <a:pt x="236" y="1477"/>
                    <a:pt x="161" y="1724"/>
                  </a:cubicBezTo>
                  <a:cubicBezTo>
                    <a:pt x="11" y="2216"/>
                    <a:pt x="0" y="2752"/>
                    <a:pt x="150" y="3255"/>
                  </a:cubicBezTo>
                  <a:cubicBezTo>
                    <a:pt x="225" y="3501"/>
                    <a:pt x="354" y="3737"/>
                    <a:pt x="536" y="3930"/>
                  </a:cubicBezTo>
                  <a:cubicBezTo>
                    <a:pt x="707" y="4122"/>
                    <a:pt x="942" y="4261"/>
                    <a:pt x="1189" y="4325"/>
                  </a:cubicBezTo>
                  <a:cubicBezTo>
                    <a:pt x="1312" y="4362"/>
                    <a:pt x="1438" y="4378"/>
                    <a:pt x="1563" y="4378"/>
                  </a:cubicBezTo>
                  <a:cubicBezTo>
                    <a:pt x="1698" y="4378"/>
                    <a:pt x="1832" y="4359"/>
                    <a:pt x="1960" y="4325"/>
                  </a:cubicBezTo>
                  <a:cubicBezTo>
                    <a:pt x="2206" y="4251"/>
                    <a:pt x="2441" y="4122"/>
                    <a:pt x="2634" y="3951"/>
                  </a:cubicBezTo>
                  <a:cubicBezTo>
                    <a:pt x="2731" y="3876"/>
                    <a:pt x="2827" y="3780"/>
                    <a:pt x="2913" y="3683"/>
                  </a:cubicBezTo>
                  <a:cubicBezTo>
                    <a:pt x="2988" y="3587"/>
                    <a:pt x="3063" y="3480"/>
                    <a:pt x="3127" y="3373"/>
                  </a:cubicBezTo>
                  <a:cubicBezTo>
                    <a:pt x="3202" y="3255"/>
                    <a:pt x="3255" y="3137"/>
                    <a:pt x="3309" y="3019"/>
                  </a:cubicBezTo>
                  <a:cubicBezTo>
                    <a:pt x="3352" y="2902"/>
                    <a:pt x="3405" y="2783"/>
                    <a:pt x="3438" y="2666"/>
                  </a:cubicBezTo>
                  <a:cubicBezTo>
                    <a:pt x="3512" y="2419"/>
                    <a:pt x="3545" y="2162"/>
                    <a:pt x="3555" y="1905"/>
                  </a:cubicBezTo>
                  <a:cubicBezTo>
                    <a:pt x="3555" y="1648"/>
                    <a:pt x="3534" y="1381"/>
                    <a:pt x="3448" y="1134"/>
                  </a:cubicBezTo>
                  <a:cubicBezTo>
                    <a:pt x="3373" y="889"/>
                    <a:pt x="3255" y="653"/>
                    <a:pt x="3074" y="460"/>
                  </a:cubicBezTo>
                  <a:cubicBezTo>
                    <a:pt x="2891" y="268"/>
                    <a:pt x="2667" y="128"/>
                    <a:pt x="2420" y="53"/>
                  </a:cubicBezTo>
                  <a:cubicBezTo>
                    <a:pt x="2297" y="17"/>
                    <a:pt x="2171" y="1"/>
                    <a:pt x="20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63"/>
            <p:cNvSpPr/>
            <p:nvPr/>
          </p:nvSpPr>
          <p:spPr>
            <a:xfrm>
              <a:off x="6499130" y="3370180"/>
              <a:ext cx="225253" cy="146141"/>
            </a:xfrm>
            <a:custGeom>
              <a:avLst/>
              <a:gdLst/>
              <a:ahLst/>
              <a:cxnLst/>
              <a:rect l="l" t="t" r="r" b="b"/>
              <a:pathLst>
                <a:path w="783" h="508" extrusionOk="0">
                  <a:moveTo>
                    <a:pt x="236" y="0"/>
                  </a:moveTo>
                  <a:cubicBezTo>
                    <a:pt x="183" y="43"/>
                    <a:pt x="140" y="86"/>
                    <a:pt x="97" y="118"/>
                  </a:cubicBezTo>
                  <a:cubicBezTo>
                    <a:pt x="76" y="140"/>
                    <a:pt x="55" y="161"/>
                    <a:pt x="33" y="193"/>
                  </a:cubicBezTo>
                  <a:cubicBezTo>
                    <a:pt x="22" y="204"/>
                    <a:pt x="12" y="214"/>
                    <a:pt x="1" y="236"/>
                  </a:cubicBezTo>
                  <a:cubicBezTo>
                    <a:pt x="1" y="257"/>
                    <a:pt x="1" y="278"/>
                    <a:pt x="12" y="300"/>
                  </a:cubicBezTo>
                  <a:cubicBezTo>
                    <a:pt x="43" y="332"/>
                    <a:pt x="76" y="332"/>
                    <a:pt x="108" y="343"/>
                  </a:cubicBezTo>
                  <a:cubicBezTo>
                    <a:pt x="129" y="354"/>
                    <a:pt x="162" y="364"/>
                    <a:pt x="193" y="375"/>
                  </a:cubicBezTo>
                  <a:lnTo>
                    <a:pt x="365" y="418"/>
                  </a:lnTo>
                  <a:lnTo>
                    <a:pt x="536" y="471"/>
                  </a:lnTo>
                  <a:cubicBezTo>
                    <a:pt x="569" y="482"/>
                    <a:pt x="600" y="482"/>
                    <a:pt x="622" y="493"/>
                  </a:cubicBezTo>
                  <a:cubicBezTo>
                    <a:pt x="645" y="501"/>
                    <a:pt x="667" y="508"/>
                    <a:pt x="694" y="508"/>
                  </a:cubicBezTo>
                  <a:cubicBezTo>
                    <a:pt x="705" y="508"/>
                    <a:pt x="716" y="507"/>
                    <a:pt x="729" y="504"/>
                  </a:cubicBezTo>
                  <a:cubicBezTo>
                    <a:pt x="740" y="504"/>
                    <a:pt x="761" y="482"/>
                    <a:pt x="772" y="471"/>
                  </a:cubicBezTo>
                  <a:cubicBezTo>
                    <a:pt x="783" y="450"/>
                    <a:pt x="783" y="428"/>
                    <a:pt x="783" y="407"/>
                  </a:cubicBezTo>
                  <a:cubicBezTo>
                    <a:pt x="772" y="375"/>
                    <a:pt x="772" y="354"/>
                    <a:pt x="761" y="321"/>
                  </a:cubicBezTo>
                  <a:cubicBezTo>
                    <a:pt x="750" y="257"/>
                    <a:pt x="729" y="204"/>
                    <a:pt x="707" y="150"/>
                  </a:cubicBezTo>
                  <a:lnTo>
                    <a:pt x="686" y="150"/>
                  </a:lnTo>
                  <a:cubicBezTo>
                    <a:pt x="697" y="214"/>
                    <a:pt x="707" y="268"/>
                    <a:pt x="718" y="332"/>
                  </a:cubicBezTo>
                  <a:cubicBezTo>
                    <a:pt x="729" y="354"/>
                    <a:pt x="740" y="386"/>
                    <a:pt x="740" y="418"/>
                  </a:cubicBezTo>
                  <a:cubicBezTo>
                    <a:pt x="740" y="440"/>
                    <a:pt x="729" y="461"/>
                    <a:pt x="718" y="461"/>
                  </a:cubicBezTo>
                  <a:cubicBezTo>
                    <a:pt x="712" y="464"/>
                    <a:pt x="705" y="465"/>
                    <a:pt x="697" y="465"/>
                  </a:cubicBezTo>
                  <a:cubicBezTo>
                    <a:pt x="678" y="465"/>
                    <a:pt x="655" y="458"/>
                    <a:pt x="633" y="450"/>
                  </a:cubicBezTo>
                  <a:cubicBezTo>
                    <a:pt x="611" y="440"/>
                    <a:pt x="579" y="440"/>
                    <a:pt x="547" y="428"/>
                  </a:cubicBezTo>
                  <a:lnTo>
                    <a:pt x="376" y="375"/>
                  </a:lnTo>
                  <a:lnTo>
                    <a:pt x="204" y="332"/>
                  </a:lnTo>
                  <a:cubicBezTo>
                    <a:pt x="172" y="321"/>
                    <a:pt x="150" y="311"/>
                    <a:pt x="119" y="300"/>
                  </a:cubicBezTo>
                  <a:cubicBezTo>
                    <a:pt x="86" y="290"/>
                    <a:pt x="65" y="290"/>
                    <a:pt x="55" y="268"/>
                  </a:cubicBezTo>
                  <a:cubicBezTo>
                    <a:pt x="33" y="257"/>
                    <a:pt x="43" y="236"/>
                    <a:pt x="65" y="214"/>
                  </a:cubicBezTo>
                  <a:cubicBezTo>
                    <a:pt x="76" y="193"/>
                    <a:pt x="97" y="171"/>
                    <a:pt x="119" y="150"/>
                  </a:cubicBezTo>
                  <a:lnTo>
                    <a:pt x="247" y="21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63"/>
            <p:cNvSpPr/>
            <p:nvPr/>
          </p:nvSpPr>
          <p:spPr>
            <a:xfrm>
              <a:off x="6262082" y="3465690"/>
              <a:ext cx="397574" cy="1013497"/>
            </a:xfrm>
            <a:custGeom>
              <a:avLst/>
              <a:gdLst/>
              <a:ahLst/>
              <a:cxnLst/>
              <a:rect l="l" t="t" r="r" b="b"/>
              <a:pathLst>
                <a:path w="1382" h="3523" extrusionOk="0">
                  <a:moveTo>
                    <a:pt x="1039" y="0"/>
                  </a:moveTo>
                  <a:cubicBezTo>
                    <a:pt x="867" y="246"/>
                    <a:pt x="718" y="503"/>
                    <a:pt x="589" y="782"/>
                  </a:cubicBezTo>
                  <a:cubicBezTo>
                    <a:pt x="536" y="910"/>
                    <a:pt x="472" y="1050"/>
                    <a:pt x="418" y="1189"/>
                  </a:cubicBezTo>
                  <a:cubicBezTo>
                    <a:pt x="375" y="1338"/>
                    <a:pt x="332" y="1478"/>
                    <a:pt x="289" y="1617"/>
                  </a:cubicBezTo>
                  <a:cubicBezTo>
                    <a:pt x="193" y="1906"/>
                    <a:pt x="108" y="2185"/>
                    <a:pt x="43" y="2485"/>
                  </a:cubicBezTo>
                  <a:cubicBezTo>
                    <a:pt x="22" y="2623"/>
                    <a:pt x="1" y="2773"/>
                    <a:pt x="1" y="2923"/>
                  </a:cubicBezTo>
                  <a:cubicBezTo>
                    <a:pt x="1" y="3073"/>
                    <a:pt x="1" y="3223"/>
                    <a:pt x="11" y="3373"/>
                  </a:cubicBezTo>
                  <a:lnTo>
                    <a:pt x="11" y="3394"/>
                  </a:lnTo>
                  <a:lnTo>
                    <a:pt x="32" y="3394"/>
                  </a:lnTo>
                  <a:lnTo>
                    <a:pt x="429" y="3513"/>
                  </a:lnTo>
                  <a:lnTo>
                    <a:pt x="450" y="3523"/>
                  </a:lnTo>
                  <a:lnTo>
                    <a:pt x="461" y="3513"/>
                  </a:lnTo>
                  <a:cubicBezTo>
                    <a:pt x="653" y="3277"/>
                    <a:pt x="793" y="3009"/>
                    <a:pt x="910" y="2730"/>
                  </a:cubicBezTo>
                  <a:cubicBezTo>
                    <a:pt x="1028" y="2452"/>
                    <a:pt x="1082" y="2152"/>
                    <a:pt x="1157" y="1864"/>
                  </a:cubicBezTo>
                  <a:cubicBezTo>
                    <a:pt x="1221" y="1574"/>
                    <a:pt x="1296" y="1285"/>
                    <a:pt x="1328" y="996"/>
                  </a:cubicBezTo>
                  <a:cubicBezTo>
                    <a:pt x="1350" y="846"/>
                    <a:pt x="1371" y="696"/>
                    <a:pt x="1371" y="546"/>
                  </a:cubicBezTo>
                  <a:cubicBezTo>
                    <a:pt x="1381" y="396"/>
                    <a:pt x="1381" y="246"/>
                    <a:pt x="1371" y="96"/>
                  </a:cubicBezTo>
                  <a:lnTo>
                    <a:pt x="1339" y="96"/>
                  </a:lnTo>
                  <a:cubicBezTo>
                    <a:pt x="1350" y="246"/>
                    <a:pt x="1339" y="396"/>
                    <a:pt x="1328" y="546"/>
                  </a:cubicBezTo>
                  <a:cubicBezTo>
                    <a:pt x="1317" y="696"/>
                    <a:pt x="1307" y="836"/>
                    <a:pt x="1285" y="986"/>
                  </a:cubicBezTo>
                  <a:cubicBezTo>
                    <a:pt x="1243" y="1274"/>
                    <a:pt x="1189" y="1574"/>
                    <a:pt x="1114" y="1864"/>
                  </a:cubicBezTo>
                  <a:cubicBezTo>
                    <a:pt x="1050" y="2152"/>
                    <a:pt x="943" y="2420"/>
                    <a:pt x="836" y="2699"/>
                  </a:cubicBezTo>
                  <a:cubicBezTo>
                    <a:pt x="741" y="2970"/>
                    <a:pt x="607" y="3232"/>
                    <a:pt x="431" y="3453"/>
                  </a:cubicBezTo>
                  <a:lnTo>
                    <a:pt x="431" y="3453"/>
                  </a:lnTo>
                  <a:lnTo>
                    <a:pt x="52" y="3354"/>
                  </a:lnTo>
                  <a:lnTo>
                    <a:pt x="52" y="3354"/>
                  </a:lnTo>
                  <a:cubicBezTo>
                    <a:pt x="42" y="3210"/>
                    <a:pt x="33" y="3067"/>
                    <a:pt x="54" y="2934"/>
                  </a:cubicBezTo>
                  <a:cubicBezTo>
                    <a:pt x="65" y="2784"/>
                    <a:pt x="86" y="2635"/>
                    <a:pt x="108" y="2495"/>
                  </a:cubicBezTo>
                  <a:cubicBezTo>
                    <a:pt x="161" y="2206"/>
                    <a:pt x="236" y="1917"/>
                    <a:pt x="332" y="1638"/>
                  </a:cubicBezTo>
                  <a:cubicBezTo>
                    <a:pt x="375" y="1488"/>
                    <a:pt x="429" y="1350"/>
                    <a:pt x="482" y="1221"/>
                  </a:cubicBezTo>
                  <a:cubicBezTo>
                    <a:pt x="546" y="1081"/>
                    <a:pt x="600" y="943"/>
                    <a:pt x="653" y="803"/>
                  </a:cubicBezTo>
                  <a:cubicBezTo>
                    <a:pt x="771" y="536"/>
                    <a:pt x="910" y="268"/>
                    <a:pt x="1060" y="22"/>
                  </a:cubicBezTo>
                  <a:lnTo>
                    <a:pt x="10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63"/>
            <p:cNvSpPr/>
            <p:nvPr/>
          </p:nvSpPr>
          <p:spPr>
            <a:xfrm>
              <a:off x="6240506" y="4472856"/>
              <a:ext cx="151320" cy="90332"/>
            </a:xfrm>
            <a:custGeom>
              <a:avLst/>
              <a:gdLst/>
              <a:ahLst/>
              <a:cxnLst/>
              <a:rect l="l" t="t" r="r" b="b"/>
              <a:pathLst>
                <a:path w="526" h="314" extrusionOk="0">
                  <a:moveTo>
                    <a:pt x="33" y="0"/>
                  </a:moveTo>
                  <a:cubicBezTo>
                    <a:pt x="0" y="54"/>
                    <a:pt x="0" y="140"/>
                    <a:pt x="43" y="204"/>
                  </a:cubicBezTo>
                  <a:cubicBezTo>
                    <a:pt x="86" y="257"/>
                    <a:pt x="150" y="300"/>
                    <a:pt x="214" y="311"/>
                  </a:cubicBezTo>
                  <a:cubicBezTo>
                    <a:pt x="227" y="313"/>
                    <a:pt x="240" y="314"/>
                    <a:pt x="253" y="314"/>
                  </a:cubicBezTo>
                  <a:cubicBezTo>
                    <a:pt x="315" y="314"/>
                    <a:pt x="373" y="295"/>
                    <a:pt x="418" y="269"/>
                  </a:cubicBezTo>
                  <a:cubicBezTo>
                    <a:pt x="471" y="226"/>
                    <a:pt x="504" y="172"/>
                    <a:pt x="525" y="107"/>
                  </a:cubicBezTo>
                  <a:lnTo>
                    <a:pt x="493" y="97"/>
                  </a:lnTo>
                  <a:cubicBezTo>
                    <a:pt x="482" y="161"/>
                    <a:pt x="450" y="204"/>
                    <a:pt x="397" y="236"/>
                  </a:cubicBezTo>
                  <a:cubicBezTo>
                    <a:pt x="363" y="256"/>
                    <a:pt x="329" y="264"/>
                    <a:pt x="295" y="264"/>
                  </a:cubicBezTo>
                  <a:cubicBezTo>
                    <a:pt x="275" y="264"/>
                    <a:pt x="256" y="261"/>
                    <a:pt x="236" y="257"/>
                  </a:cubicBezTo>
                  <a:cubicBezTo>
                    <a:pt x="183" y="236"/>
                    <a:pt x="140" y="204"/>
                    <a:pt x="107" y="161"/>
                  </a:cubicBezTo>
                  <a:cubicBezTo>
                    <a:pt x="86" y="119"/>
                    <a:pt x="64" y="65"/>
                    <a:pt x="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63"/>
            <p:cNvSpPr/>
            <p:nvPr/>
          </p:nvSpPr>
          <p:spPr>
            <a:xfrm>
              <a:off x="6231300" y="4429704"/>
              <a:ext cx="194184" cy="88030"/>
            </a:xfrm>
            <a:custGeom>
              <a:avLst/>
              <a:gdLst/>
              <a:ahLst/>
              <a:cxnLst/>
              <a:rect l="l" t="t" r="r" b="b"/>
              <a:pathLst>
                <a:path w="675" h="306" extrusionOk="0">
                  <a:moveTo>
                    <a:pt x="75" y="0"/>
                  </a:moveTo>
                  <a:cubicBezTo>
                    <a:pt x="54" y="0"/>
                    <a:pt x="43" y="12"/>
                    <a:pt x="32" y="12"/>
                  </a:cubicBezTo>
                  <a:cubicBezTo>
                    <a:pt x="22" y="22"/>
                    <a:pt x="0" y="43"/>
                    <a:pt x="0" y="65"/>
                  </a:cubicBezTo>
                  <a:cubicBezTo>
                    <a:pt x="0" y="86"/>
                    <a:pt x="0" y="97"/>
                    <a:pt x="11" y="119"/>
                  </a:cubicBezTo>
                  <a:cubicBezTo>
                    <a:pt x="22" y="140"/>
                    <a:pt x="54" y="150"/>
                    <a:pt x="75" y="162"/>
                  </a:cubicBezTo>
                  <a:cubicBezTo>
                    <a:pt x="96" y="172"/>
                    <a:pt x="118" y="183"/>
                    <a:pt x="129" y="183"/>
                  </a:cubicBezTo>
                  <a:lnTo>
                    <a:pt x="193" y="204"/>
                  </a:lnTo>
                  <a:lnTo>
                    <a:pt x="311" y="236"/>
                  </a:lnTo>
                  <a:cubicBezTo>
                    <a:pt x="386" y="257"/>
                    <a:pt x="472" y="279"/>
                    <a:pt x="546" y="300"/>
                  </a:cubicBezTo>
                  <a:cubicBezTo>
                    <a:pt x="560" y="300"/>
                    <a:pt x="580" y="305"/>
                    <a:pt x="600" y="305"/>
                  </a:cubicBezTo>
                  <a:cubicBezTo>
                    <a:pt x="611" y="305"/>
                    <a:pt x="621" y="304"/>
                    <a:pt x="632" y="300"/>
                  </a:cubicBezTo>
                  <a:cubicBezTo>
                    <a:pt x="643" y="290"/>
                    <a:pt x="653" y="279"/>
                    <a:pt x="664" y="257"/>
                  </a:cubicBezTo>
                  <a:cubicBezTo>
                    <a:pt x="675" y="247"/>
                    <a:pt x="675" y="215"/>
                    <a:pt x="664" y="204"/>
                  </a:cubicBezTo>
                  <a:cubicBezTo>
                    <a:pt x="653" y="193"/>
                    <a:pt x="643" y="183"/>
                    <a:pt x="643" y="172"/>
                  </a:cubicBezTo>
                  <a:cubicBezTo>
                    <a:pt x="632" y="172"/>
                    <a:pt x="621" y="162"/>
                    <a:pt x="610" y="150"/>
                  </a:cubicBezTo>
                  <a:cubicBezTo>
                    <a:pt x="589" y="140"/>
                    <a:pt x="579" y="129"/>
                    <a:pt x="557" y="119"/>
                  </a:cubicBezTo>
                  <a:lnTo>
                    <a:pt x="536" y="162"/>
                  </a:lnTo>
                  <a:cubicBezTo>
                    <a:pt x="546" y="172"/>
                    <a:pt x="568" y="183"/>
                    <a:pt x="579" y="193"/>
                  </a:cubicBezTo>
                  <a:lnTo>
                    <a:pt x="600" y="215"/>
                  </a:lnTo>
                  <a:cubicBezTo>
                    <a:pt x="600" y="226"/>
                    <a:pt x="610" y="226"/>
                    <a:pt x="610" y="236"/>
                  </a:cubicBezTo>
                  <a:lnTo>
                    <a:pt x="568" y="236"/>
                  </a:lnTo>
                  <a:cubicBezTo>
                    <a:pt x="482" y="204"/>
                    <a:pt x="407" y="183"/>
                    <a:pt x="332" y="162"/>
                  </a:cubicBezTo>
                  <a:lnTo>
                    <a:pt x="215" y="129"/>
                  </a:lnTo>
                  <a:lnTo>
                    <a:pt x="150" y="119"/>
                  </a:lnTo>
                  <a:cubicBezTo>
                    <a:pt x="139" y="108"/>
                    <a:pt x="118" y="108"/>
                    <a:pt x="96" y="97"/>
                  </a:cubicBezTo>
                  <a:cubicBezTo>
                    <a:pt x="86" y="97"/>
                    <a:pt x="75" y="86"/>
                    <a:pt x="65" y="76"/>
                  </a:cubicBezTo>
                  <a:lnTo>
                    <a:pt x="65" y="65"/>
                  </a:lnTo>
                  <a:lnTo>
                    <a:pt x="86" y="65"/>
                  </a:lnTo>
                  <a:cubicBezTo>
                    <a:pt x="86" y="65"/>
                    <a:pt x="96" y="65"/>
                    <a:pt x="108" y="54"/>
                  </a:cubicBezTo>
                  <a:lnTo>
                    <a:pt x="172" y="54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63"/>
            <p:cNvSpPr/>
            <p:nvPr/>
          </p:nvSpPr>
          <p:spPr>
            <a:xfrm>
              <a:off x="6539405" y="3536459"/>
              <a:ext cx="89468" cy="478987"/>
            </a:xfrm>
            <a:custGeom>
              <a:avLst/>
              <a:gdLst/>
              <a:ahLst/>
              <a:cxnLst/>
              <a:rect l="l" t="t" r="r" b="b"/>
              <a:pathLst>
                <a:path w="311" h="1665" extrusionOk="0">
                  <a:moveTo>
                    <a:pt x="300" y="0"/>
                  </a:moveTo>
                  <a:lnTo>
                    <a:pt x="289" y="11"/>
                  </a:lnTo>
                  <a:cubicBezTo>
                    <a:pt x="289" y="150"/>
                    <a:pt x="279" y="290"/>
                    <a:pt x="267" y="429"/>
                  </a:cubicBezTo>
                  <a:lnTo>
                    <a:pt x="203" y="847"/>
                  </a:lnTo>
                  <a:cubicBezTo>
                    <a:pt x="172" y="975"/>
                    <a:pt x="139" y="1114"/>
                    <a:pt x="107" y="1242"/>
                  </a:cubicBezTo>
                  <a:cubicBezTo>
                    <a:pt x="75" y="1382"/>
                    <a:pt x="32" y="1521"/>
                    <a:pt x="0" y="1649"/>
                  </a:cubicBezTo>
                  <a:cubicBezTo>
                    <a:pt x="0" y="1660"/>
                    <a:pt x="0" y="1660"/>
                    <a:pt x="10" y="1660"/>
                  </a:cubicBezTo>
                  <a:cubicBezTo>
                    <a:pt x="10" y="1664"/>
                    <a:pt x="12" y="1665"/>
                    <a:pt x="13" y="1665"/>
                  </a:cubicBezTo>
                  <a:cubicBezTo>
                    <a:pt x="17" y="1665"/>
                    <a:pt x="22" y="1660"/>
                    <a:pt x="22" y="1660"/>
                  </a:cubicBezTo>
                  <a:cubicBezTo>
                    <a:pt x="75" y="1532"/>
                    <a:pt x="118" y="1392"/>
                    <a:pt x="150" y="1264"/>
                  </a:cubicBezTo>
                  <a:cubicBezTo>
                    <a:pt x="182" y="1125"/>
                    <a:pt x="214" y="985"/>
                    <a:pt x="236" y="847"/>
                  </a:cubicBezTo>
                  <a:cubicBezTo>
                    <a:pt x="257" y="707"/>
                    <a:pt x="279" y="568"/>
                    <a:pt x="289" y="429"/>
                  </a:cubicBezTo>
                  <a:cubicBezTo>
                    <a:pt x="300" y="290"/>
                    <a:pt x="310" y="150"/>
                    <a:pt x="310" y="11"/>
                  </a:cubicBezTo>
                  <a:cubicBezTo>
                    <a:pt x="310" y="11"/>
                    <a:pt x="310" y="0"/>
                    <a:pt x="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63"/>
            <p:cNvSpPr/>
            <p:nvPr/>
          </p:nvSpPr>
          <p:spPr>
            <a:xfrm>
              <a:off x="6372838" y="4060036"/>
              <a:ext cx="166854" cy="379450"/>
            </a:xfrm>
            <a:custGeom>
              <a:avLst/>
              <a:gdLst/>
              <a:ahLst/>
              <a:cxnLst/>
              <a:rect l="l" t="t" r="r" b="b"/>
              <a:pathLst>
                <a:path w="580" h="1319" extrusionOk="0">
                  <a:moveTo>
                    <a:pt x="579" y="1"/>
                  </a:moveTo>
                  <a:cubicBezTo>
                    <a:pt x="568" y="1"/>
                    <a:pt x="568" y="12"/>
                    <a:pt x="568" y="12"/>
                  </a:cubicBezTo>
                  <a:cubicBezTo>
                    <a:pt x="536" y="129"/>
                    <a:pt x="494" y="236"/>
                    <a:pt x="451" y="343"/>
                  </a:cubicBezTo>
                  <a:cubicBezTo>
                    <a:pt x="418" y="461"/>
                    <a:pt x="365" y="569"/>
                    <a:pt x="322" y="676"/>
                  </a:cubicBezTo>
                  <a:cubicBezTo>
                    <a:pt x="268" y="783"/>
                    <a:pt x="215" y="890"/>
                    <a:pt x="161" y="986"/>
                  </a:cubicBezTo>
                  <a:lnTo>
                    <a:pt x="1" y="1307"/>
                  </a:lnTo>
                  <a:cubicBezTo>
                    <a:pt x="1" y="1307"/>
                    <a:pt x="1" y="1318"/>
                    <a:pt x="11" y="1318"/>
                  </a:cubicBezTo>
                  <a:lnTo>
                    <a:pt x="22" y="1318"/>
                  </a:lnTo>
                  <a:cubicBezTo>
                    <a:pt x="97" y="1221"/>
                    <a:pt x="151" y="1114"/>
                    <a:pt x="204" y="1007"/>
                  </a:cubicBezTo>
                  <a:cubicBezTo>
                    <a:pt x="258" y="900"/>
                    <a:pt x="311" y="793"/>
                    <a:pt x="354" y="686"/>
                  </a:cubicBezTo>
                  <a:cubicBezTo>
                    <a:pt x="397" y="579"/>
                    <a:pt x="440" y="472"/>
                    <a:pt x="472" y="354"/>
                  </a:cubicBezTo>
                  <a:cubicBezTo>
                    <a:pt x="515" y="247"/>
                    <a:pt x="547" y="129"/>
                    <a:pt x="579" y="22"/>
                  </a:cubicBezTo>
                  <a:lnTo>
                    <a:pt x="5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63"/>
            <p:cNvSpPr/>
            <p:nvPr/>
          </p:nvSpPr>
          <p:spPr>
            <a:xfrm>
              <a:off x="6360756" y="3539623"/>
              <a:ext cx="200225" cy="495960"/>
            </a:xfrm>
            <a:custGeom>
              <a:avLst/>
              <a:gdLst/>
              <a:ahLst/>
              <a:cxnLst/>
              <a:rect l="l" t="t" r="r" b="b"/>
              <a:pathLst>
                <a:path w="696" h="1724" extrusionOk="0">
                  <a:moveTo>
                    <a:pt x="685" y="0"/>
                  </a:moveTo>
                  <a:cubicBezTo>
                    <a:pt x="674" y="0"/>
                    <a:pt x="674" y="0"/>
                    <a:pt x="674" y="11"/>
                  </a:cubicBezTo>
                  <a:cubicBezTo>
                    <a:pt x="600" y="139"/>
                    <a:pt x="536" y="279"/>
                    <a:pt x="471" y="418"/>
                  </a:cubicBezTo>
                  <a:lnTo>
                    <a:pt x="279" y="836"/>
                  </a:lnTo>
                  <a:cubicBezTo>
                    <a:pt x="225" y="986"/>
                    <a:pt x="171" y="1124"/>
                    <a:pt x="118" y="1274"/>
                  </a:cubicBezTo>
                  <a:cubicBezTo>
                    <a:pt x="75" y="1414"/>
                    <a:pt x="32" y="1564"/>
                    <a:pt x="0" y="1714"/>
                  </a:cubicBezTo>
                  <a:cubicBezTo>
                    <a:pt x="0" y="1714"/>
                    <a:pt x="0" y="1724"/>
                    <a:pt x="10" y="1724"/>
                  </a:cubicBezTo>
                  <a:cubicBezTo>
                    <a:pt x="10" y="1724"/>
                    <a:pt x="22" y="1724"/>
                    <a:pt x="22" y="1714"/>
                  </a:cubicBezTo>
                  <a:cubicBezTo>
                    <a:pt x="75" y="1574"/>
                    <a:pt x="118" y="1424"/>
                    <a:pt x="160" y="1285"/>
                  </a:cubicBezTo>
                  <a:cubicBezTo>
                    <a:pt x="214" y="1135"/>
                    <a:pt x="257" y="996"/>
                    <a:pt x="310" y="857"/>
                  </a:cubicBezTo>
                  <a:cubicBezTo>
                    <a:pt x="364" y="707"/>
                    <a:pt x="428" y="567"/>
                    <a:pt x="482" y="429"/>
                  </a:cubicBezTo>
                  <a:cubicBezTo>
                    <a:pt x="546" y="289"/>
                    <a:pt x="621" y="150"/>
                    <a:pt x="685" y="22"/>
                  </a:cubicBezTo>
                  <a:cubicBezTo>
                    <a:pt x="696" y="11"/>
                    <a:pt x="685" y="11"/>
                    <a:pt x="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63"/>
            <p:cNvSpPr/>
            <p:nvPr/>
          </p:nvSpPr>
          <p:spPr>
            <a:xfrm>
              <a:off x="6283658" y="4078447"/>
              <a:ext cx="65016" cy="336298"/>
            </a:xfrm>
            <a:custGeom>
              <a:avLst/>
              <a:gdLst/>
              <a:ahLst/>
              <a:cxnLst/>
              <a:rect l="l" t="t" r="r" b="b"/>
              <a:pathLst>
                <a:path w="226" h="1169" extrusionOk="0">
                  <a:moveTo>
                    <a:pt x="214" y="1"/>
                  </a:moveTo>
                  <a:lnTo>
                    <a:pt x="204" y="12"/>
                  </a:lnTo>
                  <a:cubicBezTo>
                    <a:pt x="183" y="108"/>
                    <a:pt x="150" y="194"/>
                    <a:pt x="129" y="290"/>
                  </a:cubicBezTo>
                  <a:cubicBezTo>
                    <a:pt x="107" y="386"/>
                    <a:pt x="75" y="483"/>
                    <a:pt x="54" y="579"/>
                  </a:cubicBezTo>
                  <a:cubicBezTo>
                    <a:pt x="43" y="665"/>
                    <a:pt x="21" y="761"/>
                    <a:pt x="11" y="857"/>
                  </a:cubicBezTo>
                  <a:cubicBezTo>
                    <a:pt x="11" y="965"/>
                    <a:pt x="0" y="1061"/>
                    <a:pt x="11" y="1157"/>
                  </a:cubicBezTo>
                  <a:cubicBezTo>
                    <a:pt x="11" y="1157"/>
                    <a:pt x="21" y="1157"/>
                    <a:pt x="21" y="1168"/>
                  </a:cubicBezTo>
                  <a:cubicBezTo>
                    <a:pt x="33" y="1168"/>
                    <a:pt x="33" y="1157"/>
                    <a:pt x="33" y="1157"/>
                  </a:cubicBezTo>
                  <a:lnTo>
                    <a:pt x="64" y="869"/>
                  </a:lnTo>
                  <a:lnTo>
                    <a:pt x="97" y="579"/>
                  </a:lnTo>
                  <a:cubicBezTo>
                    <a:pt x="107" y="483"/>
                    <a:pt x="129" y="386"/>
                    <a:pt x="150" y="301"/>
                  </a:cubicBezTo>
                  <a:cubicBezTo>
                    <a:pt x="171" y="205"/>
                    <a:pt x="193" y="108"/>
                    <a:pt x="225" y="22"/>
                  </a:cubicBezTo>
                  <a:cubicBezTo>
                    <a:pt x="225" y="12"/>
                    <a:pt x="225" y="12"/>
                    <a:pt x="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63"/>
            <p:cNvSpPr/>
            <p:nvPr/>
          </p:nvSpPr>
          <p:spPr>
            <a:xfrm>
              <a:off x="6483883" y="3591981"/>
              <a:ext cx="105003" cy="425191"/>
            </a:xfrm>
            <a:custGeom>
              <a:avLst/>
              <a:gdLst/>
              <a:ahLst/>
              <a:cxnLst/>
              <a:rect l="l" t="t" r="r" b="b"/>
              <a:pathLst>
                <a:path w="365" h="1478" extrusionOk="0">
                  <a:moveTo>
                    <a:pt x="353" y="0"/>
                  </a:moveTo>
                  <a:cubicBezTo>
                    <a:pt x="343" y="0"/>
                    <a:pt x="343" y="0"/>
                    <a:pt x="343" y="11"/>
                  </a:cubicBezTo>
                  <a:cubicBezTo>
                    <a:pt x="322" y="129"/>
                    <a:pt x="300" y="257"/>
                    <a:pt x="279" y="375"/>
                  </a:cubicBezTo>
                  <a:cubicBezTo>
                    <a:pt x="246" y="493"/>
                    <a:pt x="225" y="621"/>
                    <a:pt x="193" y="739"/>
                  </a:cubicBezTo>
                  <a:cubicBezTo>
                    <a:pt x="161" y="857"/>
                    <a:pt x="129" y="985"/>
                    <a:pt x="96" y="1103"/>
                  </a:cubicBezTo>
                  <a:cubicBezTo>
                    <a:pt x="65" y="1221"/>
                    <a:pt x="32" y="1339"/>
                    <a:pt x="0" y="1467"/>
                  </a:cubicBezTo>
                  <a:lnTo>
                    <a:pt x="11" y="1478"/>
                  </a:lnTo>
                  <a:cubicBezTo>
                    <a:pt x="11" y="1478"/>
                    <a:pt x="22" y="1478"/>
                    <a:pt x="22" y="1467"/>
                  </a:cubicBezTo>
                  <a:cubicBezTo>
                    <a:pt x="75" y="1349"/>
                    <a:pt x="108" y="1232"/>
                    <a:pt x="139" y="1114"/>
                  </a:cubicBezTo>
                  <a:cubicBezTo>
                    <a:pt x="172" y="996"/>
                    <a:pt x="203" y="868"/>
                    <a:pt x="225" y="750"/>
                  </a:cubicBezTo>
                  <a:cubicBezTo>
                    <a:pt x="257" y="621"/>
                    <a:pt x="279" y="504"/>
                    <a:pt x="300" y="375"/>
                  </a:cubicBezTo>
                  <a:cubicBezTo>
                    <a:pt x="322" y="257"/>
                    <a:pt x="343" y="129"/>
                    <a:pt x="353" y="11"/>
                  </a:cubicBezTo>
                  <a:cubicBezTo>
                    <a:pt x="365" y="0"/>
                    <a:pt x="353" y="0"/>
                    <a:pt x="3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63"/>
            <p:cNvSpPr/>
            <p:nvPr/>
          </p:nvSpPr>
          <p:spPr>
            <a:xfrm>
              <a:off x="6376003" y="3761424"/>
              <a:ext cx="132908" cy="419150"/>
            </a:xfrm>
            <a:custGeom>
              <a:avLst/>
              <a:gdLst/>
              <a:ahLst/>
              <a:cxnLst/>
              <a:rect l="l" t="t" r="r" b="b"/>
              <a:pathLst>
                <a:path w="462" h="1457" extrusionOk="0">
                  <a:moveTo>
                    <a:pt x="461" y="0"/>
                  </a:moveTo>
                  <a:cubicBezTo>
                    <a:pt x="450" y="0"/>
                    <a:pt x="450" y="0"/>
                    <a:pt x="440" y="11"/>
                  </a:cubicBezTo>
                  <a:lnTo>
                    <a:pt x="204" y="728"/>
                  </a:lnTo>
                  <a:cubicBezTo>
                    <a:pt x="161" y="846"/>
                    <a:pt x="129" y="964"/>
                    <a:pt x="86" y="1081"/>
                  </a:cubicBezTo>
                  <a:cubicBezTo>
                    <a:pt x="54" y="1200"/>
                    <a:pt x="22" y="1328"/>
                    <a:pt x="0" y="1445"/>
                  </a:cubicBezTo>
                  <a:cubicBezTo>
                    <a:pt x="0" y="1457"/>
                    <a:pt x="0" y="1457"/>
                    <a:pt x="11" y="1457"/>
                  </a:cubicBezTo>
                  <a:lnTo>
                    <a:pt x="22" y="1457"/>
                  </a:lnTo>
                  <a:cubicBezTo>
                    <a:pt x="65" y="1338"/>
                    <a:pt x="97" y="1210"/>
                    <a:pt x="140" y="1093"/>
                  </a:cubicBezTo>
                  <a:lnTo>
                    <a:pt x="236" y="739"/>
                  </a:lnTo>
                  <a:cubicBezTo>
                    <a:pt x="268" y="610"/>
                    <a:pt x="311" y="493"/>
                    <a:pt x="343" y="375"/>
                  </a:cubicBezTo>
                  <a:cubicBezTo>
                    <a:pt x="386" y="257"/>
                    <a:pt x="418" y="139"/>
                    <a:pt x="461" y="22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63"/>
            <p:cNvSpPr/>
            <p:nvPr/>
          </p:nvSpPr>
          <p:spPr>
            <a:xfrm>
              <a:off x="6351262" y="4063200"/>
              <a:ext cx="126867" cy="363915"/>
            </a:xfrm>
            <a:custGeom>
              <a:avLst/>
              <a:gdLst/>
              <a:ahLst/>
              <a:cxnLst/>
              <a:rect l="l" t="t" r="r" b="b"/>
              <a:pathLst>
                <a:path w="441" h="1265" extrusionOk="0">
                  <a:moveTo>
                    <a:pt x="429" y="1"/>
                  </a:moveTo>
                  <a:cubicBezTo>
                    <a:pt x="419" y="1"/>
                    <a:pt x="419" y="1"/>
                    <a:pt x="419" y="11"/>
                  </a:cubicBezTo>
                  <a:cubicBezTo>
                    <a:pt x="386" y="118"/>
                    <a:pt x="365" y="225"/>
                    <a:pt x="333" y="322"/>
                  </a:cubicBezTo>
                  <a:cubicBezTo>
                    <a:pt x="300" y="429"/>
                    <a:pt x="258" y="536"/>
                    <a:pt x="226" y="632"/>
                  </a:cubicBezTo>
                  <a:lnTo>
                    <a:pt x="108" y="943"/>
                  </a:lnTo>
                  <a:cubicBezTo>
                    <a:pt x="65" y="1039"/>
                    <a:pt x="33" y="1146"/>
                    <a:pt x="1" y="1243"/>
                  </a:cubicBezTo>
                  <a:lnTo>
                    <a:pt x="1" y="1264"/>
                  </a:lnTo>
                  <a:cubicBezTo>
                    <a:pt x="12" y="1264"/>
                    <a:pt x="12" y="1264"/>
                    <a:pt x="12" y="1253"/>
                  </a:cubicBezTo>
                  <a:cubicBezTo>
                    <a:pt x="76" y="1157"/>
                    <a:pt x="119" y="1060"/>
                    <a:pt x="151" y="953"/>
                  </a:cubicBezTo>
                  <a:cubicBezTo>
                    <a:pt x="193" y="857"/>
                    <a:pt x="226" y="750"/>
                    <a:pt x="258" y="643"/>
                  </a:cubicBezTo>
                  <a:cubicBezTo>
                    <a:pt x="322" y="439"/>
                    <a:pt x="376" y="225"/>
                    <a:pt x="440" y="11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63"/>
            <p:cNvSpPr/>
            <p:nvPr/>
          </p:nvSpPr>
          <p:spPr>
            <a:xfrm>
              <a:off x="7158491" y="2111870"/>
              <a:ext cx="132620" cy="168005"/>
            </a:xfrm>
            <a:custGeom>
              <a:avLst/>
              <a:gdLst/>
              <a:ahLst/>
              <a:cxnLst/>
              <a:rect l="l" t="t" r="r" b="b"/>
              <a:pathLst>
                <a:path w="461" h="584" extrusionOk="0">
                  <a:moveTo>
                    <a:pt x="14" y="1"/>
                  </a:moveTo>
                  <a:cubicBezTo>
                    <a:pt x="11" y="1"/>
                    <a:pt x="11" y="5"/>
                    <a:pt x="11" y="5"/>
                  </a:cubicBezTo>
                  <a:cubicBezTo>
                    <a:pt x="0" y="5"/>
                    <a:pt x="0" y="16"/>
                    <a:pt x="11" y="16"/>
                  </a:cubicBezTo>
                  <a:lnTo>
                    <a:pt x="140" y="145"/>
                  </a:lnTo>
                  <a:cubicBezTo>
                    <a:pt x="171" y="188"/>
                    <a:pt x="214" y="241"/>
                    <a:pt x="247" y="284"/>
                  </a:cubicBezTo>
                  <a:cubicBezTo>
                    <a:pt x="278" y="338"/>
                    <a:pt x="311" y="381"/>
                    <a:pt x="343" y="434"/>
                  </a:cubicBezTo>
                  <a:cubicBezTo>
                    <a:pt x="375" y="488"/>
                    <a:pt x="407" y="530"/>
                    <a:pt x="439" y="584"/>
                  </a:cubicBezTo>
                  <a:lnTo>
                    <a:pt x="450" y="584"/>
                  </a:lnTo>
                  <a:cubicBezTo>
                    <a:pt x="461" y="584"/>
                    <a:pt x="461" y="584"/>
                    <a:pt x="461" y="573"/>
                  </a:cubicBezTo>
                  <a:cubicBezTo>
                    <a:pt x="439" y="519"/>
                    <a:pt x="418" y="455"/>
                    <a:pt x="385" y="412"/>
                  </a:cubicBezTo>
                  <a:cubicBezTo>
                    <a:pt x="354" y="359"/>
                    <a:pt x="311" y="305"/>
                    <a:pt x="278" y="262"/>
                  </a:cubicBezTo>
                  <a:lnTo>
                    <a:pt x="150" y="134"/>
                  </a:lnTo>
                  <a:lnTo>
                    <a:pt x="21" y="5"/>
                  </a:lnTo>
                  <a:cubicBezTo>
                    <a:pt x="18" y="2"/>
                    <a:pt x="16" y="1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63"/>
            <p:cNvSpPr/>
            <p:nvPr/>
          </p:nvSpPr>
          <p:spPr>
            <a:xfrm>
              <a:off x="7309523" y="2338273"/>
              <a:ext cx="64728" cy="255748"/>
            </a:xfrm>
            <a:custGeom>
              <a:avLst/>
              <a:gdLst/>
              <a:ahLst/>
              <a:cxnLst/>
              <a:rect l="l" t="t" r="r" b="b"/>
              <a:pathLst>
                <a:path w="225" h="889" extrusionOk="0">
                  <a:moveTo>
                    <a:pt x="10" y="0"/>
                  </a:moveTo>
                  <a:cubicBezTo>
                    <a:pt x="0" y="0"/>
                    <a:pt x="0" y="11"/>
                    <a:pt x="0" y="11"/>
                  </a:cubicBezTo>
                  <a:cubicBezTo>
                    <a:pt x="32" y="75"/>
                    <a:pt x="53" y="150"/>
                    <a:pt x="75" y="225"/>
                  </a:cubicBezTo>
                  <a:cubicBezTo>
                    <a:pt x="96" y="289"/>
                    <a:pt x="117" y="364"/>
                    <a:pt x="129" y="439"/>
                  </a:cubicBezTo>
                  <a:lnTo>
                    <a:pt x="160" y="664"/>
                  </a:lnTo>
                  <a:cubicBezTo>
                    <a:pt x="171" y="729"/>
                    <a:pt x="182" y="803"/>
                    <a:pt x="203" y="878"/>
                  </a:cubicBezTo>
                  <a:lnTo>
                    <a:pt x="203" y="889"/>
                  </a:lnTo>
                  <a:cubicBezTo>
                    <a:pt x="214" y="889"/>
                    <a:pt x="214" y="889"/>
                    <a:pt x="214" y="878"/>
                  </a:cubicBezTo>
                  <a:cubicBezTo>
                    <a:pt x="225" y="803"/>
                    <a:pt x="225" y="729"/>
                    <a:pt x="214" y="653"/>
                  </a:cubicBezTo>
                  <a:cubicBezTo>
                    <a:pt x="203" y="579"/>
                    <a:pt x="182" y="503"/>
                    <a:pt x="160" y="429"/>
                  </a:cubicBezTo>
                  <a:cubicBezTo>
                    <a:pt x="139" y="364"/>
                    <a:pt x="117" y="289"/>
                    <a:pt x="96" y="215"/>
                  </a:cubicBezTo>
                  <a:cubicBezTo>
                    <a:pt x="75" y="139"/>
                    <a:pt x="53" y="75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63"/>
            <p:cNvSpPr/>
            <p:nvPr/>
          </p:nvSpPr>
          <p:spPr>
            <a:xfrm>
              <a:off x="7263206" y="2683201"/>
              <a:ext cx="105003" cy="326804"/>
            </a:xfrm>
            <a:custGeom>
              <a:avLst/>
              <a:gdLst/>
              <a:ahLst/>
              <a:cxnLst/>
              <a:rect l="l" t="t" r="r" b="b"/>
              <a:pathLst>
                <a:path w="365" h="1136" extrusionOk="0">
                  <a:moveTo>
                    <a:pt x="354" y="1"/>
                  </a:moveTo>
                  <a:cubicBezTo>
                    <a:pt x="354" y="1"/>
                    <a:pt x="343" y="1"/>
                    <a:pt x="343" y="11"/>
                  </a:cubicBezTo>
                  <a:cubicBezTo>
                    <a:pt x="343" y="108"/>
                    <a:pt x="321" y="204"/>
                    <a:pt x="311" y="301"/>
                  </a:cubicBezTo>
                  <a:cubicBezTo>
                    <a:pt x="290" y="396"/>
                    <a:pt x="257" y="493"/>
                    <a:pt x="225" y="579"/>
                  </a:cubicBezTo>
                  <a:cubicBezTo>
                    <a:pt x="193" y="675"/>
                    <a:pt x="161" y="761"/>
                    <a:pt x="129" y="857"/>
                  </a:cubicBezTo>
                  <a:cubicBezTo>
                    <a:pt x="86" y="943"/>
                    <a:pt x="43" y="1029"/>
                    <a:pt x="11" y="1125"/>
                  </a:cubicBezTo>
                  <a:cubicBezTo>
                    <a:pt x="0" y="1125"/>
                    <a:pt x="11" y="1136"/>
                    <a:pt x="11" y="1136"/>
                  </a:cubicBezTo>
                  <a:lnTo>
                    <a:pt x="21" y="1136"/>
                  </a:lnTo>
                  <a:cubicBezTo>
                    <a:pt x="86" y="1050"/>
                    <a:pt x="129" y="964"/>
                    <a:pt x="171" y="868"/>
                  </a:cubicBezTo>
                  <a:cubicBezTo>
                    <a:pt x="204" y="782"/>
                    <a:pt x="236" y="686"/>
                    <a:pt x="268" y="589"/>
                  </a:cubicBezTo>
                  <a:lnTo>
                    <a:pt x="332" y="301"/>
                  </a:lnTo>
                  <a:lnTo>
                    <a:pt x="364" y="11"/>
                  </a:lnTo>
                  <a:cubicBezTo>
                    <a:pt x="364" y="1"/>
                    <a:pt x="364" y="1"/>
                    <a:pt x="3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63"/>
            <p:cNvSpPr/>
            <p:nvPr/>
          </p:nvSpPr>
          <p:spPr>
            <a:xfrm>
              <a:off x="7053488" y="3066103"/>
              <a:ext cx="185266" cy="200801"/>
            </a:xfrm>
            <a:custGeom>
              <a:avLst/>
              <a:gdLst/>
              <a:ahLst/>
              <a:cxnLst/>
              <a:rect l="l" t="t" r="r" b="b"/>
              <a:pathLst>
                <a:path w="644" h="698" extrusionOk="0">
                  <a:moveTo>
                    <a:pt x="634" y="0"/>
                  </a:moveTo>
                  <a:cubicBezTo>
                    <a:pt x="633" y="0"/>
                    <a:pt x="633" y="3"/>
                    <a:pt x="633" y="8"/>
                  </a:cubicBezTo>
                  <a:cubicBezTo>
                    <a:pt x="590" y="72"/>
                    <a:pt x="547" y="136"/>
                    <a:pt x="494" y="200"/>
                  </a:cubicBezTo>
                  <a:cubicBezTo>
                    <a:pt x="451" y="254"/>
                    <a:pt x="398" y="308"/>
                    <a:pt x="344" y="372"/>
                  </a:cubicBezTo>
                  <a:cubicBezTo>
                    <a:pt x="290" y="426"/>
                    <a:pt x="226" y="469"/>
                    <a:pt x="172" y="522"/>
                  </a:cubicBezTo>
                  <a:cubicBezTo>
                    <a:pt x="119" y="576"/>
                    <a:pt x="55" y="629"/>
                    <a:pt x="1" y="683"/>
                  </a:cubicBezTo>
                  <a:lnTo>
                    <a:pt x="1" y="693"/>
                  </a:lnTo>
                  <a:cubicBezTo>
                    <a:pt x="1" y="693"/>
                    <a:pt x="6" y="698"/>
                    <a:pt x="9" y="698"/>
                  </a:cubicBezTo>
                  <a:cubicBezTo>
                    <a:pt x="11" y="698"/>
                    <a:pt x="12" y="697"/>
                    <a:pt x="12" y="693"/>
                  </a:cubicBezTo>
                  <a:cubicBezTo>
                    <a:pt x="87" y="661"/>
                    <a:pt x="151" y="607"/>
                    <a:pt x="205" y="565"/>
                  </a:cubicBezTo>
                  <a:cubicBezTo>
                    <a:pt x="258" y="511"/>
                    <a:pt x="312" y="447"/>
                    <a:pt x="365" y="393"/>
                  </a:cubicBezTo>
                  <a:cubicBezTo>
                    <a:pt x="419" y="329"/>
                    <a:pt x="462" y="276"/>
                    <a:pt x="515" y="212"/>
                  </a:cubicBezTo>
                  <a:lnTo>
                    <a:pt x="643" y="19"/>
                  </a:lnTo>
                  <a:lnTo>
                    <a:pt x="643" y="8"/>
                  </a:lnTo>
                  <a:cubicBezTo>
                    <a:pt x="638" y="3"/>
                    <a:pt x="636" y="0"/>
                    <a:pt x="6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63"/>
            <p:cNvSpPr/>
            <p:nvPr/>
          </p:nvSpPr>
          <p:spPr>
            <a:xfrm>
              <a:off x="6295740" y="2760012"/>
              <a:ext cx="80550" cy="348668"/>
            </a:xfrm>
            <a:custGeom>
              <a:avLst/>
              <a:gdLst/>
              <a:ahLst/>
              <a:cxnLst/>
              <a:rect l="l" t="t" r="r" b="b"/>
              <a:pathLst>
                <a:path w="280" h="1212" extrusionOk="0">
                  <a:moveTo>
                    <a:pt x="12" y="1"/>
                  </a:moveTo>
                  <a:cubicBezTo>
                    <a:pt x="1" y="1"/>
                    <a:pt x="1" y="1"/>
                    <a:pt x="1" y="12"/>
                  </a:cubicBezTo>
                  <a:cubicBezTo>
                    <a:pt x="1" y="108"/>
                    <a:pt x="12" y="215"/>
                    <a:pt x="22" y="322"/>
                  </a:cubicBezTo>
                  <a:cubicBezTo>
                    <a:pt x="22" y="419"/>
                    <a:pt x="33" y="526"/>
                    <a:pt x="55" y="622"/>
                  </a:cubicBezTo>
                  <a:cubicBezTo>
                    <a:pt x="65" y="729"/>
                    <a:pt x="87" y="826"/>
                    <a:pt x="119" y="933"/>
                  </a:cubicBezTo>
                  <a:cubicBezTo>
                    <a:pt x="151" y="1029"/>
                    <a:pt x="205" y="1126"/>
                    <a:pt x="258" y="1211"/>
                  </a:cubicBezTo>
                  <a:lnTo>
                    <a:pt x="269" y="1211"/>
                  </a:lnTo>
                  <a:cubicBezTo>
                    <a:pt x="279" y="1211"/>
                    <a:pt x="279" y="1200"/>
                    <a:pt x="279" y="1200"/>
                  </a:cubicBezTo>
                  <a:cubicBezTo>
                    <a:pt x="236" y="1104"/>
                    <a:pt x="205" y="1007"/>
                    <a:pt x="162" y="912"/>
                  </a:cubicBezTo>
                  <a:cubicBezTo>
                    <a:pt x="129" y="815"/>
                    <a:pt x="108" y="719"/>
                    <a:pt x="87" y="622"/>
                  </a:cubicBezTo>
                  <a:cubicBezTo>
                    <a:pt x="65" y="515"/>
                    <a:pt x="55" y="419"/>
                    <a:pt x="44" y="312"/>
                  </a:cubicBezTo>
                  <a:cubicBezTo>
                    <a:pt x="33" y="215"/>
                    <a:pt x="22" y="108"/>
                    <a:pt x="22" y="12"/>
                  </a:cubicBezTo>
                  <a:cubicBezTo>
                    <a:pt x="22" y="1"/>
                    <a:pt x="12" y="1"/>
                    <a:pt x="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63"/>
            <p:cNvSpPr/>
            <p:nvPr/>
          </p:nvSpPr>
          <p:spPr>
            <a:xfrm>
              <a:off x="6428360" y="3201600"/>
              <a:ext cx="311270" cy="174909"/>
            </a:xfrm>
            <a:custGeom>
              <a:avLst/>
              <a:gdLst/>
              <a:ahLst/>
              <a:cxnLst/>
              <a:rect l="l" t="t" r="r" b="b"/>
              <a:pathLst>
                <a:path w="1082" h="608" extrusionOk="0">
                  <a:moveTo>
                    <a:pt x="11" y="0"/>
                  </a:moveTo>
                  <a:cubicBezTo>
                    <a:pt x="8" y="0"/>
                    <a:pt x="6" y="3"/>
                    <a:pt x="1" y="8"/>
                  </a:cubicBezTo>
                  <a:lnTo>
                    <a:pt x="1" y="19"/>
                  </a:lnTo>
                  <a:cubicBezTo>
                    <a:pt x="54" y="105"/>
                    <a:pt x="129" y="190"/>
                    <a:pt x="204" y="255"/>
                  </a:cubicBezTo>
                  <a:cubicBezTo>
                    <a:pt x="289" y="319"/>
                    <a:pt x="375" y="383"/>
                    <a:pt x="472" y="426"/>
                  </a:cubicBezTo>
                  <a:cubicBezTo>
                    <a:pt x="568" y="479"/>
                    <a:pt x="665" y="512"/>
                    <a:pt x="761" y="543"/>
                  </a:cubicBezTo>
                  <a:cubicBezTo>
                    <a:pt x="857" y="576"/>
                    <a:pt x="964" y="597"/>
                    <a:pt x="1071" y="607"/>
                  </a:cubicBezTo>
                  <a:cubicBezTo>
                    <a:pt x="1071" y="607"/>
                    <a:pt x="1082" y="607"/>
                    <a:pt x="1082" y="597"/>
                  </a:cubicBezTo>
                  <a:lnTo>
                    <a:pt x="1071" y="586"/>
                  </a:lnTo>
                  <a:cubicBezTo>
                    <a:pt x="964" y="586"/>
                    <a:pt x="868" y="554"/>
                    <a:pt x="772" y="522"/>
                  </a:cubicBezTo>
                  <a:cubicBezTo>
                    <a:pt x="665" y="490"/>
                    <a:pt x="579" y="447"/>
                    <a:pt x="482" y="393"/>
                  </a:cubicBezTo>
                  <a:cubicBezTo>
                    <a:pt x="396" y="340"/>
                    <a:pt x="311" y="286"/>
                    <a:pt x="236" y="222"/>
                  </a:cubicBezTo>
                  <a:cubicBezTo>
                    <a:pt x="161" y="147"/>
                    <a:pt x="86" y="83"/>
                    <a:pt x="22" y="8"/>
                  </a:cubicBezTo>
                  <a:cubicBezTo>
                    <a:pt x="17" y="3"/>
                    <a:pt x="14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63"/>
            <p:cNvSpPr/>
            <p:nvPr/>
          </p:nvSpPr>
          <p:spPr>
            <a:xfrm>
              <a:off x="6320481" y="2295121"/>
              <a:ext cx="145278" cy="311270"/>
            </a:xfrm>
            <a:custGeom>
              <a:avLst/>
              <a:gdLst/>
              <a:ahLst/>
              <a:cxnLst/>
              <a:rect l="l" t="t" r="r" b="b"/>
              <a:pathLst>
                <a:path w="505" h="1082" extrusionOk="0">
                  <a:moveTo>
                    <a:pt x="483" y="1"/>
                  </a:moveTo>
                  <a:lnTo>
                    <a:pt x="322" y="258"/>
                  </a:lnTo>
                  <a:cubicBezTo>
                    <a:pt x="269" y="332"/>
                    <a:pt x="226" y="429"/>
                    <a:pt x="183" y="514"/>
                  </a:cubicBezTo>
                  <a:cubicBezTo>
                    <a:pt x="140" y="600"/>
                    <a:pt x="108" y="696"/>
                    <a:pt x="76" y="782"/>
                  </a:cubicBezTo>
                  <a:cubicBezTo>
                    <a:pt x="43" y="879"/>
                    <a:pt x="22" y="974"/>
                    <a:pt x="12" y="1071"/>
                  </a:cubicBezTo>
                  <a:cubicBezTo>
                    <a:pt x="1" y="1082"/>
                    <a:pt x="12" y="1082"/>
                    <a:pt x="12" y="1082"/>
                  </a:cubicBezTo>
                  <a:lnTo>
                    <a:pt x="22" y="1082"/>
                  </a:lnTo>
                  <a:cubicBezTo>
                    <a:pt x="55" y="986"/>
                    <a:pt x="86" y="889"/>
                    <a:pt x="119" y="803"/>
                  </a:cubicBezTo>
                  <a:cubicBezTo>
                    <a:pt x="150" y="707"/>
                    <a:pt x="183" y="622"/>
                    <a:pt x="215" y="525"/>
                  </a:cubicBezTo>
                  <a:cubicBezTo>
                    <a:pt x="258" y="439"/>
                    <a:pt x="290" y="343"/>
                    <a:pt x="343" y="258"/>
                  </a:cubicBezTo>
                  <a:cubicBezTo>
                    <a:pt x="386" y="182"/>
                    <a:pt x="440" y="96"/>
                    <a:pt x="493" y="11"/>
                  </a:cubicBezTo>
                  <a:cubicBezTo>
                    <a:pt x="504" y="11"/>
                    <a:pt x="504" y="1"/>
                    <a:pt x="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63"/>
            <p:cNvSpPr/>
            <p:nvPr/>
          </p:nvSpPr>
          <p:spPr>
            <a:xfrm>
              <a:off x="6499130" y="2067279"/>
              <a:ext cx="225253" cy="178074"/>
            </a:xfrm>
            <a:custGeom>
              <a:avLst/>
              <a:gdLst/>
              <a:ahLst/>
              <a:cxnLst/>
              <a:rect l="l" t="t" r="r" b="b"/>
              <a:pathLst>
                <a:path w="783" h="619" extrusionOk="0">
                  <a:moveTo>
                    <a:pt x="761" y="0"/>
                  </a:moveTo>
                  <a:cubicBezTo>
                    <a:pt x="686" y="32"/>
                    <a:pt x="611" y="75"/>
                    <a:pt x="547" y="118"/>
                  </a:cubicBezTo>
                  <a:cubicBezTo>
                    <a:pt x="483" y="160"/>
                    <a:pt x="419" y="214"/>
                    <a:pt x="354" y="267"/>
                  </a:cubicBezTo>
                  <a:cubicBezTo>
                    <a:pt x="290" y="321"/>
                    <a:pt x="226" y="375"/>
                    <a:pt x="172" y="428"/>
                  </a:cubicBezTo>
                  <a:cubicBezTo>
                    <a:pt x="108" y="482"/>
                    <a:pt x="55" y="536"/>
                    <a:pt x="1" y="600"/>
                  </a:cubicBezTo>
                  <a:lnTo>
                    <a:pt x="1" y="610"/>
                  </a:lnTo>
                  <a:cubicBezTo>
                    <a:pt x="1" y="616"/>
                    <a:pt x="3" y="618"/>
                    <a:pt x="6" y="618"/>
                  </a:cubicBezTo>
                  <a:cubicBezTo>
                    <a:pt x="9" y="618"/>
                    <a:pt x="12" y="616"/>
                    <a:pt x="12" y="610"/>
                  </a:cubicBezTo>
                  <a:lnTo>
                    <a:pt x="183" y="439"/>
                  </a:lnTo>
                  <a:cubicBezTo>
                    <a:pt x="247" y="386"/>
                    <a:pt x="312" y="343"/>
                    <a:pt x="376" y="289"/>
                  </a:cubicBezTo>
                  <a:lnTo>
                    <a:pt x="569" y="160"/>
                  </a:lnTo>
                  <a:cubicBezTo>
                    <a:pt x="643" y="107"/>
                    <a:pt x="707" y="64"/>
                    <a:pt x="772" y="22"/>
                  </a:cubicBezTo>
                  <a:cubicBezTo>
                    <a:pt x="772" y="22"/>
                    <a:pt x="783" y="10"/>
                    <a:pt x="772" y="10"/>
                  </a:cubicBezTo>
                  <a:cubicBezTo>
                    <a:pt x="772" y="0"/>
                    <a:pt x="772" y="0"/>
                    <a:pt x="7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63"/>
            <p:cNvSpPr/>
            <p:nvPr/>
          </p:nvSpPr>
          <p:spPr>
            <a:xfrm>
              <a:off x="6779617" y="2027004"/>
              <a:ext cx="296023" cy="40563"/>
            </a:xfrm>
            <a:custGeom>
              <a:avLst/>
              <a:gdLst/>
              <a:ahLst/>
              <a:cxnLst/>
              <a:rect l="l" t="t" r="r" b="b"/>
              <a:pathLst>
                <a:path w="1029" h="141" extrusionOk="0">
                  <a:moveTo>
                    <a:pt x="525" y="1"/>
                  </a:moveTo>
                  <a:cubicBezTo>
                    <a:pt x="439" y="1"/>
                    <a:pt x="353" y="1"/>
                    <a:pt x="268" y="12"/>
                  </a:cubicBezTo>
                  <a:cubicBezTo>
                    <a:pt x="182" y="22"/>
                    <a:pt x="96" y="33"/>
                    <a:pt x="11" y="55"/>
                  </a:cubicBezTo>
                  <a:cubicBezTo>
                    <a:pt x="11" y="65"/>
                    <a:pt x="0" y="65"/>
                    <a:pt x="0" y="76"/>
                  </a:cubicBezTo>
                  <a:lnTo>
                    <a:pt x="22" y="76"/>
                  </a:lnTo>
                  <a:cubicBezTo>
                    <a:pt x="96" y="55"/>
                    <a:pt x="182" y="43"/>
                    <a:pt x="268" y="33"/>
                  </a:cubicBezTo>
                  <a:cubicBezTo>
                    <a:pt x="310" y="28"/>
                    <a:pt x="353" y="25"/>
                    <a:pt x="396" y="25"/>
                  </a:cubicBezTo>
                  <a:cubicBezTo>
                    <a:pt x="439" y="25"/>
                    <a:pt x="482" y="28"/>
                    <a:pt x="525" y="33"/>
                  </a:cubicBezTo>
                  <a:cubicBezTo>
                    <a:pt x="600" y="43"/>
                    <a:pt x="686" y="55"/>
                    <a:pt x="771" y="76"/>
                  </a:cubicBezTo>
                  <a:cubicBezTo>
                    <a:pt x="846" y="97"/>
                    <a:pt x="932" y="119"/>
                    <a:pt x="1017" y="140"/>
                  </a:cubicBezTo>
                  <a:lnTo>
                    <a:pt x="1028" y="140"/>
                  </a:lnTo>
                  <a:cubicBezTo>
                    <a:pt x="1028" y="129"/>
                    <a:pt x="1028" y="119"/>
                    <a:pt x="1017" y="119"/>
                  </a:cubicBezTo>
                  <a:cubicBezTo>
                    <a:pt x="943" y="76"/>
                    <a:pt x="867" y="55"/>
                    <a:pt x="782" y="33"/>
                  </a:cubicBezTo>
                  <a:cubicBezTo>
                    <a:pt x="696" y="12"/>
                    <a:pt x="610" y="1"/>
                    <a:pt x="5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63"/>
            <p:cNvSpPr/>
            <p:nvPr/>
          </p:nvSpPr>
          <p:spPr>
            <a:xfrm>
              <a:off x="6785658" y="3310343"/>
              <a:ext cx="194184" cy="64440"/>
            </a:xfrm>
            <a:custGeom>
              <a:avLst/>
              <a:gdLst/>
              <a:ahLst/>
              <a:cxnLst/>
              <a:rect l="l" t="t" r="r" b="b"/>
              <a:pathLst>
                <a:path w="675" h="224" extrusionOk="0">
                  <a:moveTo>
                    <a:pt x="667" y="0"/>
                  </a:moveTo>
                  <a:cubicBezTo>
                    <a:pt x="666" y="0"/>
                    <a:pt x="665" y="1"/>
                    <a:pt x="665" y="5"/>
                  </a:cubicBezTo>
                  <a:cubicBezTo>
                    <a:pt x="611" y="26"/>
                    <a:pt x="558" y="58"/>
                    <a:pt x="504" y="80"/>
                  </a:cubicBezTo>
                  <a:cubicBezTo>
                    <a:pt x="451" y="101"/>
                    <a:pt x="397" y="112"/>
                    <a:pt x="343" y="134"/>
                  </a:cubicBezTo>
                  <a:lnTo>
                    <a:pt x="182" y="165"/>
                  </a:lnTo>
                  <a:cubicBezTo>
                    <a:pt x="118" y="176"/>
                    <a:pt x="65" y="187"/>
                    <a:pt x="11" y="208"/>
                  </a:cubicBezTo>
                  <a:lnTo>
                    <a:pt x="1" y="208"/>
                  </a:lnTo>
                  <a:cubicBezTo>
                    <a:pt x="1" y="219"/>
                    <a:pt x="11" y="219"/>
                    <a:pt x="11" y="219"/>
                  </a:cubicBezTo>
                  <a:cubicBezTo>
                    <a:pt x="30" y="222"/>
                    <a:pt x="48" y="223"/>
                    <a:pt x="65" y="223"/>
                  </a:cubicBezTo>
                  <a:cubicBezTo>
                    <a:pt x="107" y="223"/>
                    <a:pt x="145" y="216"/>
                    <a:pt x="182" y="208"/>
                  </a:cubicBezTo>
                  <a:cubicBezTo>
                    <a:pt x="247" y="198"/>
                    <a:pt x="301" y="187"/>
                    <a:pt x="354" y="165"/>
                  </a:cubicBezTo>
                  <a:cubicBezTo>
                    <a:pt x="408" y="144"/>
                    <a:pt x="461" y="122"/>
                    <a:pt x="515" y="91"/>
                  </a:cubicBezTo>
                  <a:cubicBezTo>
                    <a:pt x="568" y="69"/>
                    <a:pt x="622" y="48"/>
                    <a:pt x="675" y="15"/>
                  </a:cubicBezTo>
                  <a:lnTo>
                    <a:pt x="675" y="5"/>
                  </a:lnTo>
                  <a:cubicBezTo>
                    <a:pt x="675" y="5"/>
                    <a:pt x="670" y="0"/>
                    <a:pt x="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63"/>
            <p:cNvSpPr/>
            <p:nvPr/>
          </p:nvSpPr>
          <p:spPr>
            <a:xfrm>
              <a:off x="6730424" y="2116472"/>
              <a:ext cx="400738" cy="1032196"/>
            </a:xfrm>
            <a:custGeom>
              <a:avLst/>
              <a:gdLst/>
              <a:ahLst/>
              <a:cxnLst/>
              <a:rect l="l" t="t" r="r" b="b"/>
              <a:pathLst>
                <a:path w="1393" h="3588" extrusionOk="0">
                  <a:moveTo>
                    <a:pt x="32" y="0"/>
                  </a:moveTo>
                  <a:lnTo>
                    <a:pt x="0" y="11"/>
                  </a:lnTo>
                  <a:lnTo>
                    <a:pt x="321" y="910"/>
                  </a:lnTo>
                  <a:cubicBezTo>
                    <a:pt x="439" y="1210"/>
                    <a:pt x="546" y="1510"/>
                    <a:pt x="653" y="1810"/>
                  </a:cubicBezTo>
                  <a:cubicBezTo>
                    <a:pt x="771" y="2109"/>
                    <a:pt x="888" y="2409"/>
                    <a:pt x="1007" y="2699"/>
                  </a:cubicBezTo>
                  <a:lnTo>
                    <a:pt x="1178" y="3149"/>
                  </a:lnTo>
                  <a:lnTo>
                    <a:pt x="1360" y="3587"/>
                  </a:lnTo>
                  <a:lnTo>
                    <a:pt x="1392" y="3577"/>
                  </a:lnTo>
                  <a:lnTo>
                    <a:pt x="1038" y="2688"/>
                  </a:lnTo>
                  <a:lnTo>
                    <a:pt x="707" y="1788"/>
                  </a:lnTo>
                  <a:cubicBezTo>
                    <a:pt x="589" y="1488"/>
                    <a:pt x="471" y="1200"/>
                    <a:pt x="364" y="900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63"/>
            <p:cNvSpPr/>
            <p:nvPr/>
          </p:nvSpPr>
          <p:spPr>
            <a:xfrm>
              <a:off x="6582557" y="2208818"/>
              <a:ext cx="400738" cy="1053772"/>
            </a:xfrm>
            <a:custGeom>
              <a:avLst/>
              <a:gdLst/>
              <a:ahLst/>
              <a:cxnLst/>
              <a:rect l="l" t="t" r="r" b="b"/>
              <a:pathLst>
                <a:path w="1393" h="3663" extrusionOk="0">
                  <a:moveTo>
                    <a:pt x="22" y="1"/>
                  </a:moveTo>
                  <a:lnTo>
                    <a:pt x="0" y="11"/>
                  </a:lnTo>
                  <a:cubicBezTo>
                    <a:pt x="107" y="322"/>
                    <a:pt x="225" y="622"/>
                    <a:pt x="332" y="932"/>
                  </a:cubicBezTo>
                  <a:lnTo>
                    <a:pt x="674" y="1842"/>
                  </a:lnTo>
                  <a:lnTo>
                    <a:pt x="1017" y="2752"/>
                  </a:lnTo>
                  <a:lnTo>
                    <a:pt x="1188" y="3202"/>
                  </a:lnTo>
                  <a:lnTo>
                    <a:pt x="1371" y="3663"/>
                  </a:lnTo>
                  <a:lnTo>
                    <a:pt x="1392" y="3652"/>
                  </a:lnTo>
                  <a:lnTo>
                    <a:pt x="1231" y="3192"/>
                  </a:lnTo>
                  <a:lnTo>
                    <a:pt x="1060" y="2742"/>
                  </a:lnTo>
                  <a:lnTo>
                    <a:pt x="717" y="1821"/>
                  </a:lnTo>
                  <a:lnTo>
                    <a:pt x="374" y="910"/>
                  </a:lnTo>
                  <a:cubicBezTo>
                    <a:pt x="257" y="611"/>
                    <a:pt x="139" y="311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63"/>
            <p:cNvSpPr/>
            <p:nvPr/>
          </p:nvSpPr>
          <p:spPr>
            <a:xfrm>
              <a:off x="6489924" y="2307492"/>
              <a:ext cx="382327" cy="1004579"/>
            </a:xfrm>
            <a:custGeom>
              <a:avLst/>
              <a:gdLst/>
              <a:ahLst/>
              <a:cxnLst/>
              <a:rect l="l" t="t" r="r" b="b"/>
              <a:pathLst>
                <a:path w="1329" h="3492" extrusionOk="0">
                  <a:moveTo>
                    <a:pt x="33" y="0"/>
                  </a:moveTo>
                  <a:lnTo>
                    <a:pt x="1" y="11"/>
                  </a:lnTo>
                  <a:cubicBezTo>
                    <a:pt x="108" y="300"/>
                    <a:pt x="215" y="600"/>
                    <a:pt x="322" y="889"/>
                  </a:cubicBezTo>
                  <a:lnTo>
                    <a:pt x="643" y="1756"/>
                  </a:lnTo>
                  <a:lnTo>
                    <a:pt x="965" y="2623"/>
                  </a:lnTo>
                  <a:lnTo>
                    <a:pt x="1125" y="3052"/>
                  </a:lnTo>
                  <a:lnTo>
                    <a:pt x="1296" y="3491"/>
                  </a:lnTo>
                  <a:lnTo>
                    <a:pt x="1329" y="3480"/>
                  </a:lnTo>
                  <a:lnTo>
                    <a:pt x="1168" y="3041"/>
                  </a:lnTo>
                  <a:lnTo>
                    <a:pt x="1007" y="2602"/>
                  </a:lnTo>
                  <a:lnTo>
                    <a:pt x="686" y="1735"/>
                  </a:lnTo>
                  <a:lnTo>
                    <a:pt x="354" y="867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63"/>
            <p:cNvSpPr/>
            <p:nvPr/>
          </p:nvSpPr>
          <p:spPr>
            <a:xfrm>
              <a:off x="6455978" y="2359562"/>
              <a:ext cx="342339" cy="964591"/>
            </a:xfrm>
            <a:custGeom>
              <a:avLst/>
              <a:gdLst/>
              <a:ahLst/>
              <a:cxnLst/>
              <a:rect l="l" t="t" r="r" b="b"/>
              <a:pathLst>
                <a:path w="1190" h="3353" extrusionOk="0">
                  <a:moveTo>
                    <a:pt x="22" y="1"/>
                  </a:moveTo>
                  <a:lnTo>
                    <a:pt x="1" y="12"/>
                  </a:lnTo>
                  <a:cubicBezTo>
                    <a:pt x="76" y="290"/>
                    <a:pt x="162" y="579"/>
                    <a:pt x="258" y="858"/>
                  </a:cubicBezTo>
                  <a:cubicBezTo>
                    <a:pt x="343" y="1136"/>
                    <a:pt x="440" y="1414"/>
                    <a:pt x="536" y="1693"/>
                  </a:cubicBezTo>
                  <a:cubicBezTo>
                    <a:pt x="633" y="1982"/>
                    <a:pt x="729" y="2250"/>
                    <a:pt x="836" y="2528"/>
                  </a:cubicBezTo>
                  <a:lnTo>
                    <a:pt x="997" y="2946"/>
                  </a:lnTo>
                  <a:lnTo>
                    <a:pt x="1157" y="3353"/>
                  </a:lnTo>
                  <a:lnTo>
                    <a:pt x="1190" y="3342"/>
                  </a:lnTo>
                  <a:lnTo>
                    <a:pt x="1029" y="2935"/>
                  </a:lnTo>
                  <a:lnTo>
                    <a:pt x="879" y="2518"/>
                  </a:lnTo>
                  <a:cubicBezTo>
                    <a:pt x="772" y="2239"/>
                    <a:pt x="676" y="1961"/>
                    <a:pt x="579" y="1682"/>
                  </a:cubicBezTo>
                  <a:lnTo>
                    <a:pt x="290" y="847"/>
                  </a:lnTo>
                  <a:cubicBezTo>
                    <a:pt x="205" y="569"/>
                    <a:pt x="119" y="279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63"/>
            <p:cNvSpPr/>
            <p:nvPr/>
          </p:nvSpPr>
          <p:spPr>
            <a:xfrm>
              <a:off x="6314439" y="4217396"/>
              <a:ext cx="58687" cy="209719"/>
            </a:xfrm>
            <a:custGeom>
              <a:avLst/>
              <a:gdLst/>
              <a:ahLst/>
              <a:cxnLst/>
              <a:rect l="l" t="t" r="r" b="b"/>
              <a:pathLst>
                <a:path w="204" h="729" extrusionOk="0">
                  <a:moveTo>
                    <a:pt x="183" y="0"/>
                  </a:moveTo>
                  <a:cubicBezTo>
                    <a:pt x="171" y="64"/>
                    <a:pt x="150" y="129"/>
                    <a:pt x="140" y="182"/>
                  </a:cubicBezTo>
                  <a:cubicBezTo>
                    <a:pt x="118" y="246"/>
                    <a:pt x="97" y="300"/>
                    <a:pt x="86" y="364"/>
                  </a:cubicBezTo>
                  <a:cubicBezTo>
                    <a:pt x="64" y="417"/>
                    <a:pt x="43" y="482"/>
                    <a:pt x="33" y="535"/>
                  </a:cubicBezTo>
                  <a:cubicBezTo>
                    <a:pt x="11" y="600"/>
                    <a:pt x="0" y="653"/>
                    <a:pt x="0" y="717"/>
                  </a:cubicBezTo>
                  <a:lnTo>
                    <a:pt x="0" y="728"/>
                  </a:lnTo>
                  <a:lnTo>
                    <a:pt x="22" y="728"/>
                  </a:lnTo>
                  <a:cubicBezTo>
                    <a:pt x="43" y="664"/>
                    <a:pt x="64" y="610"/>
                    <a:pt x="76" y="546"/>
                  </a:cubicBezTo>
                  <a:cubicBezTo>
                    <a:pt x="97" y="493"/>
                    <a:pt x="107" y="428"/>
                    <a:pt x="118" y="364"/>
                  </a:cubicBezTo>
                  <a:cubicBezTo>
                    <a:pt x="129" y="310"/>
                    <a:pt x="140" y="246"/>
                    <a:pt x="161" y="193"/>
                  </a:cubicBezTo>
                  <a:cubicBezTo>
                    <a:pt x="171" y="129"/>
                    <a:pt x="183" y="64"/>
                    <a:pt x="204" y="10"/>
                  </a:cubicBezTo>
                  <a:cubicBezTo>
                    <a:pt x="204" y="0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63"/>
            <p:cNvSpPr/>
            <p:nvPr/>
          </p:nvSpPr>
          <p:spPr>
            <a:xfrm>
              <a:off x="6570186" y="3397797"/>
              <a:ext cx="114209" cy="31932"/>
            </a:xfrm>
            <a:custGeom>
              <a:avLst/>
              <a:gdLst/>
              <a:ahLst/>
              <a:cxnLst/>
              <a:rect l="l" t="t" r="r" b="b"/>
              <a:pathLst>
                <a:path w="397" h="111" extrusionOk="0">
                  <a:moveTo>
                    <a:pt x="0" y="1"/>
                  </a:moveTo>
                  <a:cubicBezTo>
                    <a:pt x="65" y="33"/>
                    <a:pt x="129" y="54"/>
                    <a:pt x="193" y="75"/>
                  </a:cubicBezTo>
                  <a:cubicBezTo>
                    <a:pt x="246" y="93"/>
                    <a:pt x="299" y="111"/>
                    <a:pt x="357" y="111"/>
                  </a:cubicBezTo>
                  <a:cubicBezTo>
                    <a:pt x="370" y="111"/>
                    <a:pt x="383" y="110"/>
                    <a:pt x="396" y="108"/>
                  </a:cubicBezTo>
                  <a:lnTo>
                    <a:pt x="396" y="97"/>
                  </a:lnTo>
                  <a:cubicBezTo>
                    <a:pt x="332" y="87"/>
                    <a:pt x="257" y="75"/>
                    <a:pt x="193" y="65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63"/>
            <p:cNvSpPr/>
            <p:nvPr/>
          </p:nvSpPr>
          <p:spPr>
            <a:xfrm>
              <a:off x="6551775" y="3410167"/>
              <a:ext cx="46316" cy="18699"/>
            </a:xfrm>
            <a:custGeom>
              <a:avLst/>
              <a:gdLst/>
              <a:ahLst/>
              <a:cxnLst/>
              <a:rect l="l" t="t" r="r" b="b"/>
              <a:pathLst>
                <a:path w="161" h="65" extrusionOk="0">
                  <a:moveTo>
                    <a:pt x="0" y="1"/>
                  </a:moveTo>
                  <a:lnTo>
                    <a:pt x="0" y="11"/>
                  </a:lnTo>
                  <a:cubicBezTo>
                    <a:pt x="32" y="22"/>
                    <a:pt x="53" y="32"/>
                    <a:pt x="75" y="44"/>
                  </a:cubicBezTo>
                  <a:cubicBezTo>
                    <a:pt x="107" y="54"/>
                    <a:pt x="129" y="65"/>
                    <a:pt x="160" y="65"/>
                  </a:cubicBezTo>
                  <a:lnTo>
                    <a:pt x="160" y="54"/>
                  </a:lnTo>
                  <a:cubicBezTo>
                    <a:pt x="139" y="32"/>
                    <a:pt x="107" y="32"/>
                    <a:pt x="86" y="22"/>
                  </a:cubicBezTo>
                  <a:cubicBezTo>
                    <a:pt x="53" y="22"/>
                    <a:pt x="32" y="11"/>
                    <a:pt x="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63"/>
            <p:cNvSpPr/>
            <p:nvPr/>
          </p:nvSpPr>
          <p:spPr>
            <a:xfrm>
              <a:off x="6613338" y="3431743"/>
              <a:ext cx="64728" cy="16973"/>
            </a:xfrm>
            <a:custGeom>
              <a:avLst/>
              <a:gdLst/>
              <a:ahLst/>
              <a:cxnLst/>
              <a:rect l="l" t="t" r="r" b="b"/>
              <a:pathLst>
                <a:path w="225" h="59" extrusionOk="0">
                  <a:moveTo>
                    <a:pt x="0" y="0"/>
                  </a:moveTo>
                  <a:lnTo>
                    <a:pt x="0" y="11"/>
                  </a:lnTo>
                  <a:cubicBezTo>
                    <a:pt x="43" y="22"/>
                    <a:pt x="75" y="33"/>
                    <a:pt x="107" y="43"/>
                  </a:cubicBezTo>
                  <a:cubicBezTo>
                    <a:pt x="130" y="51"/>
                    <a:pt x="158" y="58"/>
                    <a:pt x="184" y="58"/>
                  </a:cubicBezTo>
                  <a:cubicBezTo>
                    <a:pt x="195" y="58"/>
                    <a:pt x="205" y="57"/>
                    <a:pt x="214" y="54"/>
                  </a:cubicBezTo>
                  <a:lnTo>
                    <a:pt x="225" y="54"/>
                  </a:lnTo>
                  <a:cubicBezTo>
                    <a:pt x="225" y="43"/>
                    <a:pt x="225" y="43"/>
                    <a:pt x="214" y="43"/>
                  </a:cubicBezTo>
                  <a:cubicBezTo>
                    <a:pt x="182" y="33"/>
                    <a:pt x="150" y="33"/>
                    <a:pt x="118" y="22"/>
                  </a:cubicBezTo>
                  <a:cubicBezTo>
                    <a:pt x="75" y="22"/>
                    <a:pt x="43" y="11"/>
                    <a:pt x="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63"/>
            <p:cNvSpPr/>
            <p:nvPr/>
          </p:nvSpPr>
          <p:spPr>
            <a:xfrm>
              <a:off x="6536240" y="3428579"/>
              <a:ext cx="151320" cy="52645"/>
            </a:xfrm>
            <a:custGeom>
              <a:avLst/>
              <a:gdLst/>
              <a:ahLst/>
              <a:cxnLst/>
              <a:rect l="l" t="t" r="r" b="b"/>
              <a:pathLst>
                <a:path w="526" h="183" extrusionOk="0">
                  <a:moveTo>
                    <a:pt x="0" y="1"/>
                  </a:moveTo>
                  <a:lnTo>
                    <a:pt x="0" y="11"/>
                  </a:lnTo>
                  <a:lnTo>
                    <a:pt x="257" y="108"/>
                  </a:lnTo>
                  <a:cubicBezTo>
                    <a:pt x="343" y="140"/>
                    <a:pt x="428" y="172"/>
                    <a:pt x="525" y="183"/>
                  </a:cubicBezTo>
                  <a:cubicBezTo>
                    <a:pt x="440" y="140"/>
                    <a:pt x="354" y="118"/>
                    <a:pt x="268" y="87"/>
                  </a:cubicBezTo>
                  <a:cubicBezTo>
                    <a:pt x="171" y="65"/>
                    <a:pt x="86" y="3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63"/>
            <p:cNvSpPr/>
            <p:nvPr/>
          </p:nvSpPr>
          <p:spPr>
            <a:xfrm>
              <a:off x="7173738" y="2254846"/>
              <a:ext cx="114209" cy="633184"/>
            </a:xfrm>
            <a:custGeom>
              <a:avLst/>
              <a:gdLst/>
              <a:ahLst/>
              <a:cxnLst/>
              <a:rect l="l" t="t" r="r" b="b"/>
              <a:pathLst>
                <a:path w="397" h="2201" extrusionOk="0">
                  <a:moveTo>
                    <a:pt x="1" y="1"/>
                  </a:moveTo>
                  <a:lnTo>
                    <a:pt x="1" y="12"/>
                  </a:lnTo>
                  <a:cubicBezTo>
                    <a:pt x="108" y="172"/>
                    <a:pt x="194" y="344"/>
                    <a:pt x="247" y="526"/>
                  </a:cubicBezTo>
                  <a:cubicBezTo>
                    <a:pt x="311" y="708"/>
                    <a:pt x="344" y="890"/>
                    <a:pt x="354" y="1083"/>
                  </a:cubicBezTo>
                  <a:cubicBezTo>
                    <a:pt x="375" y="1276"/>
                    <a:pt x="354" y="1468"/>
                    <a:pt x="322" y="1650"/>
                  </a:cubicBezTo>
                  <a:cubicBezTo>
                    <a:pt x="290" y="1832"/>
                    <a:pt x="237" y="2014"/>
                    <a:pt x="151" y="2185"/>
                  </a:cubicBezTo>
                  <a:cubicBezTo>
                    <a:pt x="151" y="2196"/>
                    <a:pt x="151" y="2196"/>
                    <a:pt x="161" y="2196"/>
                  </a:cubicBezTo>
                  <a:cubicBezTo>
                    <a:pt x="161" y="2200"/>
                    <a:pt x="162" y="2201"/>
                    <a:pt x="164" y="2201"/>
                  </a:cubicBezTo>
                  <a:cubicBezTo>
                    <a:pt x="167" y="2201"/>
                    <a:pt x="172" y="2196"/>
                    <a:pt x="172" y="2196"/>
                  </a:cubicBezTo>
                  <a:cubicBezTo>
                    <a:pt x="258" y="2025"/>
                    <a:pt x="322" y="1843"/>
                    <a:pt x="354" y="1650"/>
                  </a:cubicBezTo>
                  <a:cubicBezTo>
                    <a:pt x="397" y="1468"/>
                    <a:pt x="397" y="1276"/>
                    <a:pt x="386" y="1083"/>
                  </a:cubicBezTo>
                  <a:cubicBezTo>
                    <a:pt x="354" y="697"/>
                    <a:pt x="225" y="322"/>
                    <a:pt x="11" y="12"/>
                  </a:cubicBezTo>
                  <a:cubicBezTo>
                    <a:pt x="11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63"/>
            <p:cNvSpPr/>
            <p:nvPr/>
          </p:nvSpPr>
          <p:spPr>
            <a:xfrm>
              <a:off x="6385208" y="2670831"/>
              <a:ext cx="212883" cy="563277"/>
            </a:xfrm>
            <a:custGeom>
              <a:avLst/>
              <a:gdLst/>
              <a:ahLst/>
              <a:cxnLst/>
              <a:rect l="l" t="t" r="r" b="b"/>
              <a:pathLst>
                <a:path w="740" h="1958" extrusionOk="0">
                  <a:moveTo>
                    <a:pt x="33" y="1"/>
                  </a:moveTo>
                  <a:cubicBezTo>
                    <a:pt x="22" y="1"/>
                    <a:pt x="22" y="1"/>
                    <a:pt x="22" y="11"/>
                  </a:cubicBezTo>
                  <a:cubicBezTo>
                    <a:pt x="1" y="194"/>
                    <a:pt x="1" y="365"/>
                    <a:pt x="11" y="547"/>
                  </a:cubicBezTo>
                  <a:cubicBezTo>
                    <a:pt x="33" y="729"/>
                    <a:pt x="65" y="900"/>
                    <a:pt x="118" y="1072"/>
                  </a:cubicBezTo>
                  <a:cubicBezTo>
                    <a:pt x="182" y="1243"/>
                    <a:pt x="258" y="1414"/>
                    <a:pt x="354" y="1564"/>
                  </a:cubicBezTo>
                  <a:cubicBezTo>
                    <a:pt x="461" y="1714"/>
                    <a:pt x="579" y="1843"/>
                    <a:pt x="729" y="1950"/>
                  </a:cubicBezTo>
                  <a:cubicBezTo>
                    <a:pt x="729" y="1955"/>
                    <a:pt x="729" y="1957"/>
                    <a:pt x="730" y="1957"/>
                  </a:cubicBezTo>
                  <a:cubicBezTo>
                    <a:pt x="732" y="1957"/>
                    <a:pt x="734" y="1955"/>
                    <a:pt x="739" y="1950"/>
                  </a:cubicBezTo>
                  <a:lnTo>
                    <a:pt x="739" y="1939"/>
                  </a:lnTo>
                  <a:cubicBezTo>
                    <a:pt x="600" y="1821"/>
                    <a:pt x="482" y="1693"/>
                    <a:pt x="386" y="1543"/>
                  </a:cubicBezTo>
                  <a:cubicBezTo>
                    <a:pt x="290" y="1393"/>
                    <a:pt x="204" y="1232"/>
                    <a:pt x="151" y="1060"/>
                  </a:cubicBezTo>
                  <a:cubicBezTo>
                    <a:pt x="33" y="729"/>
                    <a:pt x="1" y="365"/>
                    <a:pt x="33" y="11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46" name="Google Shape;6046;p63"/>
          <p:cNvGrpSpPr/>
          <p:nvPr/>
        </p:nvGrpSpPr>
        <p:grpSpPr>
          <a:xfrm>
            <a:off x="7872195" y="963153"/>
            <a:ext cx="187727" cy="1878132"/>
            <a:chOff x="8048820" y="1157678"/>
            <a:chExt cx="187727" cy="1878132"/>
          </a:xfrm>
        </p:grpSpPr>
        <p:sp>
          <p:nvSpPr>
            <p:cNvPr id="6047" name="Google Shape;6047;p63"/>
            <p:cNvSpPr/>
            <p:nvPr/>
          </p:nvSpPr>
          <p:spPr>
            <a:xfrm>
              <a:off x="8135654" y="1516587"/>
              <a:ext cx="7029" cy="1505382"/>
            </a:xfrm>
            <a:custGeom>
              <a:avLst/>
              <a:gdLst/>
              <a:ahLst/>
              <a:cxnLst/>
              <a:rect l="l" t="t" r="r" b="b"/>
              <a:pathLst>
                <a:path w="65" h="13921" extrusionOk="0">
                  <a:moveTo>
                    <a:pt x="1" y="0"/>
                  </a:moveTo>
                  <a:lnTo>
                    <a:pt x="1" y="13920"/>
                  </a:lnTo>
                  <a:lnTo>
                    <a:pt x="65" y="1392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63"/>
            <p:cNvSpPr/>
            <p:nvPr/>
          </p:nvSpPr>
          <p:spPr>
            <a:xfrm>
              <a:off x="8121813" y="1502637"/>
              <a:ext cx="41741" cy="1533173"/>
            </a:xfrm>
            <a:custGeom>
              <a:avLst/>
              <a:gdLst/>
              <a:ahLst/>
              <a:cxnLst/>
              <a:rect l="l" t="t" r="r" b="b"/>
              <a:pathLst>
                <a:path w="386" h="14178" extrusionOk="0">
                  <a:moveTo>
                    <a:pt x="311" y="75"/>
                  </a:moveTo>
                  <a:lnTo>
                    <a:pt x="311" y="13985"/>
                  </a:lnTo>
                  <a:cubicBezTo>
                    <a:pt x="311" y="14049"/>
                    <a:pt x="257" y="14102"/>
                    <a:pt x="193" y="14102"/>
                  </a:cubicBezTo>
                  <a:cubicBezTo>
                    <a:pt x="129" y="14102"/>
                    <a:pt x="76" y="14049"/>
                    <a:pt x="76" y="13985"/>
                  </a:cubicBezTo>
                  <a:lnTo>
                    <a:pt x="76" y="75"/>
                  </a:lnTo>
                  <a:close/>
                  <a:moveTo>
                    <a:pt x="0" y="1"/>
                  </a:moveTo>
                  <a:lnTo>
                    <a:pt x="0" y="13985"/>
                  </a:lnTo>
                  <a:cubicBezTo>
                    <a:pt x="0" y="14092"/>
                    <a:pt x="86" y="14178"/>
                    <a:pt x="193" y="14178"/>
                  </a:cubicBezTo>
                  <a:cubicBezTo>
                    <a:pt x="300" y="14178"/>
                    <a:pt x="386" y="14092"/>
                    <a:pt x="386" y="13985"/>
                  </a:cubicBezTo>
                  <a:lnTo>
                    <a:pt x="3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63"/>
            <p:cNvSpPr/>
            <p:nvPr/>
          </p:nvSpPr>
          <p:spPr>
            <a:xfrm>
              <a:off x="8048820" y="1157678"/>
              <a:ext cx="187727" cy="350798"/>
            </a:xfrm>
            <a:custGeom>
              <a:avLst/>
              <a:gdLst/>
              <a:ahLst/>
              <a:cxnLst/>
              <a:rect l="l" t="t" r="r" b="b"/>
              <a:pathLst>
                <a:path w="1736" h="3244" extrusionOk="0">
                  <a:moveTo>
                    <a:pt x="868" y="0"/>
                  </a:moveTo>
                  <a:lnTo>
                    <a:pt x="846" y="21"/>
                  </a:lnTo>
                  <a:cubicBezTo>
                    <a:pt x="825" y="43"/>
                    <a:pt x="815" y="53"/>
                    <a:pt x="793" y="64"/>
                  </a:cubicBezTo>
                  <a:cubicBezTo>
                    <a:pt x="729" y="139"/>
                    <a:pt x="675" y="214"/>
                    <a:pt x="632" y="289"/>
                  </a:cubicBezTo>
                  <a:cubicBezTo>
                    <a:pt x="589" y="364"/>
                    <a:pt x="558" y="439"/>
                    <a:pt x="536" y="503"/>
                  </a:cubicBezTo>
                  <a:cubicBezTo>
                    <a:pt x="504" y="631"/>
                    <a:pt x="494" y="738"/>
                    <a:pt x="494" y="738"/>
                  </a:cubicBezTo>
                  <a:lnTo>
                    <a:pt x="494" y="2848"/>
                  </a:lnTo>
                  <a:lnTo>
                    <a:pt x="161" y="2848"/>
                  </a:lnTo>
                  <a:lnTo>
                    <a:pt x="1" y="2794"/>
                  </a:lnTo>
                  <a:lnTo>
                    <a:pt x="1" y="3180"/>
                  </a:lnTo>
                  <a:lnTo>
                    <a:pt x="161" y="3115"/>
                  </a:lnTo>
                  <a:lnTo>
                    <a:pt x="611" y="3115"/>
                  </a:lnTo>
                  <a:lnTo>
                    <a:pt x="675" y="3244"/>
                  </a:lnTo>
                  <a:lnTo>
                    <a:pt x="686" y="3244"/>
                  </a:lnTo>
                  <a:lnTo>
                    <a:pt x="751" y="3212"/>
                  </a:lnTo>
                  <a:lnTo>
                    <a:pt x="739" y="3191"/>
                  </a:lnTo>
                  <a:lnTo>
                    <a:pt x="654" y="3051"/>
                  </a:lnTo>
                  <a:lnTo>
                    <a:pt x="151" y="3051"/>
                  </a:lnTo>
                  <a:lnTo>
                    <a:pt x="76" y="3073"/>
                  </a:lnTo>
                  <a:lnTo>
                    <a:pt x="76" y="2891"/>
                  </a:lnTo>
                  <a:lnTo>
                    <a:pt x="151" y="2923"/>
                  </a:lnTo>
                  <a:lnTo>
                    <a:pt x="568" y="2923"/>
                  </a:lnTo>
                  <a:lnTo>
                    <a:pt x="568" y="738"/>
                  </a:lnTo>
                  <a:cubicBezTo>
                    <a:pt x="568" y="728"/>
                    <a:pt x="579" y="631"/>
                    <a:pt x="611" y="514"/>
                  </a:cubicBezTo>
                  <a:cubicBezTo>
                    <a:pt x="654" y="385"/>
                    <a:pt x="729" y="246"/>
                    <a:pt x="846" y="117"/>
                  </a:cubicBezTo>
                  <a:cubicBezTo>
                    <a:pt x="858" y="117"/>
                    <a:pt x="868" y="107"/>
                    <a:pt x="868" y="96"/>
                  </a:cubicBezTo>
                  <a:cubicBezTo>
                    <a:pt x="879" y="107"/>
                    <a:pt x="889" y="117"/>
                    <a:pt x="900" y="117"/>
                  </a:cubicBezTo>
                  <a:cubicBezTo>
                    <a:pt x="1018" y="246"/>
                    <a:pt x="1093" y="396"/>
                    <a:pt x="1136" y="524"/>
                  </a:cubicBezTo>
                  <a:cubicBezTo>
                    <a:pt x="1157" y="588"/>
                    <a:pt x="1168" y="642"/>
                    <a:pt x="1168" y="685"/>
                  </a:cubicBezTo>
                  <a:cubicBezTo>
                    <a:pt x="1168" y="696"/>
                    <a:pt x="1179" y="717"/>
                    <a:pt x="1179" y="728"/>
                  </a:cubicBezTo>
                  <a:lnTo>
                    <a:pt x="1179" y="738"/>
                  </a:lnTo>
                  <a:lnTo>
                    <a:pt x="1179" y="2923"/>
                  </a:lnTo>
                  <a:lnTo>
                    <a:pt x="1596" y="2923"/>
                  </a:lnTo>
                  <a:lnTo>
                    <a:pt x="1671" y="2891"/>
                  </a:lnTo>
                  <a:lnTo>
                    <a:pt x="1671" y="3073"/>
                  </a:lnTo>
                  <a:lnTo>
                    <a:pt x="1596" y="3051"/>
                  </a:lnTo>
                  <a:lnTo>
                    <a:pt x="1093" y="3051"/>
                  </a:lnTo>
                  <a:lnTo>
                    <a:pt x="1007" y="3191"/>
                  </a:lnTo>
                  <a:lnTo>
                    <a:pt x="996" y="3212"/>
                  </a:lnTo>
                  <a:lnTo>
                    <a:pt x="1061" y="3244"/>
                  </a:lnTo>
                  <a:lnTo>
                    <a:pt x="1136" y="3115"/>
                  </a:lnTo>
                  <a:lnTo>
                    <a:pt x="1575" y="3115"/>
                  </a:lnTo>
                  <a:lnTo>
                    <a:pt x="1736" y="3180"/>
                  </a:lnTo>
                  <a:lnTo>
                    <a:pt x="1736" y="2794"/>
                  </a:lnTo>
                  <a:lnTo>
                    <a:pt x="1575" y="2848"/>
                  </a:lnTo>
                  <a:lnTo>
                    <a:pt x="1253" y="2848"/>
                  </a:lnTo>
                  <a:lnTo>
                    <a:pt x="1253" y="738"/>
                  </a:lnTo>
                  <a:cubicBezTo>
                    <a:pt x="1253" y="738"/>
                    <a:pt x="1243" y="631"/>
                    <a:pt x="1200" y="503"/>
                  </a:cubicBezTo>
                  <a:cubicBezTo>
                    <a:pt x="1157" y="374"/>
                    <a:pt x="1082" y="203"/>
                    <a:pt x="943" y="64"/>
                  </a:cubicBezTo>
                  <a:cubicBezTo>
                    <a:pt x="932" y="53"/>
                    <a:pt x="911" y="43"/>
                    <a:pt x="889" y="21"/>
                  </a:cubicBezTo>
                  <a:lnTo>
                    <a:pt x="86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63"/>
            <p:cNvSpPr/>
            <p:nvPr/>
          </p:nvSpPr>
          <p:spPr>
            <a:xfrm>
              <a:off x="8104403" y="1427373"/>
              <a:ext cx="77643" cy="45310"/>
            </a:xfrm>
            <a:custGeom>
              <a:avLst/>
              <a:gdLst/>
              <a:ahLst/>
              <a:cxnLst/>
              <a:rect l="l" t="t" r="r" b="b"/>
              <a:pathLst>
                <a:path w="718" h="419" extrusionOk="0">
                  <a:moveTo>
                    <a:pt x="354" y="0"/>
                  </a:moveTo>
                  <a:lnTo>
                    <a:pt x="322" y="33"/>
                  </a:lnTo>
                  <a:lnTo>
                    <a:pt x="54" y="322"/>
                  </a:lnTo>
                  <a:lnTo>
                    <a:pt x="1" y="376"/>
                  </a:lnTo>
                  <a:lnTo>
                    <a:pt x="54" y="418"/>
                  </a:lnTo>
                  <a:lnTo>
                    <a:pt x="354" y="108"/>
                  </a:lnTo>
                  <a:lnTo>
                    <a:pt x="665" y="418"/>
                  </a:lnTo>
                  <a:lnTo>
                    <a:pt x="718" y="376"/>
                  </a:lnTo>
                  <a:lnTo>
                    <a:pt x="665" y="322"/>
                  </a:lnTo>
                  <a:lnTo>
                    <a:pt x="397" y="33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63"/>
            <p:cNvSpPr/>
            <p:nvPr/>
          </p:nvSpPr>
          <p:spPr>
            <a:xfrm>
              <a:off x="8139223" y="1209693"/>
              <a:ext cx="8110" cy="227089"/>
            </a:xfrm>
            <a:custGeom>
              <a:avLst/>
              <a:gdLst/>
              <a:ahLst/>
              <a:cxnLst/>
              <a:rect l="l" t="t" r="r" b="b"/>
              <a:pathLst>
                <a:path w="75" h="2100" extrusionOk="0">
                  <a:moveTo>
                    <a:pt x="32" y="0"/>
                  </a:moveTo>
                  <a:cubicBezTo>
                    <a:pt x="10" y="0"/>
                    <a:pt x="0" y="12"/>
                    <a:pt x="0" y="33"/>
                  </a:cubicBezTo>
                  <a:lnTo>
                    <a:pt x="0" y="2067"/>
                  </a:lnTo>
                  <a:cubicBezTo>
                    <a:pt x="0" y="2089"/>
                    <a:pt x="10" y="2099"/>
                    <a:pt x="32" y="2099"/>
                  </a:cubicBezTo>
                  <a:cubicBezTo>
                    <a:pt x="53" y="2099"/>
                    <a:pt x="75" y="2089"/>
                    <a:pt x="75" y="2067"/>
                  </a:cubicBezTo>
                  <a:lnTo>
                    <a:pt x="75" y="33"/>
                  </a:lnTo>
                  <a:cubicBezTo>
                    <a:pt x="75" y="12"/>
                    <a:pt x="53" y="0"/>
                    <a:pt x="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63"/>
            <p:cNvSpPr/>
            <p:nvPr/>
          </p:nvSpPr>
          <p:spPr>
            <a:xfrm>
              <a:off x="8116082" y="1176170"/>
              <a:ext cx="26602" cy="270993"/>
            </a:xfrm>
            <a:custGeom>
              <a:avLst/>
              <a:gdLst/>
              <a:ahLst/>
              <a:cxnLst/>
              <a:rect l="l" t="t" r="r" b="b"/>
              <a:pathLst>
                <a:path w="246" h="2506" extrusionOk="0">
                  <a:moveTo>
                    <a:pt x="246" y="0"/>
                  </a:moveTo>
                  <a:cubicBezTo>
                    <a:pt x="139" y="107"/>
                    <a:pt x="75" y="246"/>
                    <a:pt x="43" y="364"/>
                  </a:cubicBezTo>
                  <a:cubicBezTo>
                    <a:pt x="10" y="471"/>
                    <a:pt x="0" y="557"/>
                    <a:pt x="0" y="567"/>
                  </a:cubicBezTo>
                  <a:lnTo>
                    <a:pt x="0" y="2506"/>
                  </a:lnTo>
                  <a:lnTo>
                    <a:pt x="160" y="2335"/>
                  </a:lnTo>
                  <a:lnTo>
                    <a:pt x="160" y="343"/>
                  </a:lnTo>
                  <a:cubicBezTo>
                    <a:pt x="160" y="289"/>
                    <a:pt x="203" y="257"/>
                    <a:pt x="246" y="257"/>
                  </a:cubicBezTo>
                  <a:lnTo>
                    <a:pt x="2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63"/>
            <p:cNvSpPr/>
            <p:nvPr/>
          </p:nvSpPr>
          <p:spPr>
            <a:xfrm>
              <a:off x="8089420" y="1448829"/>
              <a:ext cx="79914" cy="55691"/>
            </a:xfrm>
            <a:custGeom>
              <a:avLst/>
              <a:gdLst/>
              <a:ahLst/>
              <a:cxnLst/>
              <a:rect l="l" t="t" r="r" b="b"/>
              <a:pathLst>
                <a:path w="739" h="515" extrusionOk="0">
                  <a:moveTo>
                    <a:pt x="739" y="1"/>
                  </a:moveTo>
                  <a:lnTo>
                    <a:pt x="493" y="258"/>
                  </a:lnTo>
                  <a:lnTo>
                    <a:pt x="493" y="301"/>
                  </a:lnTo>
                  <a:lnTo>
                    <a:pt x="11" y="301"/>
                  </a:lnTo>
                  <a:lnTo>
                    <a:pt x="0" y="290"/>
                  </a:lnTo>
                  <a:lnTo>
                    <a:pt x="0" y="386"/>
                  </a:lnTo>
                  <a:lnTo>
                    <a:pt x="129" y="375"/>
                  </a:lnTo>
                  <a:lnTo>
                    <a:pt x="525" y="375"/>
                  </a:lnTo>
                  <a:lnTo>
                    <a:pt x="610" y="515"/>
                  </a:lnTo>
                  <a:lnTo>
                    <a:pt x="739" y="515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54" name="Google Shape;6054;p63"/>
          <p:cNvSpPr/>
          <p:nvPr/>
        </p:nvSpPr>
        <p:spPr>
          <a:xfrm>
            <a:off x="8215568" y="2684796"/>
            <a:ext cx="34928" cy="15247"/>
          </a:xfrm>
          <a:custGeom>
            <a:avLst/>
            <a:gdLst/>
            <a:ahLst/>
            <a:cxnLst/>
            <a:rect l="l" t="t" r="r" b="b"/>
            <a:pathLst>
              <a:path w="323" h="141" extrusionOk="0">
                <a:moveTo>
                  <a:pt x="97" y="1"/>
                </a:moveTo>
                <a:cubicBezTo>
                  <a:pt x="65" y="1"/>
                  <a:pt x="44" y="12"/>
                  <a:pt x="33" y="33"/>
                </a:cubicBezTo>
                <a:cubicBezTo>
                  <a:pt x="11" y="55"/>
                  <a:pt x="1" y="76"/>
                  <a:pt x="1" y="98"/>
                </a:cubicBezTo>
                <a:cubicBezTo>
                  <a:pt x="1" y="119"/>
                  <a:pt x="11" y="129"/>
                  <a:pt x="11" y="141"/>
                </a:cubicBezTo>
                <a:cubicBezTo>
                  <a:pt x="22" y="141"/>
                  <a:pt x="22" y="129"/>
                  <a:pt x="33" y="129"/>
                </a:cubicBezTo>
                <a:cubicBezTo>
                  <a:pt x="44" y="108"/>
                  <a:pt x="65" y="98"/>
                  <a:pt x="97" y="98"/>
                </a:cubicBezTo>
                <a:lnTo>
                  <a:pt x="322" y="98"/>
                </a:lnTo>
                <a:lnTo>
                  <a:pt x="32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55" name="Google Shape;6055;p63"/>
          <p:cNvGrpSpPr/>
          <p:nvPr/>
        </p:nvGrpSpPr>
        <p:grpSpPr>
          <a:xfrm>
            <a:off x="8059914" y="1414586"/>
            <a:ext cx="346256" cy="1572536"/>
            <a:chOff x="8201726" y="1383361"/>
            <a:chExt cx="346256" cy="1572536"/>
          </a:xfrm>
        </p:grpSpPr>
        <p:sp>
          <p:nvSpPr>
            <p:cNvPr id="6056" name="Google Shape;6056;p63"/>
            <p:cNvSpPr/>
            <p:nvPr/>
          </p:nvSpPr>
          <p:spPr>
            <a:xfrm>
              <a:off x="8271151" y="2659384"/>
              <a:ext cx="207408" cy="36010"/>
            </a:xfrm>
            <a:custGeom>
              <a:avLst/>
              <a:gdLst/>
              <a:ahLst/>
              <a:cxnLst/>
              <a:rect l="l" t="t" r="r" b="b"/>
              <a:pathLst>
                <a:path w="1918" h="333" extrusionOk="0">
                  <a:moveTo>
                    <a:pt x="965" y="0"/>
                  </a:moveTo>
                  <a:cubicBezTo>
                    <a:pt x="943" y="76"/>
                    <a:pt x="932" y="129"/>
                    <a:pt x="922" y="172"/>
                  </a:cubicBezTo>
                  <a:lnTo>
                    <a:pt x="900" y="236"/>
                  </a:lnTo>
                  <a:lnTo>
                    <a:pt x="1" y="236"/>
                  </a:lnTo>
                  <a:lnTo>
                    <a:pt x="1" y="333"/>
                  </a:lnTo>
                  <a:lnTo>
                    <a:pt x="900" y="333"/>
                  </a:lnTo>
                  <a:lnTo>
                    <a:pt x="922" y="268"/>
                  </a:lnTo>
                  <a:cubicBezTo>
                    <a:pt x="932" y="226"/>
                    <a:pt x="943" y="172"/>
                    <a:pt x="965" y="86"/>
                  </a:cubicBezTo>
                  <a:cubicBezTo>
                    <a:pt x="975" y="172"/>
                    <a:pt x="986" y="226"/>
                    <a:pt x="996" y="268"/>
                  </a:cubicBezTo>
                  <a:lnTo>
                    <a:pt x="1007" y="290"/>
                  </a:lnTo>
                  <a:lnTo>
                    <a:pt x="1018" y="333"/>
                  </a:lnTo>
                  <a:lnTo>
                    <a:pt x="1917" y="333"/>
                  </a:lnTo>
                  <a:lnTo>
                    <a:pt x="1917" y="236"/>
                  </a:lnTo>
                  <a:lnTo>
                    <a:pt x="1018" y="236"/>
                  </a:lnTo>
                  <a:lnTo>
                    <a:pt x="1007" y="204"/>
                  </a:lnTo>
                  <a:lnTo>
                    <a:pt x="996" y="172"/>
                  </a:lnTo>
                  <a:cubicBezTo>
                    <a:pt x="986" y="129"/>
                    <a:pt x="975" y="76"/>
                    <a:pt x="9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63"/>
            <p:cNvSpPr/>
            <p:nvPr/>
          </p:nvSpPr>
          <p:spPr>
            <a:xfrm>
              <a:off x="8499213" y="2684796"/>
              <a:ext cx="34928" cy="15247"/>
            </a:xfrm>
            <a:custGeom>
              <a:avLst/>
              <a:gdLst/>
              <a:ahLst/>
              <a:cxnLst/>
              <a:rect l="l" t="t" r="r" b="b"/>
              <a:pathLst>
                <a:path w="323" h="141" extrusionOk="0">
                  <a:moveTo>
                    <a:pt x="1" y="1"/>
                  </a:moveTo>
                  <a:lnTo>
                    <a:pt x="1" y="98"/>
                  </a:lnTo>
                  <a:lnTo>
                    <a:pt x="226" y="98"/>
                  </a:lnTo>
                  <a:cubicBezTo>
                    <a:pt x="258" y="98"/>
                    <a:pt x="279" y="108"/>
                    <a:pt x="290" y="129"/>
                  </a:cubicBezTo>
                  <a:cubicBezTo>
                    <a:pt x="301" y="129"/>
                    <a:pt x="301" y="141"/>
                    <a:pt x="312" y="141"/>
                  </a:cubicBezTo>
                  <a:cubicBezTo>
                    <a:pt x="312" y="129"/>
                    <a:pt x="322" y="119"/>
                    <a:pt x="322" y="98"/>
                  </a:cubicBezTo>
                  <a:cubicBezTo>
                    <a:pt x="322" y="76"/>
                    <a:pt x="312" y="55"/>
                    <a:pt x="290" y="33"/>
                  </a:cubicBezTo>
                  <a:cubicBezTo>
                    <a:pt x="279" y="12"/>
                    <a:pt x="258" y="1"/>
                    <a:pt x="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63"/>
            <p:cNvSpPr/>
            <p:nvPr/>
          </p:nvSpPr>
          <p:spPr>
            <a:xfrm>
              <a:off x="8478450" y="2650084"/>
              <a:ext cx="20871" cy="20979"/>
            </a:xfrm>
            <a:custGeom>
              <a:avLst/>
              <a:gdLst/>
              <a:ahLst/>
              <a:cxnLst/>
              <a:rect l="l" t="t" r="r" b="b"/>
              <a:pathLst>
                <a:path w="193" h="194" extrusionOk="0">
                  <a:moveTo>
                    <a:pt x="97" y="1"/>
                  </a:moveTo>
                  <a:cubicBezTo>
                    <a:pt x="75" y="1"/>
                    <a:pt x="54" y="12"/>
                    <a:pt x="33" y="33"/>
                  </a:cubicBezTo>
                  <a:cubicBezTo>
                    <a:pt x="11" y="55"/>
                    <a:pt x="0" y="76"/>
                    <a:pt x="0" y="98"/>
                  </a:cubicBezTo>
                  <a:lnTo>
                    <a:pt x="0" y="193"/>
                  </a:lnTo>
                  <a:cubicBezTo>
                    <a:pt x="0" y="162"/>
                    <a:pt x="11" y="140"/>
                    <a:pt x="33" y="129"/>
                  </a:cubicBezTo>
                  <a:cubicBezTo>
                    <a:pt x="54" y="108"/>
                    <a:pt x="75" y="98"/>
                    <a:pt x="97" y="98"/>
                  </a:cubicBezTo>
                  <a:cubicBezTo>
                    <a:pt x="129" y="98"/>
                    <a:pt x="150" y="108"/>
                    <a:pt x="161" y="129"/>
                  </a:cubicBezTo>
                  <a:cubicBezTo>
                    <a:pt x="183" y="140"/>
                    <a:pt x="193" y="162"/>
                    <a:pt x="193" y="193"/>
                  </a:cubicBezTo>
                  <a:lnTo>
                    <a:pt x="193" y="98"/>
                  </a:lnTo>
                  <a:cubicBezTo>
                    <a:pt x="193" y="76"/>
                    <a:pt x="183" y="55"/>
                    <a:pt x="161" y="33"/>
                  </a:cubicBezTo>
                  <a:cubicBezTo>
                    <a:pt x="150" y="12"/>
                    <a:pt x="129" y="1"/>
                    <a:pt x="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63"/>
            <p:cNvSpPr/>
            <p:nvPr/>
          </p:nvSpPr>
          <p:spPr>
            <a:xfrm>
              <a:off x="8250388" y="2650084"/>
              <a:ext cx="20871" cy="20979"/>
            </a:xfrm>
            <a:custGeom>
              <a:avLst/>
              <a:gdLst/>
              <a:ahLst/>
              <a:cxnLst/>
              <a:rect l="l" t="t" r="r" b="b"/>
              <a:pathLst>
                <a:path w="193" h="194" extrusionOk="0">
                  <a:moveTo>
                    <a:pt x="96" y="1"/>
                  </a:moveTo>
                  <a:cubicBezTo>
                    <a:pt x="75" y="1"/>
                    <a:pt x="43" y="12"/>
                    <a:pt x="32" y="33"/>
                  </a:cubicBezTo>
                  <a:cubicBezTo>
                    <a:pt x="10" y="55"/>
                    <a:pt x="0" y="76"/>
                    <a:pt x="0" y="98"/>
                  </a:cubicBezTo>
                  <a:lnTo>
                    <a:pt x="0" y="193"/>
                  </a:lnTo>
                  <a:cubicBezTo>
                    <a:pt x="0" y="162"/>
                    <a:pt x="10" y="140"/>
                    <a:pt x="32" y="129"/>
                  </a:cubicBezTo>
                  <a:cubicBezTo>
                    <a:pt x="43" y="108"/>
                    <a:pt x="75" y="98"/>
                    <a:pt x="96" y="98"/>
                  </a:cubicBezTo>
                  <a:cubicBezTo>
                    <a:pt x="117" y="98"/>
                    <a:pt x="139" y="108"/>
                    <a:pt x="160" y="129"/>
                  </a:cubicBezTo>
                  <a:cubicBezTo>
                    <a:pt x="182" y="140"/>
                    <a:pt x="193" y="162"/>
                    <a:pt x="193" y="193"/>
                  </a:cubicBezTo>
                  <a:lnTo>
                    <a:pt x="193" y="98"/>
                  </a:lnTo>
                  <a:cubicBezTo>
                    <a:pt x="193" y="76"/>
                    <a:pt x="182" y="55"/>
                    <a:pt x="160" y="33"/>
                  </a:cubicBezTo>
                  <a:cubicBezTo>
                    <a:pt x="139" y="12"/>
                    <a:pt x="117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63"/>
            <p:cNvSpPr/>
            <p:nvPr/>
          </p:nvSpPr>
          <p:spPr>
            <a:xfrm>
              <a:off x="8316352" y="2714967"/>
              <a:ext cx="117005" cy="240930"/>
            </a:xfrm>
            <a:custGeom>
              <a:avLst/>
              <a:gdLst/>
              <a:ahLst/>
              <a:cxnLst/>
              <a:rect l="l" t="t" r="r" b="b"/>
              <a:pathLst>
                <a:path w="1082" h="2228" extrusionOk="0">
                  <a:moveTo>
                    <a:pt x="321" y="0"/>
                  </a:moveTo>
                  <a:lnTo>
                    <a:pt x="321" y="1468"/>
                  </a:lnTo>
                  <a:lnTo>
                    <a:pt x="214" y="1468"/>
                  </a:lnTo>
                  <a:cubicBezTo>
                    <a:pt x="97" y="1468"/>
                    <a:pt x="0" y="1564"/>
                    <a:pt x="0" y="1692"/>
                  </a:cubicBezTo>
                  <a:cubicBezTo>
                    <a:pt x="0" y="1810"/>
                    <a:pt x="97" y="1906"/>
                    <a:pt x="214" y="1906"/>
                  </a:cubicBezTo>
                  <a:lnTo>
                    <a:pt x="321" y="1906"/>
                  </a:lnTo>
                  <a:lnTo>
                    <a:pt x="321" y="2013"/>
                  </a:lnTo>
                  <a:cubicBezTo>
                    <a:pt x="321" y="2132"/>
                    <a:pt x="418" y="2228"/>
                    <a:pt x="547" y="2228"/>
                  </a:cubicBezTo>
                  <a:cubicBezTo>
                    <a:pt x="664" y="2228"/>
                    <a:pt x="761" y="2132"/>
                    <a:pt x="761" y="2013"/>
                  </a:cubicBezTo>
                  <a:lnTo>
                    <a:pt x="761" y="1906"/>
                  </a:lnTo>
                  <a:lnTo>
                    <a:pt x="868" y="1906"/>
                  </a:lnTo>
                  <a:cubicBezTo>
                    <a:pt x="985" y="1906"/>
                    <a:pt x="1082" y="1810"/>
                    <a:pt x="1082" y="1692"/>
                  </a:cubicBezTo>
                  <a:cubicBezTo>
                    <a:pt x="1082" y="1564"/>
                    <a:pt x="985" y="1468"/>
                    <a:pt x="868" y="1468"/>
                  </a:cubicBezTo>
                  <a:lnTo>
                    <a:pt x="761" y="1468"/>
                  </a:lnTo>
                  <a:lnTo>
                    <a:pt x="761" y="0"/>
                  </a:lnTo>
                  <a:lnTo>
                    <a:pt x="685" y="0"/>
                  </a:lnTo>
                  <a:lnTo>
                    <a:pt x="685" y="1542"/>
                  </a:lnTo>
                  <a:lnTo>
                    <a:pt x="868" y="1542"/>
                  </a:lnTo>
                  <a:cubicBezTo>
                    <a:pt x="899" y="1542"/>
                    <a:pt x="942" y="1553"/>
                    <a:pt x="964" y="1585"/>
                  </a:cubicBezTo>
                  <a:cubicBezTo>
                    <a:pt x="996" y="1606"/>
                    <a:pt x="1007" y="1649"/>
                    <a:pt x="1007" y="1692"/>
                  </a:cubicBezTo>
                  <a:cubicBezTo>
                    <a:pt x="1007" y="1725"/>
                    <a:pt x="996" y="1768"/>
                    <a:pt x="964" y="1789"/>
                  </a:cubicBezTo>
                  <a:cubicBezTo>
                    <a:pt x="942" y="1821"/>
                    <a:pt x="899" y="1832"/>
                    <a:pt x="868" y="1832"/>
                  </a:cubicBezTo>
                  <a:lnTo>
                    <a:pt x="685" y="1832"/>
                  </a:lnTo>
                  <a:lnTo>
                    <a:pt x="685" y="2013"/>
                  </a:lnTo>
                  <a:cubicBezTo>
                    <a:pt x="685" y="2046"/>
                    <a:pt x="675" y="2089"/>
                    <a:pt x="642" y="2110"/>
                  </a:cubicBezTo>
                  <a:cubicBezTo>
                    <a:pt x="621" y="2142"/>
                    <a:pt x="578" y="2163"/>
                    <a:pt x="547" y="2163"/>
                  </a:cubicBezTo>
                  <a:cubicBezTo>
                    <a:pt x="504" y="2163"/>
                    <a:pt x="461" y="2142"/>
                    <a:pt x="439" y="2110"/>
                  </a:cubicBezTo>
                  <a:cubicBezTo>
                    <a:pt x="407" y="2089"/>
                    <a:pt x="397" y="2046"/>
                    <a:pt x="397" y="2013"/>
                  </a:cubicBezTo>
                  <a:lnTo>
                    <a:pt x="397" y="1832"/>
                  </a:lnTo>
                  <a:lnTo>
                    <a:pt x="214" y="1832"/>
                  </a:lnTo>
                  <a:cubicBezTo>
                    <a:pt x="182" y="1832"/>
                    <a:pt x="140" y="1821"/>
                    <a:pt x="118" y="1789"/>
                  </a:cubicBezTo>
                  <a:cubicBezTo>
                    <a:pt x="86" y="1768"/>
                    <a:pt x="75" y="1725"/>
                    <a:pt x="75" y="1692"/>
                  </a:cubicBezTo>
                  <a:cubicBezTo>
                    <a:pt x="75" y="1649"/>
                    <a:pt x="86" y="1606"/>
                    <a:pt x="118" y="1585"/>
                  </a:cubicBezTo>
                  <a:cubicBezTo>
                    <a:pt x="140" y="1553"/>
                    <a:pt x="182" y="1542"/>
                    <a:pt x="214" y="1542"/>
                  </a:cubicBezTo>
                  <a:lnTo>
                    <a:pt x="397" y="1542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63"/>
            <p:cNvSpPr/>
            <p:nvPr/>
          </p:nvSpPr>
          <p:spPr>
            <a:xfrm>
              <a:off x="8201726" y="2571360"/>
              <a:ext cx="346256" cy="183077"/>
            </a:xfrm>
            <a:custGeom>
              <a:avLst/>
              <a:gdLst/>
              <a:ahLst/>
              <a:cxnLst/>
              <a:rect l="l" t="t" r="r" b="b"/>
              <a:pathLst>
                <a:path w="3202" h="1693" extrusionOk="0">
                  <a:moveTo>
                    <a:pt x="1607" y="440"/>
                  </a:moveTo>
                  <a:cubicBezTo>
                    <a:pt x="1628" y="718"/>
                    <a:pt x="1671" y="890"/>
                    <a:pt x="1692" y="975"/>
                  </a:cubicBezTo>
                  <a:lnTo>
                    <a:pt x="1702" y="997"/>
                  </a:lnTo>
                  <a:lnTo>
                    <a:pt x="2506" y="997"/>
                  </a:lnTo>
                  <a:lnTo>
                    <a:pt x="2506" y="826"/>
                  </a:lnTo>
                  <a:cubicBezTo>
                    <a:pt x="2506" y="783"/>
                    <a:pt x="2527" y="750"/>
                    <a:pt x="2549" y="718"/>
                  </a:cubicBezTo>
                  <a:cubicBezTo>
                    <a:pt x="2580" y="697"/>
                    <a:pt x="2613" y="676"/>
                    <a:pt x="2656" y="676"/>
                  </a:cubicBezTo>
                  <a:cubicBezTo>
                    <a:pt x="2699" y="676"/>
                    <a:pt x="2730" y="697"/>
                    <a:pt x="2763" y="718"/>
                  </a:cubicBezTo>
                  <a:cubicBezTo>
                    <a:pt x="2784" y="750"/>
                    <a:pt x="2806" y="783"/>
                    <a:pt x="2806" y="826"/>
                  </a:cubicBezTo>
                  <a:lnTo>
                    <a:pt x="2806" y="997"/>
                  </a:lnTo>
                  <a:lnTo>
                    <a:pt x="2977" y="997"/>
                  </a:lnTo>
                  <a:cubicBezTo>
                    <a:pt x="3020" y="997"/>
                    <a:pt x="3052" y="1018"/>
                    <a:pt x="3084" y="1040"/>
                  </a:cubicBezTo>
                  <a:cubicBezTo>
                    <a:pt x="3116" y="1071"/>
                    <a:pt x="3127" y="1104"/>
                    <a:pt x="3127" y="1147"/>
                  </a:cubicBezTo>
                  <a:cubicBezTo>
                    <a:pt x="3127" y="1190"/>
                    <a:pt x="3116" y="1221"/>
                    <a:pt x="3084" y="1254"/>
                  </a:cubicBezTo>
                  <a:cubicBezTo>
                    <a:pt x="3052" y="1275"/>
                    <a:pt x="3020" y="1297"/>
                    <a:pt x="2977" y="1297"/>
                  </a:cubicBezTo>
                  <a:lnTo>
                    <a:pt x="2806" y="1297"/>
                  </a:lnTo>
                  <a:lnTo>
                    <a:pt x="2806" y="1468"/>
                  </a:lnTo>
                  <a:cubicBezTo>
                    <a:pt x="2806" y="1511"/>
                    <a:pt x="2784" y="1542"/>
                    <a:pt x="2763" y="1575"/>
                  </a:cubicBezTo>
                  <a:cubicBezTo>
                    <a:pt x="2730" y="1607"/>
                    <a:pt x="2699" y="1618"/>
                    <a:pt x="2656" y="1618"/>
                  </a:cubicBezTo>
                  <a:cubicBezTo>
                    <a:pt x="2613" y="1618"/>
                    <a:pt x="2580" y="1607"/>
                    <a:pt x="2549" y="1575"/>
                  </a:cubicBezTo>
                  <a:cubicBezTo>
                    <a:pt x="2527" y="1542"/>
                    <a:pt x="2506" y="1511"/>
                    <a:pt x="2506" y="1468"/>
                  </a:cubicBezTo>
                  <a:lnTo>
                    <a:pt x="2506" y="1297"/>
                  </a:lnTo>
                  <a:lnTo>
                    <a:pt x="1756" y="1297"/>
                  </a:lnTo>
                  <a:lnTo>
                    <a:pt x="1628" y="1393"/>
                  </a:lnTo>
                  <a:lnTo>
                    <a:pt x="1607" y="1425"/>
                  </a:lnTo>
                  <a:lnTo>
                    <a:pt x="1574" y="1393"/>
                  </a:lnTo>
                  <a:lnTo>
                    <a:pt x="1445" y="1297"/>
                  </a:lnTo>
                  <a:lnTo>
                    <a:pt x="696" y="1297"/>
                  </a:lnTo>
                  <a:lnTo>
                    <a:pt x="696" y="1468"/>
                  </a:lnTo>
                  <a:cubicBezTo>
                    <a:pt x="696" y="1511"/>
                    <a:pt x="675" y="1542"/>
                    <a:pt x="653" y="1575"/>
                  </a:cubicBezTo>
                  <a:cubicBezTo>
                    <a:pt x="621" y="1607"/>
                    <a:pt x="589" y="1618"/>
                    <a:pt x="546" y="1618"/>
                  </a:cubicBezTo>
                  <a:cubicBezTo>
                    <a:pt x="503" y="1618"/>
                    <a:pt x="472" y="1607"/>
                    <a:pt x="439" y="1575"/>
                  </a:cubicBezTo>
                  <a:cubicBezTo>
                    <a:pt x="418" y="1542"/>
                    <a:pt x="396" y="1511"/>
                    <a:pt x="396" y="1468"/>
                  </a:cubicBezTo>
                  <a:lnTo>
                    <a:pt x="396" y="1297"/>
                  </a:lnTo>
                  <a:lnTo>
                    <a:pt x="225" y="1297"/>
                  </a:lnTo>
                  <a:cubicBezTo>
                    <a:pt x="182" y="1297"/>
                    <a:pt x="150" y="1275"/>
                    <a:pt x="118" y="1254"/>
                  </a:cubicBezTo>
                  <a:cubicBezTo>
                    <a:pt x="96" y="1221"/>
                    <a:pt x="75" y="1190"/>
                    <a:pt x="75" y="1147"/>
                  </a:cubicBezTo>
                  <a:cubicBezTo>
                    <a:pt x="75" y="1104"/>
                    <a:pt x="96" y="1071"/>
                    <a:pt x="118" y="1040"/>
                  </a:cubicBezTo>
                  <a:cubicBezTo>
                    <a:pt x="150" y="1018"/>
                    <a:pt x="182" y="997"/>
                    <a:pt x="225" y="997"/>
                  </a:cubicBezTo>
                  <a:lnTo>
                    <a:pt x="396" y="997"/>
                  </a:lnTo>
                  <a:lnTo>
                    <a:pt x="396" y="826"/>
                  </a:lnTo>
                  <a:cubicBezTo>
                    <a:pt x="396" y="783"/>
                    <a:pt x="418" y="750"/>
                    <a:pt x="439" y="718"/>
                  </a:cubicBezTo>
                  <a:cubicBezTo>
                    <a:pt x="472" y="697"/>
                    <a:pt x="503" y="676"/>
                    <a:pt x="546" y="676"/>
                  </a:cubicBezTo>
                  <a:cubicBezTo>
                    <a:pt x="589" y="676"/>
                    <a:pt x="621" y="697"/>
                    <a:pt x="653" y="718"/>
                  </a:cubicBezTo>
                  <a:cubicBezTo>
                    <a:pt x="675" y="750"/>
                    <a:pt x="696" y="783"/>
                    <a:pt x="696" y="826"/>
                  </a:cubicBezTo>
                  <a:lnTo>
                    <a:pt x="696" y="997"/>
                  </a:lnTo>
                  <a:lnTo>
                    <a:pt x="1499" y="997"/>
                  </a:lnTo>
                  <a:lnTo>
                    <a:pt x="1510" y="975"/>
                  </a:lnTo>
                  <a:cubicBezTo>
                    <a:pt x="1531" y="890"/>
                    <a:pt x="1574" y="718"/>
                    <a:pt x="1607" y="440"/>
                  </a:cubicBezTo>
                  <a:close/>
                  <a:moveTo>
                    <a:pt x="1585" y="1"/>
                  </a:moveTo>
                  <a:lnTo>
                    <a:pt x="1574" y="12"/>
                  </a:lnTo>
                  <a:lnTo>
                    <a:pt x="1564" y="22"/>
                  </a:lnTo>
                  <a:lnTo>
                    <a:pt x="1564" y="33"/>
                  </a:lnTo>
                  <a:lnTo>
                    <a:pt x="1564" y="65"/>
                  </a:lnTo>
                  <a:cubicBezTo>
                    <a:pt x="1531" y="526"/>
                    <a:pt x="1478" y="804"/>
                    <a:pt x="1445" y="921"/>
                  </a:cubicBezTo>
                  <a:lnTo>
                    <a:pt x="771" y="921"/>
                  </a:lnTo>
                  <a:lnTo>
                    <a:pt x="771" y="826"/>
                  </a:lnTo>
                  <a:cubicBezTo>
                    <a:pt x="771" y="707"/>
                    <a:pt x="664" y="600"/>
                    <a:pt x="546" y="600"/>
                  </a:cubicBezTo>
                  <a:cubicBezTo>
                    <a:pt x="418" y="600"/>
                    <a:pt x="322" y="707"/>
                    <a:pt x="322" y="826"/>
                  </a:cubicBezTo>
                  <a:lnTo>
                    <a:pt x="322" y="921"/>
                  </a:lnTo>
                  <a:lnTo>
                    <a:pt x="225" y="921"/>
                  </a:lnTo>
                  <a:cubicBezTo>
                    <a:pt x="96" y="921"/>
                    <a:pt x="0" y="1029"/>
                    <a:pt x="0" y="1147"/>
                  </a:cubicBezTo>
                  <a:cubicBezTo>
                    <a:pt x="0" y="1275"/>
                    <a:pt x="96" y="1371"/>
                    <a:pt x="225" y="1371"/>
                  </a:cubicBezTo>
                  <a:lnTo>
                    <a:pt x="322" y="1371"/>
                  </a:lnTo>
                  <a:lnTo>
                    <a:pt x="322" y="1468"/>
                  </a:lnTo>
                  <a:cubicBezTo>
                    <a:pt x="322" y="1596"/>
                    <a:pt x="418" y="1692"/>
                    <a:pt x="546" y="1692"/>
                  </a:cubicBezTo>
                  <a:cubicBezTo>
                    <a:pt x="664" y="1692"/>
                    <a:pt x="771" y="1596"/>
                    <a:pt x="771" y="1468"/>
                  </a:cubicBezTo>
                  <a:lnTo>
                    <a:pt x="771" y="1371"/>
                  </a:lnTo>
                  <a:lnTo>
                    <a:pt x="1424" y="1371"/>
                  </a:lnTo>
                  <a:lnTo>
                    <a:pt x="1457" y="1393"/>
                  </a:lnTo>
                  <a:lnTo>
                    <a:pt x="1521" y="1457"/>
                  </a:lnTo>
                  <a:lnTo>
                    <a:pt x="1607" y="1521"/>
                  </a:lnTo>
                  <a:lnTo>
                    <a:pt x="1681" y="1457"/>
                  </a:lnTo>
                  <a:lnTo>
                    <a:pt x="1745" y="1393"/>
                  </a:lnTo>
                  <a:lnTo>
                    <a:pt x="1778" y="1371"/>
                  </a:lnTo>
                  <a:lnTo>
                    <a:pt x="2431" y="1371"/>
                  </a:lnTo>
                  <a:lnTo>
                    <a:pt x="2431" y="1468"/>
                  </a:lnTo>
                  <a:cubicBezTo>
                    <a:pt x="2431" y="1596"/>
                    <a:pt x="2538" y="1692"/>
                    <a:pt x="2656" y="1692"/>
                  </a:cubicBezTo>
                  <a:cubicBezTo>
                    <a:pt x="2784" y="1692"/>
                    <a:pt x="2880" y="1596"/>
                    <a:pt x="2880" y="1468"/>
                  </a:cubicBezTo>
                  <a:lnTo>
                    <a:pt x="2880" y="1371"/>
                  </a:lnTo>
                  <a:lnTo>
                    <a:pt x="2977" y="1371"/>
                  </a:lnTo>
                  <a:cubicBezTo>
                    <a:pt x="3106" y="1371"/>
                    <a:pt x="3202" y="1275"/>
                    <a:pt x="3202" y="1147"/>
                  </a:cubicBezTo>
                  <a:cubicBezTo>
                    <a:pt x="3202" y="1029"/>
                    <a:pt x="3106" y="921"/>
                    <a:pt x="2977" y="921"/>
                  </a:cubicBezTo>
                  <a:lnTo>
                    <a:pt x="2880" y="921"/>
                  </a:lnTo>
                  <a:lnTo>
                    <a:pt x="2880" y="826"/>
                  </a:lnTo>
                  <a:cubicBezTo>
                    <a:pt x="2880" y="707"/>
                    <a:pt x="2784" y="600"/>
                    <a:pt x="2656" y="600"/>
                  </a:cubicBezTo>
                  <a:cubicBezTo>
                    <a:pt x="2538" y="600"/>
                    <a:pt x="2431" y="707"/>
                    <a:pt x="2431" y="826"/>
                  </a:cubicBezTo>
                  <a:lnTo>
                    <a:pt x="2431" y="921"/>
                  </a:lnTo>
                  <a:lnTo>
                    <a:pt x="1756" y="921"/>
                  </a:lnTo>
                  <a:cubicBezTo>
                    <a:pt x="1724" y="804"/>
                    <a:pt x="1671" y="526"/>
                    <a:pt x="1649" y="65"/>
                  </a:cubicBezTo>
                  <a:cubicBezTo>
                    <a:pt x="1649" y="55"/>
                    <a:pt x="1638" y="43"/>
                    <a:pt x="1638" y="33"/>
                  </a:cubicBezTo>
                  <a:lnTo>
                    <a:pt x="1638" y="22"/>
                  </a:lnTo>
                  <a:cubicBezTo>
                    <a:pt x="1638" y="22"/>
                    <a:pt x="1638" y="12"/>
                    <a:pt x="1628" y="12"/>
                  </a:cubicBezTo>
                  <a:cubicBezTo>
                    <a:pt x="1628" y="12"/>
                    <a:pt x="1628" y="1"/>
                    <a:pt x="16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63"/>
            <p:cNvSpPr/>
            <p:nvPr/>
          </p:nvSpPr>
          <p:spPr>
            <a:xfrm>
              <a:off x="8336033" y="1383361"/>
              <a:ext cx="77643" cy="1291162"/>
            </a:xfrm>
            <a:custGeom>
              <a:avLst/>
              <a:gdLst/>
              <a:ahLst/>
              <a:cxnLst/>
              <a:rect l="l" t="t" r="r" b="b"/>
              <a:pathLst>
                <a:path w="718" h="11940" extrusionOk="0">
                  <a:moveTo>
                    <a:pt x="365" y="1"/>
                  </a:moveTo>
                  <a:cubicBezTo>
                    <a:pt x="343" y="1"/>
                    <a:pt x="322" y="290"/>
                    <a:pt x="322" y="312"/>
                  </a:cubicBezTo>
                  <a:lnTo>
                    <a:pt x="108" y="8288"/>
                  </a:lnTo>
                  <a:lnTo>
                    <a:pt x="0" y="11907"/>
                  </a:lnTo>
                  <a:lnTo>
                    <a:pt x="0" y="11940"/>
                  </a:lnTo>
                  <a:lnTo>
                    <a:pt x="75" y="11940"/>
                  </a:lnTo>
                  <a:lnTo>
                    <a:pt x="75" y="11907"/>
                  </a:lnTo>
                  <a:lnTo>
                    <a:pt x="182" y="8288"/>
                  </a:lnTo>
                  <a:lnTo>
                    <a:pt x="365" y="1661"/>
                  </a:lnTo>
                  <a:lnTo>
                    <a:pt x="536" y="8288"/>
                  </a:lnTo>
                  <a:lnTo>
                    <a:pt x="643" y="11907"/>
                  </a:lnTo>
                  <a:lnTo>
                    <a:pt x="643" y="11940"/>
                  </a:lnTo>
                  <a:lnTo>
                    <a:pt x="717" y="11940"/>
                  </a:lnTo>
                  <a:lnTo>
                    <a:pt x="717" y="11907"/>
                  </a:lnTo>
                  <a:lnTo>
                    <a:pt x="610" y="8288"/>
                  </a:lnTo>
                  <a:lnTo>
                    <a:pt x="396" y="312"/>
                  </a:lnTo>
                  <a:cubicBezTo>
                    <a:pt x="396" y="290"/>
                    <a:pt x="375" y="1"/>
                    <a:pt x="3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63"/>
            <p:cNvSpPr/>
            <p:nvPr/>
          </p:nvSpPr>
          <p:spPr>
            <a:xfrm>
              <a:off x="8370745" y="2341027"/>
              <a:ext cx="8218" cy="242012"/>
            </a:xfrm>
            <a:custGeom>
              <a:avLst/>
              <a:gdLst/>
              <a:ahLst/>
              <a:cxnLst/>
              <a:rect l="l" t="t" r="r" b="b"/>
              <a:pathLst>
                <a:path w="76" h="2238" extrusionOk="0">
                  <a:moveTo>
                    <a:pt x="44" y="0"/>
                  </a:moveTo>
                  <a:cubicBezTo>
                    <a:pt x="22" y="0"/>
                    <a:pt x="1" y="10"/>
                    <a:pt x="1" y="32"/>
                  </a:cubicBezTo>
                  <a:lnTo>
                    <a:pt x="1" y="2195"/>
                  </a:lnTo>
                  <a:cubicBezTo>
                    <a:pt x="1" y="2216"/>
                    <a:pt x="22" y="2238"/>
                    <a:pt x="44" y="2238"/>
                  </a:cubicBezTo>
                  <a:cubicBezTo>
                    <a:pt x="54" y="2238"/>
                    <a:pt x="75" y="2216"/>
                    <a:pt x="75" y="2195"/>
                  </a:cubicBezTo>
                  <a:lnTo>
                    <a:pt x="75" y="32"/>
                  </a:lnTo>
                  <a:cubicBezTo>
                    <a:pt x="75" y="10"/>
                    <a:pt x="54" y="0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4" name="Google Shape;6064;p63"/>
            <p:cNvSpPr/>
            <p:nvPr/>
          </p:nvSpPr>
          <p:spPr>
            <a:xfrm>
              <a:off x="8363825" y="2866683"/>
              <a:ext cx="20979" cy="7029"/>
            </a:xfrm>
            <a:custGeom>
              <a:avLst/>
              <a:gdLst/>
              <a:ahLst/>
              <a:cxnLst/>
              <a:rect l="l" t="t" r="r" b="b"/>
              <a:pathLst>
                <a:path w="194" h="65" extrusionOk="0">
                  <a:moveTo>
                    <a:pt x="96" y="0"/>
                  </a:moveTo>
                  <a:cubicBezTo>
                    <a:pt x="75" y="0"/>
                    <a:pt x="43" y="11"/>
                    <a:pt x="11" y="32"/>
                  </a:cubicBezTo>
                  <a:cubicBezTo>
                    <a:pt x="11" y="32"/>
                    <a:pt x="0" y="54"/>
                    <a:pt x="11" y="54"/>
                  </a:cubicBezTo>
                  <a:cubicBezTo>
                    <a:pt x="22" y="65"/>
                    <a:pt x="32" y="65"/>
                    <a:pt x="32" y="65"/>
                  </a:cubicBezTo>
                  <a:cubicBezTo>
                    <a:pt x="54" y="43"/>
                    <a:pt x="75" y="43"/>
                    <a:pt x="96" y="43"/>
                  </a:cubicBezTo>
                  <a:cubicBezTo>
                    <a:pt x="118" y="43"/>
                    <a:pt x="129" y="43"/>
                    <a:pt x="150" y="54"/>
                  </a:cubicBezTo>
                  <a:lnTo>
                    <a:pt x="161" y="54"/>
                  </a:lnTo>
                  <a:lnTo>
                    <a:pt x="161" y="65"/>
                  </a:lnTo>
                  <a:cubicBezTo>
                    <a:pt x="172" y="65"/>
                    <a:pt x="182" y="65"/>
                    <a:pt x="193" y="54"/>
                  </a:cubicBezTo>
                  <a:cubicBezTo>
                    <a:pt x="193" y="43"/>
                    <a:pt x="193" y="32"/>
                    <a:pt x="182" y="32"/>
                  </a:cubicBezTo>
                  <a:cubicBezTo>
                    <a:pt x="182" y="32"/>
                    <a:pt x="150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5" name="Google Shape;6065;p63"/>
            <p:cNvSpPr/>
            <p:nvPr/>
          </p:nvSpPr>
          <p:spPr>
            <a:xfrm>
              <a:off x="8363825" y="2845813"/>
              <a:ext cx="20979" cy="5839"/>
            </a:xfrm>
            <a:custGeom>
              <a:avLst/>
              <a:gdLst/>
              <a:ahLst/>
              <a:cxnLst/>
              <a:rect l="l" t="t" r="r" b="b"/>
              <a:pathLst>
                <a:path w="194" h="54" extrusionOk="0">
                  <a:moveTo>
                    <a:pt x="96" y="1"/>
                  </a:moveTo>
                  <a:cubicBezTo>
                    <a:pt x="75" y="1"/>
                    <a:pt x="43" y="1"/>
                    <a:pt x="11" y="22"/>
                  </a:cubicBezTo>
                  <a:cubicBezTo>
                    <a:pt x="11" y="32"/>
                    <a:pt x="0" y="44"/>
                    <a:pt x="11" y="54"/>
                  </a:cubicBezTo>
                  <a:lnTo>
                    <a:pt x="32" y="54"/>
                  </a:lnTo>
                  <a:cubicBezTo>
                    <a:pt x="54" y="44"/>
                    <a:pt x="75" y="32"/>
                    <a:pt x="96" y="32"/>
                  </a:cubicBezTo>
                  <a:cubicBezTo>
                    <a:pt x="118" y="32"/>
                    <a:pt x="129" y="44"/>
                    <a:pt x="150" y="44"/>
                  </a:cubicBezTo>
                  <a:lnTo>
                    <a:pt x="161" y="54"/>
                  </a:lnTo>
                  <a:cubicBezTo>
                    <a:pt x="172" y="54"/>
                    <a:pt x="182" y="54"/>
                    <a:pt x="193" y="44"/>
                  </a:cubicBezTo>
                  <a:cubicBezTo>
                    <a:pt x="193" y="44"/>
                    <a:pt x="193" y="32"/>
                    <a:pt x="182" y="22"/>
                  </a:cubicBezTo>
                  <a:cubicBezTo>
                    <a:pt x="182" y="22"/>
                    <a:pt x="150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63"/>
            <p:cNvSpPr/>
            <p:nvPr/>
          </p:nvSpPr>
          <p:spPr>
            <a:xfrm>
              <a:off x="8363825" y="2823753"/>
              <a:ext cx="20979" cy="6813"/>
            </a:xfrm>
            <a:custGeom>
              <a:avLst/>
              <a:gdLst/>
              <a:ahLst/>
              <a:cxnLst/>
              <a:rect l="l" t="t" r="r" b="b"/>
              <a:pathLst>
                <a:path w="194" h="63" extrusionOk="0">
                  <a:moveTo>
                    <a:pt x="96" y="1"/>
                  </a:moveTo>
                  <a:cubicBezTo>
                    <a:pt x="75" y="1"/>
                    <a:pt x="43" y="1"/>
                    <a:pt x="11" y="22"/>
                  </a:cubicBezTo>
                  <a:cubicBezTo>
                    <a:pt x="11" y="33"/>
                    <a:pt x="0" y="44"/>
                    <a:pt x="11" y="55"/>
                  </a:cubicBezTo>
                  <a:cubicBezTo>
                    <a:pt x="16" y="60"/>
                    <a:pt x="22" y="63"/>
                    <a:pt x="26" y="63"/>
                  </a:cubicBezTo>
                  <a:cubicBezTo>
                    <a:pt x="30" y="63"/>
                    <a:pt x="32" y="60"/>
                    <a:pt x="32" y="55"/>
                  </a:cubicBezTo>
                  <a:cubicBezTo>
                    <a:pt x="54" y="44"/>
                    <a:pt x="75" y="33"/>
                    <a:pt x="96" y="33"/>
                  </a:cubicBezTo>
                  <a:cubicBezTo>
                    <a:pt x="118" y="33"/>
                    <a:pt x="129" y="44"/>
                    <a:pt x="150" y="44"/>
                  </a:cubicBezTo>
                  <a:lnTo>
                    <a:pt x="161" y="55"/>
                  </a:lnTo>
                  <a:cubicBezTo>
                    <a:pt x="164" y="58"/>
                    <a:pt x="168" y="59"/>
                    <a:pt x="172" y="59"/>
                  </a:cubicBezTo>
                  <a:cubicBezTo>
                    <a:pt x="179" y="59"/>
                    <a:pt x="186" y="55"/>
                    <a:pt x="193" y="55"/>
                  </a:cubicBezTo>
                  <a:cubicBezTo>
                    <a:pt x="193" y="44"/>
                    <a:pt x="193" y="33"/>
                    <a:pt x="182" y="22"/>
                  </a:cubicBezTo>
                  <a:cubicBezTo>
                    <a:pt x="182" y="22"/>
                    <a:pt x="150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63"/>
            <p:cNvSpPr/>
            <p:nvPr/>
          </p:nvSpPr>
          <p:spPr>
            <a:xfrm>
              <a:off x="8363825" y="2801801"/>
              <a:ext cx="20979" cy="6813"/>
            </a:xfrm>
            <a:custGeom>
              <a:avLst/>
              <a:gdLst/>
              <a:ahLst/>
              <a:cxnLst/>
              <a:rect l="l" t="t" r="r" b="b"/>
              <a:pathLst>
                <a:path w="194" h="63" extrusionOk="0">
                  <a:moveTo>
                    <a:pt x="96" y="1"/>
                  </a:moveTo>
                  <a:cubicBezTo>
                    <a:pt x="75" y="1"/>
                    <a:pt x="43" y="11"/>
                    <a:pt x="11" y="33"/>
                  </a:cubicBezTo>
                  <a:cubicBezTo>
                    <a:pt x="11" y="33"/>
                    <a:pt x="0" y="44"/>
                    <a:pt x="11" y="54"/>
                  </a:cubicBezTo>
                  <a:cubicBezTo>
                    <a:pt x="16" y="60"/>
                    <a:pt x="22" y="62"/>
                    <a:pt x="26" y="62"/>
                  </a:cubicBezTo>
                  <a:cubicBezTo>
                    <a:pt x="30" y="62"/>
                    <a:pt x="32" y="60"/>
                    <a:pt x="32" y="54"/>
                  </a:cubicBezTo>
                  <a:cubicBezTo>
                    <a:pt x="54" y="44"/>
                    <a:pt x="75" y="33"/>
                    <a:pt x="96" y="33"/>
                  </a:cubicBezTo>
                  <a:cubicBezTo>
                    <a:pt x="118" y="33"/>
                    <a:pt x="129" y="44"/>
                    <a:pt x="150" y="44"/>
                  </a:cubicBezTo>
                  <a:cubicBezTo>
                    <a:pt x="150" y="54"/>
                    <a:pt x="161" y="54"/>
                    <a:pt x="161" y="54"/>
                  </a:cubicBezTo>
                  <a:cubicBezTo>
                    <a:pt x="166" y="60"/>
                    <a:pt x="172" y="62"/>
                    <a:pt x="177" y="62"/>
                  </a:cubicBezTo>
                  <a:cubicBezTo>
                    <a:pt x="182" y="62"/>
                    <a:pt x="188" y="60"/>
                    <a:pt x="193" y="54"/>
                  </a:cubicBezTo>
                  <a:cubicBezTo>
                    <a:pt x="193" y="44"/>
                    <a:pt x="193" y="33"/>
                    <a:pt x="182" y="22"/>
                  </a:cubicBezTo>
                  <a:cubicBezTo>
                    <a:pt x="182" y="22"/>
                    <a:pt x="150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63"/>
            <p:cNvSpPr/>
            <p:nvPr/>
          </p:nvSpPr>
          <p:spPr>
            <a:xfrm>
              <a:off x="8363825" y="2779741"/>
              <a:ext cx="20979" cy="7137"/>
            </a:xfrm>
            <a:custGeom>
              <a:avLst/>
              <a:gdLst/>
              <a:ahLst/>
              <a:cxnLst/>
              <a:rect l="l" t="t" r="r" b="b"/>
              <a:pathLst>
                <a:path w="194" h="66" extrusionOk="0">
                  <a:moveTo>
                    <a:pt x="96" y="1"/>
                  </a:moveTo>
                  <a:cubicBezTo>
                    <a:pt x="75" y="1"/>
                    <a:pt x="43" y="12"/>
                    <a:pt x="11" y="34"/>
                  </a:cubicBezTo>
                  <a:cubicBezTo>
                    <a:pt x="11" y="34"/>
                    <a:pt x="0" y="44"/>
                    <a:pt x="11" y="55"/>
                  </a:cubicBezTo>
                  <a:cubicBezTo>
                    <a:pt x="22" y="65"/>
                    <a:pt x="32" y="65"/>
                    <a:pt x="32" y="65"/>
                  </a:cubicBezTo>
                  <a:cubicBezTo>
                    <a:pt x="54" y="44"/>
                    <a:pt x="75" y="44"/>
                    <a:pt x="96" y="44"/>
                  </a:cubicBezTo>
                  <a:cubicBezTo>
                    <a:pt x="118" y="44"/>
                    <a:pt x="129" y="44"/>
                    <a:pt x="150" y="55"/>
                  </a:cubicBezTo>
                  <a:lnTo>
                    <a:pt x="161" y="55"/>
                  </a:lnTo>
                  <a:lnTo>
                    <a:pt x="161" y="65"/>
                  </a:lnTo>
                  <a:cubicBezTo>
                    <a:pt x="172" y="65"/>
                    <a:pt x="182" y="65"/>
                    <a:pt x="193" y="55"/>
                  </a:cubicBezTo>
                  <a:cubicBezTo>
                    <a:pt x="193" y="44"/>
                    <a:pt x="193" y="34"/>
                    <a:pt x="182" y="34"/>
                  </a:cubicBezTo>
                  <a:cubicBezTo>
                    <a:pt x="182" y="34"/>
                    <a:pt x="150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63"/>
            <p:cNvSpPr/>
            <p:nvPr/>
          </p:nvSpPr>
          <p:spPr>
            <a:xfrm>
              <a:off x="8363825" y="2757789"/>
              <a:ext cx="20979" cy="7137"/>
            </a:xfrm>
            <a:custGeom>
              <a:avLst/>
              <a:gdLst/>
              <a:ahLst/>
              <a:cxnLst/>
              <a:rect l="l" t="t" r="r" b="b"/>
              <a:pathLst>
                <a:path w="194" h="66" extrusionOk="0">
                  <a:moveTo>
                    <a:pt x="96" y="1"/>
                  </a:moveTo>
                  <a:cubicBezTo>
                    <a:pt x="75" y="1"/>
                    <a:pt x="43" y="11"/>
                    <a:pt x="11" y="33"/>
                  </a:cubicBezTo>
                  <a:cubicBezTo>
                    <a:pt x="11" y="44"/>
                    <a:pt x="0" y="54"/>
                    <a:pt x="11" y="54"/>
                  </a:cubicBezTo>
                  <a:cubicBezTo>
                    <a:pt x="22" y="65"/>
                    <a:pt x="32" y="65"/>
                    <a:pt x="32" y="65"/>
                  </a:cubicBezTo>
                  <a:cubicBezTo>
                    <a:pt x="54" y="44"/>
                    <a:pt x="75" y="44"/>
                    <a:pt x="96" y="44"/>
                  </a:cubicBezTo>
                  <a:cubicBezTo>
                    <a:pt x="118" y="44"/>
                    <a:pt x="129" y="44"/>
                    <a:pt x="150" y="54"/>
                  </a:cubicBezTo>
                  <a:cubicBezTo>
                    <a:pt x="150" y="54"/>
                    <a:pt x="161" y="54"/>
                    <a:pt x="161" y="65"/>
                  </a:cubicBezTo>
                  <a:cubicBezTo>
                    <a:pt x="172" y="65"/>
                    <a:pt x="182" y="65"/>
                    <a:pt x="193" y="54"/>
                  </a:cubicBezTo>
                  <a:cubicBezTo>
                    <a:pt x="193" y="54"/>
                    <a:pt x="193" y="33"/>
                    <a:pt x="182" y="33"/>
                  </a:cubicBezTo>
                  <a:cubicBezTo>
                    <a:pt x="182" y="33"/>
                    <a:pt x="150" y="1"/>
                    <a:pt x="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63"/>
            <p:cNvSpPr/>
            <p:nvPr/>
          </p:nvSpPr>
          <p:spPr>
            <a:xfrm>
              <a:off x="8374206" y="2734648"/>
              <a:ext cx="45310" cy="172587"/>
            </a:xfrm>
            <a:custGeom>
              <a:avLst/>
              <a:gdLst/>
              <a:ahLst/>
              <a:cxnLst/>
              <a:rect l="l" t="t" r="r" b="b"/>
              <a:pathLst>
                <a:path w="419" h="1596" extrusionOk="0">
                  <a:moveTo>
                    <a:pt x="97" y="1"/>
                  </a:moveTo>
                  <a:lnTo>
                    <a:pt x="12" y="75"/>
                  </a:lnTo>
                  <a:lnTo>
                    <a:pt x="0" y="75"/>
                  </a:lnTo>
                  <a:lnTo>
                    <a:pt x="0" y="258"/>
                  </a:lnTo>
                  <a:cubicBezTo>
                    <a:pt x="54" y="258"/>
                    <a:pt x="86" y="279"/>
                    <a:pt x="86" y="279"/>
                  </a:cubicBezTo>
                  <a:cubicBezTo>
                    <a:pt x="97" y="289"/>
                    <a:pt x="97" y="301"/>
                    <a:pt x="97" y="311"/>
                  </a:cubicBezTo>
                  <a:lnTo>
                    <a:pt x="97" y="1"/>
                  </a:lnTo>
                  <a:close/>
                  <a:moveTo>
                    <a:pt x="0" y="289"/>
                  </a:moveTo>
                  <a:lnTo>
                    <a:pt x="0" y="461"/>
                  </a:lnTo>
                  <a:cubicBezTo>
                    <a:pt x="54" y="461"/>
                    <a:pt x="86" y="482"/>
                    <a:pt x="86" y="482"/>
                  </a:cubicBezTo>
                  <a:cubicBezTo>
                    <a:pt x="97" y="493"/>
                    <a:pt x="97" y="504"/>
                    <a:pt x="97" y="515"/>
                  </a:cubicBezTo>
                  <a:lnTo>
                    <a:pt x="97" y="311"/>
                  </a:lnTo>
                  <a:cubicBezTo>
                    <a:pt x="92" y="316"/>
                    <a:pt x="86" y="319"/>
                    <a:pt x="81" y="319"/>
                  </a:cubicBezTo>
                  <a:cubicBezTo>
                    <a:pt x="76" y="319"/>
                    <a:pt x="70" y="316"/>
                    <a:pt x="65" y="311"/>
                  </a:cubicBezTo>
                  <a:lnTo>
                    <a:pt x="54" y="301"/>
                  </a:lnTo>
                  <a:cubicBezTo>
                    <a:pt x="33" y="301"/>
                    <a:pt x="22" y="289"/>
                    <a:pt x="0" y="289"/>
                  </a:cubicBezTo>
                  <a:close/>
                  <a:moveTo>
                    <a:pt x="0" y="493"/>
                  </a:moveTo>
                  <a:lnTo>
                    <a:pt x="0" y="654"/>
                  </a:lnTo>
                  <a:cubicBezTo>
                    <a:pt x="54" y="665"/>
                    <a:pt x="86" y="686"/>
                    <a:pt x="86" y="686"/>
                  </a:cubicBezTo>
                  <a:cubicBezTo>
                    <a:pt x="97" y="686"/>
                    <a:pt x="97" y="707"/>
                    <a:pt x="97" y="707"/>
                  </a:cubicBezTo>
                  <a:lnTo>
                    <a:pt x="97" y="515"/>
                  </a:lnTo>
                  <a:cubicBezTo>
                    <a:pt x="90" y="515"/>
                    <a:pt x="83" y="519"/>
                    <a:pt x="76" y="519"/>
                  </a:cubicBezTo>
                  <a:cubicBezTo>
                    <a:pt x="72" y="519"/>
                    <a:pt x="68" y="518"/>
                    <a:pt x="65" y="515"/>
                  </a:cubicBezTo>
                  <a:lnTo>
                    <a:pt x="54" y="504"/>
                  </a:lnTo>
                  <a:cubicBezTo>
                    <a:pt x="33" y="504"/>
                    <a:pt x="22" y="493"/>
                    <a:pt x="0" y="493"/>
                  </a:cubicBezTo>
                  <a:close/>
                  <a:moveTo>
                    <a:pt x="0" y="696"/>
                  </a:moveTo>
                  <a:lnTo>
                    <a:pt x="0" y="857"/>
                  </a:lnTo>
                  <a:cubicBezTo>
                    <a:pt x="54" y="857"/>
                    <a:pt x="86" y="889"/>
                    <a:pt x="86" y="889"/>
                  </a:cubicBezTo>
                  <a:cubicBezTo>
                    <a:pt x="97" y="889"/>
                    <a:pt x="97" y="900"/>
                    <a:pt x="97" y="911"/>
                  </a:cubicBezTo>
                  <a:lnTo>
                    <a:pt x="97" y="707"/>
                  </a:lnTo>
                  <a:cubicBezTo>
                    <a:pt x="86" y="718"/>
                    <a:pt x="76" y="718"/>
                    <a:pt x="65" y="718"/>
                  </a:cubicBezTo>
                  <a:cubicBezTo>
                    <a:pt x="65" y="707"/>
                    <a:pt x="54" y="707"/>
                    <a:pt x="54" y="707"/>
                  </a:cubicBezTo>
                  <a:cubicBezTo>
                    <a:pt x="33" y="696"/>
                    <a:pt x="22" y="696"/>
                    <a:pt x="0" y="696"/>
                  </a:cubicBezTo>
                  <a:close/>
                  <a:moveTo>
                    <a:pt x="0" y="900"/>
                  </a:moveTo>
                  <a:lnTo>
                    <a:pt x="0" y="1060"/>
                  </a:lnTo>
                  <a:cubicBezTo>
                    <a:pt x="54" y="1060"/>
                    <a:pt x="86" y="1082"/>
                    <a:pt x="86" y="1082"/>
                  </a:cubicBezTo>
                  <a:cubicBezTo>
                    <a:pt x="97" y="1093"/>
                    <a:pt x="97" y="1103"/>
                    <a:pt x="97" y="1114"/>
                  </a:cubicBezTo>
                  <a:lnTo>
                    <a:pt x="97" y="911"/>
                  </a:lnTo>
                  <a:cubicBezTo>
                    <a:pt x="86" y="922"/>
                    <a:pt x="76" y="922"/>
                    <a:pt x="65" y="922"/>
                  </a:cubicBezTo>
                  <a:lnTo>
                    <a:pt x="65" y="911"/>
                  </a:lnTo>
                  <a:lnTo>
                    <a:pt x="54" y="911"/>
                  </a:lnTo>
                  <a:cubicBezTo>
                    <a:pt x="33" y="900"/>
                    <a:pt x="22" y="900"/>
                    <a:pt x="0" y="900"/>
                  </a:cubicBezTo>
                  <a:close/>
                  <a:moveTo>
                    <a:pt x="0" y="1093"/>
                  </a:moveTo>
                  <a:lnTo>
                    <a:pt x="0" y="1264"/>
                  </a:lnTo>
                  <a:cubicBezTo>
                    <a:pt x="54" y="1264"/>
                    <a:pt x="86" y="1286"/>
                    <a:pt x="86" y="1286"/>
                  </a:cubicBezTo>
                  <a:cubicBezTo>
                    <a:pt x="97" y="1296"/>
                    <a:pt x="97" y="1307"/>
                    <a:pt x="97" y="1317"/>
                  </a:cubicBezTo>
                  <a:lnTo>
                    <a:pt x="97" y="1114"/>
                  </a:lnTo>
                  <a:cubicBezTo>
                    <a:pt x="92" y="1120"/>
                    <a:pt x="86" y="1122"/>
                    <a:pt x="81" y="1122"/>
                  </a:cubicBezTo>
                  <a:cubicBezTo>
                    <a:pt x="76" y="1122"/>
                    <a:pt x="70" y="1120"/>
                    <a:pt x="65" y="1114"/>
                  </a:cubicBezTo>
                  <a:cubicBezTo>
                    <a:pt x="65" y="1114"/>
                    <a:pt x="54" y="1114"/>
                    <a:pt x="54" y="1103"/>
                  </a:cubicBezTo>
                  <a:cubicBezTo>
                    <a:pt x="33" y="1103"/>
                    <a:pt x="22" y="1103"/>
                    <a:pt x="0" y="1093"/>
                  </a:cubicBezTo>
                  <a:close/>
                  <a:moveTo>
                    <a:pt x="0" y="1296"/>
                  </a:moveTo>
                  <a:lnTo>
                    <a:pt x="0" y="1457"/>
                  </a:lnTo>
                  <a:lnTo>
                    <a:pt x="236" y="1457"/>
                  </a:lnTo>
                  <a:cubicBezTo>
                    <a:pt x="257" y="1457"/>
                    <a:pt x="279" y="1467"/>
                    <a:pt x="300" y="1478"/>
                  </a:cubicBezTo>
                  <a:cubicBezTo>
                    <a:pt x="311" y="1500"/>
                    <a:pt x="322" y="1521"/>
                    <a:pt x="322" y="1543"/>
                  </a:cubicBezTo>
                  <a:cubicBezTo>
                    <a:pt x="322" y="1564"/>
                    <a:pt x="322" y="1586"/>
                    <a:pt x="311" y="1596"/>
                  </a:cubicBezTo>
                  <a:lnTo>
                    <a:pt x="333" y="1596"/>
                  </a:lnTo>
                  <a:cubicBezTo>
                    <a:pt x="354" y="1596"/>
                    <a:pt x="376" y="1586"/>
                    <a:pt x="397" y="1574"/>
                  </a:cubicBezTo>
                  <a:cubicBezTo>
                    <a:pt x="407" y="1553"/>
                    <a:pt x="418" y="1532"/>
                    <a:pt x="418" y="1510"/>
                  </a:cubicBezTo>
                  <a:cubicBezTo>
                    <a:pt x="418" y="1478"/>
                    <a:pt x="407" y="1457"/>
                    <a:pt x="397" y="1436"/>
                  </a:cubicBezTo>
                  <a:cubicBezTo>
                    <a:pt x="376" y="1424"/>
                    <a:pt x="354" y="1414"/>
                    <a:pt x="333" y="1414"/>
                  </a:cubicBezTo>
                  <a:lnTo>
                    <a:pt x="97" y="1414"/>
                  </a:lnTo>
                  <a:lnTo>
                    <a:pt x="97" y="1317"/>
                  </a:lnTo>
                  <a:cubicBezTo>
                    <a:pt x="90" y="1317"/>
                    <a:pt x="83" y="1322"/>
                    <a:pt x="76" y="1322"/>
                  </a:cubicBezTo>
                  <a:cubicBezTo>
                    <a:pt x="72" y="1322"/>
                    <a:pt x="68" y="1321"/>
                    <a:pt x="65" y="1317"/>
                  </a:cubicBezTo>
                  <a:lnTo>
                    <a:pt x="54" y="1307"/>
                  </a:lnTo>
                  <a:cubicBezTo>
                    <a:pt x="33" y="1307"/>
                    <a:pt x="22" y="1296"/>
                    <a:pt x="0" y="12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63"/>
            <p:cNvSpPr/>
            <p:nvPr/>
          </p:nvSpPr>
          <p:spPr>
            <a:xfrm>
              <a:off x="8375395" y="1782929"/>
              <a:ext cx="23250" cy="882402"/>
            </a:xfrm>
            <a:custGeom>
              <a:avLst/>
              <a:gdLst/>
              <a:ahLst/>
              <a:cxnLst/>
              <a:rect l="l" t="t" r="r" b="b"/>
              <a:pathLst>
                <a:path w="215" h="8160" extrusionOk="0">
                  <a:moveTo>
                    <a:pt x="1" y="0"/>
                  </a:moveTo>
                  <a:lnTo>
                    <a:pt x="1" y="5107"/>
                  </a:lnTo>
                  <a:cubicBezTo>
                    <a:pt x="43" y="5107"/>
                    <a:pt x="86" y="5140"/>
                    <a:pt x="86" y="5193"/>
                  </a:cubicBezTo>
                  <a:lnTo>
                    <a:pt x="86" y="7303"/>
                  </a:lnTo>
                  <a:lnTo>
                    <a:pt x="86" y="7324"/>
                  </a:lnTo>
                  <a:cubicBezTo>
                    <a:pt x="96" y="7334"/>
                    <a:pt x="96" y="7346"/>
                    <a:pt x="96" y="7356"/>
                  </a:cubicBezTo>
                  <a:cubicBezTo>
                    <a:pt x="118" y="7763"/>
                    <a:pt x="161" y="8020"/>
                    <a:pt x="193" y="8159"/>
                  </a:cubicBezTo>
                  <a:lnTo>
                    <a:pt x="215" y="8159"/>
                  </a:lnTo>
                  <a:lnTo>
                    <a:pt x="118" y="45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2" name="Google Shape;6072;p63"/>
          <p:cNvGrpSpPr/>
          <p:nvPr/>
        </p:nvGrpSpPr>
        <p:grpSpPr>
          <a:xfrm>
            <a:off x="4732734" y="1273909"/>
            <a:ext cx="641791" cy="773649"/>
            <a:chOff x="4159625" y="2838975"/>
            <a:chExt cx="941595" cy="1135049"/>
          </a:xfrm>
        </p:grpSpPr>
        <p:sp>
          <p:nvSpPr>
            <p:cNvPr id="6073" name="Google Shape;6073;p63"/>
            <p:cNvSpPr/>
            <p:nvPr/>
          </p:nvSpPr>
          <p:spPr>
            <a:xfrm>
              <a:off x="4159625" y="2838975"/>
              <a:ext cx="941595" cy="1135049"/>
            </a:xfrm>
            <a:custGeom>
              <a:avLst/>
              <a:gdLst/>
              <a:ahLst/>
              <a:cxnLst/>
              <a:rect l="l" t="t" r="r" b="b"/>
              <a:pathLst>
                <a:path w="6308" h="7604" extrusionOk="0">
                  <a:moveTo>
                    <a:pt x="162" y="708"/>
                  </a:moveTo>
                  <a:cubicBezTo>
                    <a:pt x="226" y="708"/>
                    <a:pt x="258" y="729"/>
                    <a:pt x="269" y="772"/>
                  </a:cubicBezTo>
                  <a:cubicBezTo>
                    <a:pt x="322" y="1072"/>
                    <a:pt x="397" y="1383"/>
                    <a:pt x="472" y="1769"/>
                  </a:cubicBezTo>
                  <a:cubicBezTo>
                    <a:pt x="483" y="1790"/>
                    <a:pt x="483" y="1811"/>
                    <a:pt x="472" y="1822"/>
                  </a:cubicBezTo>
                  <a:cubicBezTo>
                    <a:pt x="462" y="1833"/>
                    <a:pt x="451" y="1833"/>
                    <a:pt x="429" y="1833"/>
                  </a:cubicBezTo>
                  <a:lnTo>
                    <a:pt x="397" y="1833"/>
                  </a:lnTo>
                  <a:cubicBezTo>
                    <a:pt x="387" y="1835"/>
                    <a:pt x="378" y="1837"/>
                    <a:pt x="371" y="1837"/>
                  </a:cubicBezTo>
                  <a:cubicBezTo>
                    <a:pt x="349" y="1837"/>
                    <a:pt x="341" y="1825"/>
                    <a:pt x="333" y="1800"/>
                  </a:cubicBezTo>
                  <a:cubicBezTo>
                    <a:pt x="312" y="1693"/>
                    <a:pt x="290" y="1576"/>
                    <a:pt x="258" y="1469"/>
                  </a:cubicBezTo>
                  <a:cubicBezTo>
                    <a:pt x="205" y="1243"/>
                    <a:pt x="162" y="1029"/>
                    <a:pt x="108" y="805"/>
                  </a:cubicBezTo>
                  <a:cubicBezTo>
                    <a:pt x="98" y="762"/>
                    <a:pt x="98" y="729"/>
                    <a:pt x="108" y="719"/>
                  </a:cubicBezTo>
                  <a:cubicBezTo>
                    <a:pt x="119" y="708"/>
                    <a:pt x="129" y="708"/>
                    <a:pt x="140" y="708"/>
                  </a:cubicBezTo>
                  <a:close/>
                  <a:moveTo>
                    <a:pt x="5965" y="1243"/>
                  </a:moveTo>
                  <a:cubicBezTo>
                    <a:pt x="5976" y="1243"/>
                    <a:pt x="5987" y="1255"/>
                    <a:pt x="5987" y="1265"/>
                  </a:cubicBezTo>
                  <a:lnTo>
                    <a:pt x="5997" y="1276"/>
                  </a:lnTo>
                  <a:cubicBezTo>
                    <a:pt x="6051" y="1543"/>
                    <a:pt x="6104" y="1822"/>
                    <a:pt x="6104" y="2090"/>
                  </a:cubicBezTo>
                  <a:cubicBezTo>
                    <a:pt x="6088" y="2095"/>
                    <a:pt x="6072" y="2097"/>
                    <a:pt x="6056" y="2097"/>
                  </a:cubicBezTo>
                  <a:cubicBezTo>
                    <a:pt x="6040" y="2097"/>
                    <a:pt x="6024" y="2095"/>
                    <a:pt x="6008" y="2090"/>
                  </a:cubicBezTo>
                  <a:cubicBezTo>
                    <a:pt x="5986" y="2090"/>
                    <a:pt x="5965" y="2087"/>
                    <a:pt x="5943" y="2087"/>
                  </a:cubicBezTo>
                  <a:cubicBezTo>
                    <a:pt x="5922" y="2087"/>
                    <a:pt x="5901" y="2090"/>
                    <a:pt x="5880" y="2100"/>
                  </a:cubicBezTo>
                  <a:lnTo>
                    <a:pt x="5869" y="2100"/>
                  </a:lnTo>
                  <a:cubicBezTo>
                    <a:pt x="5869" y="2100"/>
                    <a:pt x="5869" y="2090"/>
                    <a:pt x="5858" y="2079"/>
                  </a:cubicBezTo>
                  <a:lnTo>
                    <a:pt x="5740" y="1276"/>
                  </a:lnTo>
                  <a:lnTo>
                    <a:pt x="5794" y="1265"/>
                  </a:lnTo>
                  <a:cubicBezTo>
                    <a:pt x="5858" y="1255"/>
                    <a:pt x="5911" y="1255"/>
                    <a:pt x="5965" y="1243"/>
                  </a:cubicBezTo>
                  <a:close/>
                  <a:moveTo>
                    <a:pt x="5612" y="2796"/>
                  </a:moveTo>
                  <a:lnTo>
                    <a:pt x="5612" y="2796"/>
                  </a:lnTo>
                  <a:cubicBezTo>
                    <a:pt x="5708" y="2807"/>
                    <a:pt x="5794" y="2861"/>
                    <a:pt x="5847" y="2946"/>
                  </a:cubicBezTo>
                  <a:cubicBezTo>
                    <a:pt x="5911" y="3042"/>
                    <a:pt x="5923" y="3171"/>
                    <a:pt x="5869" y="3289"/>
                  </a:cubicBezTo>
                  <a:cubicBezTo>
                    <a:pt x="5826" y="3364"/>
                    <a:pt x="5773" y="3439"/>
                    <a:pt x="5730" y="3513"/>
                  </a:cubicBezTo>
                  <a:cubicBezTo>
                    <a:pt x="5708" y="3535"/>
                    <a:pt x="5697" y="3567"/>
                    <a:pt x="5676" y="3589"/>
                  </a:cubicBezTo>
                  <a:cubicBezTo>
                    <a:pt x="5719" y="3321"/>
                    <a:pt x="5697" y="3053"/>
                    <a:pt x="5612" y="2796"/>
                  </a:cubicBezTo>
                  <a:close/>
                  <a:moveTo>
                    <a:pt x="826" y="3449"/>
                  </a:moveTo>
                  <a:cubicBezTo>
                    <a:pt x="847" y="3503"/>
                    <a:pt x="857" y="3546"/>
                    <a:pt x="869" y="3599"/>
                  </a:cubicBezTo>
                  <a:cubicBezTo>
                    <a:pt x="869" y="3632"/>
                    <a:pt x="879" y="3653"/>
                    <a:pt x="879" y="3685"/>
                  </a:cubicBezTo>
                  <a:cubicBezTo>
                    <a:pt x="890" y="3696"/>
                    <a:pt x="890" y="3696"/>
                    <a:pt x="879" y="3696"/>
                  </a:cubicBezTo>
                  <a:cubicBezTo>
                    <a:pt x="879" y="3706"/>
                    <a:pt x="879" y="3706"/>
                    <a:pt x="857" y="3717"/>
                  </a:cubicBezTo>
                  <a:cubicBezTo>
                    <a:pt x="836" y="3717"/>
                    <a:pt x="804" y="3717"/>
                    <a:pt x="783" y="3728"/>
                  </a:cubicBezTo>
                  <a:lnTo>
                    <a:pt x="761" y="3728"/>
                  </a:lnTo>
                  <a:cubicBezTo>
                    <a:pt x="740" y="3663"/>
                    <a:pt x="729" y="3599"/>
                    <a:pt x="719" y="3525"/>
                  </a:cubicBezTo>
                  <a:cubicBezTo>
                    <a:pt x="707" y="3513"/>
                    <a:pt x="707" y="3503"/>
                    <a:pt x="707" y="3482"/>
                  </a:cubicBezTo>
                  <a:lnTo>
                    <a:pt x="826" y="3449"/>
                  </a:lnTo>
                  <a:close/>
                  <a:moveTo>
                    <a:pt x="6076" y="2189"/>
                  </a:moveTo>
                  <a:cubicBezTo>
                    <a:pt x="6090" y="2189"/>
                    <a:pt x="6100" y="2192"/>
                    <a:pt x="6104" y="2197"/>
                  </a:cubicBezTo>
                  <a:cubicBezTo>
                    <a:pt x="6126" y="2207"/>
                    <a:pt x="6126" y="2250"/>
                    <a:pt x="6147" y="2314"/>
                  </a:cubicBezTo>
                  <a:cubicBezTo>
                    <a:pt x="6201" y="2604"/>
                    <a:pt x="6180" y="2904"/>
                    <a:pt x="6147" y="3182"/>
                  </a:cubicBezTo>
                  <a:cubicBezTo>
                    <a:pt x="6126" y="3375"/>
                    <a:pt x="6051" y="3525"/>
                    <a:pt x="5923" y="3653"/>
                  </a:cubicBezTo>
                  <a:cubicBezTo>
                    <a:pt x="5794" y="3782"/>
                    <a:pt x="5644" y="3953"/>
                    <a:pt x="5601" y="4188"/>
                  </a:cubicBezTo>
                  <a:cubicBezTo>
                    <a:pt x="5580" y="4103"/>
                    <a:pt x="5580" y="4017"/>
                    <a:pt x="5623" y="3931"/>
                  </a:cubicBezTo>
                  <a:lnTo>
                    <a:pt x="5644" y="3877"/>
                  </a:lnTo>
                  <a:cubicBezTo>
                    <a:pt x="5697" y="3760"/>
                    <a:pt x="5761" y="3642"/>
                    <a:pt x="5837" y="3535"/>
                  </a:cubicBezTo>
                  <a:cubicBezTo>
                    <a:pt x="6018" y="3310"/>
                    <a:pt x="6083" y="3032"/>
                    <a:pt x="6030" y="2689"/>
                  </a:cubicBezTo>
                  <a:lnTo>
                    <a:pt x="5997" y="2336"/>
                  </a:lnTo>
                  <a:lnTo>
                    <a:pt x="5997" y="2207"/>
                  </a:lnTo>
                  <a:cubicBezTo>
                    <a:pt x="6028" y="2195"/>
                    <a:pt x="6056" y="2189"/>
                    <a:pt x="6076" y="2189"/>
                  </a:cubicBezTo>
                  <a:close/>
                  <a:moveTo>
                    <a:pt x="5965" y="3770"/>
                  </a:moveTo>
                  <a:lnTo>
                    <a:pt x="5965" y="3889"/>
                  </a:lnTo>
                  <a:cubicBezTo>
                    <a:pt x="5965" y="4103"/>
                    <a:pt x="5965" y="4338"/>
                    <a:pt x="5987" y="4563"/>
                  </a:cubicBezTo>
                  <a:lnTo>
                    <a:pt x="5954" y="4531"/>
                  </a:lnTo>
                  <a:cubicBezTo>
                    <a:pt x="5869" y="4467"/>
                    <a:pt x="5804" y="4413"/>
                    <a:pt x="5740" y="4338"/>
                  </a:cubicBezTo>
                  <a:cubicBezTo>
                    <a:pt x="5708" y="4284"/>
                    <a:pt x="5708" y="4231"/>
                    <a:pt x="5719" y="4188"/>
                  </a:cubicBezTo>
                  <a:cubicBezTo>
                    <a:pt x="5751" y="4017"/>
                    <a:pt x="5858" y="3889"/>
                    <a:pt x="5965" y="3770"/>
                  </a:cubicBezTo>
                  <a:close/>
                  <a:moveTo>
                    <a:pt x="4660" y="116"/>
                  </a:moveTo>
                  <a:cubicBezTo>
                    <a:pt x="4706" y="116"/>
                    <a:pt x="4752" y="117"/>
                    <a:pt x="4798" y="120"/>
                  </a:cubicBezTo>
                  <a:cubicBezTo>
                    <a:pt x="5033" y="130"/>
                    <a:pt x="5194" y="227"/>
                    <a:pt x="5312" y="430"/>
                  </a:cubicBezTo>
                  <a:cubicBezTo>
                    <a:pt x="5419" y="612"/>
                    <a:pt x="5483" y="815"/>
                    <a:pt x="5537" y="1008"/>
                  </a:cubicBezTo>
                  <a:cubicBezTo>
                    <a:pt x="5547" y="1062"/>
                    <a:pt x="5569" y="1126"/>
                    <a:pt x="5580" y="1179"/>
                  </a:cubicBezTo>
                  <a:cubicBezTo>
                    <a:pt x="5612" y="1276"/>
                    <a:pt x="5644" y="1383"/>
                    <a:pt x="5666" y="1490"/>
                  </a:cubicBezTo>
                  <a:cubicBezTo>
                    <a:pt x="5662" y="1494"/>
                    <a:pt x="5659" y="1495"/>
                    <a:pt x="5657" y="1495"/>
                  </a:cubicBezTo>
                  <a:cubicBezTo>
                    <a:pt x="5653" y="1495"/>
                    <a:pt x="5651" y="1490"/>
                    <a:pt x="5644" y="1490"/>
                  </a:cubicBezTo>
                  <a:cubicBezTo>
                    <a:pt x="5633" y="1490"/>
                    <a:pt x="5601" y="1490"/>
                    <a:pt x="5590" y="1522"/>
                  </a:cubicBezTo>
                  <a:lnTo>
                    <a:pt x="5580" y="1543"/>
                  </a:lnTo>
                  <a:lnTo>
                    <a:pt x="5601" y="1554"/>
                  </a:lnTo>
                  <a:cubicBezTo>
                    <a:pt x="5654" y="1597"/>
                    <a:pt x="5708" y="1629"/>
                    <a:pt x="5697" y="1693"/>
                  </a:cubicBezTo>
                  <a:cubicBezTo>
                    <a:pt x="5591" y="1648"/>
                    <a:pt x="5484" y="1631"/>
                    <a:pt x="5378" y="1631"/>
                  </a:cubicBezTo>
                  <a:cubicBezTo>
                    <a:pt x="5207" y="1631"/>
                    <a:pt x="5038" y="1675"/>
                    <a:pt x="4873" y="1715"/>
                  </a:cubicBezTo>
                  <a:lnTo>
                    <a:pt x="4841" y="1715"/>
                  </a:lnTo>
                  <a:lnTo>
                    <a:pt x="4852" y="1757"/>
                  </a:lnTo>
                  <a:lnTo>
                    <a:pt x="4969" y="1747"/>
                  </a:lnTo>
                  <a:cubicBezTo>
                    <a:pt x="5066" y="1736"/>
                    <a:pt x="5152" y="1736"/>
                    <a:pt x="5248" y="1726"/>
                  </a:cubicBezTo>
                  <a:lnTo>
                    <a:pt x="5419" y="1726"/>
                  </a:lnTo>
                  <a:cubicBezTo>
                    <a:pt x="5644" y="1726"/>
                    <a:pt x="5708" y="1790"/>
                    <a:pt x="5751" y="2014"/>
                  </a:cubicBezTo>
                  <a:cubicBezTo>
                    <a:pt x="5751" y="2047"/>
                    <a:pt x="5751" y="2079"/>
                    <a:pt x="5761" y="2111"/>
                  </a:cubicBezTo>
                  <a:cubicBezTo>
                    <a:pt x="5761" y="2175"/>
                    <a:pt x="5773" y="2240"/>
                    <a:pt x="5794" y="2304"/>
                  </a:cubicBezTo>
                  <a:lnTo>
                    <a:pt x="5804" y="2325"/>
                  </a:lnTo>
                  <a:lnTo>
                    <a:pt x="5826" y="2325"/>
                  </a:lnTo>
                  <a:cubicBezTo>
                    <a:pt x="5880" y="2304"/>
                    <a:pt x="5880" y="2261"/>
                    <a:pt x="5880" y="2229"/>
                  </a:cubicBezTo>
                  <a:lnTo>
                    <a:pt x="5880" y="2207"/>
                  </a:lnTo>
                  <a:cubicBezTo>
                    <a:pt x="5890" y="2197"/>
                    <a:pt x="5911" y="2197"/>
                    <a:pt x="5911" y="2197"/>
                  </a:cubicBezTo>
                  <a:cubicBezTo>
                    <a:pt x="5923" y="2197"/>
                    <a:pt x="5923" y="2207"/>
                    <a:pt x="5923" y="2229"/>
                  </a:cubicBezTo>
                  <a:cubicBezTo>
                    <a:pt x="5944" y="2390"/>
                    <a:pt x="5944" y="2550"/>
                    <a:pt x="5944" y="2732"/>
                  </a:cubicBezTo>
                  <a:lnTo>
                    <a:pt x="5944" y="2882"/>
                  </a:lnTo>
                  <a:cubicBezTo>
                    <a:pt x="5783" y="2707"/>
                    <a:pt x="5596" y="2656"/>
                    <a:pt x="5410" y="2656"/>
                  </a:cubicBezTo>
                  <a:cubicBezTo>
                    <a:pt x="5311" y="2656"/>
                    <a:pt x="5213" y="2671"/>
                    <a:pt x="5119" y="2689"/>
                  </a:cubicBezTo>
                  <a:cubicBezTo>
                    <a:pt x="4616" y="2764"/>
                    <a:pt x="4155" y="2946"/>
                    <a:pt x="3738" y="3214"/>
                  </a:cubicBezTo>
                  <a:cubicBezTo>
                    <a:pt x="3192" y="3578"/>
                    <a:pt x="2549" y="3996"/>
                    <a:pt x="1864" y="4327"/>
                  </a:cubicBezTo>
                  <a:cubicBezTo>
                    <a:pt x="1714" y="4403"/>
                    <a:pt x="1564" y="4477"/>
                    <a:pt x="1414" y="4541"/>
                  </a:cubicBezTo>
                  <a:lnTo>
                    <a:pt x="1329" y="4584"/>
                  </a:lnTo>
                  <a:cubicBezTo>
                    <a:pt x="1286" y="4606"/>
                    <a:pt x="1243" y="4627"/>
                    <a:pt x="1200" y="4627"/>
                  </a:cubicBezTo>
                  <a:lnTo>
                    <a:pt x="1061" y="3996"/>
                  </a:lnTo>
                  <a:cubicBezTo>
                    <a:pt x="1168" y="3974"/>
                    <a:pt x="1264" y="3931"/>
                    <a:pt x="1350" y="3867"/>
                  </a:cubicBezTo>
                  <a:lnTo>
                    <a:pt x="1371" y="3856"/>
                  </a:lnTo>
                  <a:lnTo>
                    <a:pt x="1340" y="3803"/>
                  </a:lnTo>
                  <a:lnTo>
                    <a:pt x="1050" y="3910"/>
                  </a:lnTo>
                  <a:cubicBezTo>
                    <a:pt x="1040" y="3889"/>
                    <a:pt x="1029" y="3856"/>
                    <a:pt x="1029" y="3824"/>
                  </a:cubicBezTo>
                  <a:cubicBezTo>
                    <a:pt x="1018" y="3803"/>
                    <a:pt x="1018" y="3782"/>
                    <a:pt x="1007" y="3760"/>
                  </a:cubicBezTo>
                  <a:cubicBezTo>
                    <a:pt x="1233" y="3696"/>
                    <a:pt x="1490" y="3610"/>
                    <a:pt x="1714" y="3492"/>
                  </a:cubicBezTo>
                  <a:cubicBezTo>
                    <a:pt x="1757" y="3460"/>
                    <a:pt x="1811" y="3439"/>
                    <a:pt x="1854" y="3417"/>
                  </a:cubicBezTo>
                  <a:cubicBezTo>
                    <a:pt x="2035" y="3321"/>
                    <a:pt x="2218" y="3225"/>
                    <a:pt x="2368" y="3085"/>
                  </a:cubicBezTo>
                  <a:lnTo>
                    <a:pt x="2464" y="2999"/>
                  </a:lnTo>
                  <a:lnTo>
                    <a:pt x="2346" y="3053"/>
                  </a:lnTo>
                  <a:cubicBezTo>
                    <a:pt x="2196" y="3118"/>
                    <a:pt x="2057" y="3203"/>
                    <a:pt x="1918" y="3268"/>
                  </a:cubicBezTo>
                  <a:cubicBezTo>
                    <a:pt x="1628" y="3428"/>
                    <a:pt x="1318" y="3589"/>
                    <a:pt x="997" y="3674"/>
                  </a:cubicBezTo>
                  <a:cubicBezTo>
                    <a:pt x="911" y="3428"/>
                    <a:pt x="911" y="3428"/>
                    <a:pt x="1147" y="3332"/>
                  </a:cubicBezTo>
                  <a:lnTo>
                    <a:pt x="1157" y="3332"/>
                  </a:lnTo>
                  <a:cubicBezTo>
                    <a:pt x="1414" y="3225"/>
                    <a:pt x="1661" y="3085"/>
                    <a:pt x="1907" y="2957"/>
                  </a:cubicBezTo>
                  <a:cubicBezTo>
                    <a:pt x="1982" y="2914"/>
                    <a:pt x="2068" y="2861"/>
                    <a:pt x="2153" y="2818"/>
                  </a:cubicBezTo>
                  <a:cubicBezTo>
                    <a:pt x="2410" y="2678"/>
                    <a:pt x="2656" y="2539"/>
                    <a:pt x="2913" y="2400"/>
                  </a:cubicBezTo>
                  <a:cubicBezTo>
                    <a:pt x="3117" y="2293"/>
                    <a:pt x="3310" y="2186"/>
                    <a:pt x="3513" y="2079"/>
                  </a:cubicBezTo>
                  <a:lnTo>
                    <a:pt x="3770" y="1950"/>
                  </a:lnTo>
                  <a:cubicBezTo>
                    <a:pt x="3834" y="1918"/>
                    <a:pt x="3898" y="1886"/>
                    <a:pt x="3963" y="1843"/>
                  </a:cubicBezTo>
                  <a:cubicBezTo>
                    <a:pt x="4348" y="1650"/>
                    <a:pt x="4745" y="1533"/>
                    <a:pt x="5152" y="1500"/>
                  </a:cubicBezTo>
                  <a:cubicBezTo>
                    <a:pt x="5179" y="1497"/>
                    <a:pt x="5207" y="1496"/>
                    <a:pt x="5235" y="1496"/>
                  </a:cubicBezTo>
                  <a:cubicBezTo>
                    <a:pt x="5302" y="1496"/>
                    <a:pt x="5366" y="1504"/>
                    <a:pt x="5419" y="1512"/>
                  </a:cubicBezTo>
                  <a:lnTo>
                    <a:pt x="5430" y="1522"/>
                  </a:lnTo>
                  <a:cubicBezTo>
                    <a:pt x="5443" y="1522"/>
                    <a:pt x="5458" y="1524"/>
                    <a:pt x="5473" y="1524"/>
                  </a:cubicBezTo>
                  <a:cubicBezTo>
                    <a:pt x="5496" y="1524"/>
                    <a:pt x="5522" y="1520"/>
                    <a:pt x="5547" y="1500"/>
                  </a:cubicBezTo>
                  <a:lnTo>
                    <a:pt x="5569" y="1490"/>
                  </a:lnTo>
                  <a:lnTo>
                    <a:pt x="5547" y="1469"/>
                  </a:lnTo>
                  <a:cubicBezTo>
                    <a:pt x="5517" y="1430"/>
                    <a:pt x="5476" y="1425"/>
                    <a:pt x="5439" y="1425"/>
                  </a:cubicBezTo>
                  <a:cubicBezTo>
                    <a:pt x="5424" y="1425"/>
                    <a:pt x="5410" y="1426"/>
                    <a:pt x="5397" y="1426"/>
                  </a:cubicBezTo>
                  <a:lnTo>
                    <a:pt x="5376" y="1426"/>
                  </a:lnTo>
                  <a:cubicBezTo>
                    <a:pt x="5301" y="1436"/>
                    <a:pt x="5226" y="1436"/>
                    <a:pt x="5162" y="1436"/>
                  </a:cubicBezTo>
                  <a:cubicBezTo>
                    <a:pt x="5130" y="1436"/>
                    <a:pt x="5098" y="1426"/>
                    <a:pt x="5066" y="1426"/>
                  </a:cubicBezTo>
                  <a:cubicBezTo>
                    <a:pt x="4723" y="1426"/>
                    <a:pt x="4391" y="1522"/>
                    <a:pt x="4005" y="1715"/>
                  </a:cubicBezTo>
                  <a:cubicBezTo>
                    <a:pt x="3588" y="1929"/>
                    <a:pt x="3170" y="2154"/>
                    <a:pt x="2763" y="2368"/>
                  </a:cubicBezTo>
                  <a:lnTo>
                    <a:pt x="2453" y="2539"/>
                  </a:lnTo>
                  <a:cubicBezTo>
                    <a:pt x="2207" y="2657"/>
                    <a:pt x="1971" y="2796"/>
                    <a:pt x="1735" y="2925"/>
                  </a:cubicBezTo>
                  <a:lnTo>
                    <a:pt x="1597" y="3011"/>
                  </a:lnTo>
                  <a:cubicBezTo>
                    <a:pt x="1340" y="3149"/>
                    <a:pt x="1061" y="3256"/>
                    <a:pt x="783" y="3353"/>
                  </a:cubicBezTo>
                  <a:lnTo>
                    <a:pt x="761" y="3364"/>
                  </a:lnTo>
                  <a:cubicBezTo>
                    <a:pt x="740" y="3375"/>
                    <a:pt x="719" y="3375"/>
                    <a:pt x="697" y="3385"/>
                  </a:cubicBezTo>
                  <a:lnTo>
                    <a:pt x="686" y="3385"/>
                  </a:lnTo>
                  <a:lnTo>
                    <a:pt x="365" y="1929"/>
                  </a:lnTo>
                  <a:lnTo>
                    <a:pt x="493" y="1907"/>
                  </a:lnTo>
                  <a:cubicBezTo>
                    <a:pt x="515" y="1950"/>
                    <a:pt x="526" y="2004"/>
                    <a:pt x="536" y="2047"/>
                  </a:cubicBezTo>
                  <a:cubicBezTo>
                    <a:pt x="547" y="2121"/>
                    <a:pt x="569" y="2207"/>
                    <a:pt x="600" y="2282"/>
                  </a:cubicBezTo>
                  <a:lnTo>
                    <a:pt x="612" y="2293"/>
                  </a:lnTo>
                  <a:lnTo>
                    <a:pt x="633" y="2282"/>
                  </a:lnTo>
                  <a:cubicBezTo>
                    <a:pt x="686" y="2250"/>
                    <a:pt x="676" y="2207"/>
                    <a:pt x="665" y="2175"/>
                  </a:cubicBezTo>
                  <a:lnTo>
                    <a:pt x="665" y="2164"/>
                  </a:lnTo>
                  <a:cubicBezTo>
                    <a:pt x="654" y="2079"/>
                    <a:pt x="633" y="2004"/>
                    <a:pt x="612" y="1918"/>
                  </a:cubicBezTo>
                  <a:lnTo>
                    <a:pt x="612" y="1907"/>
                  </a:lnTo>
                  <a:cubicBezTo>
                    <a:pt x="600" y="1876"/>
                    <a:pt x="600" y="1864"/>
                    <a:pt x="633" y="1843"/>
                  </a:cubicBezTo>
                  <a:cubicBezTo>
                    <a:pt x="869" y="1747"/>
                    <a:pt x="1083" y="1607"/>
                    <a:pt x="1286" y="1469"/>
                  </a:cubicBezTo>
                  <a:lnTo>
                    <a:pt x="1543" y="1308"/>
                  </a:lnTo>
                  <a:cubicBezTo>
                    <a:pt x="2132" y="933"/>
                    <a:pt x="2678" y="612"/>
                    <a:pt x="3288" y="387"/>
                  </a:cubicBezTo>
                  <a:cubicBezTo>
                    <a:pt x="3799" y="204"/>
                    <a:pt x="4241" y="116"/>
                    <a:pt x="4660" y="116"/>
                  </a:cubicBezTo>
                  <a:close/>
                  <a:moveTo>
                    <a:pt x="887" y="3788"/>
                  </a:moveTo>
                  <a:cubicBezTo>
                    <a:pt x="893" y="3788"/>
                    <a:pt x="897" y="3789"/>
                    <a:pt x="900" y="3792"/>
                  </a:cubicBezTo>
                  <a:cubicBezTo>
                    <a:pt x="911" y="3803"/>
                    <a:pt x="922" y="3835"/>
                    <a:pt x="933" y="3899"/>
                  </a:cubicBezTo>
                  <a:lnTo>
                    <a:pt x="1029" y="4349"/>
                  </a:lnTo>
                  <a:lnTo>
                    <a:pt x="1072" y="4574"/>
                  </a:lnTo>
                  <a:cubicBezTo>
                    <a:pt x="1072" y="4584"/>
                    <a:pt x="1083" y="4584"/>
                    <a:pt x="1083" y="4595"/>
                  </a:cubicBezTo>
                  <a:cubicBezTo>
                    <a:pt x="1083" y="4606"/>
                    <a:pt x="1093" y="4627"/>
                    <a:pt x="1083" y="4648"/>
                  </a:cubicBezTo>
                  <a:cubicBezTo>
                    <a:pt x="1050" y="4660"/>
                    <a:pt x="1007" y="4670"/>
                    <a:pt x="954" y="4670"/>
                  </a:cubicBezTo>
                  <a:lnTo>
                    <a:pt x="772" y="3813"/>
                  </a:lnTo>
                  <a:lnTo>
                    <a:pt x="793" y="3813"/>
                  </a:lnTo>
                  <a:cubicBezTo>
                    <a:pt x="840" y="3798"/>
                    <a:pt x="870" y="3788"/>
                    <a:pt x="887" y="3788"/>
                  </a:cubicBezTo>
                  <a:close/>
                  <a:moveTo>
                    <a:pt x="5837" y="4638"/>
                  </a:moveTo>
                  <a:cubicBezTo>
                    <a:pt x="5976" y="4734"/>
                    <a:pt x="6072" y="4874"/>
                    <a:pt x="6115" y="5012"/>
                  </a:cubicBezTo>
                  <a:cubicBezTo>
                    <a:pt x="6147" y="5162"/>
                    <a:pt x="6115" y="5312"/>
                    <a:pt x="6030" y="5452"/>
                  </a:cubicBezTo>
                  <a:cubicBezTo>
                    <a:pt x="5976" y="5548"/>
                    <a:pt x="5880" y="5569"/>
                    <a:pt x="5761" y="5591"/>
                  </a:cubicBezTo>
                  <a:cubicBezTo>
                    <a:pt x="5717" y="5597"/>
                    <a:pt x="5671" y="5599"/>
                    <a:pt x="5625" y="5599"/>
                  </a:cubicBezTo>
                  <a:cubicBezTo>
                    <a:pt x="5505" y="5599"/>
                    <a:pt x="5382" y="5582"/>
                    <a:pt x="5259" y="5559"/>
                  </a:cubicBezTo>
                  <a:cubicBezTo>
                    <a:pt x="5216" y="5559"/>
                    <a:pt x="5162" y="5548"/>
                    <a:pt x="5119" y="5538"/>
                  </a:cubicBezTo>
                  <a:cubicBezTo>
                    <a:pt x="5002" y="5526"/>
                    <a:pt x="4883" y="5526"/>
                    <a:pt x="4776" y="5526"/>
                  </a:cubicBezTo>
                  <a:lnTo>
                    <a:pt x="4616" y="5526"/>
                  </a:lnTo>
                  <a:cubicBezTo>
                    <a:pt x="4552" y="5526"/>
                    <a:pt x="4498" y="5548"/>
                    <a:pt x="4423" y="5580"/>
                  </a:cubicBezTo>
                  <a:lnTo>
                    <a:pt x="4423" y="5559"/>
                  </a:lnTo>
                  <a:lnTo>
                    <a:pt x="4423" y="5473"/>
                  </a:lnTo>
                  <a:cubicBezTo>
                    <a:pt x="4423" y="5398"/>
                    <a:pt x="4466" y="5355"/>
                    <a:pt x="4552" y="5345"/>
                  </a:cubicBezTo>
                  <a:cubicBezTo>
                    <a:pt x="4680" y="5345"/>
                    <a:pt x="4819" y="5355"/>
                    <a:pt x="4937" y="5377"/>
                  </a:cubicBezTo>
                  <a:cubicBezTo>
                    <a:pt x="5014" y="5388"/>
                    <a:pt x="5087" y="5394"/>
                    <a:pt x="5156" y="5394"/>
                  </a:cubicBezTo>
                  <a:cubicBezTo>
                    <a:pt x="5281" y="5394"/>
                    <a:pt x="5395" y="5375"/>
                    <a:pt x="5505" y="5334"/>
                  </a:cubicBezTo>
                  <a:cubicBezTo>
                    <a:pt x="5815" y="5205"/>
                    <a:pt x="5933" y="4970"/>
                    <a:pt x="5837" y="4648"/>
                  </a:cubicBezTo>
                  <a:lnTo>
                    <a:pt x="5837" y="4638"/>
                  </a:lnTo>
                  <a:close/>
                  <a:moveTo>
                    <a:pt x="4616" y="5645"/>
                  </a:moveTo>
                  <a:lnTo>
                    <a:pt x="4584" y="5902"/>
                  </a:lnTo>
                  <a:cubicBezTo>
                    <a:pt x="4562" y="5859"/>
                    <a:pt x="4541" y="5826"/>
                    <a:pt x="4531" y="5795"/>
                  </a:cubicBezTo>
                  <a:lnTo>
                    <a:pt x="4519" y="5783"/>
                  </a:lnTo>
                  <a:cubicBezTo>
                    <a:pt x="4498" y="5719"/>
                    <a:pt x="4488" y="5687"/>
                    <a:pt x="4509" y="5666"/>
                  </a:cubicBezTo>
                  <a:cubicBezTo>
                    <a:pt x="4519" y="5645"/>
                    <a:pt x="4541" y="5645"/>
                    <a:pt x="4595" y="5645"/>
                  </a:cubicBezTo>
                  <a:close/>
                  <a:moveTo>
                    <a:pt x="4509" y="5987"/>
                  </a:moveTo>
                  <a:lnTo>
                    <a:pt x="4509" y="5998"/>
                  </a:lnTo>
                  <a:cubicBezTo>
                    <a:pt x="4562" y="6083"/>
                    <a:pt x="4584" y="6147"/>
                    <a:pt x="4562" y="6180"/>
                  </a:cubicBezTo>
                  <a:cubicBezTo>
                    <a:pt x="4541" y="6201"/>
                    <a:pt x="4488" y="6223"/>
                    <a:pt x="4381" y="6223"/>
                  </a:cubicBezTo>
                  <a:cubicBezTo>
                    <a:pt x="4353" y="6225"/>
                    <a:pt x="4325" y="6225"/>
                    <a:pt x="4298" y="6225"/>
                  </a:cubicBezTo>
                  <a:cubicBezTo>
                    <a:pt x="4165" y="6225"/>
                    <a:pt x="4034" y="6206"/>
                    <a:pt x="3910" y="6180"/>
                  </a:cubicBezTo>
                  <a:cubicBezTo>
                    <a:pt x="3845" y="6180"/>
                    <a:pt x="3781" y="6169"/>
                    <a:pt x="3706" y="6159"/>
                  </a:cubicBezTo>
                  <a:cubicBezTo>
                    <a:pt x="3630" y="6151"/>
                    <a:pt x="3554" y="6143"/>
                    <a:pt x="3482" y="6143"/>
                  </a:cubicBezTo>
                  <a:cubicBezTo>
                    <a:pt x="3452" y="6143"/>
                    <a:pt x="3423" y="6145"/>
                    <a:pt x="3396" y="6147"/>
                  </a:cubicBezTo>
                  <a:cubicBezTo>
                    <a:pt x="3267" y="6147"/>
                    <a:pt x="3170" y="6180"/>
                    <a:pt x="3096" y="6244"/>
                  </a:cubicBezTo>
                  <a:cubicBezTo>
                    <a:pt x="3063" y="6201"/>
                    <a:pt x="3053" y="6159"/>
                    <a:pt x="3063" y="6116"/>
                  </a:cubicBezTo>
                  <a:cubicBezTo>
                    <a:pt x="3074" y="6073"/>
                    <a:pt x="3106" y="6040"/>
                    <a:pt x="3149" y="6019"/>
                  </a:cubicBezTo>
                  <a:cubicBezTo>
                    <a:pt x="3213" y="5998"/>
                    <a:pt x="3277" y="5987"/>
                    <a:pt x="3342" y="5987"/>
                  </a:cubicBezTo>
                  <a:cubicBezTo>
                    <a:pt x="3417" y="5987"/>
                    <a:pt x="3481" y="5998"/>
                    <a:pt x="3556" y="6009"/>
                  </a:cubicBezTo>
                  <a:cubicBezTo>
                    <a:pt x="3599" y="6009"/>
                    <a:pt x="3653" y="6019"/>
                    <a:pt x="3706" y="6019"/>
                  </a:cubicBezTo>
                  <a:cubicBezTo>
                    <a:pt x="3760" y="6030"/>
                    <a:pt x="3824" y="6030"/>
                    <a:pt x="3888" y="6040"/>
                  </a:cubicBezTo>
                  <a:cubicBezTo>
                    <a:pt x="3989" y="6056"/>
                    <a:pt x="4097" y="6066"/>
                    <a:pt x="4202" y="6066"/>
                  </a:cubicBezTo>
                  <a:cubicBezTo>
                    <a:pt x="4240" y="6066"/>
                    <a:pt x="4279" y="6065"/>
                    <a:pt x="4316" y="6062"/>
                  </a:cubicBezTo>
                  <a:lnTo>
                    <a:pt x="4327" y="6062"/>
                  </a:lnTo>
                  <a:cubicBezTo>
                    <a:pt x="4391" y="6052"/>
                    <a:pt x="4455" y="6040"/>
                    <a:pt x="4509" y="5987"/>
                  </a:cubicBezTo>
                  <a:close/>
                  <a:moveTo>
                    <a:pt x="3203" y="6309"/>
                  </a:moveTo>
                  <a:lnTo>
                    <a:pt x="3203" y="6416"/>
                  </a:lnTo>
                  <a:cubicBezTo>
                    <a:pt x="3170" y="6404"/>
                    <a:pt x="3149" y="6383"/>
                    <a:pt x="3149" y="6351"/>
                  </a:cubicBezTo>
                  <a:cubicBezTo>
                    <a:pt x="3149" y="6340"/>
                    <a:pt x="3160" y="6319"/>
                    <a:pt x="3203" y="6309"/>
                  </a:cubicBezTo>
                  <a:close/>
                  <a:moveTo>
                    <a:pt x="3149" y="6512"/>
                  </a:moveTo>
                  <a:lnTo>
                    <a:pt x="3160" y="6523"/>
                  </a:lnTo>
                  <a:cubicBezTo>
                    <a:pt x="3170" y="6533"/>
                    <a:pt x="3181" y="6544"/>
                    <a:pt x="3192" y="6544"/>
                  </a:cubicBezTo>
                  <a:cubicBezTo>
                    <a:pt x="3234" y="6587"/>
                    <a:pt x="3256" y="6630"/>
                    <a:pt x="3246" y="6661"/>
                  </a:cubicBezTo>
                  <a:cubicBezTo>
                    <a:pt x="3234" y="6704"/>
                    <a:pt x="3203" y="6726"/>
                    <a:pt x="3149" y="6747"/>
                  </a:cubicBezTo>
                  <a:cubicBezTo>
                    <a:pt x="3095" y="6763"/>
                    <a:pt x="3042" y="6769"/>
                    <a:pt x="2990" y="6769"/>
                  </a:cubicBezTo>
                  <a:cubicBezTo>
                    <a:pt x="2937" y="6769"/>
                    <a:pt x="2887" y="6763"/>
                    <a:pt x="2839" y="6758"/>
                  </a:cubicBezTo>
                  <a:cubicBezTo>
                    <a:pt x="2689" y="6726"/>
                    <a:pt x="2549" y="6715"/>
                    <a:pt x="2399" y="6715"/>
                  </a:cubicBezTo>
                  <a:cubicBezTo>
                    <a:pt x="2325" y="6715"/>
                    <a:pt x="2239" y="6715"/>
                    <a:pt x="2153" y="6726"/>
                  </a:cubicBezTo>
                  <a:cubicBezTo>
                    <a:pt x="2185" y="6704"/>
                    <a:pt x="2228" y="6694"/>
                    <a:pt x="2271" y="6694"/>
                  </a:cubicBezTo>
                  <a:cubicBezTo>
                    <a:pt x="2359" y="6673"/>
                    <a:pt x="2447" y="6666"/>
                    <a:pt x="2535" y="6666"/>
                  </a:cubicBezTo>
                  <a:cubicBezTo>
                    <a:pt x="2586" y="6666"/>
                    <a:pt x="2637" y="6668"/>
                    <a:pt x="2689" y="6673"/>
                  </a:cubicBezTo>
                  <a:lnTo>
                    <a:pt x="2828" y="6673"/>
                  </a:lnTo>
                  <a:cubicBezTo>
                    <a:pt x="2935" y="6673"/>
                    <a:pt x="3063" y="6651"/>
                    <a:pt x="3149" y="6512"/>
                  </a:cubicBezTo>
                  <a:close/>
                  <a:moveTo>
                    <a:pt x="1082" y="4773"/>
                  </a:moveTo>
                  <a:cubicBezTo>
                    <a:pt x="1091" y="4773"/>
                    <a:pt x="1098" y="4774"/>
                    <a:pt x="1104" y="4777"/>
                  </a:cubicBezTo>
                  <a:cubicBezTo>
                    <a:pt x="1126" y="4777"/>
                    <a:pt x="1126" y="4820"/>
                    <a:pt x="1147" y="4884"/>
                  </a:cubicBezTo>
                  <a:cubicBezTo>
                    <a:pt x="1329" y="5719"/>
                    <a:pt x="1500" y="6554"/>
                    <a:pt x="1682" y="7390"/>
                  </a:cubicBezTo>
                  <a:cubicBezTo>
                    <a:pt x="1693" y="7422"/>
                    <a:pt x="1693" y="7444"/>
                    <a:pt x="1693" y="7475"/>
                  </a:cubicBezTo>
                  <a:lnTo>
                    <a:pt x="1704" y="7486"/>
                  </a:lnTo>
                  <a:cubicBezTo>
                    <a:pt x="1607" y="7486"/>
                    <a:pt x="1543" y="7432"/>
                    <a:pt x="1521" y="7358"/>
                  </a:cubicBezTo>
                  <a:cubicBezTo>
                    <a:pt x="1350" y="6533"/>
                    <a:pt x="1168" y="5698"/>
                    <a:pt x="997" y="4863"/>
                  </a:cubicBezTo>
                  <a:lnTo>
                    <a:pt x="986" y="4831"/>
                  </a:lnTo>
                  <a:lnTo>
                    <a:pt x="986" y="4788"/>
                  </a:lnTo>
                  <a:cubicBezTo>
                    <a:pt x="1031" y="4780"/>
                    <a:pt x="1061" y="4773"/>
                    <a:pt x="1082" y="4773"/>
                  </a:cubicBezTo>
                  <a:close/>
                  <a:moveTo>
                    <a:pt x="4699" y="1"/>
                  </a:moveTo>
                  <a:cubicBezTo>
                    <a:pt x="4164" y="1"/>
                    <a:pt x="3614" y="120"/>
                    <a:pt x="2967" y="398"/>
                  </a:cubicBezTo>
                  <a:cubicBezTo>
                    <a:pt x="2303" y="676"/>
                    <a:pt x="1704" y="1062"/>
                    <a:pt x="1157" y="1436"/>
                  </a:cubicBezTo>
                  <a:cubicBezTo>
                    <a:pt x="976" y="1554"/>
                    <a:pt x="793" y="1683"/>
                    <a:pt x="579" y="1769"/>
                  </a:cubicBezTo>
                  <a:lnTo>
                    <a:pt x="569" y="1736"/>
                  </a:lnTo>
                  <a:cubicBezTo>
                    <a:pt x="569" y="1704"/>
                    <a:pt x="558" y="1672"/>
                    <a:pt x="547" y="1640"/>
                  </a:cubicBezTo>
                  <a:lnTo>
                    <a:pt x="493" y="1362"/>
                  </a:lnTo>
                  <a:lnTo>
                    <a:pt x="365" y="783"/>
                  </a:lnTo>
                  <a:cubicBezTo>
                    <a:pt x="339" y="668"/>
                    <a:pt x="275" y="604"/>
                    <a:pt x="181" y="604"/>
                  </a:cubicBezTo>
                  <a:cubicBezTo>
                    <a:pt x="162" y="604"/>
                    <a:pt x="141" y="607"/>
                    <a:pt x="119" y="612"/>
                  </a:cubicBezTo>
                  <a:cubicBezTo>
                    <a:pt x="44" y="622"/>
                    <a:pt x="1" y="741"/>
                    <a:pt x="22" y="837"/>
                  </a:cubicBezTo>
                  <a:lnTo>
                    <a:pt x="140" y="1415"/>
                  </a:lnTo>
                  <a:cubicBezTo>
                    <a:pt x="226" y="1843"/>
                    <a:pt x="322" y="2271"/>
                    <a:pt x="408" y="2700"/>
                  </a:cubicBezTo>
                  <a:cubicBezTo>
                    <a:pt x="451" y="2882"/>
                    <a:pt x="483" y="3064"/>
                    <a:pt x="526" y="3246"/>
                  </a:cubicBezTo>
                  <a:cubicBezTo>
                    <a:pt x="633" y="3739"/>
                    <a:pt x="729" y="4253"/>
                    <a:pt x="847" y="4756"/>
                  </a:cubicBezTo>
                  <a:cubicBezTo>
                    <a:pt x="976" y="5323"/>
                    <a:pt x="1104" y="5902"/>
                    <a:pt x="1221" y="6458"/>
                  </a:cubicBezTo>
                  <a:cubicBezTo>
                    <a:pt x="1297" y="6769"/>
                    <a:pt x="1361" y="7079"/>
                    <a:pt x="1425" y="7379"/>
                  </a:cubicBezTo>
                  <a:cubicBezTo>
                    <a:pt x="1457" y="7508"/>
                    <a:pt x="1521" y="7572"/>
                    <a:pt x="1639" y="7593"/>
                  </a:cubicBezTo>
                  <a:cubicBezTo>
                    <a:pt x="1682" y="7604"/>
                    <a:pt x="1714" y="7604"/>
                    <a:pt x="1735" y="7604"/>
                  </a:cubicBezTo>
                  <a:cubicBezTo>
                    <a:pt x="1768" y="7604"/>
                    <a:pt x="1778" y="7604"/>
                    <a:pt x="1800" y="7593"/>
                  </a:cubicBezTo>
                  <a:cubicBezTo>
                    <a:pt x="1821" y="7561"/>
                    <a:pt x="1821" y="7518"/>
                    <a:pt x="1800" y="7444"/>
                  </a:cubicBezTo>
                  <a:lnTo>
                    <a:pt x="1297" y="5098"/>
                  </a:lnTo>
                  <a:cubicBezTo>
                    <a:pt x="1275" y="5012"/>
                    <a:pt x="1264" y="4927"/>
                    <a:pt x="1243" y="4841"/>
                  </a:cubicBezTo>
                  <a:lnTo>
                    <a:pt x="1221" y="4756"/>
                  </a:lnTo>
                  <a:cubicBezTo>
                    <a:pt x="1414" y="4681"/>
                    <a:pt x="1586" y="4606"/>
                    <a:pt x="1747" y="4520"/>
                  </a:cubicBezTo>
                  <a:lnTo>
                    <a:pt x="1875" y="4456"/>
                  </a:lnTo>
                  <a:cubicBezTo>
                    <a:pt x="2453" y="4177"/>
                    <a:pt x="2999" y="3835"/>
                    <a:pt x="3524" y="3492"/>
                  </a:cubicBezTo>
                  <a:cubicBezTo>
                    <a:pt x="3653" y="3417"/>
                    <a:pt x="3781" y="3342"/>
                    <a:pt x="3898" y="3256"/>
                  </a:cubicBezTo>
                  <a:cubicBezTo>
                    <a:pt x="4381" y="2968"/>
                    <a:pt x="4895" y="2796"/>
                    <a:pt x="5430" y="2775"/>
                  </a:cubicBezTo>
                  <a:cubicBezTo>
                    <a:pt x="5483" y="2775"/>
                    <a:pt x="5505" y="2785"/>
                    <a:pt x="5516" y="2839"/>
                  </a:cubicBezTo>
                  <a:cubicBezTo>
                    <a:pt x="5633" y="3235"/>
                    <a:pt x="5633" y="3589"/>
                    <a:pt x="5516" y="3931"/>
                  </a:cubicBezTo>
                  <a:cubicBezTo>
                    <a:pt x="5451" y="4124"/>
                    <a:pt x="5494" y="4306"/>
                    <a:pt x="5633" y="4445"/>
                  </a:cubicBezTo>
                  <a:cubicBezTo>
                    <a:pt x="5708" y="4520"/>
                    <a:pt x="5740" y="4606"/>
                    <a:pt x="5773" y="4713"/>
                  </a:cubicBezTo>
                  <a:cubicBezTo>
                    <a:pt x="5826" y="4927"/>
                    <a:pt x="5730" y="5120"/>
                    <a:pt x="5537" y="5216"/>
                  </a:cubicBezTo>
                  <a:cubicBezTo>
                    <a:pt x="5420" y="5271"/>
                    <a:pt x="5300" y="5288"/>
                    <a:pt x="5189" y="5288"/>
                  </a:cubicBezTo>
                  <a:cubicBezTo>
                    <a:pt x="5106" y="5288"/>
                    <a:pt x="5027" y="5279"/>
                    <a:pt x="4959" y="5269"/>
                  </a:cubicBezTo>
                  <a:cubicBezTo>
                    <a:pt x="4830" y="5259"/>
                    <a:pt x="4712" y="5238"/>
                    <a:pt x="4584" y="5238"/>
                  </a:cubicBezTo>
                  <a:cubicBezTo>
                    <a:pt x="4477" y="5248"/>
                    <a:pt x="4402" y="5281"/>
                    <a:pt x="4359" y="5345"/>
                  </a:cubicBezTo>
                  <a:cubicBezTo>
                    <a:pt x="4316" y="5398"/>
                    <a:pt x="4305" y="5484"/>
                    <a:pt x="4338" y="5569"/>
                  </a:cubicBezTo>
                  <a:cubicBezTo>
                    <a:pt x="4359" y="5602"/>
                    <a:pt x="4359" y="5645"/>
                    <a:pt x="4369" y="5676"/>
                  </a:cubicBezTo>
                  <a:cubicBezTo>
                    <a:pt x="4391" y="5741"/>
                    <a:pt x="4412" y="5795"/>
                    <a:pt x="4434" y="5859"/>
                  </a:cubicBezTo>
                  <a:cubicBezTo>
                    <a:pt x="4445" y="5880"/>
                    <a:pt x="4455" y="5902"/>
                    <a:pt x="4445" y="5923"/>
                  </a:cubicBezTo>
                  <a:cubicBezTo>
                    <a:pt x="4434" y="5944"/>
                    <a:pt x="4402" y="5955"/>
                    <a:pt x="4381" y="5955"/>
                  </a:cubicBezTo>
                  <a:cubicBezTo>
                    <a:pt x="4348" y="5966"/>
                    <a:pt x="4316" y="5966"/>
                    <a:pt x="4274" y="5966"/>
                  </a:cubicBezTo>
                  <a:cubicBezTo>
                    <a:pt x="4155" y="5966"/>
                    <a:pt x="4027" y="5955"/>
                    <a:pt x="3898" y="5933"/>
                  </a:cubicBezTo>
                  <a:cubicBezTo>
                    <a:pt x="3845" y="5933"/>
                    <a:pt x="3781" y="5923"/>
                    <a:pt x="3727" y="5923"/>
                  </a:cubicBezTo>
                  <a:cubicBezTo>
                    <a:pt x="3674" y="5912"/>
                    <a:pt x="3631" y="5912"/>
                    <a:pt x="3577" y="5902"/>
                  </a:cubicBezTo>
                  <a:cubicBezTo>
                    <a:pt x="3497" y="5891"/>
                    <a:pt x="3417" y="5880"/>
                    <a:pt x="3336" y="5880"/>
                  </a:cubicBezTo>
                  <a:cubicBezTo>
                    <a:pt x="3256" y="5880"/>
                    <a:pt x="3176" y="5891"/>
                    <a:pt x="3096" y="5923"/>
                  </a:cubicBezTo>
                  <a:cubicBezTo>
                    <a:pt x="2989" y="5966"/>
                    <a:pt x="2956" y="6030"/>
                    <a:pt x="2967" y="6126"/>
                  </a:cubicBezTo>
                  <a:lnTo>
                    <a:pt x="2967" y="6159"/>
                  </a:lnTo>
                  <a:cubicBezTo>
                    <a:pt x="2989" y="6255"/>
                    <a:pt x="2999" y="6362"/>
                    <a:pt x="3074" y="6447"/>
                  </a:cubicBezTo>
                  <a:cubicBezTo>
                    <a:pt x="2999" y="6544"/>
                    <a:pt x="2967" y="6566"/>
                    <a:pt x="2828" y="6566"/>
                  </a:cubicBezTo>
                  <a:lnTo>
                    <a:pt x="2667" y="6566"/>
                  </a:lnTo>
                  <a:cubicBezTo>
                    <a:pt x="2615" y="6566"/>
                    <a:pt x="2561" y="6564"/>
                    <a:pt x="2506" y="6564"/>
                  </a:cubicBezTo>
                  <a:cubicBezTo>
                    <a:pt x="2426" y="6564"/>
                    <a:pt x="2343" y="6568"/>
                    <a:pt x="2261" y="6587"/>
                  </a:cubicBezTo>
                  <a:cubicBezTo>
                    <a:pt x="2057" y="6630"/>
                    <a:pt x="1918" y="6758"/>
                    <a:pt x="1854" y="6983"/>
                  </a:cubicBezTo>
                  <a:cubicBezTo>
                    <a:pt x="1843" y="7037"/>
                    <a:pt x="1811" y="7122"/>
                    <a:pt x="1918" y="7165"/>
                  </a:cubicBezTo>
                  <a:lnTo>
                    <a:pt x="1939" y="7175"/>
                  </a:lnTo>
                  <a:lnTo>
                    <a:pt x="1950" y="7154"/>
                  </a:lnTo>
                  <a:lnTo>
                    <a:pt x="1950" y="7133"/>
                  </a:lnTo>
                  <a:cubicBezTo>
                    <a:pt x="1950" y="7122"/>
                    <a:pt x="1950" y="7111"/>
                    <a:pt x="1961" y="7101"/>
                  </a:cubicBezTo>
                  <a:cubicBezTo>
                    <a:pt x="1961" y="6930"/>
                    <a:pt x="2068" y="6833"/>
                    <a:pt x="2228" y="6833"/>
                  </a:cubicBezTo>
                  <a:cubicBezTo>
                    <a:pt x="2291" y="6829"/>
                    <a:pt x="2356" y="6827"/>
                    <a:pt x="2421" y="6827"/>
                  </a:cubicBezTo>
                  <a:cubicBezTo>
                    <a:pt x="2555" y="6827"/>
                    <a:pt x="2691" y="6837"/>
                    <a:pt x="2828" y="6865"/>
                  </a:cubicBezTo>
                  <a:cubicBezTo>
                    <a:pt x="2885" y="6875"/>
                    <a:pt x="2938" y="6880"/>
                    <a:pt x="2989" y="6880"/>
                  </a:cubicBezTo>
                  <a:cubicBezTo>
                    <a:pt x="3052" y="6880"/>
                    <a:pt x="3111" y="6872"/>
                    <a:pt x="3170" y="6854"/>
                  </a:cubicBezTo>
                  <a:cubicBezTo>
                    <a:pt x="3320" y="6811"/>
                    <a:pt x="3384" y="6694"/>
                    <a:pt x="3342" y="6544"/>
                  </a:cubicBezTo>
                  <a:cubicBezTo>
                    <a:pt x="3320" y="6469"/>
                    <a:pt x="3310" y="6383"/>
                    <a:pt x="3299" y="6266"/>
                  </a:cubicBezTo>
                  <a:cubicBezTo>
                    <a:pt x="3357" y="6251"/>
                    <a:pt x="3414" y="6245"/>
                    <a:pt x="3473" y="6245"/>
                  </a:cubicBezTo>
                  <a:cubicBezTo>
                    <a:pt x="3545" y="6245"/>
                    <a:pt x="3619" y="6254"/>
                    <a:pt x="3695" y="6266"/>
                  </a:cubicBezTo>
                  <a:cubicBezTo>
                    <a:pt x="3760" y="6266"/>
                    <a:pt x="3824" y="6276"/>
                    <a:pt x="3888" y="6287"/>
                  </a:cubicBezTo>
                  <a:cubicBezTo>
                    <a:pt x="4038" y="6313"/>
                    <a:pt x="4189" y="6333"/>
                    <a:pt x="4340" y="6333"/>
                  </a:cubicBezTo>
                  <a:cubicBezTo>
                    <a:pt x="4371" y="6333"/>
                    <a:pt x="4402" y="6332"/>
                    <a:pt x="4434" y="6330"/>
                  </a:cubicBezTo>
                  <a:cubicBezTo>
                    <a:pt x="4616" y="6319"/>
                    <a:pt x="4669" y="6266"/>
                    <a:pt x="4669" y="6083"/>
                  </a:cubicBezTo>
                  <a:lnTo>
                    <a:pt x="4702" y="5762"/>
                  </a:lnTo>
                  <a:cubicBezTo>
                    <a:pt x="4702" y="5719"/>
                    <a:pt x="4702" y="5676"/>
                    <a:pt x="4712" y="5634"/>
                  </a:cubicBezTo>
                  <a:cubicBezTo>
                    <a:pt x="4895" y="5634"/>
                    <a:pt x="5045" y="5634"/>
                    <a:pt x="5205" y="5666"/>
                  </a:cubicBezTo>
                  <a:cubicBezTo>
                    <a:pt x="5334" y="5688"/>
                    <a:pt x="5473" y="5711"/>
                    <a:pt x="5611" y="5711"/>
                  </a:cubicBezTo>
                  <a:cubicBezTo>
                    <a:pt x="5669" y="5711"/>
                    <a:pt x="5726" y="5707"/>
                    <a:pt x="5783" y="5698"/>
                  </a:cubicBezTo>
                  <a:cubicBezTo>
                    <a:pt x="6061" y="5655"/>
                    <a:pt x="6222" y="5473"/>
                    <a:pt x="6233" y="5195"/>
                  </a:cubicBezTo>
                  <a:cubicBezTo>
                    <a:pt x="6233" y="5034"/>
                    <a:pt x="6211" y="4895"/>
                    <a:pt x="6147" y="4767"/>
                  </a:cubicBezTo>
                  <a:cubicBezTo>
                    <a:pt x="6115" y="4702"/>
                    <a:pt x="6094" y="4627"/>
                    <a:pt x="6094" y="4531"/>
                  </a:cubicBezTo>
                  <a:cubicBezTo>
                    <a:pt x="6072" y="4274"/>
                    <a:pt x="6072" y="4017"/>
                    <a:pt x="6072" y="3760"/>
                  </a:cubicBezTo>
                  <a:cubicBezTo>
                    <a:pt x="6083" y="3706"/>
                    <a:pt x="6094" y="3663"/>
                    <a:pt x="6104" y="3620"/>
                  </a:cubicBezTo>
                  <a:lnTo>
                    <a:pt x="6126" y="3578"/>
                  </a:lnTo>
                  <a:cubicBezTo>
                    <a:pt x="6190" y="3428"/>
                    <a:pt x="6254" y="3268"/>
                    <a:pt x="6265" y="3096"/>
                  </a:cubicBezTo>
                  <a:cubicBezTo>
                    <a:pt x="6308" y="2689"/>
                    <a:pt x="6265" y="2304"/>
                    <a:pt x="6233" y="2004"/>
                  </a:cubicBezTo>
                  <a:lnTo>
                    <a:pt x="6233" y="1972"/>
                  </a:lnTo>
                  <a:cubicBezTo>
                    <a:pt x="6201" y="1747"/>
                    <a:pt x="6168" y="1512"/>
                    <a:pt x="6115" y="1276"/>
                  </a:cubicBezTo>
                  <a:cubicBezTo>
                    <a:pt x="6089" y="1171"/>
                    <a:pt x="6063" y="1130"/>
                    <a:pt x="5979" y="1130"/>
                  </a:cubicBezTo>
                  <a:cubicBezTo>
                    <a:pt x="5959" y="1130"/>
                    <a:pt x="5937" y="1132"/>
                    <a:pt x="5911" y="1136"/>
                  </a:cubicBezTo>
                  <a:cubicBezTo>
                    <a:pt x="5890" y="1147"/>
                    <a:pt x="5869" y="1147"/>
                    <a:pt x="5847" y="1147"/>
                  </a:cubicBezTo>
                  <a:cubicBezTo>
                    <a:pt x="5826" y="1147"/>
                    <a:pt x="5804" y="1147"/>
                    <a:pt x="5783" y="1158"/>
                  </a:cubicBezTo>
                  <a:cubicBezTo>
                    <a:pt x="5774" y="1160"/>
                    <a:pt x="5766" y="1161"/>
                    <a:pt x="5758" y="1161"/>
                  </a:cubicBezTo>
                  <a:cubicBezTo>
                    <a:pt x="5720" y="1161"/>
                    <a:pt x="5696" y="1137"/>
                    <a:pt x="5687" y="1083"/>
                  </a:cubicBezTo>
                  <a:cubicBezTo>
                    <a:pt x="5654" y="933"/>
                    <a:pt x="5590" y="772"/>
                    <a:pt x="5526" y="612"/>
                  </a:cubicBezTo>
                  <a:lnTo>
                    <a:pt x="5494" y="548"/>
                  </a:lnTo>
                  <a:cubicBezTo>
                    <a:pt x="5451" y="441"/>
                    <a:pt x="5397" y="334"/>
                    <a:pt x="5323" y="237"/>
                  </a:cubicBezTo>
                  <a:cubicBezTo>
                    <a:pt x="5194" y="87"/>
                    <a:pt x="5012" y="12"/>
                    <a:pt x="4766" y="1"/>
                  </a:cubicBezTo>
                  <a:cubicBezTo>
                    <a:pt x="4744" y="1"/>
                    <a:pt x="4722" y="1"/>
                    <a:pt x="4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63"/>
            <p:cNvSpPr/>
            <p:nvPr/>
          </p:nvSpPr>
          <p:spPr>
            <a:xfrm>
              <a:off x="4263666" y="3230809"/>
              <a:ext cx="30451" cy="92846"/>
            </a:xfrm>
            <a:custGeom>
              <a:avLst/>
              <a:gdLst/>
              <a:ahLst/>
              <a:cxnLst/>
              <a:rect l="l" t="t" r="r" b="b"/>
              <a:pathLst>
                <a:path w="204" h="622" extrusionOk="0">
                  <a:moveTo>
                    <a:pt x="64" y="0"/>
                  </a:moveTo>
                  <a:lnTo>
                    <a:pt x="43" y="32"/>
                  </a:lnTo>
                  <a:cubicBezTo>
                    <a:pt x="0" y="96"/>
                    <a:pt x="10" y="236"/>
                    <a:pt x="32" y="343"/>
                  </a:cubicBezTo>
                  <a:cubicBezTo>
                    <a:pt x="43" y="386"/>
                    <a:pt x="86" y="546"/>
                    <a:pt x="160" y="589"/>
                  </a:cubicBezTo>
                  <a:lnTo>
                    <a:pt x="203" y="621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5" name="Google Shape;6075;p63"/>
          <p:cNvGrpSpPr/>
          <p:nvPr/>
        </p:nvGrpSpPr>
        <p:grpSpPr>
          <a:xfrm>
            <a:off x="6276377" y="1886662"/>
            <a:ext cx="641762" cy="671361"/>
            <a:chOff x="4549125" y="2842200"/>
            <a:chExt cx="961442" cy="1005784"/>
          </a:xfrm>
        </p:grpSpPr>
        <p:sp>
          <p:nvSpPr>
            <p:cNvPr id="6076" name="Google Shape;6076;p63"/>
            <p:cNvSpPr/>
            <p:nvPr/>
          </p:nvSpPr>
          <p:spPr>
            <a:xfrm>
              <a:off x="4549125" y="2842200"/>
              <a:ext cx="961442" cy="1005784"/>
            </a:xfrm>
            <a:custGeom>
              <a:avLst/>
              <a:gdLst/>
              <a:ahLst/>
              <a:cxnLst/>
              <a:rect l="l" t="t" r="r" b="b"/>
              <a:pathLst>
                <a:path w="7025" h="7349" extrusionOk="0">
                  <a:moveTo>
                    <a:pt x="5633" y="86"/>
                  </a:moveTo>
                  <a:cubicBezTo>
                    <a:pt x="5879" y="590"/>
                    <a:pt x="6340" y="847"/>
                    <a:pt x="6735" y="1179"/>
                  </a:cubicBezTo>
                  <a:cubicBezTo>
                    <a:pt x="6511" y="1778"/>
                    <a:pt x="6436" y="2356"/>
                    <a:pt x="6885" y="2903"/>
                  </a:cubicBezTo>
                  <a:cubicBezTo>
                    <a:pt x="6821" y="3010"/>
                    <a:pt x="6714" y="3085"/>
                    <a:pt x="6661" y="3203"/>
                  </a:cubicBezTo>
                  <a:cubicBezTo>
                    <a:pt x="6575" y="3406"/>
                    <a:pt x="6532" y="3620"/>
                    <a:pt x="6543" y="3834"/>
                  </a:cubicBezTo>
                  <a:cubicBezTo>
                    <a:pt x="6543" y="4070"/>
                    <a:pt x="6543" y="4316"/>
                    <a:pt x="6586" y="4552"/>
                  </a:cubicBezTo>
                  <a:cubicBezTo>
                    <a:pt x="6650" y="4980"/>
                    <a:pt x="6586" y="5387"/>
                    <a:pt x="6500" y="5804"/>
                  </a:cubicBezTo>
                  <a:cubicBezTo>
                    <a:pt x="6436" y="6072"/>
                    <a:pt x="6275" y="6265"/>
                    <a:pt x="6050" y="6415"/>
                  </a:cubicBezTo>
                  <a:cubicBezTo>
                    <a:pt x="5757" y="6620"/>
                    <a:pt x="5443" y="6740"/>
                    <a:pt x="5106" y="6740"/>
                  </a:cubicBezTo>
                  <a:cubicBezTo>
                    <a:pt x="4951" y="6740"/>
                    <a:pt x="4792" y="6715"/>
                    <a:pt x="4626" y="6661"/>
                  </a:cubicBezTo>
                  <a:cubicBezTo>
                    <a:pt x="4584" y="6640"/>
                    <a:pt x="4530" y="6629"/>
                    <a:pt x="4487" y="6618"/>
                  </a:cubicBezTo>
                  <a:cubicBezTo>
                    <a:pt x="4279" y="7034"/>
                    <a:pt x="3909" y="7218"/>
                    <a:pt x="3515" y="7218"/>
                  </a:cubicBezTo>
                  <a:cubicBezTo>
                    <a:pt x="3504" y="7218"/>
                    <a:pt x="3492" y="7218"/>
                    <a:pt x="3480" y="7218"/>
                  </a:cubicBezTo>
                  <a:cubicBezTo>
                    <a:pt x="3085" y="7207"/>
                    <a:pt x="2721" y="7036"/>
                    <a:pt x="2517" y="6629"/>
                  </a:cubicBezTo>
                  <a:cubicBezTo>
                    <a:pt x="2334" y="6650"/>
                    <a:pt x="2151" y="6737"/>
                    <a:pt x="1949" y="6737"/>
                  </a:cubicBezTo>
                  <a:cubicBezTo>
                    <a:pt x="1939" y="6737"/>
                    <a:pt x="1928" y="6737"/>
                    <a:pt x="1917" y="6736"/>
                  </a:cubicBezTo>
                  <a:cubicBezTo>
                    <a:pt x="1414" y="6725"/>
                    <a:pt x="1007" y="6532"/>
                    <a:pt x="675" y="6158"/>
                  </a:cubicBezTo>
                  <a:cubicBezTo>
                    <a:pt x="536" y="5997"/>
                    <a:pt x="504" y="5794"/>
                    <a:pt x="451" y="5601"/>
                  </a:cubicBezTo>
                  <a:cubicBezTo>
                    <a:pt x="354" y="5140"/>
                    <a:pt x="397" y="4691"/>
                    <a:pt x="439" y="4231"/>
                  </a:cubicBezTo>
                  <a:cubicBezTo>
                    <a:pt x="461" y="4102"/>
                    <a:pt x="461" y="3963"/>
                    <a:pt x="461" y="3824"/>
                  </a:cubicBezTo>
                  <a:cubicBezTo>
                    <a:pt x="461" y="3481"/>
                    <a:pt x="386" y="3160"/>
                    <a:pt x="108" y="2913"/>
                  </a:cubicBezTo>
                  <a:cubicBezTo>
                    <a:pt x="558" y="2368"/>
                    <a:pt x="493" y="1789"/>
                    <a:pt x="268" y="1179"/>
                  </a:cubicBezTo>
                  <a:cubicBezTo>
                    <a:pt x="643" y="847"/>
                    <a:pt x="1114" y="590"/>
                    <a:pt x="1360" y="98"/>
                  </a:cubicBezTo>
                  <a:cubicBezTo>
                    <a:pt x="1510" y="312"/>
                    <a:pt x="1724" y="397"/>
                    <a:pt x="1971" y="451"/>
                  </a:cubicBezTo>
                  <a:cubicBezTo>
                    <a:pt x="2122" y="482"/>
                    <a:pt x="2271" y="499"/>
                    <a:pt x="2418" y="499"/>
                  </a:cubicBezTo>
                  <a:cubicBezTo>
                    <a:pt x="2770" y="499"/>
                    <a:pt x="3106" y="402"/>
                    <a:pt x="3416" y="183"/>
                  </a:cubicBezTo>
                  <a:cubicBezTo>
                    <a:pt x="3446" y="158"/>
                    <a:pt x="3472" y="147"/>
                    <a:pt x="3497" y="147"/>
                  </a:cubicBezTo>
                  <a:cubicBezTo>
                    <a:pt x="3525" y="147"/>
                    <a:pt x="3553" y="161"/>
                    <a:pt x="3587" y="183"/>
                  </a:cubicBezTo>
                  <a:cubicBezTo>
                    <a:pt x="3900" y="402"/>
                    <a:pt x="4233" y="498"/>
                    <a:pt x="4579" y="498"/>
                  </a:cubicBezTo>
                  <a:cubicBezTo>
                    <a:pt x="4791" y="498"/>
                    <a:pt x="5007" y="462"/>
                    <a:pt x="5226" y="397"/>
                  </a:cubicBezTo>
                  <a:cubicBezTo>
                    <a:pt x="5386" y="355"/>
                    <a:pt x="5526" y="258"/>
                    <a:pt x="5633" y="86"/>
                  </a:cubicBezTo>
                  <a:close/>
                  <a:moveTo>
                    <a:pt x="1317" y="1"/>
                  </a:moveTo>
                  <a:cubicBezTo>
                    <a:pt x="1317" y="12"/>
                    <a:pt x="1307" y="22"/>
                    <a:pt x="1296" y="44"/>
                  </a:cubicBezTo>
                  <a:cubicBezTo>
                    <a:pt x="1125" y="322"/>
                    <a:pt x="922" y="579"/>
                    <a:pt x="643" y="761"/>
                  </a:cubicBezTo>
                  <a:cubicBezTo>
                    <a:pt x="515" y="847"/>
                    <a:pt x="386" y="943"/>
                    <a:pt x="268" y="1050"/>
                  </a:cubicBezTo>
                  <a:cubicBezTo>
                    <a:pt x="215" y="1093"/>
                    <a:pt x="118" y="1147"/>
                    <a:pt x="182" y="1254"/>
                  </a:cubicBezTo>
                  <a:cubicBezTo>
                    <a:pt x="268" y="1414"/>
                    <a:pt x="289" y="1597"/>
                    <a:pt x="332" y="1778"/>
                  </a:cubicBezTo>
                  <a:cubicBezTo>
                    <a:pt x="397" y="2035"/>
                    <a:pt x="397" y="2282"/>
                    <a:pt x="258" y="2518"/>
                  </a:cubicBezTo>
                  <a:cubicBezTo>
                    <a:pt x="204" y="2613"/>
                    <a:pt x="129" y="2699"/>
                    <a:pt x="54" y="2796"/>
                  </a:cubicBezTo>
                  <a:cubicBezTo>
                    <a:pt x="1" y="2860"/>
                    <a:pt x="1" y="2913"/>
                    <a:pt x="65" y="2967"/>
                  </a:cubicBezTo>
                  <a:cubicBezTo>
                    <a:pt x="161" y="3053"/>
                    <a:pt x="225" y="3170"/>
                    <a:pt x="279" y="3288"/>
                  </a:cubicBezTo>
                  <a:cubicBezTo>
                    <a:pt x="386" y="3545"/>
                    <a:pt x="375" y="3802"/>
                    <a:pt x="354" y="4070"/>
                  </a:cubicBezTo>
                  <a:cubicBezTo>
                    <a:pt x="301" y="4595"/>
                    <a:pt x="247" y="5130"/>
                    <a:pt x="365" y="5654"/>
                  </a:cubicBezTo>
                  <a:cubicBezTo>
                    <a:pt x="408" y="5890"/>
                    <a:pt x="461" y="6115"/>
                    <a:pt x="632" y="6287"/>
                  </a:cubicBezTo>
                  <a:cubicBezTo>
                    <a:pt x="1002" y="6632"/>
                    <a:pt x="1402" y="6857"/>
                    <a:pt x="1864" y="6857"/>
                  </a:cubicBezTo>
                  <a:cubicBezTo>
                    <a:pt x="2018" y="6857"/>
                    <a:pt x="2177" y="6832"/>
                    <a:pt x="2345" y="6779"/>
                  </a:cubicBezTo>
                  <a:cubicBezTo>
                    <a:pt x="2368" y="6773"/>
                    <a:pt x="2397" y="6761"/>
                    <a:pt x="2426" y="6761"/>
                  </a:cubicBezTo>
                  <a:cubicBezTo>
                    <a:pt x="2451" y="6761"/>
                    <a:pt x="2475" y="6771"/>
                    <a:pt x="2495" y="6801"/>
                  </a:cubicBezTo>
                  <a:cubicBezTo>
                    <a:pt x="2678" y="7079"/>
                    <a:pt x="2978" y="7186"/>
                    <a:pt x="3266" y="7293"/>
                  </a:cubicBezTo>
                  <a:cubicBezTo>
                    <a:pt x="3331" y="7320"/>
                    <a:pt x="3412" y="7348"/>
                    <a:pt x="3481" y="7348"/>
                  </a:cubicBezTo>
                  <a:cubicBezTo>
                    <a:pt x="3492" y="7348"/>
                    <a:pt x="3503" y="7348"/>
                    <a:pt x="3513" y="7346"/>
                  </a:cubicBezTo>
                  <a:cubicBezTo>
                    <a:pt x="3866" y="7272"/>
                    <a:pt x="4208" y="7154"/>
                    <a:pt x="4455" y="6875"/>
                  </a:cubicBezTo>
                  <a:cubicBezTo>
                    <a:pt x="4509" y="6806"/>
                    <a:pt x="4557" y="6776"/>
                    <a:pt x="4619" y="6776"/>
                  </a:cubicBezTo>
                  <a:cubicBezTo>
                    <a:pt x="4644" y="6776"/>
                    <a:pt x="4671" y="6781"/>
                    <a:pt x="4701" y="6789"/>
                  </a:cubicBezTo>
                  <a:cubicBezTo>
                    <a:pt x="4840" y="6839"/>
                    <a:pt x="4981" y="6862"/>
                    <a:pt x="5121" y="6862"/>
                  </a:cubicBezTo>
                  <a:cubicBezTo>
                    <a:pt x="5316" y="6862"/>
                    <a:pt x="5510" y="6817"/>
                    <a:pt x="5697" y="6736"/>
                  </a:cubicBezTo>
                  <a:cubicBezTo>
                    <a:pt x="6233" y="6501"/>
                    <a:pt x="6597" y="6147"/>
                    <a:pt x="6671" y="5526"/>
                  </a:cubicBezTo>
                  <a:cubicBezTo>
                    <a:pt x="6725" y="5033"/>
                    <a:pt x="6693" y="4541"/>
                    <a:pt x="6650" y="4059"/>
                  </a:cubicBezTo>
                  <a:cubicBezTo>
                    <a:pt x="6607" y="3653"/>
                    <a:pt x="6640" y="3256"/>
                    <a:pt x="6950" y="2946"/>
                  </a:cubicBezTo>
                  <a:cubicBezTo>
                    <a:pt x="7025" y="2882"/>
                    <a:pt x="6971" y="2828"/>
                    <a:pt x="6939" y="2785"/>
                  </a:cubicBezTo>
                  <a:cubicBezTo>
                    <a:pt x="6843" y="2667"/>
                    <a:pt x="6747" y="2549"/>
                    <a:pt x="6693" y="2410"/>
                  </a:cubicBezTo>
                  <a:cubicBezTo>
                    <a:pt x="6543" y="2035"/>
                    <a:pt x="6671" y="1682"/>
                    <a:pt x="6789" y="1340"/>
                  </a:cubicBezTo>
                  <a:cubicBezTo>
                    <a:pt x="6854" y="1168"/>
                    <a:pt x="6800" y="1104"/>
                    <a:pt x="6682" y="1007"/>
                  </a:cubicBezTo>
                  <a:cubicBezTo>
                    <a:pt x="6371" y="783"/>
                    <a:pt x="6050" y="569"/>
                    <a:pt x="5836" y="248"/>
                  </a:cubicBezTo>
                  <a:cubicBezTo>
                    <a:pt x="5783" y="162"/>
                    <a:pt x="5729" y="86"/>
                    <a:pt x="5676" y="1"/>
                  </a:cubicBezTo>
                  <a:cubicBezTo>
                    <a:pt x="5600" y="12"/>
                    <a:pt x="5558" y="55"/>
                    <a:pt x="5515" y="98"/>
                  </a:cubicBezTo>
                  <a:cubicBezTo>
                    <a:pt x="5397" y="226"/>
                    <a:pt x="5258" y="312"/>
                    <a:pt x="5086" y="355"/>
                  </a:cubicBezTo>
                  <a:cubicBezTo>
                    <a:pt x="4915" y="401"/>
                    <a:pt x="4746" y="426"/>
                    <a:pt x="4581" y="426"/>
                  </a:cubicBezTo>
                  <a:cubicBezTo>
                    <a:pt x="4251" y="426"/>
                    <a:pt x="3937" y="326"/>
                    <a:pt x="3652" y="98"/>
                  </a:cubicBezTo>
                  <a:cubicBezTo>
                    <a:pt x="3591" y="53"/>
                    <a:pt x="3542" y="29"/>
                    <a:pt x="3494" y="29"/>
                  </a:cubicBezTo>
                  <a:cubicBezTo>
                    <a:pt x="3448" y="29"/>
                    <a:pt x="3404" y="51"/>
                    <a:pt x="3352" y="98"/>
                  </a:cubicBezTo>
                  <a:cubicBezTo>
                    <a:pt x="3202" y="248"/>
                    <a:pt x="3009" y="333"/>
                    <a:pt x="2806" y="376"/>
                  </a:cubicBezTo>
                  <a:cubicBezTo>
                    <a:pt x="2648" y="410"/>
                    <a:pt x="2491" y="432"/>
                    <a:pt x="2339" y="432"/>
                  </a:cubicBezTo>
                  <a:cubicBezTo>
                    <a:pt x="2018" y="432"/>
                    <a:pt x="1715" y="338"/>
                    <a:pt x="1446" y="76"/>
                  </a:cubicBezTo>
                  <a:cubicBezTo>
                    <a:pt x="1424" y="44"/>
                    <a:pt x="1382" y="12"/>
                    <a:pt x="1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63"/>
            <p:cNvSpPr/>
            <p:nvPr/>
          </p:nvSpPr>
          <p:spPr>
            <a:xfrm>
              <a:off x="4601953" y="2889691"/>
              <a:ext cx="853048" cy="867145"/>
            </a:xfrm>
            <a:custGeom>
              <a:avLst/>
              <a:gdLst/>
              <a:ahLst/>
              <a:cxnLst/>
              <a:rect l="l" t="t" r="r" b="b"/>
              <a:pathLst>
                <a:path w="6233" h="6336" extrusionOk="0">
                  <a:moveTo>
                    <a:pt x="3073" y="115"/>
                  </a:moveTo>
                  <a:lnTo>
                    <a:pt x="3073" y="115"/>
                  </a:lnTo>
                  <a:cubicBezTo>
                    <a:pt x="3116" y="286"/>
                    <a:pt x="3063" y="436"/>
                    <a:pt x="3137" y="575"/>
                  </a:cubicBezTo>
                  <a:cubicBezTo>
                    <a:pt x="3201" y="436"/>
                    <a:pt x="3148" y="286"/>
                    <a:pt x="3180" y="125"/>
                  </a:cubicBezTo>
                  <a:lnTo>
                    <a:pt x="3180" y="125"/>
                  </a:lnTo>
                  <a:cubicBezTo>
                    <a:pt x="3563" y="376"/>
                    <a:pt x="3946" y="521"/>
                    <a:pt x="4338" y="521"/>
                  </a:cubicBezTo>
                  <a:cubicBezTo>
                    <a:pt x="4648" y="521"/>
                    <a:pt x="4964" y="430"/>
                    <a:pt x="5290" y="232"/>
                  </a:cubicBezTo>
                  <a:cubicBezTo>
                    <a:pt x="5418" y="564"/>
                    <a:pt x="5697" y="757"/>
                    <a:pt x="5997" y="960"/>
                  </a:cubicBezTo>
                  <a:cubicBezTo>
                    <a:pt x="5835" y="1217"/>
                    <a:pt x="5718" y="1485"/>
                    <a:pt x="5761" y="1806"/>
                  </a:cubicBezTo>
                  <a:cubicBezTo>
                    <a:pt x="5804" y="2095"/>
                    <a:pt x="5921" y="2363"/>
                    <a:pt x="6092" y="2609"/>
                  </a:cubicBezTo>
                  <a:cubicBezTo>
                    <a:pt x="5782" y="2856"/>
                    <a:pt x="5728" y="3187"/>
                    <a:pt x="5728" y="3541"/>
                  </a:cubicBezTo>
                  <a:cubicBezTo>
                    <a:pt x="5728" y="3894"/>
                    <a:pt x="5793" y="4258"/>
                    <a:pt x="5804" y="4612"/>
                  </a:cubicBezTo>
                  <a:cubicBezTo>
                    <a:pt x="5814" y="5104"/>
                    <a:pt x="5718" y="5564"/>
                    <a:pt x="5236" y="5821"/>
                  </a:cubicBezTo>
                  <a:cubicBezTo>
                    <a:pt x="5048" y="5926"/>
                    <a:pt x="4876" y="5975"/>
                    <a:pt x="4716" y="5975"/>
                  </a:cubicBezTo>
                  <a:cubicBezTo>
                    <a:pt x="4465" y="5975"/>
                    <a:pt x="4242" y="5855"/>
                    <a:pt x="4026" y="5640"/>
                  </a:cubicBezTo>
                  <a:cubicBezTo>
                    <a:pt x="3941" y="5554"/>
                    <a:pt x="3887" y="5436"/>
                    <a:pt x="3780" y="5383"/>
                  </a:cubicBezTo>
                  <a:lnTo>
                    <a:pt x="3748" y="5415"/>
                  </a:lnTo>
                  <a:cubicBezTo>
                    <a:pt x="3822" y="5500"/>
                    <a:pt x="3898" y="5597"/>
                    <a:pt x="3972" y="5683"/>
                  </a:cubicBezTo>
                  <a:cubicBezTo>
                    <a:pt x="4026" y="5736"/>
                    <a:pt x="4079" y="5790"/>
                    <a:pt x="4037" y="5875"/>
                  </a:cubicBezTo>
                  <a:cubicBezTo>
                    <a:pt x="4005" y="5961"/>
                    <a:pt x="3930" y="5993"/>
                    <a:pt x="3855" y="5993"/>
                  </a:cubicBezTo>
                  <a:cubicBezTo>
                    <a:pt x="3694" y="6014"/>
                    <a:pt x="3523" y="6004"/>
                    <a:pt x="3384" y="6078"/>
                  </a:cubicBezTo>
                  <a:cubicBezTo>
                    <a:pt x="3294" y="6129"/>
                    <a:pt x="3210" y="6159"/>
                    <a:pt x="3124" y="6159"/>
                  </a:cubicBezTo>
                  <a:cubicBezTo>
                    <a:pt x="3046" y="6159"/>
                    <a:pt x="2967" y="6135"/>
                    <a:pt x="2880" y="6078"/>
                  </a:cubicBezTo>
                  <a:cubicBezTo>
                    <a:pt x="2784" y="6014"/>
                    <a:pt x="2656" y="6014"/>
                    <a:pt x="2538" y="6014"/>
                  </a:cubicBezTo>
                  <a:cubicBezTo>
                    <a:pt x="2345" y="6004"/>
                    <a:pt x="2185" y="5971"/>
                    <a:pt x="2185" y="5747"/>
                  </a:cubicBezTo>
                  <a:cubicBezTo>
                    <a:pt x="2165" y="5732"/>
                    <a:pt x="2148" y="5726"/>
                    <a:pt x="2133" y="5726"/>
                  </a:cubicBezTo>
                  <a:cubicBezTo>
                    <a:pt x="2115" y="5726"/>
                    <a:pt x="2100" y="5735"/>
                    <a:pt x="2088" y="5747"/>
                  </a:cubicBezTo>
                  <a:cubicBezTo>
                    <a:pt x="1946" y="5902"/>
                    <a:pt x="1747" y="5968"/>
                    <a:pt x="1542" y="5968"/>
                  </a:cubicBezTo>
                  <a:cubicBezTo>
                    <a:pt x="1207" y="5968"/>
                    <a:pt x="851" y="5791"/>
                    <a:pt x="686" y="5533"/>
                  </a:cubicBezTo>
                  <a:cubicBezTo>
                    <a:pt x="503" y="5254"/>
                    <a:pt x="439" y="4943"/>
                    <a:pt x="450" y="4622"/>
                  </a:cubicBezTo>
                  <a:cubicBezTo>
                    <a:pt x="471" y="4269"/>
                    <a:pt x="525" y="3927"/>
                    <a:pt x="525" y="3584"/>
                  </a:cubicBezTo>
                  <a:cubicBezTo>
                    <a:pt x="525" y="3306"/>
                    <a:pt x="514" y="3037"/>
                    <a:pt x="353" y="2813"/>
                  </a:cubicBezTo>
                  <a:cubicBezTo>
                    <a:pt x="310" y="2738"/>
                    <a:pt x="236" y="2673"/>
                    <a:pt x="172" y="2599"/>
                  </a:cubicBezTo>
                  <a:cubicBezTo>
                    <a:pt x="246" y="2470"/>
                    <a:pt x="322" y="2342"/>
                    <a:pt x="386" y="2202"/>
                  </a:cubicBezTo>
                  <a:cubicBezTo>
                    <a:pt x="450" y="2074"/>
                    <a:pt x="471" y="1924"/>
                    <a:pt x="503" y="1785"/>
                  </a:cubicBezTo>
                  <a:cubicBezTo>
                    <a:pt x="508" y="1784"/>
                    <a:pt x="512" y="1784"/>
                    <a:pt x="516" y="1784"/>
                  </a:cubicBezTo>
                  <a:cubicBezTo>
                    <a:pt x="580" y="1784"/>
                    <a:pt x="593" y="1860"/>
                    <a:pt x="653" y="1860"/>
                  </a:cubicBezTo>
                  <a:cubicBezTo>
                    <a:pt x="707" y="1795"/>
                    <a:pt x="643" y="1764"/>
                    <a:pt x="610" y="1731"/>
                  </a:cubicBezTo>
                  <a:cubicBezTo>
                    <a:pt x="546" y="1667"/>
                    <a:pt x="514" y="1581"/>
                    <a:pt x="493" y="1485"/>
                  </a:cubicBezTo>
                  <a:cubicBezTo>
                    <a:pt x="460" y="1293"/>
                    <a:pt x="375" y="1131"/>
                    <a:pt x="257" y="960"/>
                  </a:cubicBezTo>
                  <a:cubicBezTo>
                    <a:pt x="557" y="767"/>
                    <a:pt x="835" y="564"/>
                    <a:pt x="964" y="232"/>
                  </a:cubicBezTo>
                  <a:cubicBezTo>
                    <a:pt x="1284" y="430"/>
                    <a:pt x="1597" y="520"/>
                    <a:pt x="1906" y="520"/>
                  </a:cubicBezTo>
                  <a:cubicBezTo>
                    <a:pt x="2301" y="520"/>
                    <a:pt x="2689" y="373"/>
                    <a:pt x="3073" y="115"/>
                  </a:cubicBezTo>
                  <a:close/>
                  <a:moveTo>
                    <a:pt x="3124" y="1"/>
                  </a:moveTo>
                  <a:cubicBezTo>
                    <a:pt x="3103" y="1"/>
                    <a:pt x="3083" y="9"/>
                    <a:pt x="3063" y="29"/>
                  </a:cubicBezTo>
                  <a:cubicBezTo>
                    <a:pt x="3009" y="61"/>
                    <a:pt x="2944" y="82"/>
                    <a:pt x="2891" y="125"/>
                  </a:cubicBezTo>
                  <a:cubicBezTo>
                    <a:pt x="2567" y="322"/>
                    <a:pt x="2244" y="426"/>
                    <a:pt x="1923" y="426"/>
                  </a:cubicBezTo>
                  <a:cubicBezTo>
                    <a:pt x="1597" y="426"/>
                    <a:pt x="1271" y="319"/>
                    <a:pt x="943" y="93"/>
                  </a:cubicBezTo>
                  <a:cubicBezTo>
                    <a:pt x="889" y="115"/>
                    <a:pt x="878" y="179"/>
                    <a:pt x="857" y="232"/>
                  </a:cubicBezTo>
                  <a:cubicBezTo>
                    <a:pt x="739" y="446"/>
                    <a:pt x="589" y="617"/>
                    <a:pt x="386" y="746"/>
                  </a:cubicBezTo>
                  <a:cubicBezTo>
                    <a:pt x="310" y="789"/>
                    <a:pt x="246" y="843"/>
                    <a:pt x="172" y="896"/>
                  </a:cubicBezTo>
                  <a:cubicBezTo>
                    <a:pt x="107" y="939"/>
                    <a:pt x="96" y="971"/>
                    <a:pt x="139" y="1046"/>
                  </a:cubicBezTo>
                  <a:cubicBezTo>
                    <a:pt x="407" y="1549"/>
                    <a:pt x="343" y="2042"/>
                    <a:pt x="65" y="2513"/>
                  </a:cubicBezTo>
                  <a:cubicBezTo>
                    <a:pt x="0" y="2620"/>
                    <a:pt x="0" y="2695"/>
                    <a:pt x="86" y="2780"/>
                  </a:cubicBezTo>
                  <a:cubicBezTo>
                    <a:pt x="182" y="2877"/>
                    <a:pt x="257" y="2995"/>
                    <a:pt x="289" y="3123"/>
                  </a:cubicBezTo>
                  <a:cubicBezTo>
                    <a:pt x="375" y="3434"/>
                    <a:pt x="417" y="3755"/>
                    <a:pt x="386" y="4076"/>
                  </a:cubicBezTo>
                  <a:cubicBezTo>
                    <a:pt x="375" y="4258"/>
                    <a:pt x="353" y="4429"/>
                    <a:pt x="343" y="4601"/>
                  </a:cubicBezTo>
                  <a:cubicBezTo>
                    <a:pt x="322" y="4879"/>
                    <a:pt x="375" y="5147"/>
                    <a:pt x="482" y="5404"/>
                  </a:cubicBezTo>
                  <a:cubicBezTo>
                    <a:pt x="682" y="5890"/>
                    <a:pt x="1205" y="6102"/>
                    <a:pt x="1664" y="6102"/>
                  </a:cubicBezTo>
                  <a:cubicBezTo>
                    <a:pt x="1772" y="6102"/>
                    <a:pt x="1875" y="6090"/>
                    <a:pt x="1970" y="6068"/>
                  </a:cubicBezTo>
                  <a:cubicBezTo>
                    <a:pt x="1997" y="6061"/>
                    <a:pt x="2019" y="6046"/>
                    <a:pt x="2040" y="6046"/>
                  </a:cubicBezTo>
                  <a:cubicBezTo>
                    <a:pt x="2053" y="6046"/>
                    <a:pt x="2065" y="6052"/>
                    <a:pt x="2078" y="6068"/>
                  </a:cubicBezTo>
                  <a:cubicBezTo>
                    <a:pt x="2177" y="6168"/>
                    <a:pt x="2301" y="6175"/>
                    <a:pt x="2421" y="6175"/>
                  </a:cubicBezTo>
                  <a:cubicBezTo>
                    <a:pt x="2443" y="6175"/>
                    <a:pt x="2464" y="6175"/>
                    <a:pt x="2484" y="6175"/>
                  </a:cubicBezTo>
                  <a:cubicBezTo>
                    <a:pt x="2709" y="6185"/>
                    <a:pt x="2944" y="6154"/>
                    <a:pt x="3127" y="6335"/>
                  </a:cubicBezTo>
                  <a:cubicBezTo>
                    <a:pt x="3280" y="6206"/>
                    <a:pt x="3439" y="6144"/>
                    <a:pt x="3618" y="6144"/>
                  </a:cubicBezTo>
                  <a:cubicBezTo>
                    <a:pt x="3677" y="6144"/>
                    <a:pt x="3738" y="6151"/>
                    <a:pt x="3801" y="6164"/>
                  </a:cubicBezTo>
                  <a:cubicBezTo>
                    <a:pt x="3836" y="6174"/>
                    <a:pt x="3872" y="6179"/>
                    <a:pt x="3909" y="6179"/>
                  </a:cubicBezTo>
                  <a:cubicBezTo>
                    <a:pt x="3998" y="6179"/>
                    <a:pt x="4089" y="6150"/>
                    <a:pt x="4165" y="6090"/>
                  </a:cubicBezTo>
                  <a:cubicBezTo>
                    <a:pt x="4188" y="6074"/>
                    <a:pt x="4216" y="6059"/>
                    <a:pt x="4246" y="6059"/>
                  </a:cubicBezTo>
                  <a:cubicBezTo>
                    <a:pt x="4258" y="6059"/>
                    <a:pt x="4271" y="6062"/>
                    <a:pt x="4283" y="6068"/>
                  </a:cubicBezTo>
                  <a:cubicBezTo>
                    <a:pt x="4362" y="6109"/>
                    <a:pt x="4440" y="6124"/>
                    <a:pt x="4518" y="6124"/>
                  </a:cubicBezTo>
                  <a:cubicBezTo>
                    <a:pt x="4643" y="6124"/>
                    <a:pt x="4768" y="6088"/>
                    <a:pt x="4893" y="6068"/>
                  </a:cubicBezTo>
                  <a:cubicBezTo>
                    <a:pt x="5300" y="5993"/>
                    <a:pt x="5621" y="5779"/>
                    <a:pt x="5782" y="5383"/>
                  </a:cubicBezTo>
                  <a:cubicBezTo>
                    <a:pt x="5900" y="5104"/>
                    <a:pt x="5954" y="4815"/>
                    <a:pt x="5911" y="4505"/>
                  </a:cubicBezTo>
                  <a:cubicBezTo>
                    <a:pt x="5868" y="4172"/>
                    <a:pt x="5847" y="3830"/>
                    <a:pt x="5889" y="3487"/>
                  </a:cubicBezTo>
                  <a:cubicBezTo>
                    <a:pt x="5911" y="3252"/>
                    <a:pt x="5964" y="3027"/>
                    <a:pt x="6114" y="2845"/>
                  </a:cubicBezTo>
                  <a:cubicBezTo>
                    <a:pt x="6232" y="2695"/>
                    <a:pt x="6221" y="2588"/>
                    <a:pt x="6135" y="2438"/>
                  </a:cubicBezTo>
                  <a:cubicBezTo>
                    <a:pt x="5847" y="2009"/>
                    <a:pt x="5900" y="1571"/>
                    <a:pt x="6125" y="1131"/>
                  </a:cubicBezTo>
                  <a:cubicBezTo>
                    <a:pt x="6189" y="1003"/>
                    <a:pt x="6168" y="939"/>
                    <a:pt x="6050" y="874"/>
                  </a:cubicBezTo>
                  <a:cubicBezTo>
                    <a:pt x="5750" y="693"/>
                    <a:pt x="5493" y="457"/>
                    <a:pt x="5343" y="125"/>
                  </a:cubicBezTo>
                  <a:cubicBezTo>
                    <a:pt x="5343" y="115"/>
                    <a:pt x="5333" y="93"/>
                    <a:pt x="5333" y="82"/>
                  </a:cubicBezTo>
                  <a:cubicBezTo>
                    <a:pt x="5290" y="93"/>
                    <a:pt x="5279" y="93"/>
                    <a:pt x="5279" y="93"/>
                  </a:cubicBezTo>
                  <a:cubicBezTo>
                    <a:pt x="4994" y="336"/>
                    <a:pt x="4676" y="422"/>
                    <a:pt x="4341" y="422"/>
                  </a:cubicBezTo>
                  <a:cubicBezTo>
                    <a:pt x="4248" y="422"/>
                    <a:pt x="4154" y="415"/>
                    <a:pt x="4058" y="403"/>
                  </a:cubicBezTo>
                  <a:cubicBezTo>
                    <a:pt x="3737" y="361"/>
                    <a:pt x="3480" y="179"/>
                    <a:pt x="3201" y="29"/>
                  </a:cubicBezTo>
                  <a:cubicBezTo>
                    <a:pt x="3173" y="12"/>
                    <a:pt x="3148" y="1"/>
                    <a:pt x="31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63"/>
            <p:cNvSpPr/>
            <p:nvPr/>
          </p:nvSpPr>
          <p:spPr>
            <a:xfrm>
              <a:off x="5032793" y="3741378"/>
              <a:ext cx="105656" cy="63914"/>
            </a:xfrm>
            <a:custGeom>
              <a:avLst/>
              <a:gdLst/>
              <a:ahLst/>
              <a:cxnLst/>
              <a:rect l="l" t="t" r="r" b="b"/>
              <a:pathLst>
                <a:path w="772" h="467" extrusionOk="0">
                  <a:moveTo>
                    <a:pt x="518" y="72"/>
                  </a:moveTo>
                  <a:cubicBezTo>
                    <a:pt x="579" y="72"/>
                    <a:pt x="640" y="92"/>
                    <a:pt x="696" y="134"/>
                  </a:cubicBezTo>
                  <a:cubicBezTo>
                    <a:pt x="536" y="252"/>
                    <a:pt x="353" y="284"/>
                    <a:pt x="160" y="316"/>
                  </a:cubicBezTo>
                  <a:cubicBezTo>
                    <a:pt x="261" y="158"/>
                    <a:pt x="392" y="72"/>
                    <a:pt x="518" y="72"/>
                  </a:cubicBezTo>
                  <a:close/>
                  <a:moveTo>
                    <a:pt x="521" y="0"/>
                  </a:moveTo>
                  <a:cubicBezTo>
                    <a:pt x="305" y="0"/>
                    <a:pt x="49" y="211"/>
                    <a:pt x="0" y="466"/>
                  </a:cubicBezTo>
                  <a:cubicBezTo>
                    <a:pt x="160" y="423"/>
                    <a:pt x="310" y="391"/>
                    <a:pt x="460" y="348"/>
                  </a:cubicBezTo>
                  <a:cubicBezTo>
                    <a:pt x="514" y="338"/>
                    <a:pt x="567" y="316"/>
                    <a:pt x="621" y="284"/>
                  </a:cubicBezTo>
                  <a:cubicBezTo>
                    <a:pt x="696" y="252"/>
                    <a:pt x="771" y="209"/>
                    <a:pt x="750" y="124"/>
                  </a:cubicBezTo>
                  <a:cubicBezTo>
                    <a:pt x="739" y="38"/>
                    <a:pt x="653" y="16"/>
                    <a:pt x="579" y="5"/>
                  </a:cubicBezTo>
                  <a:cubicBezTo>
                    <a:pt x="560" y="2"/>
                    <a:pt x="541" y="0"/>
                    <a:pt x="5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63"/>
            <p:cNvSpPr/>
            <p:nvPr/>
          </p:nvSpPr>
          <p:spPr>
            <a:xfrm>
              <a:off x="4918513" y="3740968"/>
              <a:ext cx="105656" cy="65693"/>
            </a:xfrm>
            <a:custGeom>
              <a:avLst/>
              <a:gdLst/>
              <a:ahLst/>
              <a:cxnLst/>
              <a:rect l="l" t="t" r="r" b="b"/>
              <a:pathLst>
                <a:path w="772" h="480" extrusionOk="0">
                  <a:moveTo>
                    <a:pt x="239" y="75"/>
                  </a:moveTo>
                  <a:cubicBezTo>
                    <a:pt x="361" y="75"/>
                    <a:pt x="498" y="161"/>
                    <a:pt x="621" y="319"/>
                  </a:cubicBezTo>
                  <a:cubicBezTo>
                    <a:pt x="417" y="287"/>
                    <a:pt x="236" y="255"/>
                    <a:pt x="75" y="137"/>
                  </a:cubicBezTo>
                  <a:cubicBezTo>
                    <a:pt x="124" y="95"/>
                    <a:pt x="179" y="75"/>
                    <a:pt x="239" y="75"/>
                  </a:cubicBezTo>
                  <a:close/>
                  <a:moveTo>
                    <a:pt x="243" y="0"/>
                  </a:moveTo>
                  <a:cubicBezTo>
                    <a:pt x="219" y="0"/>
                    <a:pt x="195" y="3"/>
                    <a:pt x="171" y="8"/>
                  </a:cubicBezTo>
                  <a:cubicBezTo>
                    <a:pt x="107" y="30"/>
                    <a:pt x="22" y="51"/>
                    <a:pt x="10" y="127"/>
                  </a:cubicBezTo>
                  <a:cubicBezTo>
                    <a:pt x="0" y="212"/>
                    <a:pt x="64" y="255"/>
                    <a:pt x="129" y="287"/>
                  </a:cubicBezTo>
                  <a:cubicBezTo>
                    <a:pt x="321" y="383"/>
                    <a:pt x="546" y="394"/>
                    <a:pt x="771" y="479"/>
                  </a:cubicBezTo>
                  <a:cubicBezTo>
                    <a:pt x="713" y="209"/>
                    <a:pt x="464" y="0"/>
                    <a:pt x="2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63"/>
            <p:cNvSpPr/>
            <p:nvPr/>
          </p:nvSpPr>
          <p:spPr>
            <a:xfrm>
              <a:off x="4698577" y="3061999"/>
              <a:ext cx="646390" cy="469156"/>
            </a:xfrm>
            <a:custGeom>
              <a:avLst/>
              <a:gdLst/>
              <a:ahLst/>
              <a:cxnLst/>
              <a:rect l="l" t="t" r="r" b="b"/>
              <a:pathLst>
                <a:path w="4723" h="3428" extrusionOk="0">
                  <a:moveTo>
                    <a:pt x="1767" y="1104"/>
                  </a:moveTo>
                  <a:cubicBezTo>
                    <a:pt x="1981" y="1479"/>
                    <a:pt x="2110" y="1854"/>
                    <a:pt x="2110" y="2250"/>
                  </a:cubicBezTo>
                  <a:cubicBezTo>
                    <a:pt x="1832" y="1928"/>
                    <a:pt x="1650" y="1586"/>
                    <a:pt x="1767" y="1104"/>
                  </a:cubicBezTo>
                  <a:close/>
                  <a:moveTo>
                    <a:pt x="3074" y="1104"/>
                  </a:moveTo>
                  <a:lnTo>
                    <a:pt x="3074" y="1104"/>
                  </a:lnTo>
                  <a:cubicBezTo>
                    <a:pt x="3202" y="1586"/>
                    <a:pt x="3009" y="1928"/>
                    <a:pt x="2731" y="2250"/>
                  </a:cubicBezTo>
                  <a:cubicBezTo>
                    <a:pt x="2731" y="1854"/>
                    <a:pt x="2859" y="1479"/>
                    <a:pt x="3074" y="1104"/>
                  </a:cubicBezTo>
                  <a:close/>
                  <a:moveTo>
                    <a:pt x="2592" y="1"/>
                  </a:moveTo>
                  <a:lnTo>
                    <a:pt x="2592" y="1"/>
                  </a:lnTo>
                  <a:cubicBezTo>
                    <a:pt x="2581" y="34"/>
                    <a:pt x="2592" y="55"/>
                    <a:pt x="2602" y="65"/>
                  </a:cubicBezTo>
                  <a:cubicBezTo>
                    <a:pt x="2849" y="279"/>
                    <a:pt x="2956" y="558"/>
                    <a:pt x="3042" y="858"/>
                  </a:cubicBezTo>
                  <a:cubicBezTo>
                    <a:pt x="3052" y="933"/>
                    <a:pt x="3052" y="986"/>
                    <a:pt x="3009" y="1050"/>
                  </a:cubicBezTo>
                  <a:cubicBezTo>
                    <a:pt x="2828" y="1318"/>
                    <a:pt x="2731" y="1629"/>
                    <a:pt x="2656" y="1950"/>
                  </a:cubicBezTo>
                  <a:cubicBezTo>
                    <a:pt x="2624" y="2057"/>
                    <a:pt x="2624" y="2175"/>
                    <a:pt x="2635" y="2282"/>
                  </a:cubicBezTo>
                  <a:cubicBezTo>
                    <a:pt x="2645" y="2325"/>
                    <a:pt x="2656" y="2389"/>
                    <a:pt x="2710" y="2399"/>
                  </a:cubicBezTo>
                  <a:cubicBezTo>
                    <a:pt x="2718" y="2403"/>
                    <a:pt x="2726" y="2404"/>
                    <a:pt x="2734" y="2404"/>
                  </a:cubicBezTo>
                  <a:cubicBezTo>
                    <a:pt x="2774" y="2404"/>
                    <a:pt x="2800" y="2361"/>
                    <a:pt x="2828" y="2325"/>
                  </a:cubicBezTo>
                  <a:cubicBezTo>
                    <a:pt x="3149" y="1961"/>
                    <a:pt x="3299" y="1554"/>
                    <a:pt x="3192" y="1061"/>
                  </a:cubicBezTo>
                  <a:cubicBezTo>
                    <a:pt x="3181" y="1019"/>
                    <a:pt x="3170" y="965"/>
                    <a:pt x="3213" y="922"/>
                  </a:cubicBezTo>
                  <a:cubicBezTo>
                    <a:pt x="3428" y="707"/>
                    <a:pt x="3634" y="482"/>
                    <a:pt x="3970" y="482"/>
                  </a:cubicBezTo>
                  <a:cubicBezTo>
                    <a:pt x="3985" y="482"/>
                    <a:pt x="4000" y="482"/>
                    <a:pt x="4016" y="483"/>
                  </a:cubicBezTo>
                  <a:cubicBezTo>
                    <a:pt x="4391" y="505"/>
                    <a:pt x="4605" y="804"/>
                    <a:pt x="4466" y="1157"/>
                  </a:cubicBezTo>
                  <a:cubicBezTo>
                    <a:pt x="4455" y="1157"/>
                    <a:pt x="4444" y="1157"/>
                    <a:pt x="4444" y="1147"/>
                  </a:cubicBezTo>
                  <a:cubicBezTo>
                    <a:pt x="4311" y="990"/>
                    <a:pt x="4177" y="913"/>
                    <a:pt x="4039" y="913"/>
                  </a:cubicBezTo>
                  <a:cubicBezTo>
                    <a:pt x="3989" y="913"/>
                    <a:pt x="3939" y="923"/>
                    <a:pt x="3887" y="943"/>
                  </a:cubicBezTo>
                  <a:cubicBezTo>
                    <a:pt x="3684" y="1019"/>
                    <a:pt x="3599" y="1169"/>
                    <a:pt x="3588" y="1447"/>
                  </a:cubicBezTo>
                  <a:cubicBezTo>
                    <a:pt x="3588" y="1640"/>
                    <a:pt x="3599" y="1821"/>
                    <a:pt x="3545" y="2004"/>
                  </a:cubicBezTo>
                  <a:cubicBezTo>
                    <a:pt x="3442" y="2280"/>
                    <a:pt x="3320" y="2400"/>
                    <a:pt x="3113" y="2400"/>
                  </a:cubicBezTo>
                  <a:cubicBezTo>
                    <a:pt x="3104" y="2400"/>
                    <a:pt x="3094" y="2400"/>
                    <a:pt x="3085" y="2399"/>
                  </a:cubicBezTo>
                  <a:cubicBezTo>
                    <a:pt x="3071" y="2396"/>
                    <a:pt x="3055" y="2394"/>
                    <a:pt x="3040" y="2394"/>
                  </a:cubicBezTo>
                  <a:cubicBezTo>
                    <a:pt x="3009" y="2394"/>
                    <a:pt x="2978" y="2403"/>
                    <a:pt x="2956" y="2432"/>
                  </a:cubicBezTo>
                  <a:cubicBezTo>
                    <a:pt x="2935" y="2464"/>
                    <a:pt x="2956" y="2475"/>
                    <a:pt x="2967" y="2496"/>
                  </a:cubicBezTo>
                  <a:cubicBezTo>
                    <a:pt x="3095" y="2721"/>
                    <a:pt x="3042" y="2903"/>
                    <a:pt x="2828" y="3021"/>
                  </a:cubicBezTo>
                  <a:cubicBezTo>
                    <a:pt x="2710" y="3085"/>
                    <a:pt x="2614" y="3149"/>
                    <a:pt x="2517" y="3235"/>
                  </a:cubicBezTo>
                  <a:cubicBezTo>
                    <a:pt x="2483" y="3268"/>
                    <a:pt x="2447" y="3287"/>
                    <a:pt x="2413" y="3287"/>
                  </a:cubicBezTo>
                  <a:cubicBezTo>
                    <a:pt x="2381" y="3287"/>
                    <a:pt x="2350" y="3271"/>
                    <a:pt x="2324" y="3235"/>
                  </a:cubicBezTo>
                  <a:cubicBezTo>
                    <a:pt x="2238" y="3128"/>
                    <a:pt x="2131" y="3074"/>
                    <a:pt x="2014" y="3021"/>
                  </a:cubicBezTo>
                  <a:cubicBezTo>
                    <a:pt x="1874" y="2956"/>
                    <a:pt x="1821" y="2849"/>
                    <a:pt x="1821" y="2699"/>
                  </a:cubicBezTo>
                  <a:cubicBezTo>
                    <a:pt x="1821" y="2592"/>
                    <a:pt x="1874" y="2518"/>
                    <a:pt x="1907" y="2442"/>
                  </a:cubicBezTo>
                  <a:cubicBezTo>
                    <a:pt x="1877" y="2405"/>
                    <a:pt x="1842" y="2394"/>
                    <a:pt x="1806" y="2394"/>
                  </a:cubicBezTo>
                  <a:cubicBezTo>
                    <a:pt x="1790" y="2394"/>
                    <a:pt x="1773" y="2396"/>
                    <a:pt x="1757" y="2399"/>
                  </a:cubicBezTo>
                  <a:cubicBezTo>
                    <a:pt x="1748" y="2400"/>
                    <a:pt x="1739" y="2400"/>
                    <a:pt x="1731" y="2400"/>
                  </a:cubicBezTo>
                  <a:cubicBezTo>
                    <a:pt x="1543" y="2400"/>
                    <a:pt x="1432" y="2285"/>
                    <a:pt x="1350" y="2121"/>
                  </a:cubicBezTo>
                  <a:cubicBezTo>
                    <a:pt x="1296" y="2035"/>
                    <a:pt x="1275" y="1928"/>
                    <a:pt x="1275" y="1821"/>
                  </a:cubicBezTo>
                  <a:cubicBezTo>
                    <a:pt x="1264" y="1661"/>
                    <a:pt x="1264" y="1511"/>
                    <a:pt x="1253" y="1350"/>
                  </a:cubicBezTo>
                  <a:cubicBezTo>
                    <a:pt x="1243" y="1147"/>
                    <a:pt x="1125" y="997"/>
                    <a:pt x="943" y="933"/>
                  </a:cubicBezTo>
                  <a:cubicBezTo>
                    <a:pt x="902" y="919"/>
                    <a:pt x="858" y="912"/>
                    <a:pt x="814" y="912"/>
                  </a:cubicBezTo>
                  <a:cubicBezTo>
                    <a:pt x="687" y="912"/>
                    <a:pt x="556" y="969"/>
                    <a:pt x="461" y="1072"/>
                  </a:cubicBezTo>
                  <a:cubicBezTo>
                    <a:pt x="429" y="1104"/>
                    <a:pt x="429" y="1157"/>
                    <a:pt x="365" y="1157"/>
                  </a:cubicBezTo>
                  <a:cubicBezTo>
                    <a:pt x="344" y="1093"/>
                    <a:pt x="344" y="1019"/>
                    <a:pt x="344" y="954"/>
                  </a:cubicBezTo>
                  <a:cubicBezTo>
                    <a:pt x="354" y="655"/>
                    <a:pt x="525" y="505"/>
                    <a:pt x="825" y="483"/>
                  </a:cubicBezTo>
                  <a:cubicBezTo>
                    <a:pt x="842" y="482"/>
                    <a:pt x="858" y="482"/>
                    <a:pt x="874" y="482"/>
                  </a:cubicBezTo>
                  <a:cubicBezTo>
                    <a:pt x="1189" y="482"/>
                    <a:pt x="1392" y="675"/>
                    <a:pt x="1596" y="879"/>
                  </a:cubicBezTo>
                  <a:cubicBezTo>
                    <a:pt x="1650" y="933"/>
                    <a:pt x="1671" y="997"/>
                    <a:pt x="1650" y="1083"/>
                  </a:cubicBezTo>
                  <a:cubicBezTo>
                    <a:pt x="1564" y="1490"/>
                    <a:pt x="1650" y="1864"/>
                    <a:pt x="1907" y="2185"/>
                  </a:cubicBezTo>
                  <a:cubicBezTo>
                    <a:pt x="1972" y="2251"/>
                    <a:pt x="2013" y="2399"/>
                    <a:pt x="2102" y="2399"/>
                  </a:cubicBezTo>
                  <a:cubicBezTo>
                    <a:pt x="2114" y="2399"/>
                    <a:pt x="2128" y="2396"/>
                    <a:pt x="2142" y="2389"/>
                  </a:cubicBezTo>
                  <a:cubicBezTo>
                    <a:pt x="2260" y="2335"/>
                    <a:pt x="2228" y="2164"/>
                    <a:pt x="2207" y="2047"/>
                  </a:cubicBezTo>
                  <a:cubicBezTo>
                    <a:pt x="2142" y="1714"/>
                    <a:pt x="2057" y="1383"/>
                    <a:pt x="1864" y="1093"/>
                  </a:cubicBezTo>
                  <a:cubicBezTo>
                    <a:pt x="1800" y="997"/>
                    <a:pt x="1789" y="912"/>
                    <a:pt x="1821" y="804"/>
                  </a:cubicBezTo>
                  <a:cubicBezTo>
                    <a:pt x="1917" y="505"/>
                    <a:pt x="2035" y="226"/>
                    <a:pt x="2292" y="22"/>
                  </a:cubicBezTo>
                  <a:cubicBezTo>
                    <a:pt x="2267" y="13"/>
                    <a:pt x="2246" y="9"/>
                    <a:pt x="2227" y="9"/>
                  </a:cubicBezTo>
                  <a:cubicBezTo>
                    <a:pt x="2183" y="9"/>
                    <a:pt x="2154" y="32"/>
                    <a:pt x="2131" y="55"/>
                  </a:cubicBezTo>
                  <a:cubicBezTo>
                    <a:pt x="1886" y="258"/>
                    <a:pt x="1810" y="558"/>
                    <a:pt x="1693" y="836"/>
                  </a:cubicBezTo>
                  <a:cubicBezTo>
                    <a:pt x="1575" y="740"/>
                    <a:pt x="1467" y="643"/>
                    <a:pt x="1350" y="558"/>
                  </a:cubicBezTo>
                  <a:cubicBezTo>
                    <a:pt x="1199" y="443"/>
                    <a:pt x="1040" y="388"/>
                    <a:pt x="889" y="388"/>
                  </a:cubicBezTo>
                  <a:cubicBezTo>
                    <a:pt x="631" y="388"/>
                    <a:pt x="397" y="546"/>
                    <a:pt x="268" y="836"/>
                  </a:cubicBezTo>
                  <a:cubicBezTo>
                    <a:pt x="268" y="836"/>
                    <a:pt x="247" y="836"/>
                    <a:pt x="247" y="847"/>
                  </a:cubicBezTo>
                  <a:cubicBezTo>
                    <a:pt x="172" y="793"/>
                    <a:pt x="140" y="697"/>
                    <a:pt x="54" y="665"/>
                  </a:cubicBezTo>
                  <a:lnTo>
                    <a:pt x="54" y="665"/>
                  </a:lnTo>
                  <a:cubicBezTo>
                    <a:pt x="1" y="729"/>
                    <a:pt x="54" y="762"/>
                    <a:pt x="87" y="793"/>
                  </a:cubicBezTo>
                  <a:cubicBezTo>
                    <a:pt x="194" y="912"/>
                    <a:pt x="279" y="1029"/>
                    <a:pt x="290" y="1200"/>
                  </a:cubicBezTo>
                  <a:cubicBezTo>
                    <a:pt x="290" y="1286"/>
                    <a:pt x="332" y="1372"/>
                    <a:pt x="461" y="1414"/>
                  </a:cubicBezTo>
                  <a:cubicBezTo>
                    <a:pt x="472" y="1350"/>
                    <a:pt x="482" y="1286"/>
                    <a:pt x="482" y="1233"/>
                  </a:cubicBezTo>
                  <a:cubicBezTo>
                    <a:pt x="482" y="1179"/>
                    <a:pt x="494" y="1136"/>
                    <a:pt x="525" y="1093"/>
                  </a:cubicBezTo>
                  <a:cubicBezTo>
                    <a:pt x="599" y="1023"/>
                    <a:pt x="698" y="990"/>
                    <a:pt x="795" y="990"/>
                  </a:cubicBezTo>
                  <a:cubicBezTo>
                    <a:pt x="949" y="990"/>
                    <a:pt x="1100" y="1075"/>
                    <a:pt x="1146" y="1233"/>
                  </a:cubicBezTo>
                  <a:cubicBezTo>
                    <a:pt x="1211" y="1447"/>
                    <a:pt x="1157" y="1682"/>
                    <a:pt x="1189" y="1897"/>
                  </a:cubicBezTo>
                  <a:cubicBezTo>
                    <a:pt x="1179" y="1907"/>
                    <a:pt x="1168" y="1907"/>
                    <a:pt x="1157" y="1907"/>
                  </a:cubicBezTo>
                  <a:cubicBezTo>
                    <a:pt x="975" y="1704"/>
                    <a:pt x="793" y="1500"/>
                    <a:pt x="611" y="1286"/>
                  </a:cubicBezTo>
                  <a:lnTo>
                    <a:pt x="611" y="1286"/>
                  </a:lnTo>
                  <a:cubicBezTo>
                    <a:pt x="579" y="1383"/>
                    <a:pt x="632" y="1414"/>
                    <a:pt x="675" y="1457"/>
                  </a:cubicBezTo>
                  <a:cubicBezTo>
                    <a:pt x="868" y="1693"/>
                    <a:pt x="1103" y="1918"/>
                    <a:pt x="1275" y="2175"/>
                  </a:cubicBezTo>
                  <a:cubicBezTo>
                    <a:pt x="1389" y="2341"/>
                    <a:pt x="1503" y="2497"/>
                    <a:pt x="1725" y="2497"/>
                  </a:cubicBezTo>
                  <a:cubicBezTo>
                    <a:pt x="1732" y="2497"/>
                    <a:pt x="1739" y="2497"/>
                    <a:pt x="1746" y="2496"/>
                  </a:cubicBezTo>
                  <a:lnTo>
                    <a:pt x="1746" y="2496"/>
                  </a:lnTo>
                  <a:cubicBezTo>
                    <a:pt x="1693" y="2775"/>
                    <a:pt x="1746" y="2967"/>
                    <a:pt x="1917" y="3063"/>
                  </a:cubicBezTo>
                  <a:cubicBezTo>
                    <a:pt x="2089" y="3160"/>
                    <a:pt x="2271" y="3256"/>
                    <a:pt x="2367" y="3427"/>
                  </a:cubicBezTo>
                  <a:cubicBezTo>
                    <a:pt x="2442" y="3427"/>
                    <a:pt x="2485" y="3396"/>
                    <a:pt x="2528" y="3353"/>
                  </a:cubicBezTo>
                  <a:cubicBezTo>
                    <a:pt x="2624" y="3235"/>
                    <a:pt x="2764" y="3149"/>
                    <a:pt x="2902" y="3074"/>
                  </a:cubicBezTo>
                  <a:cubicBezTo>
                    <a:pt x="3052" y="2999"/>
                    <a:pt x="3116" y="2871"/>
                    <a:pt x="3116" y="2710"/>
                  </a:cubicBezTo>
                  <a:cubicBezTo>
                    <a:pt x="3106" y="2635"/>
                    <a:pt x="3095" y="2561"/>
                    <a:pt x="3085" y="2496"/>
                  </a:cubicBezTo>
                  <a:cubicBezTo>
                    <a:pt x="3427" y="2442"/>
                    <a:pt x="3492" y="2346"/>
                    <a:pt x="3620" y="2035"/>
                  </a:cubicBezTo>
                  <a:cubicBezTo>
                    <a:pt x="3663" y="1918"/>
                    <a:pt x="3663" y="1790"/>
                    <a:pt x="3673" y="1661"/>
                  </a:cubicBezTo>
                  <a:cubicBezTo>
                    <a:pt x="3673" y="1554"/>
                    <a:pt x="3663" y="1447"/>
                    <a:pt x="3673" y="1340"/>
                  </a:cubicBezTo>
                  <a:cubicBezTo>
                    <a:pt x="3684" y="1169"/>
                    <a:pt x="3791" y="1050"/>
                    <a:pt x="3941" y="1007"/>
                  </a:cubicBezTo>
                  <a:cubicBezTo>
                    <a:pt x="3973" y="999"/>
                    <a:pt x="4004" y="994"/>
                    <a:pt x="4036" y="994"/>
                  </a:cubicBezTo>
                  <a:cubicBezTo>
                    <a:pt x="4156" y="994"/>
                    <a:pt x="4274" y="1056"/>
                    <a:pt x="4359" y="1157"/>
                  </a:cubicBezTo>
                  <a:cubicBezTo>
                    <a:pt x="4423" y="1233"/>
                    <a:pt x="4370" y="1318"/>
                    <a:pt x="4391" y="1393"/>
                  </a:cubicBezTo>
                  <a:cubicBezTo>
                    <a:pt x="4404" y="1398"/>
                    <a:pt x="4414" y="1400"/>
                    <a:pt x="4422" y="1400"/>
                  </a:cubicBezTo>
                  <a:cubicBezTo>
                    <a:pt x="4450" y="1400"/>
                    <a:pt x="4460" y="1378"/>
                    <a:pt x="4477" y="1361"/>
                  </a:cubicBezTo>
                  <a:cubicBezTo>
                    <a:pt x="4723" y="1083"/>
                    <a:pt x="4562" y="505"/>
                    <a:pt x="4198" y="429"/>
                  </a:cubicBezTo>
                  <a:cubicBezTo>
                    <a:pt x="4116" y="411"/>
                    <a:pt x="4030" y="399"/>
                    <a:pt x="3945" y="399"/>
                  </a:cubicBezTo>
                  <a:cubicBezTo>
                    <a:pt x="3788" y="399"/>
                    <a:pt x="3631" y="440"/>
                    <a:pt x="3492" y="558"/>
                  </a:cubicBezTo>
                  <a:cubicBezTo>
                    <a:pt x="3385" y="643"/>
                    <a:pt x="3278" y="740"/>
                    <a:pt x="3159" y="836"/>
                  </a:cubicBezTo>
                  <a:cubicBezTo>
                    <a:pt x="3021" y="526"/>
                    <a:pt x="2945" y="162"/>
                    <a:pt x="25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63"/>
            <p:cNvSpPr/>
            <p:nvPr/>
          </p:nvSpPr>
          <p:spPr>
            <a:xfrm>
              <a:off x="5024033" y="3224727"/>
              <a:ext cx="16149" cy="268246"/>
            </a:xfrm>
            <a:custGeom>
              <a:avLst/>
              <a:gdLst/>
              <a:ahLst/>
              <a:cxnLst/>
              <a:rect l="l" t="t" r="r" b="b"/>
              <a:pathLst>
                <a:path w="118" h="1960" extrusionOk="0">
                  <a:moveTo>
                    <a:pt x="21" y="1"/>
                  </a:moveTo>
                  <a:cubicBezTo>
                    <a:pt x="0" y="654"/>
                    <a:pt x="0" y="1307"/>
                    <a:pt x="21" y="1960"/>
                  </a:cubicBezTo>
                  <a:cubicBezTo>
                    <a:pt x="107" y="1757"/>
                    <a:pt x="117" y="108"/>
                    <a:pt x="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63"/>
            <p:cNvSpPr/>
            <p:nvPr/>
          </p:nvSpPr>
          <p:spPr>
            <a:xfrm>
              <a:off x="5021022" y="3004928"/>
              <a:ext cx="13275" cy="205290"/>
            </a:xfrm>
            <a:custGeom>
              <a:avLst/>
              <a:gdLst/>
              <a:ahLst/>
              <a:cxnLst/>
              <a:rect l="l" t="t" r="r" b="b"/>
              <a:pathLst>
                <a:path w="97" h="1500" extrusionOk="0">
                  <a:moveTo>
                    <a:pt x="97" y="1"/>
                  </a:moveTo>
                  <a:cubicBezTo>
                    <a:pt x="1" y="129"/>
                    <a:pt x="1" y="1393"/>
                    <a:pt x="97" y="1500"/>
                  </a:cubicBezTo>
                  <a:lnTo>
                    <a:pt x="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63"/>
            <p:cNvSpPr/>
            <p:nvPr/>
          </p:nvSpPr>
          <p:spPr>
            <a:xfrm>
              <a:off x="5041552" y="3541287"/>
              <a:ext cx="52965" cy="58850"/>
            </a:xfrm>
            <a:custGeom>
              <a:avLst/>
              <a:gdLst/>
              <a:ahLst/>
              <a:cxnLst/>
              <a:rect l="l" t="t" r="r" b="b"/>
              <a:pathLst>
                <a:path w="387" h="430" extrusionOk="0">
                  <a:moveTo>
                    <a:pt x="43" y="1"/>
                  </a:moveTo>
                  <a:cubicBezTo>
                    <a:pt x="32" y="22"/>
                    <a:pt x="22" y="32"/>
                    <a:pt x="1" y="44"/>
                  </a:cubicBezTo>
                  <a:cubicBezTo>
                    <a:pt x="108" y="172"/>
                    <a:pt x="225" y="301"/>
                    <a:pt x="332" y="429"/>
                  </a:cubicBezTo>
                  <a:cubicBezTo>
                    <a:pt x="353" y="418"/>
                    <a:pt x="365" y="397"/>
                    <a:pt x="386" y="386"/>
                  </a:cubicBezTo>
                  <a:cubicBezTo>
                    <a:pt x="268" y="258"/>
                    <a:pt x="161" y="129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63"/>
            <p:cNvSpPr/>
            <p:nvPr/>
          </p:nvSpPr>
          <p:spPr>
            <a:xfrm>
              <a:off x="4735256" y="3330247"/>
              <a:ext cx="33804" cy="26551"/>
            </a:xfrm>
            <a:custGeom>
              <a:avLst/>
              <a:gdLst/>
              <a:ahLst/>
              <a:cxnLst/>
              <a:rect l="l" t="t" r="r" b="b"/>
              <a:pathLst>
                <a:path w="247" h="194" extrusionOk="0">
                  <a:moveTo>
                    <a:pt x="193" y="1"/>
                  </a:moveTo>
                  <a:cubicBezTo>
                    <a:pt x="178" y="32"/>
                    <a:pt x="160" y="40"/>
                    <a:pt x="140" y="40"/>
                  </a:cubicBezTo>
                  <a:cubicBezTo>
                    <a:pt x="115" y="40"/>
                    <a:pt x="87" y="25"/>
                    <a:pt x="61" y="25"/>
                  </a:cubicBezTo>
                  <a:cubicBezTo>
                    <a:pt x="51" y="25"/>
                    <a:pt x="42" y="27"/>
                    <a:pt x="33" y="33"/>
                  </a:cubicBezTo>
                  <a:cubicBezTo>
                    <a:pt x="11" y="87"/>
                    <a:pt x="0" y="140"/>
                    <a:pt x="43" y="194"/>
                  </a:cubicBezTo>
                  <a:cubicBezTo>
                    <a:pt x="70" y="188"/>
                    <a:pt x="97" y="185"/>
                    <a:pt x="125" y="185"/>
                  </a:cubicBezTo>
                  <a:cubicBezTo>
                    <a:pt x="153" y="185"/>
                    <a:pt x="182" y="188"/>
                    <a:pt x="214" y="194"/>
                  </a:cubicBezTo>
                  <a:cubicBezTo>
                    <a:pt x="236" y="129"/>
                    <a:pt x="247" y="75"/>
                    <a:pt x="1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63"/>
            <p:cNvSpPr/>
            <p:nvPr/>
          </p:nvSpPr>
          <p:spPr>
            <a:xfrm>
              <a:off x="4728003" y="2966607"/>
              <a:ext cx="26414" cy="25456"/>
            </a:xfrm>
            <a:custGeom>
              <a:avLst/>
              <a:gdLst/>
              <a:ahLst/>
              <a:cxnLst/>
              <a:rect l="l" t="t" r="r" b="b"/>
              <a:pathLst>
                <a:path w="193" h="186" extrusionOk="0">
                  <a:moveTo>
                    <a:pt x="69" y="1"/>
                  </a:moveTo>
                  <a:cubicBezTo>
                    <a:pt x="25" y="1"/>
                    <a:pt x="0" y="40"/>
                    <a:pt x="0" y="88"/>
                  </a:cubicBezTo>
                  <a:cubicBezTo>
                    <a:pt x="0" y="145"/>
                    <a:pt x="25" y="186"/>
                    <a:pt x="77" y="186"/>
                  </a:cubicBezTo>
                  <a:cubicBezTo>
                    <a:pt x="83" y="186"/>
                    <a:pt x="89" y="185"/>
                    <a:pt x="96" y="184"/>
                  </a:cubicBezTo>
                  <a:cubicBezTo>
                    <a:pt x="160" y="184"/>
                    <a:pt x="182" y="141"/>
                    <a:pt x="193" y="88"/>
                  </a:cubicBezTo>
                  <a:cubicBezTo>
                    <a:pt x="182" y="34"/>
                    <a:pt x="139" y="2"/>
                    <a:pt x="86" y="2"/>
                  </a:cubicBezTo>
                  <a:cubicBezTo>
                    <a:pt x="80" y="1"/>
                    <a:pt x="74" y="1"/>
                    <a:pt x="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63"/>
            <p:cNvSpPr/>
            <p:nvPr/>
          </p:nvSpPr>
          <p:spPr>
            <a:xfrm>
              <a:off x="5306789" y="2966607"/>
              <a:ext cx="26414" cy="25456"/>
            </a:xfrm>
            <a:custGeom>
              <a:avLst/>
              <a:gdLst/>
              <a:ahLst/>
              <a:cxnLst/>
              <a:rect l="l" t="t" r="r" b="b"/>
              <a:pathLst>
                <a:path w="193" h="186" extrusionOk="0">
                  <a:moveTo>
                    <a:pt x="109" y="0"/>
                  </a:moveTo>
                  <a:cubicBezTo>
                    <a:pt x="102" y="0"/>
                    <a:pt x="94" y="1"/>
                    <a:pt x="86" y="2"/>
                  </a:cubicBezTo>
                  <a:cubicBezTo>
                    <a:pt x="33" y="2"/>
                    <a:pt x="0" y="34"/>
                    <a:pt x="0" y="88"/>
                  </a:cubicBezTo>
                  <a:cubicBezTo>
                    <a:pt x="0" y="145"/>
                    <a:pt x="34" y="186"/>
                    <a:pt x="87" y="186"/>
                  </a:cubicBezTo>
                  <a:cubicBezTo>
                    <a:pt x="94" y="186"/>
                    <a:pt x="100" y="185"/>
                    <a:pt x="107" y="184"/>
                  </a:cubicBezTo>
                  <a:cubicBezTo>
                    <a:pt x="161" y="184"/>
                    <a:pt x="183" y="141"/>
                    <a:pt x="193" y="88"/>
                  </a:cubicBezTo>
                  <a:cubicBezTo>
                    <a:pt x="184" y="32"/>
                    <a:pt x="158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63"/>
            <p:cNvSpPr/>
            <p:nvPr/>
          </p:nvSpPr>
          <p:spPr>
            <a:xfrm>
              <a:off x="5378641" y="3226233"/>
              <a:ext cx="24909" cy="26414"/>
            </a:xfrm>
            <a:custGeom>
              <a:avLst/>
              <a:gdLst/>
              <a:ahLst/>
              <a:cxnLst/>
              <a:rect l="l" t="t" r="r" b="b"/>
              <a:pathLst>
                <a:path w="182" h="193" extrusionOk="0">
                  <a:moveTo>
                    <a:pt x="96" y="0"/>
                  </a:moveTo>
                  <a:cubicBezTo>
                    <a:pt x="43" y="0"/>
                    <a:pt x="11" y="43"/>
                    <a:pt x="0" y="97"/>
                  </a:cubicBezTo>
                  <a:cubicBezTo>
                    <a:pt x="0" y="161"/>
                    <a:pt x="32" y="193"/>
                    <a:pt x="86" y="193"/>
                  </a:cubicBezTo>
                  <a:cubicBezTo>
                    <a:pt x="139" y="193"/>
                    <a:pt x="182" y="161"/>
                    <a:pt x="182" y="97"/>
                  </a:cubicBezTo>
                  <a:cubicBezTo>
                    <a:pt x="182" y="43"/>
                    <a:pt x="160" y="0"/>
                    <a:pt x="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63"/>
            <p:cNvSpPr/>
            <p:nvPr/>
          </p:nvSpPr>
          <p:spPr>
            <a:xfrm>
              <a:off x="4654645" y="3225959"/>
              <a:ext cx="27919" cy="27098"/>
            </a:xfrm>
            <a:custGeom>
              <a:avLst/>
              <a:gdLst/>
              <a:ahLst/>
              <a:cxnLst/>
              <a:rect l="l" t="t" r="r" b="b"/>
              <a:pathLst>
                <a:path w="204" h="198" extrusionOk="0">
                  <a:moveTo>
                    <a:pt x="102" y="1"/>
                  </a:moveTo>
                  <a:cubicBezTo>
                    <a:pt x="57" y="1"/>
                    <a:pt x="21" y="40"/>
                    <a:pt x="11" y="88"/>
                  </a:cubicBezTo>
                  <a:cubicBezTo>
                    <a:pt x="1" y="142"/>
                    <a:pt x="32" y="185"/>
                    <a:pt x="86" y="195"/>
                  </a:cubicBezTo>
                  <a:cubicBezTo>
                    <a:pt x="95" y="196"/>
                    <a:pt x="103" y="197"/>
                    <a:pt x="110" y="197"/>
                  </a:cubicBezTo>
                  <a:cubicBezTo>
                    <a:pt x="159" y="197"/>
                    <a:pt x="184" y="167"/>
                    <a:pt x="193" y="120"/>
                  </a:cubicBezTo>
                  <a:cubicBezTo>
                    <a:pt x="204" y="56"/>
                    <a:pt x="172" y="24"/>
                    <a:pt x="118" y="2"/>
                  </a:cubicBezTo>
                  <a:cubicBezTo>
                    <a:pt x="113" y="1"/>
                    <a:pt x="107" y="1"/>
                    <a:pt x="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63"/>
            <p:cNvSpPr/>
            <p:nvPr/>
          </p:nvSpPr>
          <p:spPr>
            <a:xfrm>
              <a:off x="4666415" y="3022583"/>
              <a:ext cx="23540" cy="23814"/>
            </a:xfrm>
            <a:custGeom>
              <a:avLst/>
              <a:gdLst/>
              <a:ahLst/>
              <a:cxnLst/>
              <a:rect l="l" t="t" r="r" b="b"/>
              <a:pathLst>
                <a:path w="172" h="174" extrusionOk="0">
                  <a:moveTo>
                    <a:pt x="86" y="0"/>
                  </a:moveTo>
                  <a:cubicBezTo>
                    <a:pt x="32" y="11"/>
                    <a:pt x="0" y="43"/>
                    <a:pt x="0" y="96"/>
                  </a:cubicBezTo>
                  <a:cubicBezTo>
                    <a:pt x="0" y="143"/>
                    <a:pt x="25" y="174"/>
                    <a:pt x="67" y="174"/>
                  </a:cubicBezTo>
                  <a:cubicBezTo>
                    <a:pt x="73" y="174"/>
                    <a:pt x="79" y="173"/>
                    <a:pt x="86" y="172"/>
                  </a:cubicBezTo>
                  <a:cubicBezTo>
                    <a:pt x="150" y="172"/>
                    <a:pt x="172" y="129"/>
                    <a:pt x="172" y="75"/>
                  </a:cubicBezTo>
                  <a:cubicBezTo>
                    <a:pt x="172" y="22"/>
                    <a:pt x="139" y="0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63"/>
            <p:cNvSpPr/>
            <p:nvPr/>
          </p:nvSpPr>
          <p:spPr>
            <a:xfrm>
              <a:off x="5369882" y="3022583"/>
              <a:ext cx="24909" cy="23814"/>
            </a:xfrm>
            <a:custGeom>
              <a:avLst/>
              <a:gdLst/>
              <a:ahLst/>
              <a:cxnLst/>
              <a:rect l="l" t="t" r="r" b="b"/>
              <a:pathLst>
                <a:path w="182" h="174" extrusionOk="0">
                  <a:moveTo>
                    <a:pt x="86" y="0"/>
                  </a:moveTo>
                  <a:cubicBezTo>
                    <a:pt x="32" y="0"/>
                    <a:pt x="0" y="22"/>
                    <a:pt x="0" y="75"/>
                  </a:cubicBezTo>
                  <a:cubicBezTo>
                    <a:pt x="0" y="139"/>
                    <a:pt x="32" y="172"/>
                    <a:pt x="86" y="172"/>
                  </a:cubicBezTo>
                  <a:cubicBezTo>
                    <a:pt x="92" y="173"/>
                    <a:pt x="99" y="174"/>
                    <a:pt x="105" y="174"/>
                  </a:cubicBezTo>
                  <a:cubicBezTo>
                    <a:pt x="147" y="174"/>
                    <a:pt x="173" y="143"/>
                    <a:pt x="182" y="96"/>
                  </a:cubicBezTo>
                  <a:cubicBezTo>
                    <a:pt x="171" y="43"/>
                    <a:pt x="139" y="0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91" name="Google Shape;6091;p63"/>
          <p:cNvGrpSpPr/>
          <p:nvPr/>
        </p:nvGrpSpPr>
        <p:grpSpPr>
          <a:xfrm>
            <a:off x="7380312" y="2643758"/>
            <a:ext cx="838451" cy="1994405"/>
            <a:chOff x="5850100" y="2193800"/>
            <a:chExt cx="497125" cy="1182500"/>
          </a:xfrm>
        </p:grpSpPr>
        <p:sp>
          <p:nvSpPr>
            <p:cNvPr id="6092" name="Google Shape;6092;p63"/>
            <p:cNvSpPr/>
            <p:nvPr/>
          </p:nvSpPr>
          <p:spPr>
            <a:xfrm>
              <a:off x="5986875" y="2761900"/>
              <a:ext cx="1650" cy="850"/>
            </a:xfrm>
            <a:custGeom>
              <a:avLst/>
              <a:gdLst/>
              <a:ahLst/>
              <a:cxnLst/>
              <a:rect l="l" t="t" r="r" b="b"/>
              <a:pathLst>
                <a:path w="66" h="34" extrusionOk="0">
                  <a:moveTo>
                    <a:pt x="1" y="1"/>
                  </a:moveTo>
                  <a:cubicBezTo>
                    <a:pt x="22" y="22"/>
                    <a:pt x="44" y="33"/>
                    <a:pt x="65" y="3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63"/>
            <p:cNvSpPr/>
            <p:nvPr/>
          </p:nvSpPr>
          <p:spPr>
            <a:xfrm>
              <a:off x="6240925" y="2652150"/>
              <a:ext cx="1375" cy="550"/>
            </a:xfrm>
            <a:custGeom>
              <a:avLst/>
              <a:gdLst/>
              <a:ahLst/>
              <a:cxnLst/>
              <a:rect l="l" t="t" r="r" b="b"/>
              <a:pathLst>
                <a:path w="55" h="22" extrusionOk="0">
                  <a:moveTo>
                    <a:pt x="1" y="0"/>
                  </a:moveTo>
                  <a:cubicBezTo>
                    <a:pt x="22" y="12"/>
                    <a:pt x="44" y="22"/>
                    <a:pt x="54" y="22"/>
                  </a:cubicBezTo>
                  <a:cubicBezTo>
                    <a:pt x="44" y="12"/>
                    <a:pt x="22" y="1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63"/>
            <p:cNvSpPr/>
            <p:nvPr/>
          </p:nvSpPr>
          <p:spPr>
            <a:xfrm>
              <a:off x="6105200" y="2568100"/>
              <a:ext cx="25" cy="30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1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63"/>
            <p:cNvSpPr/>
            <p:nvPr/>
          </p:nvSpPr>
          <p:spPr>
            <a:xfrm>
              <a:off x="5850100" y="2193800"/>
              <a:ext cx="497125" cy="1182500"/>
            </a:xfrm>
            <a:custGeom>
              <a:avLst/>
              <a:gdLst/>
              <a:ahLst/>
              <a:cxnLst/>
              <a:rect l="l" t="t" r="r" b="b"/>
              <a:pathLst>
                <a:path w="19885" h="47300" extrusionOk="0">
                  <a:moveTo>
                    <a:pt x="11953" y="3587"/>
                  </a:moveTo>
                  <a:cubicBezTo>
                    <a:pt x="12107" y="3587"/>
                    <a:pt x="12259" y="3650"/>
                    <a:pt x="12443" y="3676"/>
                  </a:cubicBezTo>
                  <a:cubicBezTo>
                    <a:pt x="12304" y="3761"/>
                    <a:pt x="12180" y="3794"/>
                    <a:pt x="12061" y="3794"/>
                  </a:cubicBezTo>
                  <a:cubicBezTo>
                    <a:pt x="11925" y="3794"/>
                    <a:pt x="11794" y="3750"/>
                    <a:pt x="11651" y="3686"/>
                  </a:cubicBezTo>
                  <a:cubicBezTo>
                    <a:pt x="11758" y="3612"/>
                    <a:pt x="11856" y="3587"/>
                    <a:pt x="11953" y="3587"/>
                  </a:cubicBezTo>
                  <a:close/>
                  <a:moveTo>
                    <a:pt x="11916" y="4230"/>
                  </a:moveTo>
                  <a:cubicBezTo>
                    <a:pt x="12441" y="4230"/>
                    <a:pt x="12436" y="4302"/>
                    <a:pt x="12464" y="4971"/>
                  </a:cubicBezTo>
                  <a:cubicBezTo>
                    <a:pt x="12496" y="5796"/>
                    <a:pt x="12422" y="6610"/>
                    <a:pt x="12357" y="7434"/>
                  </a:cubicBezTo>
                  <a:cubicBezTo>
                    <a:pt x="12325" y="7797"/>
                    <a:pt x="12251" y="8096"/>
                    <a:pt x="11932" y="8300"/>
                  </a:cubicBezTo>
                  <a:lnTo>
                    <a:pt x="11932" y="8300"/>
                  </a:lnTo>
                  <a:cubicBezTo>
                    <a:pt x="11909" y="8295"/>
                    <a:pt x="11888" y="8293"/>
                    <a:pt x="11867" y="8293"/>
                  </a:cubicBezTo>
                  <a:cubicBezTo>
                    <a:pt x="11722" y="8293"/>
                    <a:pt x="11610" y="8395"/>
                    <a:pt x="11490" y="8441"/>
                  </a:cubicBezTo>
                  <a:cubicBezTo>
                    <a:pt x="11300" y="8523"/>
                    <a:pt x="11180" y="8574"/>
                    <a:pt x="11108" y="8574"/>
                  </a:cubicBezTo>
                  <a:cubicBezTo>
                    <a:pt x="10993" y="8574"/>
                    <a:pt x="11000" y="8445"/>
                    <a:pt x="11040" y="8109"/>
                  </a:cubicBezTo>
                  <a:cubicBezTo>
                    <a:pt x="11137" y="7252"/>
                    <a:pt x="11265" y="6406"/>
                    <a:pt x="11361" y="5549"/>
                  </a:cubicBezTo>
                  <a:cubicBezTo>
                    <a:pt x="11404" y="5185"/>
                    <a:pt x="11425" y="4821"/>
                    <a:pt x="11437" y="4457"/>
                  </a:cubicBezTo>
                  <a:cubicBezTo>
                    <a:pt x="11447" y="4286"/>
                    <a:pt x="11490" y="4233"/>
                    <a:pt x="11672" y="4233"/>
                  </a:cubicBezTo>
                  <a:cubicBezTo>
                    <a:pt x="11764" y="4232"/>
                    <a:pt x="11845" y="4230"/>
                    <a:pt x="11916" y="4230"/>
                  </a:cubicBezTo>
                  <a:close/>
                  <a:moveTo>
                    <a:pt x="10287" y="169"/>
                  </a:moveTo>
                  <a:cubicBezTo>
                    <a:pt x="10434" y="169"/>
                    <a:pt x="10584" y="193"/>
                    <a:pt x="10740" y="250"/>
                  </a:cubicBezTo>
                  <a:cubicBezTo>
                    <a:pt x="11468" y="571"/>
                    <a:pt x="11843" y="1192"/>
                    <a:pt x="12154" y="1866"/>
                  </a:cubicBezTo>
                  <a:cubicBezTo>
                    <a:pt x="12293" y="2187"/>
                    <a:pt x="12368" y="2530"/>
                    <a:pt x="12389" y="2884"/>
                  </a:cubicBezTo>
                  <a:cubicBezTo>
                    <a:pt x="12399" y="3075"/>
                    <a:pt x="12340" y="3155"/>
                    <a:pt x="12176" y="3155"/>
                  </a:cubicBezTo>
                  <a:cubicBezTo>
                    <a:pt x="12156" y="3155"/>
                    <a:pt x="12134" y="3153"/>
                    <a:pt x="12111" y="3151"/>
                  </a:cubicBezTo>
                  <a:cubicBezTo>
                    <a:pt x="12057" y="3146"/>
                    <a:pt x="12001" y="3143"/>
                    <a:pt x="11945" y="3143"/>
                  </a:cubicBezTo>
                  <a:cubicBezTo>
                    <a:pt x="11889" y="3143"/>
                    <a:pt x="11833" y="3146"/>
                    <a:pt x="11779" y="3151"/>
                  </a:cubicBezTo>
                  <a:cubicBezTo>
                    <a:pt x="11756" y="3154"/>
                    <a:pt x="11734" y="3155"/>
                    <a:pt x="11715" y="3155"/>
                  </a:cubicBezTo>
                  <a:cubicBezTo>
                    <a:pt x="11569" y="3155"/>
                    <a:pt x="11511" y="3084"/>
                    <a:pt x="11511" y="2905"/>
                  </a:cubicBezTo>
                  <a:cubicBezTo>
                    <a:pt x="11522" y="2455"/>
                    <a:pt x="11501" y="2006"/>
                    <a:pt x="11468" y="1556"/>
                  </a:cubicBezTo>
                  <a:cubicBezTo>
                    <a:pt x="11448" y="1277"/>
                    <a:pt x="11397" y="998"/>
                    <a:pt x="11028" y="998"/>
                  </a:cubicBezTo>
                  <a:cubicBezTo>
                    <a:pt x="11015" y="998"/>
                    <a:pt x="11001" y="998"/>
                    <a:pt x="10987" y="999"/>
                  </a:cubicBezTo>
                  <a:cubicBezTo>
                    <a:pt x="10666" y="1009"/>
                    <a:pt x="10516" y="1181"/>
                    <a:pt x="10505" y="1588"/>
                  </a:cubicBezTo>
                  <a:cubicBezTo>
                    <a:pt x="10494" y="1930"/>
                    <a:pt x="10505" y="2284"/>
                    <a:pt x="10494" y="2637"/>
                  </a:cubicBezTo>
                  <a:cubicBezTo>
                    <a:pt x="10485" y="3056"/>
                    <a:pt x="10483" y="3111"/>
                    <a:pt x="10154" y="3111"/>
                  </a:cubicBezTo>
                  <a:cubicBezTo>
                    <a:pt x="10104" y="3111"/>
                    <a:pt x="10047" y="3110"/>
                    <a:pt x="9980" y="3108"/>
                  </a:cubicBezTo>
                  <a:cubicBezTo>
                    <a:pt x="9926" y="3108"/>
                    <a:pt x="9884" y="3108"/>
                    <a:pt x="9830" y="3098"/>
                  </a:cubicBezTo>
                  <a:cubicBezTo>
                    <a:pt x="9595" y="3098"/>
                    <a:pt x="9354" y="3102"/>
                    <a:pt x="9115" y="3102"/>
                  </a:cubicBezTo>
                  <a:cubicBezTo>
                    <a:pt x="8996" y="3102"/>
                    <a:pt x="8877" y="3101"/>
                    <a:pt x="8760" y="3098"/>
                  </a:cubicBezTo>
                  <a:cubicBezTo>
                    <a:pt x="8747" y="3097"/>
                    <a:pt x="8734" y="3097"/>
                    <a:pt x="8721" y="3097"/>
                  </a:cubicBezTo>
                  <a:cubicBezTo>
                    <a:pt x="8491" y="3097"/>
                    <a:pt x="8385" y="3197"/>
                    <a:pt x="8396" y="3441"/>
                  </a:cubicBezTo>
                  <a:cubicBezTo>
                    <a:pt x="8396" y="3569"/>
                    <a:pt x="8406" y="3719"/>
                    <a:pt x="8363" y="3847"/>
                  </a:cubicBezTo>
                  <a:cubicBezTo>
                    <a:pt x="8299" y="4050"/>
                    <a:pt x="8417" y="4104"/>
                    <a:pt x="8556" y="4157"/>
                  </a:cubicBezTo>
                  <a:cubicBezTo>
                    <a:pt x="8967" y="4207"/>
                    <a:pt x="9378" y="4244"/>
                    <a:pt x="9795" y="4244"/>
                  </a:cubicBezTo>
                  <a:cubicBezTo>
                    <a:pt x="9920" y="4244"/>
                    <a:pt x="10046" y="4240"/>
                    <a:pt x="10173" y="4233"/>
                  </a:cubicBezTo>
                  <a:cubicBezTo>
                    <a:pt x="10189" y="4232"/>
                    <a:pt x="10205" y="4232"/>
                    <a:pt x="10220" y="4232"/>
                  </a:cubicBezTo>
                  <a:cubicBezTo>
                    <a:pt x="10388" y="4232"/>
                    <a:pt x="10451" y="4294"/>
                    <a:pt x="10440" y="4500"/>
                  </a:cubicBezTo>
                  <a:cubicBezTo>
                    <a:pt x="10366" y="5828"/>
                    <a:pt x="10194" y="7134"/>
                    <a:pt x="9905" y="8430"/>
                  </a:cubicBezTo>
                  <a:cubicBezTo>
                    <a:pt x="9874" y="8571"/>
                    <a:pt x="9820" y="8620"/>
                    <a:pt x="9731" y="8620"/>
                  </a:cubicBezTo>
                  <a:cubicBezTo>
                    <a:pt x="9698" y="8620"/>
                    <a:pt x="9660" y="8613"/>
                    <a:pt x="9616" y="8602"/>
                  </a:cubicBezTo>
                  <a:cubicBezTo>
                    <a:pt x="9177" y="8495"/>
                    <a:pt x="8760" y="8366"/>
                    <a:pt x="8396" y="8076"/>
                  </a:cubicBezTo>
                  <a:lnTo>
                    <a:pt x="7368" y="7467"/>
                  </a:lnTo>
                  <a:cubicBezTo>
                    <a:pt x="7249" y="7391"/>
                    <a:pt x="7185" y="7274"/>
                    <a:pt x="7175" y="7124"/>
                  </a:cubicBezTo>
                  <a:cubicBezTo>
                    <a:pt x="7100" y="5689"/>
                    <a:pt x="7303" y="4276"/>
                    <a:pt x="7613" y="2884"/>
                  </a:cubicBezTo>
                  <a:cubicBezTo>
                    <a:pt x="7828" y="1877"/>
                    <a:pt x="8363" y="1031"/>
                    <a:pt x="9284" y="495"/>
                  </a:cubicBezTo>
                  <a:cubicBezTo>
                    <a:pt x="9603" y="313"/>
                    <a:pt x="9932" y="169"/>
                    <a:pt x="10287" y="169"/>
                  </a:cubicBezTo>
                  <a:close/>
                  <a:moveTo>
                    <a:pt x="11012" y="1084"/>
                  </a:moveTo>
                  <a:cubicBezTo>
                    <a:pt x="11298" y="1084"/>
                    <a:pt x="11309" y="1329"/>
                    <a:pt x="11340" y="1545"/>
                  </a:cubicBezTo>
                  <a:cubicBezTo>
                    <a:pt x="11404" y="2037"/>
                    <a:pt x="11404" y="2520"/>
                    <a:pt x="11394" y="3012"/>
                  </a:cubicBezTo>
                  <a:cubicBezTo>
                    <a:pt x="11383" y="3215"/>
                    <a:pt x="11447" y="3269"/>
                    <a:pt x="11661" y="3291"/>
                  </a:cubicBezTo>
                  <a:cubicBezTo>
                    <a:pt x="11683" y="3293"/>
                    <a:pt x="11706" y="3293"/>
                    <a:pt x="11729" y="3293"/>
                  </a:cubicBezTo>
                  <a:cubicBezTo>
                    <a:pt x="11805" y="3293"/>
                    <a:pt x="11884" y="3285"/>
                    <a:pt x="11966" y="3285"/>
                  </a:cubicBezTo>
                  <a:cubicBezTo>
                    <a:pt x="12123" y="3285"/>
                    <a:pt x="12288" y="3316"/>
                    <a:pt x="12453" y="3494"/>
                  </a:cubicBezTo>
                  <a:cubicBezTo>
                    <a:pt x="12154" y="3483"/>
                    <a:pt x="11939" y="3472"/>
                    <a:pt x="11725" y="3462"/>
                  </a:cubicBezTo>
                  <a:cubicBezTo>
                    <a:pt x="11704" y="3460"/>
                    <a:pt x="11683" y="3459"/>
                    <a:pt x="11663" y="3459"/>
                  </a:cubicBezTo>
                  <a:cubicBezTo>
                    <a:pt x="11566" y="3459"/>
                    <a:pt x="11497" y="3489"/>
                    <a:pt x="11479" y="3622"/>
                  </a:cubicBezTo>
                  <a:cubicBezTo>
                    <a:pt x="11468" y="3762"/>
                    <a:pt x="11501" y="3847"/>
                    <a:pt x="11661" y="3901"/>
                  </a:cubicBezTo>
                  <a:cubicBezTo>
                    <a:pt x="11886" y="3965"/>
                    <a:pt x="12154" y="3879"/>
                    <a:pt x="12411" y="4062"/>
                  </a:cubicBezTo>
                  <a:cubicBezTo>
                    <a:pt x="12303" y="4115"/>
                    <a:pt x="12199" y="4132"/>
                    <a:pt x="12097" y="4132"/>
                  </a:cubicBezTo>
                  <a:cubicBezTo>
                    <a:pt x="11935" y="4132"/>
                    <a:pt x="11780" y="4089"/>
                    <a:pt x="11629" y="4083"/>
                  </a:cubicBezTo>
                  <a:cubicBezTo>
                    <a:pt x="11425" y="4083"/>
                    <a:pt x="11329" y="4147"/>
                    <a:pt x="11329" y="4361"/>
                  </a:cubicBezTo>
                  <a:cubicBezTo>
                    <a:pt x="11308" y="5742"/>
                    <a:pt x="10997" y="7081"/>
                    <a:pt x="10847" y="8452"/>
                  </a:cubicBezTo>
                  <a:cubicBezTo>
                    <a:pt x="10826" y="8676"/>
                    <a:pt x="10868" y="8758"/>
                    <a:pt x="10974" y="8758"/>
                  </a:cubicBezTo>
                  <a:cubicBezTo>
                    <a:pt x="11024" y="8758"/>
                    <a:pt x="11089" y="8740"/>
                    <a:pt x="11168" y="8709"/>
                  </a:cubicBezTo>
                  <a:cubicBezTo>
                    <a:pt x="11437" y="8602"/>
                    <a:pt x="11736" y="8548"/>
                    <a:pt x="11929" y="8302"/>
                  </a:cubicBezTo>
                  <a:cubicBezTo>
                    <a:pt x="11945" y="8306"/>
                    <a:pt x="11960" y="8308"/>
                    <a:pt x="11975" y="8308"/>
                  </a:cubicBezTo>
                  <a:cubicBezTo>
                    <a:pt x="12065" y="8308"/>
                    <a:pt x="12122" y="8232"/>
                    <a:pt x="12196" y="8195"/>
                  </a:cubicBezTo>
                  <a:cubicBezTo>
                    <a:pt x="12272" y="8162"/>
                    <a:pt x="12346" y="8119"/>
                    <a:pt x="12422" y="8076"/>
                  </a:cubicBezTo>
                  <a:lnTo>
                    <a:pt x="12422" y="8076"/>
                  </a:lnTo>
                  <a:cubicBezTo>
                    <a:pt x="12389" y="8505"/>
                    <a:pt x="11758" y="8933"/>
                    <a:pt x="10890" y="9126"/>
                  </a:cubicBezTo>
                  <a:cubicBezTo>
                    <a:pt x="10664" y="9207"/>
                    <a:pt x="10437" y="9245"/>
                    <a:pt x="10214" y="9245"/>
                  </a:cubicBezTo>
                  <a:cubicBezTo>
                    <a:pt x="9910" y="9245"/>
                    <a:pt x="9611" y="9175"/>
                    <a:pt x="9327" y="9051"/>
                  </a:cubicBezTo>
                  <a:cubicBezTo>
                    <a:pt x="8588" y="8740"/>
                    <a:pt x="7892" y="8355"/>
                    <a:pt x="7196" y="7948"/>
                  </a:cubicBezTo>
                  <a:cubicBezTo>
                    <a:pt x="7121" y="7895"/>
                    <a:pt x="7057" y="7841"/>
                    <a:pt x="6992" y="7788"/>
                  </a:cubicBezTo>
                  <a:cubicBezTo>
                    <a:pt x="6885" y="7691"/>
                    <a:pt x="6907" y="7595"/>
                    <a:pt x="6982" y="7488"/>
                  </a:cubicBezTo>
                  <a:cubicBezTo>
                    <a:pt x="7019" y="7438"/>
                    <a:pt x="7053" y="7421"/>
                    <a:pt x="7086" y="7421"/>
                  </a:cubicBezTo>
                  <a:cubicBezTo>
                    <a:pt x="7138" y="7421"/>
                    <a:pt x="7187" y="7466"/>
                    <a:pt x="7239" y="7498"/>
                  </a:cubicBezTo>
                  <a:cubicBezTo>
                    <a:pt x="7678" y="7777"/>
                    <a:pt x="8117" y="8066"/>
                    <a:pt x="8556" y="8345"/>
                  </a:cubicBezTo>
                  <a:cubicBezTo>
                    <a:pt x="8931" y="8537"/>
                    <a:pt x="9338" y="8655"/>
                    <a:pt x="9745" y="8783"/>
                  </a:cubicBezTo>
                  <a:cubicBezTo>
                    <a:pt x="9788" y="8798"/>
                    <a:pt x="9824" y="8805"/>
                    <a:pt x="9853" y="8805"/>
                  </a:cubicBezTo>
                  <a:cubicBezTo>
                    <a:pt x="9932" y="8805"/>
                    <a:pt x="9967" y="8751"/>
                    <a:pt x="9991" y="8633"/>
                  </a:cubicBezTo>
                  <a:cubicBezTo>
                    <a:pt x="10290" y="7252"/>
                    <a:pt x="10505" y="5860"/>
                    <a:pt x="10547" y="4447"/>
                  </a:cubicBezTo>
                  <a:cubicBezTo>
                    <a:pt x="10559" y="4211"/>
                    <a:pt x="10473" y="4157"/>
                    <a:pt x="10259" y="4147"/>
                  </a:cubicBezTo>
                  <a:cubicBezTo>
                    <a:pt x="9831" y="4128"/>
                    <a:pt x="9403" y="4081"/>
                    <a:pt x="8967" y="4081"/>
                  </a:cubicBezTo>
                  <a:cubicBezTo>
                    <a:pt x="8923" y="4081"/>
                    <a:pt x="8878" y="4082"/>
                    <a:pt x="8834" y="4083"/>
                  </a:cubicBezTo>
                  <a:cubicBezTo>
                    <a:pt x="8799" y="4083"/>
                    <a:pt x="8758" y="4085"/>
                    <a:pt x="8716" y="4085"/>
                  </a:cubicBezTo>
                  <a:cubicBezTo>
                    <a:pt x="8581" y="4085"/>
                    <a:pt x="8442" y="4060"/>
                    <a:pt x="8492" y="3847"/>
                  </a:cubicBezTo>
                  <a:cubicBezTo>
                    <a:pt x="8553" y="3631"/>
                    <a:pt x="8358" y="3246"/>
                    <a:pt x="8800" y="3246"/>
                  </a:cubicBezTo>
                  <a:cubicBezTo>
                    <a:pt x="8818" y="3246"/>
                    <a:pt x="8836" y="3247"/>
                    <a:pt x="8856" y="3248"/>
                  </a:cubicBezTo>
                  <a:cubicBezTo>
                    <a:pt x="8984" y="3254"/>
                    <a:pt x="9114" y="3255"/>
                    <a:pt x="9243" y="3255"/>
                  </a:cubicBezTo>
                  <a:cubicBezTo>
                    <a:pt x="9459" y="3255"/>
                    <a:pt x="9676" y="3250"/>
                    <a:pt x="9892" y="3250"/>
                  </a:cubicBezTo>
                  <a:cubicBezTo>
                    <a:pt x="10022" y="3250"/>
                    <a:pt x="10152" y="3252"/>
                    <a:pt x="10280" y="3258"/>
                  </a:cubicBezTo>
                  <a:cubicBezTo>
                    <a:pt x="10516" y="3258"/>
                    <a:pt x="10590" y="3184"/>
                    <a:pt x="10590" y="2958"/>
                  </a:cubicBezTo>
                  <a:cubicBezTo>
                    <a:pt x="10601" y="2498"/>
                    <a:pt x="10623" y="2037"/>
                    <a:pt x="10644" y="1577"/>
                  </a:cubicBezTo>
                  <a:cubicBezTo>
                    <a:pt x="10654" y="1331"/>
                    <a:pt x="10687" y="1095"/>
                    <a:pt x="10976" y="1085"/>
                  </a:cubicBezTo>
                  <a:cubicBezTo>
                    <a:pt x="10988" y="1084"/>
                    <a:pt x="11000" y="1084"/>
                    <a:pt x="11012" y="1084"/>
                  </a:cubicBezTo>
                  <a:close/>
                  <a:moveTo>
                    <a:pt x="13455" y="8174"/>
                  </a:moveTo>
                  <a:cubicBezTo>
                    <a:pt x="13482" y="8174"/>
                    <a:pt x="13513" y="8177"/>
                    <a:pt x="13546" y="8184"/>
                  </a:cubicBezTo>
                  <a:cubicBezTo>
                    <a:pt x="14092" y="8280"/>
                    <a:pt x="14542" y="8590"/>
                    <a:pt x="15045" y="8794"/>
                  </a:cubicBezTo>
                  <a:cubicBezTo>
                    <a:pt x="15194" y="8859"/>
                    <a:pt x="15184" y="8955"/>
                    <a:pt x="15045" y="9040"/>
                  </a:cubicBezTo>
                  <a:cubicBezTo>
                    <a:pt x="14959" y="9104"/>
                    <a:pt x="14873" y="9180"/>
                    <a:pt x="14777" y="9233"/>
                  </a:cubicBezTo>
                  <a:cubicBezTo>
                    <a:pt x="14416" y="9423"/>
                    <a:pt x="14159" y="9521"/>
                    <a:pt x="13966" y="9521"/>
                  </a:cubicBezTo>
                  <a:cubicBezTo>
                    <a:pt x="13605" y="9521"/>
                    <a:pt x="13466" y="9178"/>
                    <a:pt x="13278" y="8452"/>
                  </a:cubicBezTo>
                  <a:cubicBezTo>
                    <a:pt x="13232" y="8278"/>
                    <a:pt x="13296" y="8174"/>
                    <a:pt x="13455" y="8174"/>
                  </a:cubicBezTo>
                  <a:close/>
                  <a:moveTo>
                    <a:pt x="5654" y="7759"/>
                  </a:moveTo>
                  <a:cubicBezTo>
                    <a:pt x="5928" y="7759"/>
                    <a:pt x="6080" y="7921"/>
                    <a:pt x="6179" y="8226"/>
                  </a:cubicBezTo>
                  <a:cubicBezTo>
                    <a:pt x="6297" y="8644"/>
                    <a:pt x="6297" y="9062"/>
                    <a:pt x="6297" y="9490"/>
                  </a:cubicBezTo>
                  <a:cubicBezTo>
                    <a:pt x="6297" y="9597"/>
                    <a:pt x="6267" y="9659"/>
                    <a:pt x="6184" y="9659"/>
                  </a:cubicBezTo>
                  <a:cubicBezTo>
                    <a:pt x="6167" y="9659"/>
                    <a:pt x="6147" y="9656"/>
                    <a:pt x="6126" y="9651"/>
                  </a:cubicBezTo>
                  <a:cubicBezTo>
                    <a:pt x="5290" y="9437"/>
                    <a:pt x="4434" y="9297"/>
                    <a:pt x="3727" y="8762"/>
                  </a:cubicBezTo>
                  <a:cubicBezTo>
                    <a:pt x="3577" y="8709"/>
                    <a:pt x="3373" y="8633"/>
                    <a:pt x="3384" y="8473"/>
                  </a:cubicBezTo>
                  <a:cubicBezTo>
                    <a:pt x="3384" y="8312"/>
                    <a:pt x="3587" y="8216"/>
                    <a:pt x="3737" y="8130"/>
                  </a:cubicBezTo>
                  <a:cubicBezTo>
                    <a:pt x="3877" y="8055"/>
                    <a:pt x="4037" y="8012"/>
                    <a:pt x="4198" y="8012"/>
                  </a:cubicBezTo>
                  <a:cubicBezTo>
                    <a:pt x="4626" y="7938"/>
                    <a:pt x="5055" y="7862"/>
                    <a:pt x="5483" y="7777"/>
                  </a:cubicBezTo>
                  <a:cubicBezTo>
                    <a:pt x="5545" y="7765"/>
                    <a:pt x="5602" y="7759"/>
                    <a:pt x="5654" y="7759"/>
                  </a:cubicBezTo>
                  <a:close/>
                  <a:moveTo>
                    <a:pt x="13057" y="8225"/>
                  </a:moveTo>
                  <a:cubicBezTo>
                    <a:pt x="13063" y="8225"/>
                    <a:pt x="13068" y="8226"/>
                    <a:pt x="13074" y="8226"/>
                  </a:cubicBezTo>
                  <a:cubicBezTo>
                    <a:pt x="13160" y="8238"/>
                    <a:pt x="13128" y="8323"/>
                    <a:pt x="13139" y="8376"/>
                  </a:cubicBezTo>
                  <a:cubicBezTo>
                    <a:pt x="13214" y="8709"/>
                    <a:pt x="13310" y="9019"/>
                    <a:pt x="13471" y="9319"/>
                  </a:cubicBezTo>
                  <a:cubicBezTo>
                    <a:pt x="13586" y="9532"/>
                    <a:pt x="13725" y="9638"/>
                    <a:pt x="13919" y="9638"/>
                  </a:cubicBezTo>
                  <a:cubicBezTo>
                    <a:pt x="13979" y="9638"/>
                    <a:pt x="14043" y="9628"/>
                    <a:pt x="14113" y="9608"/>
                  </a:cubicBezTo>
                  <a:cubicBezTo>
                    <a:pt x="14424" y="9533"/>
                    <a:pt x="14702" y="9404"/>
                    <a:pt x="14970" y="9233"/>
                  </a:cubicBezTo>
                  <a:cubicBezTo>
                    <a:pt x="15060" y="9171"/>
                    <a:pt x="15134" y="9070"/>
                    <a:pt x="15256" y="9070"/>
                  </a:cubicBezTo>
                  <a:cubicBezTo>
                    <a:pt x="15280" y="9070"/>
                    <a:pt x="15306" y="9074"/>
                    <a:pt x="15334" y="9083"/>
                  </a:cubicBezTo>
                  <a:cubicBezTo>
                    <a:pt x="15291" y="9426"/>
                    <a:pt x="14949" y="9501"/>
                    <a:pt x="14788" y="9725"/>
                  </a:cubicBezTo>
                  <a:cubicBezTo>
                    <a:pt x="15066" y="9704"/>
                    <a:pt x="15206" y="9480"/>
                    <a:pt x="15377" y="9308"/>
                  </a:cubicBezTo>
                  <a:cubicBezTo>
                    <a:pt x="15441" y="9244"/>
                    <a:pt x="15495" y="9212"/>
                    <a:pt x="15548" y="9212"/>
                  </a:cubicBezTo>
                  <a:cubicBezTo>
                    <a:pt x="15602" y="9212"/>
                    <a:pt x="15655" y="9244"/>
                    <a:pt x="15720" y="9308"/>
                  </a:cubicBezTo>
                  <a:cubicBezTo>
                    <a:pt x="15987" y="9587"/>
                    <a:pt x="16084" y="9940"/>
                    <a:pt x="16030" y="10304"/>
                  </a:cubicBezTo>
                  <a:cubicBezTo>
                    <a:pt x="15934" y="10936"/>
                    <a:pt x="15816" y="11557"/>
                    <a:pt x="15698" y="12188"/>
                  </a:cubicBezTo>
                  <a:cubicBezTo>
                    <a:pt x="15634" y="12531"/>
                    <a:pt x="15463" y="12820"/>
                    <a:pt x="15259" y="13088"/>
                  </a:cubicBezTo>
                  <a:cubicBezTo>
                    <a:pt x="15159" y="13222"/>
                    <a:pt x="15073" y="13290"/>
                    <a:pt x="14997" y="13290"/>
                  </a:cubicBezTo>
                  <a:cubicBezTo>
                    <a:pt x="14910" y="13290"/>
                    <a:pt x="14835" y="13201"/>
                    <a:pt x="14766" y="13023"/>
                  </a:cubicBezTo>
                  <a:cubicBezTo>
                    <a:pt x="14402" y="12135"/>
                    <a:pt x="14113" y="11214"/>
                    <a:pt x="13888" y="10282"/>
                  </a:cubicBezTo>
                  <a:cubicBezTo>
                    <a:pt x="13856" y="10165"/>
                    <a:pt x="13867" y="10025"/>
                    <a:pt x="13749" y="9940"/>
                  </a:cubicBezTo>
                  <a:lnTo>
                    <a:pt x="13749" y="9940"/>
                  </a:lnTo>
                  <a:cubicBezTo>
                    <a:pt x="13781" y="10807"/>
                    <a:pt x="14113" y="11589"/>
                    <a:pt x="14381" y="12381"/>
                  </a:cubicBezTo>
                  <a:cubicBezTo>
                    <a:pt x="14499" y="12724"/>
                    <a:pt x="14649" y="13045"/>
                    <a:pt x="14788" y="13409"/>
                  </a:cubicBezTo>
                  <a:cubicBezTo>
                    <a:pt x="14509" y="13377"/>
                    <a:pt x="14413" y="13206"/>
                    <a:pt x="14328" y="13002"/>
                  </a:cubicBezTo>
                  <a:cubicBezTo>
                    <a:pt x="13974" y="12124"/>
                    <a:pt x="13674" y="11225"/>
                    <a:pt x="13450" y="10304"/>
                  </a:cubicBezTo>
                  <a:cubicBezTo>
                    <a:pt x="13342" y="9897"/>
                    <a:pt x="13235" y="9501"/>
                    <a:pt x="13053" y="9137"/>
                  </a:cubicBezTo>
                  <a:cubicBezTo>
                    <a:pt x="12924" y="8890"/>
                    <a:pt x="12893" y="8633"/>
                    <a:pt x="12924" y="8366"/>
                  </a:cubicBezTo>
                  <a:cubicBezTo>
                    <a:pt x="12935" y="8295"/>
                    <a:pt x="12973" y="8225"/>
                    <a:pt x="13057" y="8225"/>
                  </a:cubicBezTo>
                  <a:close/>
                  <a:moveTo>
                    <a:pt x="3033" y="8791"/>
                  </a:moveTo>
                  <a:cubicBezTo>
                    <a:pt x="3087" y="8791"/>
                    <a:pt x="3126" y="8825"/>
                    <a:pt x="3170" y="8869"/>
                  </a:cubicBezTo>
                  <a:lnTo>
                    <a:pt x="3523" y="9190"/>
                  </a:lnTo>
                  <a:cubicBezTo>
                    <a:pt x="4251" y="9694"/>
                    <a:pt x="5076" y="9929"/>
                    <a:pt x="5922" y="10090"/>
                  </a:cubicBezTo>
                  <a:cubicBezTo>
                    <a:pt x="6243" y="10154"/>
                    <a:pt x="6286" y="10272"/>
                    <a:pt x="6221" y="10561"/>
                  </a:cubicBezTo>
                  <a:cubicBezTo>
                    <a:pt x="6029" y="11353"/>
                    <a:pt x="5750" y="12114"/>
                    <a:pt x="5258" y="12778"/>
                  </a:cubicBezTo>
                  <a:cubicBezTo>
                    <a:pt x="5119" y="12959"/>
                    <a:pt x="5001" y="13152"/>
                    <a:pt x="4787" y="13259"/>
                  </a:cubicBezTo>
                  <a:cubicBezTo>
                    <a:pt x="4592" y="13379"/>
                    <a:pt x="4449" y="13443"/>
                    <a:pt x="4332" y="13443"/>
                  </a:cubicBezTo>
                  <a:cubicBezTo>
                    <a:pt x="4165" y="13443"/>
                    <a:pt x="4052" y="13313"/>
                    <a:pt x="3920" y="13023"/>
                  </a:cubicBezTo>
                  <a:cubicBezTo>
                    <a:pt x="3716" y="12595"/>
                    <a:pt x="3556" y="12145"/>
                    <a:pt x="3384" y="11707"/>
                  </a:cubicBezTo>
                  <a:cubicBezTo>
                    <a:pt x="3181" y="11160"/>
                    <a:pt x="2956" y="10625"/>
                    <a:pt x="2581" y="10154"/>
                  </a:cubicBezTo>
                  <a:cubicBezTo>
                    <a:pt x="2185" y="9651"/>
                    <a:pt x="2367" y="9094"/>
                    <a:pt x="2945" y="8816"/>
                  </a:cubicBezTo>
                  <a:cubicBezTo>
                    <a:pt x="2979" y="8799"/>
                    <a:pt x="3008" y="8791"/>
                    <a:pt x="3033" y="8791"/>
                  </a:cubicBezTo>
                  <a:close/>
                  <a:moveTo>
                    <a:pt x="4765" y="14769"/>
                  </a:moveTo>
                  <a:lnTo>
                    <a:pt x="4765" y="14769"/>
                  </a:lnTo>
                  <a:cubicBezTo>
                    <a:pt x="4819" y="15090"/>
                    <a:pt x="4883" y="15379"/>
                    <a:pt x="4744" y="15669"/>
                  </a:cubicBezTo>
                  <a:cubicBezTo>
                    <a:pt x="4691" y="15776"/>
                    <a:pt x="4701" y="15893"/>
                    <a:pt x="4798" y="15979"/>
                  </a:cubicBezTo>
                  <a:cubicBezTo>
                    <a:pt x="5151" y="16332"/>
                    <a:pt x="5236" y="16825"/>
                    <a:pt x="5419" y="17264"/>
                  </a:cubicBezTo>
                  <a:lnTo>
                    <a:pt x="5515" y="17446"/>
                  </a:lnTo>
                  <a:cubicBezTo>
                    <a:pt x="5557" y="17531"/>
                    <a:pt x="4848" y="18325"/>
                    <a:pt x="4727" y="18325"/>
                  </a:cubicBezTo>
                  <a:cubicBezTo>
                    <a:pt x="4725" y="18325"/>
                    <a:pt x="4724" y="18324"/>
                    <a:pt x="4722" y="18324"/>
                  </a:cubicBezTo>
                  <a:cubicBezTo>
                    <a:pt x="4370" y="18249"/>
                    <a:pt x="4091" y="17617"/>
                    <a:pt x="4080" y="17264"/>
                  </a:cubicBezTo>
                  <a:cubicBezTo>
                    <a:pt x="4037" y="16621"/>
                    <a:pt x="4498" y="16076"/>
                    <a:pt x="4401" y="15412"/>
                  </a:cubicBezTo>
                  <a:cubicBezTo>
                    <a:pt x="4358" y="15186"/>
                    <a:pt x="4465" y="14898"/>
                    <a:pt x="4765" y="14769"/>
                  </a:cubicBezTo>
                  <a:close/>
                  <a:moveTo>
                    <a:pt x="16008" y="11032"/>
                  </a:moveTo>
                  <a:cubicBezTo>
                    <a:pt x="16148" y="11064"/>
                    <a:pt x="16201" y="11171"/>
                    <a:pt x="16201" y="11257"/>
                  </a:cubicBezTo>
                  <a:cubicBezTo>
                    <a:pt x="16212" y="11707"/>
                    <a:pt x="16415" y="12124"/>
                    <a:pt x="16437" y="12563"/>
                  </a:cubicBezTo>
                  <a:cubicBezTo>
                    <a:pt x="16448" y="12724"/>
                    <a:pt x="16437" y="12895"/>
                    <a:pt x="16555" y="12981"/>
                  </a:cubicBezTo>
                  <a:cubicBezTo>
                    <a:pt x="16929" y="13292"/>
                    <a:pt x="16908" y="13763"/>
                    <a:pt x="17058" y="14158"/>
                  </a:cubicBezTo>
                  <a:cubicBezTo>
                    <a:pt x="17133" y="14319"/>
                    <a:pt x="17090" y="14427"/>
                    <a:pt x="16972" y="14534"/>
                  </a:cubicBezTo>
                  <a:lnTo>
                    <a:pt x="16962" y="14534"/>
                  </a:lnTo>
                  <a:cubicBezTo>
                    <a:pt x="17069" y="14833"/>
                    <a:pt x="17165" y="15133"/>
                    <a:pt x="17261" y="15433"/>
                  </a:cubicBezTo>
                  <a:cubicBezTo>
                    <a:pt x="17272" y="15497"/>
                    <a:pt x="17272" y="15604"/>
                    <a:pt x="17240" y="15647"/>
                  </a:cubicBezTo>
                  <a:cubicBezTo>
                    <a:pt x="17218" y="15664"/>
                    <a:pt x="17197" y="15670"/>
                    <a:pt x="17176" y="15670"/>
                  </a:cubicBezTo>
                  <a:cubicBezTo>
                    <a:pt x="17116" y="15670"/>
                    <a:pt x="17060" y="15615"/>
                    <a:pt x="17004" y="15583"/>
                  </a:cubicBezTo>
                  <a:cubicBezTo>
                    <a:pt x="16730" y="15443"/>
                    <a:pt x="16460" y="15375"/>
                    <a:pt x="16194" y="15375"/>
                  </a:cubicBezTo>
                  <a:cubicBezTo>
                    <a:pt x="15849" y="15375"/>
                    <a:pt x="15511" y="15492"/>
                    <a:pt x="15184" y="15722"/>
                  </a:cubicBezTo>
                  <a:cubicBezTo>
                    <a:pt x="15066" y="15807"/>
                    <a:pt x="14949" y="15904"/>
                    <a:pt x="14895" y="16054"/>
                  </a:cubicBezTo>
                  <a:cubicBezTo>
                    <a:pt x="15045" y="16054"/>
                    <a:pt x="15099" y="15926"/>
                    <a:pt x="15194" y="15850"/>
                  </a:cubicBezTo>
                  <a:cubicBezTo>
                    <a:pt x="15463" y="15679"/>
                    <a:pt x="15730" y="15529"/>
                    <a:pt x="16051" y="15508"/>
                  </a:cubicBezTo>
                  <a:cubicBezTo>
                    <a:pt x="16099" y="15506"/>
                    <a:pt x="16145" y="15505"/>
                    <a:pt x="16190" y="15505"/>
                  </a:cubicBezTo>
                  <a:cubicBezTo>
                    <a:pt x="16859" y="15505"/>
                    <a:pt x="17133" y="15737"/>
                    <a:pt x="17304" y="16440"/>
                  </a:cubicBezTo>
                  <a:cubicBezTo>
                    <a:pt x="17379" y="16750"/>
                    <a:pt x="17422" y="17071"/>
                    <a:pt x="17411" y="17403"/>
                  </a:cubicBezTo>
                  <a:cubicBezTo>
                    <a:pt x="17390" y="17778"/>
                    <a:pt x="17112" y="17960"/>
                    <a:pt x="16843" y="18142"/>
                  </a:cubicBezTo>
                  <a:cubicBezTo>
                    <a:pt x="16579" y="18315"/>
                    <a:pt x="16277" y="18368"/>
                    <a:pt x="15966" y="18368"/>
                  </a:cubicBezTo>
                  <a:cubicBezTo>
                    <a:pt x="15873" y="18368"/>
                    <a:pt x="15780" y="18363"/>
                    <a:pt x="15687" y="18356"/>
                  </a:cubicBezTo>
                  <a:cubicBezTo>
                    <a:pt x="15649" y="18358"/>
                    <a:pt x="15612" y="18359"/>
                    <a:pt x="15576" y="18359"/>
                  </a:cubicBezTo>
                  <a:cubicBezTo>
                    <a:pt x="14624" y="18359"/>
                    <a:pt x="14179" y="17687"/>
                    <a:pt x="14499" y="16697"/>
                  </a:cubicBezTo>
                  <a:cubicBezTo>
                    <a:pt x="14435" y="16685"/>
                    <a:pt x="14370" y="16685"/>
                    <a:pt x="14349" y="16621"/>
                  </a:cubicBezTo>
                  <a:cubicBezTo>
                    <a:pt x="14145" y="16022"/>
                    <a:pt x="13802" y="15465"/>
                    <a:pt x="14028" y="14791"/>
                  </a:cubicBezTo>
                  <a:cubicBezTo>
                    <a:pt x="14145" y="14415"/>
                    <a:pt x="14188" y="14020"/>
                    <a:pt x="14274" y="13634"/>
                  </a:cubicBezTo>
                  <a:cubicBezTo>
                    <a:pt x="14290" y="13567"/>
                    <a:pt x="14281" y="13423"/>
                    <a:pt x="14377" y="13423"/>
                  </a:cubicBezTo>
                  <a:cubicBezTo>
                    <a:pt x="14405" y="13423"/>
                    <a:pt x="14440" y="13434"/>
                    <a:pt x="14488" y="13463"/>
                  </a:cubicBezTo>
                  <a:cubicBezTo>
                    <a:pt x="14597" y="13519"/>
                    <a:pt x="14697" y="13544"/>
                    <a:pt x="14789" y="13544"/>
                  </a:cubicBezTo>
                  <a:cubicBezTo>
                    <a:pt x="15010" y="13544"/>
                    <a:pt x="15186" y="13397"/>
                    <a:pt x="15344" y="13184"/>
                  </a:cubicBezTo>
                  <a:cubicBezTo>
                    <a:pt x="15708" y="12724"/>
                    <a:pt x="15827" y="12178"/>
                    <a:pt x="15912" y="11621"/>
                  </a:cubicBezTo>
                  <a:cubicBezTo>
                    <a:pt x="15944" y="11428"/>
                    <a:pt x="15977" y="11236"/>
                    <a:pt x="16008" y="11032"/>
                  </a:cubicBezTo>
                  <a:close/>
                  <a:moveTo>
                    <a:pt x="7679" y="16340"/>
                  </a:moveTo>
                  <a:cubicBezTo>
                    <a:pt x="8016" y="16340"/>
                    <a:pt x="8328" y="16447"/>
                    <a:pt x="8513" y="16750"/>
                  </a:cubicBezTo>
                  <a:cubicBezTo>
                    <a:pt x="8706" y="17039"/>
                    <a:pt x="8545" y="17832"/>
                    <a:pt x="8277" y="18110"/>
                  </a:cubicBezTo>
                  <a:cubicBezTo>
                    <a:pt x="8101" y="18310"/>
                    <a:pt x="7829" y="18416"/>
                    <a:pt x="7567" y="18416"/>
                  </a:cubicBezTo>
                  <a:cubicBezTo>
                    <a:pt x="7465" y="18416"/>
                    <a:pt x="7364" y="18400"/>
                    <a:pt x="7271" y="18367"/>
                  </a:cubicBezTo>
                  <a:cubicBezTo>
                    <a:pt x="7262" y="18367"/>
                    <a:pt x="7252" y="18367"/>
                    <a:pt x="7243" y="18367"/>
                  </a:cubicBezTo>
                  <a:cubicBezTo>
                    <a:pt x="6874" y="18367"/>
                    <a:pt x="6636" y="18166"/>
                    <a:pt x="6500" y="17842"/>
                  </a:cubicBezTo>
                  <a:cubicBezTo>
                    <a:pt x="6371" y="17510"/>
                    <a:pt x="6371" y="17178"/>
                    <a:pt x="6607" y="16889"/>
                  </a:cubicBezTo>
                  <a:cubicBezTo>
                    <a:pt x="6859" y="16595"/>
                    <a:pt x="7132" y="16342"/>
                    <a:pt x="7556" y="16342"/>
                  </a:cubicBezTo>
                  <a:cubicBezTo>
                    <a:pt x="7565" y="16342"/>
                    <a:pt x="7573" y="16343"/>
                    <a:pt x="7582" y="16343"/>
                  </a:cubicBezTo>
                  <a:cubicBezTo>
                    <a:pt x="7614" y="16341"/>
                    <a:pt x="7647" y="16340"/>
                    <a:pt x="7679" y="16340"/>
                  </a:cubicBezTo>
                  <a:close/>
                  <a:moveTo>
                    <a:pt x="6192" y="7709"/>
                  </a:moveTo>
                  <a:cubicBezTo>
                    <a:pt x="6352" y="7709"/>
                    <a:pt x="6414" y="7844"/>
                    <a:pt x="6468" y="7981"/>
                  </a:cubicBezTo>
                  <a:cubicBezTo>
                    <a:pt x="6650" y="8419"/>
                    <a:pt x="6778" y="8869"/>
                    <a:pt x="6832" y="9340"/>
                  </a:cubicBezTo>
                  <a:cubicBezTo>
                    <a:pt x="6918" y="9287"/>
                    <a:pt x="6885" y="9190"/>
                    <a:pt x="6907" y="9116"/>
                  </a:cubicBezTo>
                  <a:cubicBezTo>
                    <a:pt x="6875" y="8923"/>
                    <a:pt x="6843" y="8719"/>
                    <a:pt x="6811" y="8526"/>
                  </a:cubicBezTo>
                  <a:cubicBezTo>
                    <a:pt x="6811" y="8516"/>
                    <a:pt x="6789" y="8516"/>
                    <a:pt x="6789" y="8505"/>
                  </a:cubicBezTo>
                  <a:cubicBezTo>
                    <a:pt x="6757" y="8312"/>
                    <a:pt x="6564" y="8098"/>
                    <a:pt x="6747" y="7959"/>
                  </a:cubicBezTo>
                  <a:cubicBezTo>
                    <a:pt x="6784" y="7928"/>
                    <a:pt x="6821" y="7916"/>
                    <a:pt x="6858" y="7916"/>
                  </a:cubicBezTo>
                  <a:cubicBezTo>
                    <a:pt x="6988" y="7916"/>
                    <a:pt x="7111" y="8074"/>
                    <a:pt x="7228" y="8141"/>
                  </a:cubicBezTo>
                  <a:cubicBezTo>
                    <a:pt x="7892" y="8569"/>
                    <a:pt x="8599" y="8912"/>
                    <a:pt x="9316" y="9233"/>
                  </a:cubicBezTo>
                  <a:cubicBezTo>
                    <a:pt x="9615" y="9369"/>
                    <a:pt x="9910" y="9425"/>
                    <a:pt x="10200" y="9425"/>
                  </a:cubicBezTo>
                  <a:cubicBezTo>
                    <a:pt x="10712" y="9425"/>
                    <a:pt x="11212" y="9252"/>
                    <a:pt x="11704" y="9040"/>
                  </a:cubicBezTo>
                  <a:cubicBezTo>
                    <a:pt x="11993" y="8869"/>
                    <a:pt x="12282" y="8676"/>
                    <a:pt x="12529" y="8441"/>
                  </a:cubicBezTo>
                  <a:cubicBezTo>
                    <a:pt x="12572" y="8412"/>
                    <a:pt x="12635" y="8280"/>
                    <a:pt x="12684" y="8280"/>
                  </a:cubicBezTo>
                  <a:cubicBezTo>
                    <a:pt x="12708" y="8280"/>
                    <a:pt x="12729" y="8311"/>
                    <a:pt x="12743" y="8398"/>
                  </a:cubicBezTo>
                  <a:cubicBezTo>
                    <a:pt x="12871" y="9211"/>
                    <a:pt x="13246" y="9951"/>
                    <a:pt x="13438" y="10743"/>
                  </a:cubicBezTo>
                  <a:cubicBezTo>
                    <a:pt x="13631" y="11503"/>
                    <a:pt x="13845" y="12264"/>
                    <a:pt x="14156" y="12981"/>
                  </a:cubicBezTo>
                  <a:cubicBezTo>
                    <a:pt x="14306" y="13302"/>
                    <a:pt x="14145" y="13580"/>
                    <a:pt x="14038" y="13859"/>
                  </a:cubicBezTo>
                  <a:cubicBezTo>
                    <a:pt x="14006" y="14223"/>
                    <a:pt x="13942" y="14576"/>
                    <a:pt x="13824" y="14929"/>
                  </a:cubicBezTo>
                  <a:cubicBezTo>
                    <a:pt x="13771" y="15005"/>
                    <a:pt x="13738" y="15101"/>
                    <a:pt x="13738" y="15208"/>
                  </a:cubicBezTo>
                  <a:cubicBezTo>
                    <a:pt x="13717" y="16204"/>
                    <a:pt x="13310" y="17061"/>
                    <a:pt x="12721" y="17842"/>
                  </a:cubicBezTo>
                  <a:cubicBezTo>
                    <a:pt x="12325" y="18367"/>
                    <a:pt x="11801" y="18603"/>
                    <a:pt x="11168" y="18613"/>
                  </a:cubicBezTo>
                  <a:cubicBezTo>
                    <a:pt x="11112" y="18614"/>
                    <a:pt x="11056" y="18615"/>
                    <a:pt x="11000" y="18615"/>
                  </a:cubicBezTo>
                  <a:cubicBezTo>
                    <a:pt x="10127" y="18615"/>
                    <a:pt x="9270" y="18462"/>
                    <a:pt x="8384" y="18270"/>
                  </a:cubicBezTo>
                  <a:cubicBezTo>
                    <a:pt x="8663" y="17810"/>
                    <a:pt x="8748" y="17328"/>
                    <a:pt x="8695" y="16825"/>
                  </a:cubicBezTo>
                  <a:cubicBezTo>
                    <a:pt x="8668" y="16618"/>
                    <a:pt x="8739" y="16563"/>
                    <a:pt x="8876" y="16563"/>
                  </a:cubicBezTo>
                  <a:cubicBezTo>
                    <a:pt x="8903" y="16563"/>
                    <a:pt x="8931" y="16565"/>
                    <a:pt x="8963" y="16568"/>
                  </a:cubicBezTo>
                  <a:cubicBezTo>
                    <a:pt x="8984" y="16570"/>
                    <a:pt x="9005" y="16571"/>
                    <a:pt x="9027" y="16571"/>
                  </a:cubicBezTo>
                  <a:cubicBezTo>
                    <a:pt x="9069" y="16571"/>
                    <a:pt x="9111" y="16568"/>
                    <a:pt x="9153" y="16568"/>
                  </a:cubicBezTo>
                  <a:cubicBezTo>
                    <a:pt x="9190" y="16568"/>
                    <a:pt x="9227" y="16570"/>
                    <a:pt x="9262" y="16578"/>
                  </a:cubicBezTo>
                  <a:cubicBezTo>
                    <a:pt x="9304" y="16588"/>
                    <a:pt x="9341" y="16593"/>
                    <a:pt x="9373" y="16593"/>
                  </a:cubicBezTo>
                  <a:cubicBezTo>
                    <a:pt x="9587" y="16593"/>
                    <a:pt x="9602" y="16390"/>
                    <a:pt x="9648" y="16204"/>
                  </a:cubicBezTo>
                  <a:cubicBezTo>
                    <a:pt x="9712" y="15968"/>
                    <a:pt x="9595" y="15883"/>
                    <a:pt x="9391" y="15861"/>
                  </a:cubicBezTo>
                  <a:cubicBezTo>
                    <a:pt x="9145" y="15840"/>
                    <a:pt x="9059" y="15711"/>
                    <a:pt x="9081" y="15465"/>
                  </a:cubicBezTo>
                  <a:cubicBezTo>
                    <a:pt x="9124" y="15144"/>
                    <a:pt x="9134" y="14812"/>
                    <a:pt x="9145" y="14491"/>
                  </a:cubicBezTo>
                  <a:cubicBezTo>
                    <a:pt x="9145" y="14357"/>
                    <a:pt x="9190" y="14290"/>
                    <a:pt x="9297" y="14290"/>
                  </a:cubicBezTo>
                  <a:cubicBezTo>
                    <a:pt x="9318" y="14290"/>
                    <a:pt x="9343" y="14293"/>
                    <a:pt x="9370" y="14298"/>
                  </a:cubicBezTo>
                  <a:cubicBezTo>
                    <a:pt x="9509" y="14319"/>
                    <a:pt x="9691" y="14255"/>
                    <a:pt x="9680" y="14512"/>
                  </a:cubicBezTo>
                  <a:cubicBezTo>
                    <a:pt x="9669" y="14641"/>
                    <a:pt x="9680" y="14779"/>
                    <a:pt x="9680" y="14919"/>
                  </a:cubicBezTo>
                  <a:cubicBezTo>
                    <a:pt x="9670" y="15050"/>
                    <a:pt x="9737" y="15134"/>
                    <a:pt x="9853" y="15134"/>
                  </a:cubicBezTo>
                  <a:cubicBezTo>
                    <a:pt x="9859" y="15134"/>
                    <a:pt x="9866" y="15134"/>
                    <a:pt x="9873" y="15133"/>
                  </a:cubicBezTo>
                  <a:cubicBezTo>
                    <a:pt x="9879" y="15133"/>
                    <a:pt x="9885" y="15133"/>
                    <a:pt x="9890" y="15133"/>
                  </a:cubicBezTo>
                  <a:cubicBezTo>
                    <a:pt x="9948" y="15133"/>
                    <a:pt x="10017" y="15155"/>
                    <a:pt x="10075" y="15155"/>
                  </a:cubicBezTo>
                  <a:cubicBezTo>
                    <a:pt x="10144" y="15155"/>
                    <a:pt x="10199" y="15123"/>
                    <a:pt x="10205" y="14983"/>
                  </a:cubicBezTo>
                  <a:lnTo>
                    <a:pt x="10194" y="14983"/>
                  </a:lnTo>
                  <a:cubicBezTo>
                    <a:pt x="10131" y="14999"/>
                    <a:pt x="10077" y="15007"/>
                    <a:pt x="10030" y="15007"/>
                  </a:cubicBezTo>
                  <a:cubicBezTo>
                    <a:pt x="9855" y="15007"/>
                    <a:pt x="9792" y="14892"/>
                    <a:pt x="9809" y="14630"/>
                  </a:cubicBezTo>
                  <a:cubicBezTo>
                    <a:pt x="9835" y="14310"/>
                    <a:pt x="9649" y="14123"/>
                    <a:pt x="9365" y="14123"/>
                  </a:cubicBezTo>
                  <a:cubicBezTo>
                    <a:pt x="9306" y="14123"/>
                    <a:pt x="9243" y="14131"/>
                    <a:pt x="9177" y="14148"/>
                  </a:cubicBezTo>
                  <a:cubicBezTo>
                    <a:pt x="9027" y="14191"/>
                    <a:pt x="9017" y="14298"/>
                    <a:pt x="9005" y="14405"/>
                  </a:cubicBezTo>
                  <a:cubicBezTo>
                    <a:pt x="8995" y="14791"/>
                    <a:pt x="8984" y="15176"/>
                    <a:pt x="8963" y="15572"/>
                  </a:cubicBezTo>
                  <a:cubicBezTo>
                    <a:pt x="8952" y="15807"/>
                    <a:pt x="9048" y="15947"/>
                    <a:pt x="9295" y="15968"/>
                  </a:cubicBezTo>
                  <a:cubicBezTo>
                    <a:pt x="9445" y="15990"/>
                    <a:pt x="9562" y="16022"/>
                    <a:pt x="9531" y="16225"/>
                  </a:cubicBezTo>
                  <a:cubicBezTo>
                    <a:pt x="9500" y="16388"/>
                    <a:pt x="9440" y="16483"/>
                    <a:pt x="9268" y="16483"/>
                  </a:cubicBezTo>
                  <a:cubicBezTo>
                    <a:pt x="9260" y="16483"/>
                    <a:pt x="9250" y="16483"/>
                    <a:pt x="9241" y="16482"/>
                  </a:cubicBezTo>
                  <a:cubicBezTo>
                    <a:pt x="8813" y="16450"/>
                    <a:pt x="8396" y="16428"/>
                    <a:pt x="7989" y="16268"/>
                  </a:cubicBezTo>
                  <a:cubicBezTo>
                    <a:pt x="7870" y="16225"/>
                    <a:pt x="7689" y="16225"/>
                    <a:pt x="7699" y="16043"/>
                  </a:cubicBezTo>
                  <a:cubicBezTo>
                    <a:pt x="7710" y="15840"/>
                    <a:pt x="7903" y="15914"/>
                    <a:pt x="8020" y="15872"/>
                  </a:cubicBezTo>
                  <a:cubicBezTo>
                    <a:pt x="7978" y="15824"/>
                    <a:pt x="7927" y="15816"/>
                    <a:pt x="7875" y="15816"/>
                  </a:cubicBezTo>
                  <a:cubicBezTo>
                    <a:pt x="7849" y="15816"/>
                    <a:pt x="7823" y="15818"/>
                    <a:pt x="7797" y="15818"/>
                  </a:cubicBezTo>
                  <a:cubicBezTo>
                    <a:pt x="7771" y="15818"/>
                    <a:pt x="7745" y="15816"/>
                    <a:pt x="7721" y="15807"/>
                  </a:cubicBezTo>
                  <a:cubicBezTo>
                    <a:pt x="7528" y="16225"/>
                    <a:pt x="7057" y="16290"/>
                    <a:pt x="6735" y="16536"/>
                  </a:cubicBezTo>
                  <a:cubicBezTo>
                    <a:pt x="6371" y="16814"/>
                    <a:pt x="6318" y="17242"/>
                    <a:pt x="6147" y="17617"/>
                  </a:cubicBezTo>
                  <a:cubicBezTo>
                    <a:pt x="5783" y="17596"/>
                    <a:pt x="5654" y="17306"/>
                    <a:pt x="5515" y="17049"/>
                  </a:cubicBezTo>
                  <a:cubicBezTo>
                    <a:pt x="5312" y="16654"/>
                    <a:pt x="5312" y="16161"/>
                    <a:pt x="4926" y="15861"/>
                  </a:cubicBezTo>
                  <a:cubicBezTo>
                    <a:pt x="4905" y="15840"/>
                    <a:pt x="4894" y="15786"/>
                    <a:pt x="4905" y="15754"/>
                  </a:cubicBezTo>
                  <a:cubicBezTo>
                    <a:pt x="5151" y="15197"/>
                    <a:pt x="4905" y="14651"/>
                    <a:pt x="4883" y="14094"/>
                  </a:cubicBezTo>
                  <a:cubicBezTo>
                    <a:pt x="4872" y="13923"/>
                    <a:pt x="4872" y="13805"/>
                    <a:pt x="5065" y="13709"/>
                  </a:cubicBezTo>
                  <a:cubicBezTo>
                    <a:pt x="5269" y="13613"/>
                    <a:pt x="5440" y="13463"/>
                    <a:pt x="5622" y="13334"/>
                  </a:cubicBezTo>
                  <a:cubicBezTo>
                    <a:pt x="5847" y="12959"/>
                    <a:pt x="6126" y="12617"/>
                    <a:pt x="6307" y="12210"/>
                  </a:cubicBezTo>
                  <a:cubicBezTo>
                    <a:pt x="6275" y="12188"/>
                    <a:pt x="6254" y="12157"/>
                    <a:pt x="6233" y="12135"/>
                  </a:cubicBezTo>
                  <a:cubicBezTo>
                    <a:pt x="6018" y="12456"/>
                    <a:pt x="5793" y="12788"/>
                    <a:pt x="5590" y="13120"/>
                  </a:cubicBezTo>
                  <a:cubicBezTo>
                    <a:pt x="5451" y="13334"/>
                    <a:pt x="5269" y="13495"/>
                    <a:pt x="5022" y="13559"/>
                  </a:cubicBezTo>
                  <a:cubicBezTo>
                    <a:pt x="4956" y="13616"/>
                    <a:pt x="4891" y="13633"/>
                    <a:pt x="4821" y="13633"/>
                  </a:cubicBezTo>
                  <a:cubicBezTo>
                    <a:pt x="4745" y="13633"/>
                    <a:pt x="4662" y="13613"/>
                    <a:pt x="4562" y="13602"/>
                  </a:cubicBezTo>
                  <a:cubicBezTo>
                    <a:pt x="4648" y="13452"/>
                    <a:pt x="4744" y="13409"/>
                    <a:pt x="4851" y="13387"/>
                  </a:cubicBezTo>
                  <a:cubicBezTo>
                    <a:pt x="5783" y="12574"/>
                    <a:pt x="6168" y="11482"/>
                    <a:pt x="6393" y="10315"/>
                  </a:cubicBezTo>
                  <a:cubicBezTo>
                    <a:pt x="6457" y="9982"/>
                    <a:pt x="6243" y="10004"/>
                    <a:pt x="6050" y="9972"/>
                  </a:cubicBezTo>
                  <a:cubicBezTo>
                    <a:pt x="5162" y="9854"/>
                    <a:pt x="4316" y="9597"/>
                    <a:pt x="3599" y="9040"/>
                  </a:cubicBezTo>
                  <a:cubicBezTo>
                    <a:pt x="3438" y="8976"/>
                    <a:pt x="3299" y="8890"/>
                    <a:pt x="3223" y="8666"/>
                  </a:cubicBezTo>
                  <a:lnTo>
                    <a:pt x="3223" y="8666"/>
                  </a:lnTo>
                  <a:cubicBezTo>
                    <a:pt x="3416" y="8730"/>
                    <a:pt x="3556" y="8837"/>
                    <a:pt x="3684" y="8955"/>
                  </a:cubicBezTo>
                  <a:cubicBezTo>
                    <a:pt x="4434" y="9361"/>
                    <a:pt x="5236" y="9587"/>
                    <a:pt x="6072" y="9758"/>
                  </a:cubicBezTo>
                  <a:cubicBezTo>
                    <a:pt x="6124" y="9769"/>
                    <a:pt x="6169" y="9775"/>
                    <a:pt x="6207" y="9775"/>
                  </a:cubicBezTo>
                  <a:cubicBezTo>
                    <a:pt x="6386" y="9775"/>
                    <a:pt x="6418" y="9656"/>
                    <a:pt x="6436" y="9480"/>
                  </a:cubicBezTo>
                  <a:cubicBezTo>
                    <a:pt x="6490" y="8869"/>
                    <a:pt x="6350" y="8291"/>
                    <a:pt x="6093" y="7724"/>
                  </a:cubicBezTo>
                  <a:cubicBezTo>
                    <a:pt x="6130" y="7714"/>
                    <a:pt x="6162" y="7709"/>
                    <a:pt x="6192" y="7709"/>
                  </a:cubicBezTo>
                  <a:close/>
                  <a:moveTo>
                    <a:pt x="6821" y="18397"/>
                  </a:moveTo>
                  <a:cubicBezTo>
                    <a:pt x="6966" y="18397"/>
                    <a:pt x="7163" y="18560"/>
                    <a:pt x="7335" y="18560"/>
                  </a:cubicBezTo>
                  <a:cubicBezTo>
                    <a:pt x="7386" y="18560"/>
                    <a:pt x="7437" y="18573"/>
                    <a:pt x="7483" y="18573"/>
                  </a:cubicBezTo>
                  <a:cubicBezTo>
                    <a:pt x="7495" y="18573"/>
                    <a:pt x="7506" y="18572"/>
                    <a:pt x="7518" y="18570"/>
                  </a:cubicBezTo>
                  <a:cubicBezTo>
                    <a:pt x="7584" y="18554"/>
                    <a:pt x="7638" y="18546"/>
                    <a:pt x="7679" y="18546"/>
                  </a:cubicBezTo>
                  <a:cubicBezTo>
                    <a:pt x="7884" y="18546"/>
                    <a:pt x="7811" y="18724"/>
                    <a:pt x="7732" y="18902"/>
                  </a:cubicBezTo>
                  <a:cubicBezTo>
                    <a:pt x="7678" y="19159"/>
                    <a:pt x="7613" y="19405"/>
                    <a:pt x="7582" y="19662"/>
                  </a:cubicBezTo>
                  <a:cubicBezTo>
                    <a:pt x="7556" y="19881"/>
                    <a:pt x="7488" y="19968"/>
                    <a:pt x="7381" y="19968"/>
                  </a:cubicBezTo>
                  <a:cubicBezTo>
                    <a:pt x="7311" y="19968"/>
                    <a:pt x="7223" y="19930"/>
                    <a:pt x="7121" y="19866"/>
                  </a:cubicBezTo>
                  <a:cubicBezTo>
                    <a:pt x="6586" y="19716"/>
                    <a:pt x="6575" y="19716"/>
                    <a:pt x="6607" y="19170"/>
                  </a:cubicBezTo>
                  <a:cubicBezTo>
                    <a:pt x="6618" y="18924"/>
                    <a:pt x="6564" y="18603"/>
                    <a:pt x="6704" y="18453"/>
                  </a:cubicBezTo>
                  <a:cubicBezTo>
                    <a:pt x="6736" y="18412"/>
                    <a:pt x="6776" y="18397"/>
                    <a:pt x="6821" y="18397"/>
                  </a:cubicBezTo>
                  <a:close/>
                  <a:moveTo>
                    <a:pt x="12546" y="18314"/>
                  </a:moveTo>
                  <a:cubicBezTo>
                    <a:pt x="12601" y="18314"/>
                    <a:pt x="12640" y="18362"/>
                    <a:pt x="12679" y="18453"/>
                  </a:cubicBezTo>
                  <a:cubicBezTo>
                    <a:pt x="12924" y="18967"/>
                    <a:pt x="13193" y="19469"/>
                    <a:pt x="13438" y="19995"/>
                  </a:cubicBezTo>
                  <a:cubicBezTo>
                    <a:pt x="13610" y="20347"/>
                    <a:pt x="13535" y="20573"/>
                    <a:pt x="13171" y="20765"/>
                  </a:cubicBezTo>
                  <a:cubicBezTo>
                    <a:pt x="12582" y="21076"/>
                    <a:pt x="11951" y="21237"/>
                    <a:pt x="11275" y="21237"/>
                  </a:cubicBezTo>
                  <a:cubicBezTo>
                    <a:pt x="11050" y="21286"/>
                    <a:pt x="10825" y="21313"/>
                    <a:pt x="10601" y="21313"/>
                  </a:cubicBezTo>
                  <a:cubicBezTo>
                    <a:pt x="10388" y="21313"/>
                    <a:pt x="10177" y="21289"/>
                    <a:pt x="9969" y="21237"/>
                  </a:cubicBezTo>
                  <a:cubicBezTo>
                    <a:pt x="9595" y="21225"/>
                    <a:pt x="9231" y="21130"/>
                    <a:pt x="8867" y="21076"/>
                  </a:cubicBezTo>
                  <a:cubicBezTo>
                    <a:pt x="8663" y="21044"/>
                    <a:pt x="8599" y="20968"/>
                    <a:pt x="8663" y="20744"/>
                  </a:cubicBezTo>
                  <a:cubicBezTo>
                    <a:pt x="8781" y="20326"/>
                    <a:pt x="8641" y="20144"/>
                    <a:pt x="8213" y="20080"/>
                  </a:cubicBezTo>
                  <a:cubicBezTo>
                    <a:pt x="7689" y="19995"/>
                    <a:pt x="7689" y="19995"/>
                    <a:pt x="7785" y="19448"/>
                  </a:cubicBezTo>
                  <a:cubicBezTo>
                    <a:pt x="7817" y="19234"/>
                    <a:pt x="7828" y="19009"/>
                    <a:pt x="7946" y="18817"/>
                  </a:cubicBezTo>
                  <a:cubicBezTo>
                    <a:pt x="7962" y="18518"/>
                    <a:pt x="8110" y="18438"/>
                    <a:pt x="8302" y="18438"/>
                  </a:cubicBezTo>
                  <a:cubicBezTo>
                    <a:pt x="8372" y="18438"/>
                    <a:pt x="8447" y="18449"/>
                    <a:pt x="8524" y="18463"/>
                  </a:cubicBezTo>
                  <a:cubicBezTo>
                    <a:pt x="9209" y="18591"/>
                    <a:pt x="9895" y="18710"/>
                    <a:pt x="10590" y="18774"/>
                  </a:cubicBezTo>
                  <a:cubicBezTo>
                    <a:pt x="10649" y="18781"/>
                    <a:pt x="10707" y="18784"/>
                    <a:pt x="10764" y="18784"/>
                  </a:cubicBezTo>
                  <a:cubicBezTo>
                    <a:pt x="10956" y="18784"/>
                    <a:pt x="11139" y="18752"/>
                    <a:pt x="11329" y="18752"/>
                  </a:cubicBezTo>
                  <a:cubicBezTo>
                    <a:pt x="11725" y="18720"/>
                    <a:pt x="12100" y="18613"/>
                    <a:pt x="12411" y="18377"/>
                  </a:cubicBezTo>
                  <a:cubicBezTo>
                    <a:pt x="12466" y="18335"/>
                    <a:pt x="12509" y="18314"/>
                    <a:pt x="12546" y="18314"/>
                  </a:cubicBezTo>
                  <a:close/>
                  <a:moveTo>
                    <a:pt x="2469" y="10345"/>
                  </a:moveTo>
                  <a:cubicBezTo>
                    <a:pt x="2553" y="10345"/>
                    <a:pt x="2628" y="10472"/>
                    <a:pt x="2688" y="10550"/>
                  </a:cubicBezTo>
                  <a:cubicBezTo>
                    <a:pt x="2945" y="10914"/>
                    <a:pt x="3052" y="11343"/>
                    <a:pt x="3223" y="11750"/>
                  </a:cubicBezTo>
                  <a:cubicBezTo>
                    <a:pt x="3416" y="12210"/>
                    <a:pt x="3599" y="12670"/>
                    <a:pt x="3791" y="13130"/>
                  </a:cubicBezTo>
                  <a:cubicBezTo>
                    <a:pt x="3920" y="13409"/>
                    <a:pt x="4101" y="13666"/>
                    <a:pt x="4434" y="13709"/>
                  </a:cubicBezTo>
                  <a:cubicBezTo>
                    <a:pt x="4851" y="13773"/>
                    <a:pt x="4851" y="14009"/>
                    <a:pt x="4734" y="14319"/>
                  </a:cubicBezTo>
                  <a:cubicBezTo>
                    <a:pt x="4734" y="14437"/>
                    <a:pt x="4744" y="14565"/>
                    <a:pt x="4637" y="14630"/>
                  </a:cubicBezTo>
                  <a:cubicBezTo>
                    <a:pt x="4358" y="14801"/>
                    <a:pt x="4316" y="15079"/>
                    <a:pt x="4241" y="15433"/>
                  </a:cubicBezTo>
                  <a:cubicBezTo>
                    <a:pt x="3843" y="14675"/>
                    <a:pt x="3263" y="14348"/>
                    <a:pt x="2526" y="14348"/>
                  </a:cubicBezTo>
                  <a:cubicBezTo>
                    <a:pt x="2409" y="14348"/>
                    <a:pt x="2288" y="14356"/>
                    <a:pt x="2164" y="14373"/>
                  </a:cubicBezTo>
                  <a:cubicBezTo>
                    <a:pt x="2142" y="14415"/>
                    <a:pt x="2121" y="14458"/>
                    <a:pt x="2088" y="14501"/>
                  </a:cubicBezTo>
                  <a:cubicBezTo>
                    <a:pt x="2239" y="14476"/>
                    <a:pt x="2386" y="14463"/>
                    <a:pt x="2529" y="14463"/>
                  </a:cubicBezTo>
                  <a:cubicBezTo>
                    <a:pt x="3056" y="14463"/>
                    <a:pt x="3525" y="14646"/>
                    <a:pt x="3887" y="15101"/>
                  </a:cubicBezTo>
                  <a:cubicBezTo>
                    <a:pt x="4005" y="15240"/>
                    <a:pt x="4070" y="15401"/>
                    <a:pt x="4048" y="15583"/>
                  </a:cubicBezTo>
                  <a:cubicBezTo>
                    <a:pt x="4144" y="15807"/>
                    <a:pt x="4113" y="16033"/>
                    <a:pt x="4113" y="16343"/>
                  </a:cubicBezTo>
                  <a:cubicBezTo>
                    <a:pt x="3963" y="16076"/>
                    <a:pt x="4101" y="15840"/>
                    <a:pt x="3994" y="15657"/>
                  </a:cubicBezTo>
                  <a:cubicBezTo>
                    <a:pt x="3951" y="15562"/>
                    <a:pt x="3920" y="15454"/>
                    <a:pt x="3887" y="15358"/>
                  </a:cubicBezTo>
                  <a:cubicBezTo>
                    <a:pt x="3866" y="15390"/>
                    <a:pt x="3813" y="15422"/>
                    <a:pt x="3823" y="15433"/>
                  </a:cubicBezTo>
                  <a:cubicBezTo>
                    <a:pt x="4016" y="15861"/>
                    <a:pt x="3920" y="16290"/>
                    <a:pt x="3802" y="16707"/>
                  </a:cubicBezTo>
                  <a:cubicBezTo>
                    <a:pt x="3844" y="16718"/>
                    <a:pt x="3877" y="16718"/>
                    <a:pt x="3920" y="16728"/>
                  </a:cubicBezTo>
                  <a:cubicBezTo>
                    <a:pt x="4094" y="17251"/>
                    <a:pt x="3820" y="17640"/>
                    <a:pt x="3301" y="17640"/>
                  </a:cubicBezTo>
                  <a:cubicBezTo>
                    <a:pt x="3214" y="17640"/>
                    <a:pt x="3120" y="17629"/>
                    <a:pt x="3020" y="17606"/>
                  </a:cubicBezTo>
                  <a:cubicBezTo>
                    <a:pt x="2549" y="17489"/>
                    <a:pt x="2067" y="17360"/>
                    <a:pt x="1639" y="17092"/>
                  </a:cubicBezTo>
                  <a:cubicBezTo>
                    <a:pt x="1018" y="16643"/>
                    <a:pt x="943" y="15647"/>
                    <a:pt x="1489" y="14951"/>
                  </a:cubicBezTo>
                  <a:cubicBezTo>
                    <a:pt x="1586" y="14822"/>
                    <a:pt x="1703" y="14715"/>
                    <a:pt x="1821" y="14598"/>
                  </a:cubicBezTo>
                  <a:lnTo>
                    <a:pt x="1821" y="14598"/>
                  </a:lnTo>
                  <a:cubicBezTo>
                    <a:pt x="1329" y="14791"/>
                    <a:pt x="922" y="15529"/>
                    <a:pt x="996" y="16140"/>
                  </a:cubicBezTo>
                  <a:cubicBezTo>
                    <a:pt x="1029" y="16461"/>
                    <a:pt x="1103" y="16782"/>
                    <a:pt x="1329" y="17028"/>
                  </a:cubicBezTo>
                  <a:cubicBezTo>
                    <a:pt x="1489" y="17199"/>
                    <a:pt x="1457" y="17318"/>
                    <a:pt x="1317" y="17468"/>
                  </a:cubicBezTo>
                  <a:cubicBezTo>
                    <a:pt x="1146" y="17660"/>
                    <a:pt x="996" y="17874"/>
                    <a:pt x="889" y="18131"/>
                  </a:cubicBezTo>
                  <a:cubicBezTo>
                    <a:pt x="1103" y="17906"/>
                    <a:pt x="1329" y="17682"/>
                    <a:pt x="1553" y="17446"/>
                  </a:cubicBezTo>
                  <a:cubicBezTo>
                    <a:pt x="1581" y="17362"/>
                    <a:pt x="1624" y="17335"/>
                    <a:pt x="1671" y="17335"/>
                  </a:cubicBezTo>
                  <a:cubicBezTo>
                    <a:pt x="1731" y="17335"/>
                    <a:pt x="1799" y="17379"/>
                    <a:pt x="1853" y="17403"/>
                  </a:cubicBezTo>
                  <a:cubicBezTo>
                    <a:pt x="2279" y="17560"/>
                    <a:pt x="2705" y="17722"/>
                    <a:pt x="3153" y="17722"/>
                  </a:cubicBezTo>
                  <a:cubicBezTo>
                    <a:pt x="3347" y="17722"/>
                    <a:pt x="3545" y="17692"/>
                    <a:pt x="3748" y="17617"/>
                  </a:cubicBezTo>
                  <a:cubicBezTo>
                    <a:pt x="3768" y="17611"/>
                    <a:pt x="3786" y="17608"/>
                    <a:pt x="3803" y="17608"/>
                  </a:cubicBezTo>
                  <a:cubicBezTo>
                    <a:pt x="3870" y="17608"/>
                    <a:pt x="3920" y="17654"/>
                    <a:pt x="3963" y="17713"/>
                  </a:cubicBezTo>
                  <a:cubicBezTo>
                    <a:pt x="4091" y="17906"/>
                    <a:pt x="4220" y="18077"/>
                    <a:pt x="4380" y="18324"/>
                  </a:cubicBezTo>
                  <a:cubicBezTo>
                    <a:pt x="3352" y="18367"/>
                    <a:pt x="2345" y="18292"/>
                    <a:pt x="1489" y="18891"/>
                  </a:cubicBezTo>
                  <a:cubicBezTo>
                    <a:pt x="1446" y="18924"/>
                    <a:pt x="1414" y="18955"/>
                    <a:pt x="1382" y="18988"/>
                  </a:cubicBezTo>
                  <a:cubicBezTo>
                    <a:pt x="1339" y="19041"/>
                    <a:pt x="1275" y="19116"/>
                    <a:pt x="1286" y="19127"/>
                  </a:cubicBezTo>
                  <a:cubicBezTo>
                    <a:pt x="1302" y="19148"/>
                    <a:pt x="1317" y="19156"/>
                    <a:pt x="1333" y="19156"/>
                  </a:cubicBezTo>
                  <a:cubicBezTo>
                    <a:pt x="1375" y="19156"/>
                    <a:pt x="1415" y="19094"/>
                    <a:pt x="1459" y="19094"/>
                  </a:cubicBezTo>
                  <a:cubicBezTo>
                    <a:pt x="1462" y="19094"/>
                    <a:pt x="1465" y="19095"/>
                    <a:pt x="1467" y="19095"/>
                  </a:cubicBezTo>
                  <a:cubicBezTo>
                    <a:pt x="2014" y="18560"/>
                    <a:pt x="2721" y="18538"/>
                    <a:pt x="3416" y="18463"/>
                  </a:cubicBezTo>
                  <a:cubicBezTo>
                    <a:pt x="3585" y="18443"/>
                    <a:pt x="3753" y="18431"/>
                    <a:pt x="3916" y="18431"/>
                  </a:cubicBezTo>
                  <a:cubicBezTo>
                    <a:pt x="4560" y="18431"/>
                    <a:pt x="5146" y="18617"/>
                    <a:pt x="5547" y="19266"/>
                  </a:cubicBezTo>
                  <a:cubicBezTo>
                    <a:pt x="5440" y="19373"/>
                    <a:pt x="5162" y="19331"/>
                    <a:pt x="5098" y="19566"/>
                  </a:cubicBezTo>
                  <a:cubicBezTo>
                    <a:pt x="4648" y="19812"/>
                    <a:pt x="4519" y="20251"/>
                    <a:pt x="4401" y="20690"/>
                  </a:cubicBezTo>
                  <a:cubicBezTo>
                    <a:pt x="4391" y="20904"/>
                    <a:pt x="4358" y="21108"/>
                    <a:pt x="4358" y="21322"/>
                  </a:cubicBezTo>
                  <a:cubicBezTo>
                    <a:pt x="4358" y="21478"/>
                    <a:pt x="4340" y="21559"/>
                    <a:pt x="4219" y="21559"/>
                  </a:cubicBezTo>
                  <a:cubicBezTo>
                    <a:pt x="4183" y="21559"/>
                    <a:pt x="4137" y="21551"/>
                    <a:pt x="4080" y="21536"/>
                  </a:cubicBezTo>
                  <a:cubicBezTo>
                    <a:pt x="2978" y="21290"/>
                    <a:pt x="2057" y="20733"/>
                    <a:pt x="1275" y="19930"/>
                  </a:cubicBezTo>
                  <a:cubicBezTo>
                    <a:pt x="996" y="19662"/>
                    <a:pt x="868" y="19319"/>
                    <a:pt x="825" y="18967"/>
                  </a:cubicBezTo>
                  <a:cubicBezTo>
                    <a:pt x="793" y="18591"/>
                    <a:pt x="1168" y="18560"/>
                    <a:pt x="1393" y="18420"/>
                  </a:cubicBezTo>
                  <a:cubicBezTo>
                    <a:pt x="1564" y="18313"/>
                    <a:pt x="1724" y="18206"/>
                    <a:pt x="1896" y="18099"/>
                  </a:cubicBezTo>
                  <a:cubicBezTo>
                    <a:pt x="1870" y="18086"/>
                    <a:pt x="1846" y="18081"/>
                    <a:pt x="1823" y="18081"/>
                  </a:cubicBezTo>
                  <a:cubicBezTo>
                    <a:pt x="1736" y="18081"/>
                    <a:pt x="1667" y="18153"/>
                    <a:pt x="1587" y="18153"/>
                  </a:cubicBezTo>
                  <a:cubicBezTo>
                    <a:pt x="1583" y="18153"/>
                    <a:pt x="1579" y="18153"/>
                    <a:pt x="1574" y="18153"/>
                  </a:cubicBezTo>
                  <a:cubicBezTo>
                    <a:pt x="1371" y="18270"/>
                    <a:pt x="1168" y="18399"/>
                    <a:pt x="964" y="18517"/>
                  </a:cubicBezTo>
                  <a:cubicBezTo>
                    <a:pt x="894" y="18558"/>
                    <a:pt x="816" y="18578"/>
                    <a:pt x="740" y="18578"/>
                  </a:cubicBezTo>
                  <a:cubicBezTo>
                    <a:pt x="562" y="18578"/>
                    <a:pt x="398" y="18472"/>
                    <a:pt x="375" y="18292"/>
                  </a:cubicBezTo>
                  <a:cubicBezTo>
                    <a:pt x="311" y="17660"/>
                    <a:pt x="258" y="16964"/>
                    <a:pt x="515" y="16407"/>
                  </a:cubicBezTo>
                  <a:cubicBezTo>
                    <a:pt x="739" y="15926"/>
                    <a:pt x="857" y="15433"/>
                    <a:pt x="975" y="14929"/>
                  </a:cubicBezTo>
                  <a:cubicBezTo>
                    <a:pt x="1072" y="14555"/>
                    <a:pt x="1168" y="14191"/>
                    <a:pt x="1296" y="13827"/>
                  </a:cubicBezTo>
                  <a:cubicBezTo>
                    <a:pt x="1362" y="13631"/>
                    <a:pt x="1437" y="13558"/>
                    <a:pt x="1555" y="13558"/>
                  </a:cubicBezTo>
                  <a:cubicBezTo>
                    <a:pt x="1611" y="13558"/>
                    <a:pt x="1677" y="13574"/>
                    <a:pt x="1757" y="13602"/>
                  </a:cubicBezTo>
                  <a:cubicBezTo>
                    <a:pt x="1917" y="13666"/>
                    <a:pt x="2088" y="13687"/>
                    <a:pt x="2238" y="13784"/>
                  </a:cubicBezTo>
                  <a:cubicBezTo>
                    <a:pt x="2446" y="13793"/>
                    <a:pt x="2630" y="13920"/>
                    <a:pt x="2861" y="13920"/>
                  </a:cubicBezTo>
                  <a:cubicBezTo>
                    <a:pt x="2892" y="13920"/>
                    <a:pt x="2924" y="13918"/>
                    <a:pt x="2956" y="13913"/>
                  </a:cubicBezTo>
                  <a:cubicBezTo>
                    <a:pt x="2709" y="13816"/>
                    <a:pt x="2506" y="13730"/>
                    <a:pt x="2303" y="13644"/>
                  </a:cubicBezTo>
                  <a:cubicBezTo>
                    <a:pt x="2099" y="13591"/>
                    <a:pt x="1896" y="13516"/>
                    <a:pt x="1693" y="13473"/>
                  </a:cubicBezTo>
                  <a:cubicBezTo>
                    <a:pt x="1371" y="13399"/>
                    <a:pt x="1350" y="13206"/>
                    <a:pt x="1467" y="12949"/>
                  </a:cubicBezTo>
                  <a:cubicBezTo>
                    <a:pt x="1467" y="12938"/>
                    <a:pt x="1467" y="12916"/>
                    <a:pt x="1478" y="12906"/>
                  </a:cubicBezTo>
                  <a:cubicBezTo>
                    <a:pt x="1672" y="12494"/>
                    <a:pt x="1818" y="12304"/>
                    <a:pt x="2042" y="12304"/>
                  </a:cubicBezTo>
                  <a:cubicBezTo>
                    <a:pt x="2202" y="12304"/>
                    <a:pt x="2402" y="12401"/>
                    <a:pt x="2688" y="12585"/>
                  </a:cubicBezTo>
                  <a:cubicBezTo>
                    <a:pt x="2892" y="12649"/>
                    <a:pt x="3085" y="12724"/>
                    <a:pt x="3288" y="12799"/>
                  </a:cubicBezTo>
                  <a:cubicBezTo>
                    <a:pt x="2999" y="12509"/>
                    <a:pt x="2602" y="12414"/>
                    <a:pt x="2260" y="12210"/>
                  </a:cubicBezTo>
                  <a:cubicBezTo>
                    <a:pt x="1938" y="12038"/>
                    <a:pt x="1874" y="11524"/>
                    <a:pt x="2142" y="11289"/>
                  </a:cubicBezTo>
                  <a:cubicBezTo>
                    <a:pt x="2175" y="11259"/>
                    <a:pt x="2206" y="11249"/>
                    <a:pt x="2235" y="11249"/>
                  </a:cubicBezTo>
                  <a:cubicBezTo>
                    <a:pt x="2290" y="11249"/>
                    <a:pt x="2339" y="11286"/>
                    <a:pt x="2388" y="11300"/>
                  </a:cubicBezTo>
                  <a:cubicBezTo>
                    <a:pt x="2549" y="11364"/>
                    <a:pt x="2699" y="11428"/>
                    <a:pt x="2870" y="11460"/>
                  </a:cubicBezTo>
                  <a:cubicBezTo>
                    <a:pt x="2699" y="11267"/>
                    <a:pt x="2442" y="11236"/>
                    <a:pt x="2238" y="11096"/>
                  </a:cubicBezTo>
                  <a:cubicBezTo>
                    <a:pt x="2142" y="11022"/>
                    <a:pt x="2035" y="10957"/>
                    <a:pt x="2110" y="10829"/>
                  </a:cubicBezTo>
                  <a:cubicBezTo>
                    <a:pt x="2195" y="10657"/>
                    <a:pt x="2271" y="10465"/>
                    <a:pt x="2410" y="10368"/>
                  </a:cubicBezTo>
                  <a:cubicBezTo>
                    <a:pt x="2430" y="10352"/>
                    <a:pt x="2450" y="10345"/>
                    <a:pt x="2469" y="10345"/>
                  </a:cubicBezTo>
                  <a:close/>
                  <a:moveTo>
                    <a:pt x="17472" y="20674"/>
                  </a:moveTo>
                  <a:cubicBezTo>
                    <a:pt x="17535" y="20674"/>
                    <a:pt x="17578" y="20784"/>
                    <a:pt x="17593" y="20861"/>
                  </a:cubicBezTo>
                  <a:cubicBezTo>
                    <a:pt x="17657" y="21151"/>
                    <a:pt x="17561" y="21333"/>
                    <a:pt x="17186" y="21590"/>
                  </a:cubicBezTo>
                  <a:cubicBezTo>
                    <a:pt x="17219" y="21301"/>
                    <a:pt x="17165" y="21065"/>
                    <a:pt x="16779" y="20947"/>
                  </a:cubicBezTo>
                  <a:cubicBezTo>
                    <a:pt x="17069" y="20904"/>
                    <a:pt x="17250" y="20937"/>
                    <a:pt x="17390" y="20733"/>
                  </a:cubicBezTo>
                  <a:cubicBezTo>
                    <a:pt x="17420" y="20691"/>
                    <a:pt x="17447" y="20674"/>
                    <a:pt x="17472" y="20674"/>
                  </a:cubicBezTo>
                  <a:close/>
                  <a:moveTo>
                    <a:pt x="17454" y="17735"/>
                  </a:moveTo>
                  <a:cubicBezTo>
                    <a:pt x="17604" y="18292"/>
                    <a:pt x="17561" y="18795"/>
                    <a:pt x="17561" y="19298"/>
                  </a:cubicBezTo>
                  <a:cubicBezTo>
                    <a:pt x="17572" y="19502"/>
                    <a:pt x="17561" y="19705"/>
                    <a:pt x="17561" y="19898"/>
                  </a:cubicBezTo>
                  <a:cubicBezTo>
                    <a:pt x="17583" y="20519"/>
                    <a:pt x="17529" y="20594"/>
                    <a:pt x="16897" y="20776"/>
                  </a:cubicBezTo>
                  <a:cubicBezTo>
                    <a:pt x="16694" y="20840"/>
                    <a:pt x="16662" y="21011"/>
                    <a:pt x="16812" y="21108"/>
                  </a:cubicBezTo>
                  <a:cubicBezTo>
                    <a:pt x="16993" y="21215"/>
                    <a:pt x="17047" y="21311"/>
                    <a:pt x="17015" y="21515"/>
                  </a:cubicBezTo>
                  <a:cubicBezTo>
                    <a:pt x="16992" y="21659"/>
                    <a:pt x="17056" y="21734"/>
                    <a:pt x="17160" y="21734"/>
                  </a:cubicBezTo>
                  <a:cubicBezTo>
                    <a:pt x="17203" y="21734"/>
                    <a:pt x="17252" y="21721"/>
                    <a:pt x="17304" y="21697"/>
                  </a:cubicBezTo>
                  <a:cubicBezTo>
                    <a:pt x="17379" y="21654"/>
                    <a:pt x="17454" y="21568"/>
                    <a:pt x="17529" y="21504"/>
                  </a:cubicBezTo>
                  <a:cubicBezTo>
                    <a:pt x="17614" y="21622"/>
                    <a:pt x="17572" y="21729"/>
                    <a:pt x="17572" y="21836"/>
                  </a:cubicBezTo>
                  <a:cubicBezTo>
                    <a:pt x="17583" y="22008"/>
                    <a:pt x="17572" y="22211"/>
                    <a:pt x="17454" y="22296"/>
                  </a:cubicBezTo>
                  <a:cubicBezTo>
                    <a:pt x="17428" y="22314"/>
                    <a:pt x="17403" y="22322"/>
                    <a:pt x="17379" y="22322"/>
                  </a:cubicBezTo>
                  <a:cubicBezTo>
                    <a:pt x="17271" y="22322"/>
                    <a:pt x="17177" y="22175"/>
                    <a:pt x="17090" y="22115"/>
                  </a:cubicBezTo>
                  <a:cubicBezTo>
                    <a:pt x="16758" y="21891"/>
                    <a:pt x="16414" y="21800"/>
                    <a:pt x="16059" y="21800"/>
                  </a:cubicBezTo>
                  <a:cubicBezTo>
                    <a:pt x="15819" y="21800"/>
                    <a:pt x="15573" y="21842"/>
                    <a:pt x="15323" y="21911"/>
                  </a:cubicBezTo>
                  <a:cubicBezTo>
                    <a:pt x="15231" y="21982"/>
                    <a:pt x="15162" y="22019"/>
                    <a:pt x="15107" y="22019"/>
                  </a:cubicBezTo>
                  <a:cubicBezTo>
                    <a:pt x="15022" y="22019"/>
                    <a:pt x="14973" y="21929"/>
                    <a:pt x="14927" y="21739"/>
                  </a:cubicBezTo>
                  <a:cubicBezTo>
                    <a:pt x="14809" y="21247"/>
                    <a:pt x="14734" y="20776"/>
                    <a:pt x="14842" y="20273"/>
                  </a:cubicBezTo>
                  <a:cubicBezTo>
                    <a:pt x="14916" y="19941"/>
                    <a:pt x="14809" y="19609"/>
                    <a:pt x="14702" y="19288"/>
                  </a:cubicBezTo>
                  <a:cubicBezTo>
                    <a:pt x="14681" y="19202"/>
                    <a:pt x="14638" y="19127"/>
                    <a:pt x="14606" y="19041"/>
                  </a:cubicBezTo>
                  <a:cubicBezTo>
                    <a:pt x="14531" y="18817"/>
                    <a:pt x="14509" y="18560"/>
                    <a:pt x="14659" y="18399"/>
                  </a:cubicBezTo>
                  <a:cubicBezTo>
                    <a:pt x="14694" y="18358"/>
                    <a:pt x="14737" y="18343"/>
                    <a:pt x="14785" y="18343"/>
                  </a:cubicBezTo>
                  <a:cubicBezTo>
                    <a:pt x="14900" y="18343"/>
                    <a:pt x="15045" y="18430"/>
                    <a:pt x="15173" y="18453"/>
                  </a:cubicBezTo>
                  <a:cubicBezTo>
                    <a:pt x="15398" y="18497"/>
                    <a:pt x="15619" y="18523"/>
                    <a:pt x="15832" y="18523"/>
                  </a:cubicBezTo>
                  <a:cubicBezTo>
                    <a:pt x="16441" y="18523"/>
                    <a:pt x="16994" y="18314"/>
                    <a:pt x="17454" y="17735"/>
                  </a:cubicBezTo>
                  <a:close/>
                  <a:moveTo>
                    <a:pt x="5566" y="19416"/>
                  </a:moveTo>
                  <a:cubicBezTo>
                    <a:pt x="5616" y="19416"/>
                    <a:pt x="5670" y="19425"/>
                    <a:pt x="5729" y="19448"/>
                  </a:cubicBezTo>
                  <a:cubicBezTo>
                    <a:pt x="5236" y="19855"/>
                    <a:pt x="4894" y="20347"/>
                    <a:pt x="4851" y="20990"/>
                  </a:cubicBezTo>
                  <a:cubicBezTo>
                    <a:pt x="4851" y="21504"/>
                    <a:pt x="5022" y="21986"/>
                    <a:pt x="5194" y="22489"/>
                  </a:cubicBezTo>
                  <a:cubicBezTo>
                    <a:pt x="4594" y="22222"/>
                    <a:pt x="4401" y="21654"/>
                    <a:pt x="4573" y="20840"/>
                  </a:cubicBezTo>
                  <a:cubicBezTo>
                    <a:pt x="4498" y="20316"/>
                    <a:pt x="4862" y="19973"/>
                    <a:pt x="5098" y="19576"/>
                  </a:cubicBezTo>
                  <a:cubicBezTo>
                    <a:pt x="5249" y="19543"/>
                    <a:pt x="5381" y="19416"/>
                    <a:pt x="5566" y="19416"/>
                  </a:cubicBezTo>
                  <a:close/>
                  <a:moveTo>
                    <a:pt x="4144" y="21718"/>
                  </a:moveTo>
                  <a:cubicBezTo>
                    <a:pt x="4541" y="21782"/>
                    <a:pt x="4530" y="22189"/>
                    <a:pt x="4808" y="22414"/>
                  </a:cubicBezTo>
                  <a:cubicBezTo>
                    <a:pt x="4530" y="22522"/>
                    <a:pt x="4294" y="22617"/>
                    <a:pt x="4016" y="22725"/>
                  </a:cubicBezTo>
                  <a:cubicBezTo>
                    <a:pt x="4027" y="22360"/>
                    <a:pt x="4048" y="22039"/>
                    <a:pt x="4144" y="21718"/>
                  </a:cubicBezTo>
                  <a:close/>
                  <a:moveTo>
                    <a:pt x="16038" y="21955"/>
                  </a:moveTo>
                  <a:cubicBezTo>
                    <a:pt x="16475" y="21955"/>
                    <a:pt x="16895" y="22057"/>
                    <a:pt x="17261" y="22393"/>
                  </a:cubicBezTo>
                  <a:cubicBezTo>
                    <a:pt x="17369" y="22489"/>
                    <a:pt x="17486" y="22586"/>
                    <a:pt x="17379" y="22736"/>
                  </a:cubicBezTo>
                  <a:cubicBezTo>
                    <a:pt x="17346" y="22774"/>
                    <a:pt x="17316" y="22789"/>
                    <a:pt x="17288" y="22789"/>
                  </a:cubicBezTo>
                  <a:cubicBezTo>
                    <a:pt x="17215" y="22789"/>
                    <a:pt x="17155" y="22691"/>
                    <a:pt x="17100" y="22660"/>
                  </a:cubicBezTo>
                  <a:cubicBezTo>
                    <a:pt x="16779" y="22479"/>
                    <a:pt x="16512" y="22200"/>
                    <a:pt x="16105" y="22189"/>
                  </a:cubicBezTo>
                  <a:cubicBezTo>
                    <a:pt x="16077" y="22188"/>
                    <a:pt x="16049" y="22188"/>
                    <a:pt x="16021" y="22188"/>
                  </a:cubicBezTo>
                  <a:cubicBezTo>
                    <a:pt x="15668" y="22188"/>
                    <a:pt x="15342" y="22254"/>
                    <a:pt x="15045" y="22532"/>
                  </a:cubicBezTo>
                  <a:cubicBezTo>
                    <a:pt x="14980" y="22125"/>
                    <a:pt x="15270" y="22029"/>
                    <a:pt x="15505" y="21996"/>
                  </a:cubicBezTo>
                  <a:cubicBezTo>
                    <a:pt x="15684" y="21972"/>
                    <a:pt x="15862" y="21955"/>
                    <a:pt x="16038" y="21955"/>
                  </a:cubicBezTo>
                  <a:close/>
                  <a:moveTo>
                    <a:pt x="13931" y="15979"/>
                  </a:moveTo>
                  <a:cubicBezTo>
                    <a:pt x="14081" y="16375"/>
                    <a:pt x="14263" y="16728"/>
                    <a:pt x="14199" y="17146"/>
                  </a:cubicBezTo>
                  <a:cubicBezTo>
                    <a:pt x="14188" y="17189"/>
                    <a:pt x="14178" y="17253"/>
                    <a:pt x="14199" y="17285"/>
                  </a:cubicBezTo>
                  <a:cubicBezTo>
                    <a:pt x="14552" y="17756"/>
                    <a:pt x="14424" y="18292"/>
                    <a:pt x="14424" y="18806"/>
                  </a:cubicBezTo>
                  <a:cubicBezTo>
                    <a:pt x="14413" y="19212"/>
                    <a:pt x="14745" y="19566"/>
                    <a:pt x="14681" y="19995"/>
                  </a:cubicBezTo>
                  <a:cubicBezTo>
                    <a:pt x="14681" y="20026"/>
                    <a:pt x="14702" y="20069"/>
                    <a:pt x="14702" y="20102"/>
                  </a:cubicBezTo>
                  <a:cubicBezTo>
                    <a:pt x="14466" y="20883"/>
                    <a:pt x="14830" y="21611"/>
                    <a:pt x="14863" y="22372"/>
                  </a:cubicBezTo>
                  <a:cubicBezTo>
                    <a:pt x="14895" y="23046"/>
                    <a:pt x="14788" y="23196"/>
                    <a:pt x="14049" y="23410"/>
                  </a:cubicBezTo>
                  <a:cubicBezTo>
                    <a:pt x="13899" y="22682"/>
                    <a:pt x="13760" y="21965"/>
                    <a:pt x="13610" y="21247"/>
                  </a:cubicBezTo>
                  <a:cubicBezTo>
                    <a:pt x="13546" y="20980"/>
                    <a:pt x="13438" y="20723"/>
                    <a:pt x="13642" y="20444"/>
                  </a:cubicBezTo>
                  <a:cubicBezTo>
                    <a:pt x="13749" y="20294"/>
                    <a:pt x="13653" y="20080"/>
                    <a:pt x="13567" y="19909"/>
                  </a:cubicBezTo>
                  <a:cubicBezTo>
                    <a:pt x="13321" y="19395"/>
                    <a:pt x="13064" y="18881"/>
                    <a:pt x="12817" y="18367"/>
                  </a:cubicBezTo>
                  <a:cubicBezTo>
                    <a:pt x="12753" y="18238"/>
                    <a:pt x="12689" y="18131"/>
                    <a:pt x="12807" y="17992"/>
                  </a:cubicBezTo>
                  <a:cubicBezTo>
                    <a:pt x="13267" y="17446"/>
                    <a:pt x="13578" y="16804"/>
                    <a:pt x="13824" y="16140"/>
                  </a:cubicBezTo>
                  <a:cubicBezTo>
                    <a:pt x="13845" y="16086"/>
                    <a:pt x="13878" y="16054"/>
                    <a:pt x="13931" y="15979"/>
                  </a:cubicBezTo>
                  <a:close/>
                  <a:moveTo>
                    <a:pt x="5830" y="17718"/>
                  </a:moveTo>
                  <a:cubicBezTo>
                    <a:pt x="5851" y="17718"/>
                    <a:pt x="5871" y="17720"/>
                    <a:pt x="5890" y="17724"/>
                  </a:cubicBezTo>
                  <a:cubicBezTo>
                    <a:pt x="6233" y="17789"/>
                    <a:pt x="6490" y="18077"/>
                    <a:pt x="6500" y="18431"/>
                  </a:cubicBezTo>
                  <a:cubicBezTo>
                    <a:pt x="6500" y="18656"/>
                    <a:pt x="6554" y="18902"/>
                    <a:pt x="6457" y="19127"/>
                  </a:cubicBezTo>
                  <a:cubicBezTo>
                    <a:pt x="6425" y="19288"/>
                    <a:pt x="6521" y="19491"/>
                    <a:pt x="6297" y="19566"/>
                  </a:cubicBezTo>
                  <a:cubicBezTo>
                    <a:pt x="6297" y="19576"/>
                    <a:pt x="6297" y="19576"/>
                    <a:pt x="6307" y="19576"/>
                  </a:cubicBezTo>
                  <a:lnTo>
                    <a:pt x="6297" y="19576"/>
                  </a:lnTo>
                  <a:cubicBezTo>
                    <a:pt x="6778" y="19995"/>
                    <a:pt x="7346" y="20176"/>
                    <a:pt x="7967" y="20209"/>
                  </a:cubicBezTo>
                  <a:cubicBezTo>
                    <a:pt x="8106" y="20219"/>
                    <a:pt x="8246" y="20219"/>
                    <a:pt x="8374" y="20262"/>
                  </a:cubicBezTo>
                  <a:cubicBezTo>
                    <a:pt x="8524" y="20316"/>
                    <a:pt x="8599" y="20466"/>
                    <a:pt x="8567" y="20626"/>
                  </a:cubicBezTo>
                  <a:cubicBezTo>
                    <a:pt x="8551" y="20757"/>
                    <a:pt x="8470" y="20783"/>
                    <a:pt x="8381" y="20783"/>
                  </a:cubicBezTo>
                  <a:cubicBezTo>
                    <a:pt x="8346" y="20783"/>
                    <a:pt x="8311" y="20779"/>
                    <a:pt x="8277" y="20776"/>
                  </a:cubicBezTo>
                  <a:cubicBezTo>
                    <a:pt x="8095" y="20776"/>
                    <a:pt x="7912" y="20780"/>
                    <a:pt x="7729" y="20780"/>
                  </a:cubicBezTo>
                  <a:cubicBezTo>
                    <a:pt x="7363" y="20780"/>
                    <a:pt x="6996" y="20761"/>
                    <a:pt x="6640" y="20647"/>
                  </a:cubicBezTo>
                  <a:cubicBezTo>
                    <a:pt x="6589" y="20635"/>
                    <a:pt x="6538" y="20618"/>
                    <a:pt x="6484" y="20618"/>
                  </a:cubicBezTo>
                  <a:cubicBezTo>
                    <a:pt x="6448" y="20618"/>
                    <a:pt x="6411" y="20626"/>
                    <a:pt x="6371" y="20647"/>
                  </a:cubicBezTo>
                  <a:cubicBezTo>
                    <a:pt x="6490" y="20819"/>
                    <a:pt x="6650" y="20840"/>
                    <a:pt x="6832" y="20851"/>
                  </a:cubicBezTo>
                  <a:cubicBezTo>
                    <a:pt x="7282" y="20873"/>
                    <a:pt x="7732" y="20915"/>
                    <a:pt x="8181" y="20915"/>
                  </a:cubicBezTo>
                  <a:cubicBezTo>
                    <a:pt x="8470" y="20915"/>
                    <a:pt x="8513" y="21087"/>
                    <a:pt x="8524" y="21290"/>
                  </a:cubicBezTo>
                  <a:cubicBezTo>
                    <a:pt x="8544" y="21516"/>
                    <a:pt x="8383" y="21525"/>
                    <a:pt x="8232" y="21525"/>
                  </a:cubicBezTo>
                  <a:cubicBezTo>
                    <a:pt x="8219" y="21525"/>
                    <a:pt x="8205" y="21525"/>
                    <a:pt x="8192" y="21525"/>
                  </a:cubicBezTo>
                  <a:cubicBezTo>
                    <a:pt x="7935" y="21525"/>
                    <a:pt x="7689" y="21515"/>
                    <a:pt x="7442" y="21504"/>
                  </a:cubicBezTo>
                  <a:cubicBezTo>
                    <a:pt x="7368" y="21547"/>
                    <a:pt x="7261" y="21504"/>
                    <a:pt x="7207" y="21590"/>
                  </a:cubicBezTo>
                  <a:cubicBezTo>
                    <a:pt x="7582" y="21622"/>
                    <a:pt x="7946" y="21654"/>
                    <a:pt x="8320" y="21686"/>
                  </a:cubicBezTo>
                  <a:cubicBezTo>
                    <a:pt x="8524" y="21708"/>
                    <a:pt x="8653" y="21804"/>
                    <a:pt x="8620" y="22018"/>
                  </a:cubicBezTo>
                  <a:cubicBezTo>
                    <a:pt x="8589" y="22235"/>
                    <a:pt x="8449" y="22372"/>
                    <a:pt x="8236" y="22372"/>
                  </a:cubicBezTo>
                  <a:cubicBezTo>
                    <a:pt x="8229" y="22372"/>
                    <a:pt x="8221" y="22372"/>
                    <a:pt x="8213" y="22372"/>
                  </a:cubicBezTo>
                  <a:cubicBezTo>
                    <a:pt x="7603" y="22339"/>
                    <a:pt x="6992" y="22318"/>
                    <a:pt x="6425" y="22061"/>
                  </a:cubicBezTo>
                  <a:cubicBezTo>
                    <a:pt x="6414" y="22061"/>
                    <a:pt x="6393" y="22061"/>
                    <a:pt x="6371" y="22050"/>
                  </a:cubicBezTo>
                  <a:lnTo>
                    <a:pt x="6371" y="22050"/>
                  </a:lnTo>
                  <a:cubicBezTo>
                    <a:pt x="6597" y="22393"/>
                    <a:pt x="6982" y="22350"/>
                    <a:pt x="7314" y="22425"/>
                  </a:cubicBezTo>
                  <a:cubicBezTo>
                    <a:pt x="7592" y="22479"/>
                    <a:pt x="7892" y="22436"/>
                    <a:pt x="8160" y="22586"/>
                  </a:cubicBezTo>
                  <a:cubicBezTo>
                    <a:pt x="8460" y="22414"/>
                    <a:pt x="8856" y="22329"/>
                    <a:pt x="8760" y="21836"/>
                  </a:cubicBezTo>
                  <a:cubicBezTo>
                    <a:pt x="8588" y="21686"/>
                    <a:pt x="8610" y="21504"/>
                    <a:pt x="8706" y="21333"/>
                  </a:cubicBezTo>
                  <a:cubicBezTo>
                    <a:pt x="8757" y="21235"/>
                    <a:pt x="8825" y="21207"/>
                    <a:pt x="8899" y="21207"/>
                  </a:cubicBezTo>
                  <a:cubicBezTo>
                    <a:pt x="8980" y="21207"/>
                    <a:pt x="9067" y="21241"/>
                    <a:pt x="9145" y="21258"/>
                  </a:cubicBezTo>
                  <a:cubicBezTo>
                    <a:pt x="9667" y="21366"/>
                    <a:pt x="10192" y="21422"/>
                    <a:pt x="10717" y="21422"/>
                  </a:cubicBezTo>
                  <a:cubicBezTo>
                    <a:pt x="11279" y="21422"/>
                    <a:pt x="11841" y="21358"/>
                    <a:pt x="12400" y="21225"/>
                  </a:cubicBezTo>
                  <a:cubicBezTo>
                    <a:pt x="12679" y="21151"/>
                    <a:pt x="12936" y="21022"/>
                    <a:pt x="13193" y="20904"/>
                  </a:cubicBezTo>
                  <a:cubicBezTo>
                    <a:pt x="13237" y="20885"/>
                    <a:pt x="13290" y="20835"/>
                    <a:pt x="13339" y="20835"/>
                  </a:cubicBezTo>
                  <a:cubicBezTo>
                    <a:pt x="13372" y="20835"/>
                    <a:pt x="13402" y="20857"/>
                    <a:pt x="13428" y="20926"/>
                  </a:cubicBezTo>
                  <a:cubicBezTo>
                    <a:pt x="13578" y="21739"/>
                    <a:pt x="13738" y="22564"/>
                    <a:pt x="13899" y="23442"/>
                  </a:cubicBezTo>
                  <a:cubicBezTo>
                    <a:pt x="13438" y="23271"/>
                    <a:pt x="13043" y="23057"/>
                    <a:pt x="12614" y="22982"/>
                  </a:cubicBezTo>
                  <a:cubicBezTo>
                    <a:pt x="12143" y="22886"/>
                    <a:pt x="11789" y="22660"/>
                    <a:pt x="11415" y="22350"/>
                  </a:cubicBezTo>
                  <a:cubicBezTo>
                    <a:pt x="11150" y="22121"/>
                    <a:pt x="10797" y="21986"/>
                    <a:pt x="10418" y="21986"/>
                  </a:cubicBezTo>
                  <a:cubicBezTo>
                    <a:pt x="9904" y="21986"/>
                    <a:pt x="9339" y="22233"/>
                    <a:pt x="8873" y="22829"/>
                  </a:cubicBezTo>
                  <a:lnTo>
                    <a:pt x="8873" y="22829"/>
                  </a:lnTo>
                  <a:cubicBezTo>
                    <a:pt x="8868" y="22823"/>
                    <a:pt x="8862" y="22817"/>
                    <a:pt x="8856" y="22810"/>
                  </a:cubicBezTo>
                  <a:lnTo>
                    <a:pt x="8856" y="22810"/>
                  </a:lnTo>
                  <a:cubicBezTo>
                    <a:pt x="8760" y="22928"/>
                    <a:pt x="8653" y="23057"/>
                    <a:pt x="8545" y="23174"/>
                  </a:cubicBezTo>
                  <a:cubicBezTo>
                    <a:pt x="8489" y="23234"/>
                    <a:pt x="8439" y="23256"/>
                    <a:pt x="8392" y="23256"/>
                  </a:cubicBezTo>
                  <a:cubicBezTo>
                    <a:pt x="8287" y="23256"/>
                    <a:pt x="8199" y="23147"/>
                    <a:pt x="8096" y="23110"/>
                  </a:cubicBezTo>
                  <a:cubicBezTo>
                    <a:pt x="7903" y="23057"/>
                    <a:pt x="7935" y="22939"/>
                    <a:pt x="8020" y="22810"/>
                  </a:cubicBezTo>
                  <a:lnTo>
                    <a:pt x="8020" y="22810"/>
                  </a:lnTo>
                  <a:cubicBezTo>
                    <a:pt x="7824" y="22909"/>
                    <a:pt x="7625" y="22948"/>
                    <a:pt x="7423" y="22948"/>
                  </a:cubicBezTo>
                  <a:cubicBezTo>
                    <a:pt x="7250" y="22948"/>
                    <a:pt x="7074" y="22919"/>
                    <a:pt x="6897" y="22874"/>
                  </a:cubicBezTo>
                  <a:cubicBezTo>
                    <a:pt x="6650" y="22810"/>
                    <a:pt x="6393" y="22767"/>
                    <a:pt x="6136" y="22703"/>
                  </a:cubicBezTo>
                  <a:cubicBezTo>
                    <a:pt x="5333" y="22532"/>
                    <a:pt x="5044" y="22146"/>
                    <a:pt x="5033" y="21290"/>
                  </a:cubicBezTo>
                  <a:cubicBezTo>
                    <a:pt x="4948" y="20797"/>
                    <a:pt x="5098" y="20359"/>
                    <a:pt x="5376" y="19962"/>
                  </a:cubicBezTo>
                  <a:cubicBezTo>
                    <a:pt x="5554" y="19707"/>
                    <a:pt x="5772" y="19541"/>
                    <a:pt x="6058" y="19541"/>
                  </a:cubicBezTo>
                  <a:cubicBezTo>
                    <a:pt x="6133" y="19541"/>
                    <a:pt x="6212" y="19552"/>
                    <a:pt x="6297" y="19576"/>
                  </a:cubicBezTo>
                  <a:lnTo>
                    <a:pt x="6297" y="19566"/>
                  </a:lnTo>
                  <a:cubicBezTo>
                    <a:pt x="6104" y="19319"/>
                    <a:pt x="5783" y="19234"/>
                    <a:pt x="5558" y="19020"/>
                  </a:cubicBezTo>
                  <a:cubicBezTo>
                    <a:pt x="5493" y="18988"/>
                    <a:pt x="5408" y="18955"/>
                    <a:pt x="5376" y="18902"/>
                  </a:cubicBezTo>
                  <a:cubicBezTo>
                    <a:pt x="5248" y="18720"/>
                    <a:pt x="4883" y="18667"/>
                    <a:pt x="5022" y="18334"/>
                  </a:cubicBezTo>
                  <a:cubicBezTo>
                    <a:pt x="5161" y="18008"/>
                    <a:pt x="5573" y="17718"/>
                    <a:pt x="5830" y="17718"/>
                  </a:cubicBezTo>
                  <a:close/>
                  <a:moveTo>
                    <a:pt x="10397" y="22161"/>
                  </a:moveTo>
                  <a:cubicBezTo>
                    <a:pt x="10867" y="22161"/>
                    <a:pt x="11318" y="22345"/>
                    <a:pt x="11651" y="22703"/>
                  </a:cubicBezTo>
                  <a:cubicBezTo>
                    <a:pt x="11801" y="22864"/>
                    <a:pt x="11811" y="22950"/>
                    <a:pt x="11629" y="23078"/>
                  </a:cubicBezTo>
                  <a:cubicBezTo>
                    <a:pt x="11072" y="23464"/>
                    <a:pt x="10516" y="23849"/>
                    <a:pt x="9969" y="24235"/>
                  </a:cubicBezTo>
                  <a:cubicBezTo>
                    <a:pt x="9902" y="24285"/>
                    <a:pt x="9846" y="24315"/>
                    <a:pt x="9788" y="24315"/>
                  </a:cubicBezTo>
                  <a:cubicBezTo>
                    <a:pt x="9736" y="24315"/>
                    <a:pt x="9682" y="24290"/>
                    <a:pt x="9616" y="24235"/>
                  </a:cubicBezTo>
                  <a:cubicBezTo>
                    <a:pt x="9381" y="24009"/>
                    <a:pt x="9134" y="23806"/>
                    <a:pt x="8867" y="23624"/>
                  </a:cubicBezTo>
                  <a:cubicBezTo>
                    <a:pt x="8610" y="23442"/>
                    <a:pt x="8599" y="23271"/>
                    <a:pt x="8791" y="23046"/>
                  </a:cubicBezTo>
                  <a:cubicBezTo>
                    <a:pt x="8833" y="22997"/>
                    <a:pt x="8918" y="22954"/>
                    <a:pt x="8902" y="22884"/>
                  </a:cubicBezTo>
                  <a:lnTo>
                    <a:pt x="8902" y="22884"/>
                  </a:lnTo>
                  <a:cubicBezTo>
                    <a:pt x="8903" y="22884"/>
                    <a:pt x="8904" y="22884"/>
                    <a:pt x="8905" y="22884"/>
                  </a:cubicBezTo>
                  <a:cubicBezTo>
                    <a:pt x="9092" y="22884"/>
                    <a:pt x="9401" y="22441"/>
                    <a:pt x="9488" y="22393"/>
                  </a:cubicBezTo>
                  <a:cubicBezTo>
                    <a:pt x="9781" y="22238"/>
                    <a:pt x="10093" y="22161"/>
                    <a:pt x="10397" y="22161"/>
                  </a:cubicBezTo>
                  <a:close/>
                  <a:moveTo>
                    <a:pt x="13181" y="23346"/>
                  </a:moveTo>
                  <a:lnTo>
                    <a:pt x="13181" y="23346"/>
                  </a:lnTo>
                  <a:cubicBezTo>
                    <a:pt x="13610" y="23431"/>
                    <a:pt x="13964" y="23614"/>
                    <a:pt x="14338" y="23785"/>
                  </a:cubicBezTo>
                  <a:cubicBezTo>
                    <a:pt x="14552" y="23806"/>
                    <a:pt x="14638" y="23902"/>
                    <a:pt x="14542" y="24128"/>
                  </a:cubicBezTo>
                  <a:cubicBezTo>
                    <a:pt x="14477" y="24266"/>
                    <a:pt x="14435" y="24427"/>
                    <a:pt x="14392" y="24577"/>
                  </a:cubicBezTo>
                  <a:cubicBezTo>
                    <a:pt x="14293" y="24866"/>
                    <a:pt x="14251" y="24986"/>
                    <a:pt x="14134" y="24986"/>
                  </a:cubicBezTo>
                  <a:cubicBezTo>
                    <a:pt x="14061" y="24986"/>
                    <a:pt x="13958" y="24939"/>
                    <a:pt x="13792" y="24856"/>
                  </a:cubicBezTo>
                  <a:cubicBezTo>
                    <a:pt x="13771" y="24856"/>
                    <a:pt x="13749" y="24845"/>
                    <a:pt x="13728" y="24834"/>
                  </a:cubicBezTo>
                  <a:cubicBezTo>
                    <a:pt x="13407" y="24780"/>
                    <a:pt x="13235" y="24609"/>
                    <a:pt x="13267" y="24256"/>
                  </a:cubicBezTo>
                  <a:cubicBezTo>
                    <a:pt x="13278" y="24106"/>
                    <a:pt x="13235" y="23967"/>
                    <a:pt x="13214" y="23817"/>
                  </a:cubicBezTo>
                  <a:cubicBezTo>
                    <a:pt x="13203" y="23667"/>
                    <a:pt x="13193" y="23517"/>
                    <a:pt x="13181" y="23346"/>
                  </a:cubicBezTo>
                  <a:close/>
                  <a:moveTo>
                    <a:pt x="3701" y="24382"/>
                  </a:moveTo>
                  <a:cubicBezTo>
                    <a:pt x="3756" y="24382"/>
                    <a:pt x="3823" y="24421"/>
                    <a:pt x="3877" y="24427"/>
                  </a:cubicBezTo>
                  <a:cubicBezTo>
                    <a:pt x="3946" y="24443"/>
                    <a:pt x="4016" y="24448"/>
                    <a:pt x="4087" y="24448"/>
                  </a:cubicBezTo>
                  <a:cubicBezTo>
                    <a:pt x="4213" y="24448"/>
                    <a:pt x="4342" y="24430"/>
                    <a:pt x="4465" y="24416"/>
                  </a:cubicBezTo>
                  <a:cubicBezTo>
                    <a:pt x="4520" y="24409"/>
                    <a:pt x="4571" y="24406"/>
                    <a:pt x="4620" y="24406"/>
                  </a:cubicBezTo>
                  <a:cubicBezTo>
                    <a:pt x="5024" y="24406"/>
                    <a:pt x="5241" y="24642"/>
                    <a:pt x="5279" y="25091"/>
                  </a:cubicBezTo>
                  <a:cubicBezTo>
                    <a:pt x="5345" y="25344"/>
                    <a:pt x="5230" y="25417"/>
                    <a:pt x="5036" y="25417"/>
                  </a:cubicBezTo>
                  <a:cubicBezTo>
                    <a:pt x="5008" y="25417"/>
                    <a:pt x="4979" y="25415"/>
                    <a:pt x="4948" y="25413"/>
                  </a:cubicBezTo>
                  <a:cubicBezTo>
                    <a:pt x="4477" y="25370"/>
                    <a:pt x="4070" y="25166"/>
                    <a:pt x="3673" y="24920"/>
                  </a:cubicBezTo>
                  <a:cubicBezTo>
                    <a:pt x="3470" y="24792"/>
                    <a:pt x="3587" y="24630"/>
                    <a:pt x="3609" y="24492"/>
                  </a:cubicBezTo>
                  <a:cubicBezTo>
                    <a:pt x="3623" y="24407"/>
                    <a:pt x="3658" y="24382"/>
                    <a:pt x="3701" y="24382"/>
                  </a:cubicBezTo>
                  <a:close/>
                  <a:moveTo>
                    <a:pt x="4847" y="22614"/>
                  </a:moveTo>
                  <a:cubicBezTo>
                    <a:pt x="4928" y="22614"/>
                    <a:pt x="5012" y="22622"/>
                    <a:pt x="5098" y="22639"/>
                  </a:cubicBezTo>
                  <a:cubicBezTo>
                    <a:pt x="5226" y="22671"/>
                    <a:pt x="5343" y="22693"/>
                    <a:pt x="5472" y="22725"/>
                  </a:cubicBezTo>
                  <a:cubicBezTo>
                    <a:pt x="6200" y="22864"/>
                    <a:pt x="6928" y="23046"/>
                    <a:pt x="7678" y="23078"/>
                  </a:cubicBezTo>
                  <a:cubicBezTo>
                    <a:pt x="7753" y="23078"/>
                    <a:pt x="7828" y="23100"/>
                    <a:pt x="7870" y="23174"/>
                  </a:cubicBezTo>
                  <a:cubicBezTo>
                    <a:pt x="8438" y="23453"/>
                    <a:pt x="8931" y="23817"/>
                    <a:pt x="9412" y="24213"/>
                  </a:cubicBezTo>
                  <a:cubicBezTo>
                    <a:pt x="9638" y="24395"/>
                    <a:pt x="9669" y="24620"/>
                    <a:pt x="9584" y="24877"/>
                  </a:cubicBezTo>
                  <a:cubicBezTo>
                    <a:pt x="9397" y="25424"/>
                    <a:pt x="9269" y="25668"/>
                    <a:pt x="9033" y="25668"/>
                  </a:cubicBezTo>
                  <a:cubicBezTo>
                    <a:pt x="8862" y="25668"/>
                    <a:pt x="8635" y="25539"/>
                    <a:pt x="8288" y="25305"/>
                  </a:cubicBezTo>
                  <a:cubicBezTo>
                    <a:pt x="8077" y="25150"/>
                    <a:pt x="7852" y="25033"/>
                    <a:pt x="7601" y="25033"/>
                  </a:cubicBezTo>
                  <a:cubicBezTo>
                    <a:pt x="7522" y="25033"/>
                    <a:pt x="7441" y="25044"/>
                    <a:pt x="7357" y="25070"/>
                  </a:cubicBezTo>
                  <a:cubicBezTo>
                    <a:pt x="7506" y="25187"/>
                    <a:pt x="7710" y="25102"/>
                    <a:pt x="7882" y="25198"/>
                  </a:cubicBezTo>
                  <a:cubicBezTo>
                    <a:pt x="8053" y="25294"/>
                    <a:pt x="8181" y="25370"/>
                    <a:pt x="7924" y="25520"/>
                  </a:cubicBezTo>
                  <a:cubicBezTo>
                    <a:pt x="7721" y="25637"/>
                    <a:pt x="7518" y="25755"/>
                    <a:pt x="7314" y="25884"/>
                  </a:cubicBezTo>
                  <a:cubicBezTo>
                    <a:pt x="7277" y="25906"/>
                    <a:pt x="7240" y="25938"/>
                    <a:pt x="7203" y="25938"/>
                  </a:cubicBezTo>
                  <a:cubicBezTo>
                    <a:pt x="7186" y="25938"/>
                    <a:pt x="7170" y="25932"/>
                    <a:pt x="7153" y="25915"/>
                  </a:cubicBezTo>
                  <a:cubicBezTo>
                    <a:pt x="7121" y="25873"/>
                    <a:pt x="7121" y="25787"/>
                    <a:pt x="7132" y="25734"/>
                  </a:cubicBezTo>
                  <a:cubicBezTo>
                    <a:pt x="7175" y="25530"/>
                    <a:pt x="7228" y="25327"/>
                    <a:pt x="7271" y="25113"/>
                  </a:cubicBezTo>
                  <a:lnTo>
                    <a:pt x="7271" y="25113"/>
                  </a:lnTo>
                  <a:cubicBezTo>
                    <a:pt x="6992" y="25230"/>
                    <a:pt x="6875" y="25487"/>
                    <a:pt x="6735" y="25723"/>
                  </a:cubicBezTo>
                  <a:cubicBezTo>
                    <a:pt x="6638" y="25918"/>
                    <a:pt x="6540" y="26114"/>
                    <a:pt x="6296" y="26114"/>
                  </a:cubicBezTo>
                  <a:cubicBezTo>
                    <a:pt x="6272" y="26114"/>
                    <a:pt x="6248" y="26112"/>
                    <a:pt x="6221" y="26108"/>
                  </a:cubicBezTo>
                  <a:cubicBezTo>
                    <a:pt x="5890" y="26076"/>
                    <a:pt x="5558" y="25787"/>
                    <a:pt x="5451" y="25444"/>
                  </a:cubicBezTo>
                  <a:cubicBezTo>
                    <a:pt x="5365" y="25144"/>
                    <a:pt x="5462" y="24823"/>
                    <a:pt x="5312" y="24535"/>
                  </a:cubicBezTo>
                  <a:cubicBezTo>
                    <a:pt x="5172" y="24320"/>
                    <a:pt x="4915" y="24331"/>
                    <a:pt x="4712" y="24235"/>
                  </a:cubicBezTo>
                  <a:cubicBezTo>
                    <a:pt x="4626" y="24245"/>
                    <a:pt x="4541" y="24266"/>
                    <a:pt x="4455" y="24266"/>
                  </a:cubicBezTo>
                  <a:cubicBezTo>
                    <a:pt x="4335" y="24266"/>
                    <a:pt x="4203" y="24315"/>
                    <a:pt x="4078" y="24315"/>
                  </a:cubicBezTo>
                  <a:cubicBezTo>
                    <a:pt x="3969" y="24315"/>
                    <a:pt x="3865" y="24278"/>
                    <a:pt x="3780" y="24138"/>
                  </a:cubicBezTo>
                  <a:cubicBezTo>
                    <a:pt x="3599" y="23828"/>
                    <a:pt x="3609" y="23271"/>
                    <a:pt x="3856" y="23057"/>
                  </a:cubicBezTo>
                  <a:cubicBezTo>
                    <a:pt x="4138" y="22792"/>
                    <a:pt x="4465" y="22614"/>
                    <a:pt x="4847" y="22614"/>
                  </a:cubicBezTo>
                  <a:close/>
                  <a:moveTo>
                    <a:pt x="15871" y="22316"/>
                  </a:moveTo>
                  <a:cubicBezTo>
                    <a:pt x="16014" y="22316"/>
                    <a:pt x="16159" y="22343"/>
                    <a:pt x="16298" y="22372"/>
                  </a:cubicBezTo>
                  <a:cubicBezTo>
                    <a:pt x="17304" y="22586"/>
                    <a:pt x="17818" y="23431"/>
                    <a:pt x="17529" y="24427"/>
                  </a:cubicBezTo>
                  <a:cubicBezTo>
                    <a:pt x="17347" y="25059"/>
                    <a:pt x="17229" y="25723"/>
                    <a:pt x="16833" y="26269"/>
                  </a:cubicBezTo>
                  <a:cubicBezTo>
                    <a:pt x="16779" y="26355"/>
                    <a:pt x="16715" y="26429"/>
                    <a:pt x="16640" y="26494"/>
                  </a:cubicBezTo>
                  <a:cubicBezTo>
                    <a:pt x="16598" y="26526"/>
                    <a:pt x="16552" y="26542"/>
                    <a:pt x="16505" y="26542"/>
                  </a:cubicBezTo>
                  <a:cubicBezTo>
                    <a:pt x="16458" y="26542"/>
                    <a:pt x="16410" y="26526"/>
                    <a:pt x="16362" y="26494"/>
                  </a:cubicBezTo>
                  <a:cubicBezTo>
                    <a:pt x="16244" y="26419"/>
                    <a:pt x="16329" y="26333"/>
                    <a:pt x="16362" y="26269"/>
                  </a:cubicBezTo>
                  <a:cubicBezTo>
                    <a:pt x="16544" y="25787"/>
                    <a:pt x="16748" y="25316"/>
                    <a:pt x="16929" y="24845"/>
                  </a:cubicBezTo>
                  <a:cubicBezTo>
                    <a:pt x="16972" y="24727"/>
                    <a:pt x="17100" y="24609"/>
                    <a:pt x="16972" y="24481"/>
                  </a:cubicBezTo>
                  <a:lnTo>
                    <a:pt x="16972" y="24481"/>
                  </a:lnTo>
                  <a:cubicBezTo>
                    <a:pt x="16726" y="25059"/>
                    <a:pt x="16469" y="25637"/>
                    <a:pt x="16222" y="26215"/>
                  </a:cubicBezTo>
                  <a:cubicBezTo>
                    <a:pt x="16148" y="26399"/>
                    <a:pt x="16079" y="26602"/>
                    <a:pt x="15891" y="26602"/>
                  </a:cubicBezTo>
                  <a:cubicBezTo>
                    <a:pt x="15837" y="26602"/>
                    <a:pt x="15774" y="26585"/>
                    <a:pt x="15698" y="26548"/>
                  </a:cubicBezTo>
                  <a:cubicBezTo>
                    <a:pt x="15344" y="26376"/>
                    <a:pt x="15591" y="26151"/>
                    <a:pt x="15655" y="25948"/>
                  </a:cubicBezTo>
                  <a:cubicBezTo>
                    <a:pt x="15677" y="25894"/>
                    <a:pt x="15730" y="25851"/>
                    <a:pt x="15762" y="25798"/>
                  </a:cubicBezTo>
                  <a:cubicBezTo>
                    <a:pt x="15998" y="25284"/>
                    <a:pt x="16255" y="24770"/>
                    <a:pt x="16448" y="24224"/>
                  </a:cubicBezTo>
                  <a:cubicBezTo>
                    <a:pt x="16414" y="24213"/>
                    <a:pt x="16386" y="24208"/>
                    <a:pt x="16362" y="24208"/>
                  </a:cubicBezTo>
                  <a:cubicBezTo>
                    <a:pt x="16223" y="24208"/>
                    <a:pt x="16252" y="24376"/>
                    <a:pt x="16234" y="24449"/>
                  </a:cubicBezTo>
                  <a:cubicBezTo>
                    <a:pt x="16041" y="25006"/>
                    <a:pt x="15730" y="25509"/>
                    <a:pt x="15484" y="26034"/>
                  </a:cubicBezTo>
                  <a:cubicBezTo>
                    <a:pt x="15441" y="26119"/>
                    <a:pt x="15387" y="26184"/>
                    <a:pt x="15323" y="26248"/>
                  </a:cubicBezTo>
                  <a:cubicBezTo>
                    <a:pt x="15265" y="26319"/>
                    <a:pt x="15191" y="26351"/>
                    <a:pt x="15110" y="26351"/>
                  </a:cubicBezTo>
                  <a:cubicBezTo>
                    <a:pt x="15058" y="26351"/>
                    <a:pt x="15003" y="26337"/>
                    <a:pt x="14949" y="26312"/>
                  </a:cubicBezTo>
                  <a:cubicBezTo>
                    <a:pt x="14809" y="26237"/>
                    <a:pt x="14766" y="26108"/>
                    <a:pt x="14820" y="25958"/>
                  </a:cubicBezTo>
                  <a:cubicBezTo>
                    <a:pt x="14991" y="25530"/>
                    <a:pt x="15130" y="25070"/>
                    <a:pt x="15377" y="24663"/>
                  </a:cubicBezTo>
                  <a:cubicBezTo>
                    <a:pt x="15494" y="24373"/>
                    <a:pt x="15623" y="24085"/>
                    <a:pt x="15741" y="23795"/>
                  </a:cubicBezTo>
                  <a:cubicBezTo>
                    <a:pt x="15769" y="23713"/>
                    <a:pt x="15761" y="23670"/>
                    <a:pt x="15720" y="23670"/>
                  </a:cubicBezTo>
                  <a:cubicBezTo>
                    <a:pt x="15697" y="23670"/>
                    <a:pt x="15665" y="23683"/>
                    <a:pt x="15623" y="23710"/>
                  </a:cubicBezTo>
                  <a:cubicBezTo>
                    <a:pt x="15334" y="24406"/>
                    <a:pt x="15045" y="25091"/>
                    <a:pt x="14756" y="25787"/>
                  </a:cubicBezTo>
                  <a:cubicBezTo>
                    <a:pt x="14703" y="25919"/>
                    <a:pt x="14629" y="26029"/>
                    <a:pt x="14492" y="26029"/>
                  </a:cubicBezTo>
                  <a:cubicBezTo>
                    <a:pt x="14462" y="26029"/>
                    <a:pt x="14428" y="26024"/>
                    <a:pt x="14392" y="26012"/>
                  </a:cubicBezTo>
                  <a:cubicBezTo>
                    <a:pt x="14167" y="25948"/>
                    <a:pt x="14145" y="25765"/>
                    <a:pt x="14199" y="25584"/>
                  </a:cubicBezTo>
                  <a:cubicBezTo>
                    <a:pt x="14381" y="24984"/>
                    <a:pt x="14552" y="24363"/>
                    <a:pt x="14788" y="23774"/>
                  </a:cubicBezTo>
                  <a:cubicBezTo>
                    <a:pt x="14788" y="23752"/>
                    <a:pt x="14788" y="23731"/>
                    <a:pt x="14777" y="23710"/>
                  </a:cubicBezTo>
                  <a:cubicBezTo>
                    <a:pt x="14606" y="23699"/>
                    <a:pt x="14413" y="23731"/>
                    <a:pt x="14252" y="23549"/>
                  </a:cubicBezTo>
                  <a:cubicBezTo>
                    <a:pt x="14445" y="23421"/>
                    <a:pt x="14681" y="23400"/>
                    <a:pt x="14842" y="23250"/>
                  </a:cubicBezTo>
                  <a:cubicBezTo>
                    <a:pt x="14974" y="22819"/>
                    <a:pt x="15235" y="22725"/>
                    <a:pt x="15532" y="22725"/>
                  </a:cubicBezTo>
                  <a:cubicBezTo>
                    <a:pt x="15737" y="22725"/>
                    <a:pt x="15960" y="22770"/>
                    <a:pt x="16169" y="22778"/>
                  </a:cubicBezTo>
                  <a:cubicBezTo>
                    <a:pt x="15880" y="22596"/>
                    <a:pt x="15570" y="22671"/>
                    <a:pt x="15227" y="22639"/>
                  </a:cubicBezTo>
                  <a:cubicBezTo>
                    <a:pt x="15413" y="22387"/>
                    <a:pt x="15639" y="22316"/>
                    <a:pt x="15871" y="22316"/>
                  </a:cubicBezTo>
                  <a:close/>
                  <a:moveTo>
                    <a:pt x="3871" y="25256"/>
                  </a:moveTo>
                  <a:cubicBezTo>
                    <a:pt x="3904" y="25256"/>
                    <a:pt x="3945" y="25268"/>
                    <a:pt x="3994" y="25294"/>
                  </a:cubicBezTo>
                  <a:cubicBezTo>
                    <a:pt x="4305" y="25444"/>
                    <a:pt x="4637" y="25498"/>
                    <a:pt x="4969" y="25551"/>
                  </a:cubicBezTo>
                  <a:cubicBezTo>
                    <a:pt x="5440" y="25648"/>
                    <a:pt x="5483" y="25712"/>
                    <a:pt x="5472" y="26237"/>
                  </a:cubicBezTo>
                  <a:cubicBezTo>
                    <a:pt x="5429" y="26612"/>
                    <a:pt x="5376" y="27019"/>
                    <a:pt x="5312" y="27414"/>
                  </a:cubicBezTo>
                  <a:cubicBezTo>
                    <a:pt x="5295" y="27543"/>
                    <a:pt x="5230" y="27582"/>
                    <a:pt x="5123" y="27582"/>
                  </a:cubicBezTo>
                  <a:cubicBezTo>
                    <a:pt x="5096" y="27582"/>
                    <a:pt x="5066" y="27580"/>
                    <a:pt x="5033" y="27576"/>
                  </a:cubicBezTo>
                  <a:cubicBezTo>
                    <a:pt x="4530" y="27533"/>
                    <a:pt x="4113" y="27297"/>
                    <a:pt x="3684" y="27072"/>
                  </a:cubicBezTo>
                  <a:cubicBezTo>
                    <a:pt x="3577" y="27008"/>
                    <a:pt x="3587" y="26922"/>
                    <a:pt x="3599" y="26836"/>
                  </a:cubicBezTo>
                  <a:cubicBezTo>
                    <a:pt x="3673" y="26387"/>
                    <a:pt x="3737" y="25927"/>
                    <a:pt x="3748" y="25466"/>
                  </a:cubicBezTo>
                  <a:cubicBezTo>
                    <a:pt x="3748" y="25341"/>
                    <a:pt x="3782" y="25256"/>
                    <a:pt x="3871" y="25256"/>
                  </a:cubicBezTo>
                  <a:close/>
                  <a:moveTo>
                    <a:pt x="12269" y="23012"/>
                  </a:moveTo>
                  <a:cubicBezTo>
                    <a:pt x="12676" y="23012"/>
                    <a:pt x="13024" y="23311"/>
                    <a:pt x="13064" y="23785"/>
                  </a:cubicBezTo>
                  <a:cubicBezTo>
                    <a:pt x="13214" y="25337"/>
                    <a:pt x="13342" y="26890"/>
                    <a:pt x="13503" y="28442"/>
                  </a:cubicBezTo>
                  <a:cubicBezTo>
                    <a:pt x="13533" y="28774"/>
                    <a:pt x="13479" y="28927"/>
                    <a:pt x="13162" y="28927"/>
                  </a:cubicBezTo>
                  <a:cubicBezTo>
                    <a:pt x="13141" y="28927"/>
                    <a:pt x="13119" y="28926"/>
                    <a:pt x="13096" y="28925"/>
                  </a:cubicBezTo>
                  <a:cubicBezTo>
                    <a:pt x="13068" y="28923"/>
                    <a:pt x="13039" y="28923"/>
                    <a:pt x="13011" y="28923"/>
                  </a:cubicBezTo>
                  <a:cubicBezTo>
                    <a:pt x="12793" y="28923"/>
                    <a:pt x="12574" y="28956"/>
                    <a:pt x="12346" y="28956"/>
                  </a:cubicBezTo>
                  <a:cubicBezTo>
                    <a:pt x="12254" y="28960"/>
                    <a:pt x="12178" y="28963"/>
                    <a:pt x="12113" y="28963"/>
                  </a:cubicBezTo>
                  <a:cubicBezTo>
                    <a:pt x="11774" y="28963"/>
                    <a:pt x="11786" y="28882"/>
                    <a:pt x="11768" y="28378"/>
                  </a:cubicBezTo>
                  <a:cubicBezTo>
                    <a:pt x="11725" y="27083"/>
                    <a:pt x="11672" y="25787"/>
                    <a:pt x="11618" y="24492"/>
                  </a:cubicBezTo>
                  <a:cubicBezTo>
                    <a:pt x="11597" y="24181"/>
                    <a:pt x="11586" y="23860"/>
                    <a:pt x="11565" y="23549"/>
                  </a:cubicBezTo>
                  <a:cubicBezTo>
                    <a:pt x="11554" y="23357"/>
                    <a:pt x="11651" y="23228"/>
                    <a:pt x="11822" y="23131"/>
                  </a:cubicBezTo>
                  <a:cubicBezTo>
                    <a:pt x="11971" y="23050"/>
                    <a:pt x="12123" y="23012"/>
                    <a:pt x="12269" y="23012"/>
                  </a:cubicBezTo>
                  <a:close/>
                  <a:moveTo>
                    <a:pt x="17558" y="25427"/>
                  </a:moveTo>
                  <a:cubicBezTo>
                    <a:pt x="17641" y="25427"/>
                    <a:pt x="17760" y="25468"/>
                    <a:pt x="17957" y="25530"/>
                  </a:cubicBezTo>
                  <a:cubicBezTo>
                    <a:pt x="18418" y="25680"/>
                    <a:pt x="18632" y="25969"/>
                    <a:pt x="18749" y="26429"/>
                  </a:cubicBezTo>
                  <a:cubicBezTo>
                    <a:pt x="19060" y="27714"/>
                    <a:pt x="19382" y="28989"/>
                    <a:pt x="19553" y="30306"/>
                  </a:cubicBezTo>
                  <a:cubicBezTo>
                    <a:pt x="19563" y="30370"/>
                    <a:pt x="19574" y="30434"/>
                    <a:pt x="19596" y="30574"/>
                  </a:cubicBezTo>
                  <a:cubicBezTo>
                    <a:pt x="19606" y="30627"/>
                    <a:pt x="19542" y="30702"/>
                    <a:pt x="19413" y="30734"/>
                  </a:cubicBezTo>
                  <a:cubicBezTo>
                    <a:pt x="19328" y="30755"/>
                    <a:pt x="19242" y="30766"/>
                    <a:pt x="19167" y="30798"/>
                  </a:cubicBezTo>
                  <a:cubicBezTo>
                    <a:pt x="19072" y="30844"/>
                    <a:pt x="18996" y="30866"/>
                    <a:pt x="18937" y="30866"/>
                  </a:cubicBezTo>
                  <a:cubicBezTo>
                    <a:pt x="18776" y="30866"/>
                    <a:pt x="18730" y="30711"/>
                    <a:pt x="18707" y="30477"/>
                  </a:cubicBezTo>
                  <a:cubicBezTo>
                    <a:pt x="18632" y="29631"/>
                    <a:pt x="18492" y="28796"/>
                    <a:pt x="18321" y="27961"/>
                  </a:cubicBezTo>
                  <a:cubicBezTo>
                    <a:pt x="18247" y="27554"/>
                    <a:pt x="18075" y="27179"/>
                    <a:pt x="17871" y="26826"/>
                  </a:cubicBezTo>
                  <a:cubicBezTo>
                    <a:pt x="17775" y="26644"/>
                    <a:pt x="17636" y="26472"/>
                    <a:pt x="17443" y="26419"/>
                  </a:cubicBezTo>
                  <a:cubicBezTo>
                    <a:pt x="17047" y="26312"/>
                    <a:pt x="17100" y="26119"/>
                    <a:pt x="17240" y="25830"/>
                  </a:cubicBezTo>
                  <a:cubicBezTo>
                    <a:pt x="17378" y="25533"/>
                    <a:pt x="17423" y="25427"/>
                    <a:pt x="17558" y="25427"/>
                  </a:cubicBezTo>
                  <a:close/>
                  <a:moveTo>
                    <a:pt x="11366" y="25082"/>
                  </a:moveTo>
                  <a:cubicBezTo>
                    <a:pt x="11437" y="25082"/>
                    <a:pt x="11473" y="25156"/>
                    <a:pt x="11479" y="25348"/>
                  </a:cubicBezTo>
                  <a:cubicBezTo>
                    <a:pt x="11532" y="26440"/>
                    <a:pt x="11629" y="27533"/>
                    <a:pt x="11640" y="28635"/>
                  </a:cubicBezTo>
                  <a:cubicBezTo>
                    <a:pt x="11640" y="28929"/>
                    <a:pt x="11544" y="29022"/>
                    <a:pt x="11299" y="29022"/>
                  </a:cubicBezTo>
                  <a:cubicBezTo>
                    <a:pt x="11284" y="29022"/>
                    <a:pt x="11270" y="29021"/>
                    <a:pt x="11254" y="29021"/>
                  </a:cubicBezTo>
                  <a:cubicBezTo>
                    <a:pt x="10730" y="29021"/>
                    <a:pt x="10205" y="29032"/>
                    <a:pt x="9680" y="29042"/>
                  </a:cubicBezTo>
                  <a:cubicBezTo>
                    <a:pt x="9177" y="29063"/>
                    <a:pt x="9059" y="29182"/>
                    <a:pt x="9070" y="29674"/>
                  </a:cubicBezTo>
                  <a:cubicBezTo>
                    <a:pt x="9081" y="30252"/>
                    <a:pt x="9102" y="30831"/>
                    <a:pt x="9145" y="31398"/>
                  </a:cubicBezTo>
                  <a:cubicBezTo>
                    <a:pt x="9155" y="31644"/>
                    <a:pt x="9102" y="31762"/>
                    <a:pt x="8834" y="31773"/>
                  </a:cubicBezTo>
                  <a:cubicBezTo>
                    <a:pt x="8363" y="31794"/>
                    <a:pt x="7892" y="31847"/>
                    <a:pt x="7410" y="31890"/>
                  </a:cubicBezTo>
                  <a:cubicBezTo>
                    <a:pt x="7387" y="31893"/>
                    <a:pt x="7366" y="31894"/>
                    <a:pt x="7345" y="31894"/>
                  </a:cubicBezTo>
                  <a:cubicBezTo>
                    <a:pt x="7177" y="31894"/>
                    <a:pt x="7101" y="31812"/>
                    <a:pt x="7111" y="31602"/>
                  </a:cubicBezTo>
                  <a:cubicBezTo>
                    <a:pt x="7121" y="31152"/>
                    <a:pt x="7111" y="30702"/>
                    <a:pt x="7111" y="30252"/>
                  </a:cubicBezTo>
                  <a:lnTo>
                    <a:pt x="7078" y="30252"/>
                  </a:lnTo>
                  <a:cubicBezTo>
                    <a:pt x="7121" y="29513"/>
                    <a:pt x="7164" y="28785"/>
                    <a:pt x="7207" y="28047"/>
                  </a:cubicBezTo>
                  <a:cubicBezTo>
                    <a:pt x="7218" y="27790"/>
                    <a:pt x="7335" y="27629"/>
                    <a:pt x="7549" y="27500"/>
                  </a:cubicBezTo>
                  <a:cubicBezTo>
                    <a:pt x="8053" y="27211"/>
                    <a:pt x="8567" y="26912"/>
                    <a:pt x="9081" y="26633"/>
                  </a:cubicBezTo>
                  <a:cubicBezTo>
                    <a:pt x="9819" y="26237"/>
                    <a:pt x="10462" y="25701"/>
                    <a:pt x="11137" y="25198"/>
                  </a:cubicBezTo>
                  <a:cubicBezTo>
                    <a:pt x="11235" y="25128"/>
                    <a:pt x="11311" y="25082"/>
                    <a:pt x="11366" y="25082"/>
                  </a:cubicBezTo>
                  <a:close/>
                  <a:moveTo>
                    <a:pt x="11415" y="23388"/>
                  </a:moveTo>
                  <a:lnTo>
                    <a:pt x="11415" y="23388"/>
                  </a:lnTo>
                  <a:cubicBezTo>
                    <a:pt x="11522" y="23881"/>
                    <a:pt x="11458" y="24331"/>
                    <a:pt x="11404" y="24780"/>
                  </a:cubicBezTo>
                  <a:cubicBezTo>
                    <a:pt x="11394" y="24920"/>
                    <a:pt x="11222" y="24973"/>
                    <a:pt x="11115" y="25059"/>
                  </a:cubicBezTo>
                  <a:cubicBezTo>
                    <a:pt x="10033" y="25915"/>
                    <a:pt x="8888" y="26665"/>
                    <a:pt x="7646" y="27276"/>
                  </a:cubicBezTo>
                  <a:cubicBezTo>
                    <a:pt x="7228" y="27479"/>
                    <a:pt x="7068" y="27779"/>
                    <a:pt x="7025" y="28239"/>
                  </a:cubicBezTo>
                  <a:cubicBezTo>
                    <a:pt x="6928" y="29342"/>
                    <a:pt x="6939" y="30445"/>
                    <a:pt x="6918" y="31537"/>
                  </a:cubicBezTo>
                  <a:cubicBezTo>
                    <a:pt x="6908" y="31773"/>
                    <a:pt x="6882" y="31909"/>
                    <a:pt x="6672" y="31909"/>
                  </a:cubicBezTo>
                  <a:cubicBezTo>
                    <a:pt x="6643" y="31909"/>
                    <a:pt x="6611" y="31907"/>
                    <a:pt x="6575" y="31901"/>
                  </a:cubicBezTo>
                  <a:cubicBezTo>
                    <a:pt x="6493" y="31890"/>
                    <a:pt x="6411" y="31888"/>
                    <a:pt x="6328" y="31888"/>
                  </a:cubicBezTo>
                  <a:cubicBezTo>
                    <a:pt x="6248" y="31888"/>
                    <a:pt x="6167" y="31890"/>
                    <a:pt x="6083" y="31890"/>
                  </a:cubicBezTo>
                  <a:cubicBezTo>
                    <a:pt x="6383" y="30103"/>
                    <a:pt x="6682" y="28325"/>
                    <a:pt x="6971" y="26558"/>
                  </a:cubicBezTo>
                  <a:cubicBezTo>
                    <a:pt x="7014" y="26301"/>
                    <a:pt x="7142" y="26119"/>
                    <a:pt x="7368" y="25991"/>
                  </a:cubicBezTo>
                  <a:cubicBezTo>
                    <a:pt x="7485" y="25937"/>
                    <a:pt x="7603" y="25884"/>
                    <a:pt x="7699" y="25808"/>
                  </a:cubicBezTo>
                  <a:cubicBezTo>
                    <a:pt x="7894" y="25643"/>
                    <a:pt x="8086" y="25539"/>
                    <a:pt x="8282" y="25539"/>
                  </a:cubicBezTo>
                  <a:cubicBezTo>
                    <a:pt x="8441" y="25539"/>
                    <a:pt x="8602" y="25607"/>
                    <a:pt x="8770" y="25765"/>
                  </a:cubicBezTo>
                  <a:cubicBezTo>
                    <a:pt x="8843" y="25829"/>
                    <a:pt x="8915" y="25858"/>
                    <a:pt x="8986" y="25858"/>
                  </a:cubicBezTo>
                  <a:cubicBezTo>
                    <a:pt x="9083" y="25858"/>
                    <a:pt x="9176" y="25805"/>
                    <a:pt x="9262" y="25712"/>
                  </a:cubicBezTo>
                  <a:cubicBezTo>
                    <a:pt x="9531" y="25444"/>
                    <a:pt x="9691" y="25123"/>
                    <a:pt x="9745" y="24759"/>
                  </a:cubicBezTo>
                  <a:cubicBezTo>
                    <a:pt x="9755" y="24642"/>
                    <a:pt x="9766" y="24545"/>
                    <a:pt x="9873" y="24459"/>
                  </a:cubicBezTo>
                  <a:cubicBezTo>
                    <a:pt x="10376" y="24117"/>
                    <a:pt x="10869" y="23764"/>
                    <a:pt x="11415" y="23388"/>
                  </a:cubicBezTo>
                  <a:close/>
                  <a:moveTo>
                    <a:pt x="13391" y="24898"/>
                  </a:moveTo>
                  <a:cubicBezTo>
                    <a:pt x="13564" y="24898"/>
                    <a:pt x="13694" y="24968"/>
                    <a:pt x="13824" y="25037"/>
                  </a:cubicBezTo>
                  <a:cubicBezTo>
                    <a:pt x="14113" y="25080"/>
                    <a:pt x="14178" y="25252"/>
                    <a:pt x="14081" y="25498"/>
                  </a:cubicBezTo>
                  <a:cubicBezTo>
                    <a:pt x="14017" y="25691"/>
                    <a:pt x="14028" y="25862"/>
                    <a:pt x="14113" y="26034"/>
                  </a:cubicBezTo>
                  <a:cubicBezTo>
                    <a:pt x="14595" y="26248"/>
                    <a:pt x="15087" y="26462"/>
                    <a:pt x="15580" y="26676"/>
                  </a:cubicBezTo>
                  <a:cubicBezTo>
                    <a:pt x="15634" y="26703"/>
                    <a:pt x="15711" y="26745"/>
                    <a:pt x="15760" y="26745"/>
                  </a:cubicBezTo>
                  <a:cubicBezTo>
                    <a:pt x="15769" y="26745"/>
                    <a:pt x="15777" y="26744"/>
                    <a:pt x="15784" y="26740"/>
                  </a:cubicBezTo>
                  <a:cubicBezTo>
                    <a:pt x="16137" y="26558"/>
                    <a:pt x="16586" y="26805"/>
                    <a:pt x="16886" y="26462"/>
                  </a:cubicBezTo>
                  <a:cubicBezTo>
                    <a:pt x="16927" y="26421"/>
                    <a:pt x="16972" y="26407"/>
                    <a:pt x="17018" y="26407"/>
                  </a:cubicBezTo>
                  <a:cubicBezTo>
                    <a:pt x="17081" y="26407"/>
                    <a:pt x="17146" y="26433"/>
                    <a:pt x="17208" y="26451"/>
                  </a:cubicBezTo>
                  <a:cubicBezTo>
                    <a:pt x="17604" y="26569"/>
                    <a:pt x="17807" y="26879"/>
                    <a:pt x="17947" y="27233"/>
                  </a:cubicBezTo>
                  <a:cubicBezTo>
                    <a:pt x="18385" y="28368"/>
                    <a:pt x="18471" y="29567"/>
                    <a:pt x="18578" y="30755"/>
                  </a:cubicBezTo>
                  <a:cubicBezTo>
                    <a:pt x="18589" y="30948"/>
                    <a:pt x="18482" y="30991"/>
                    <a:pt x="18332" y="31012"/>
                  </a:cubicBezTo>
                  <a:cubicBezTo>
                    <a:pt x="18375" y="31034"/>
                    <a:pt x="18428" y="31055"/>
                    <a:pt x="18482" y="31076"/>
                  </a:cubicBezTo>
                  <a:cubicBezTo>
                    <a:pt x="18846" y="31002"/>
                    <a:pt x="19210" y="30938"/>
                    <a:pt x="19606" y="30862"/>
                  </a:cubicBezTo>
                  <a:lnTo>
                    <a:pt x="19606" y="32297"/>
                  </a:lnTo>
                  <a:cubicBezTo>
                    <a:pt x="19606" y="32447"/>
                    <a:pt x="19510" y="32480"/>
                    <a:pt x="19403" y="32522"/>
                  </a:cubicBezTo>
                  <a:cubicBezTo>
                    <a:pt x="18546" y="32844"/>
                    <a:pt x="17647" y="33004"/>
                    <a:pt x="16748" y="33122"/>
                  </a:cubicBezTo>
                  <a:cubicBezTo>
                    <a:pt x="16725" y="33126"/>
                    <a:pt x="16705" y="33128"/>
                    <a:pt x="16688" y="33128"/>
                  </a:cubicBezTo>
                  <a:cubicBezTo>
                    <a:pt x="16579" y="33128"/>
                    <a:pt x="16586" y="33045"/>
                    <a:pt x="16586" y="32961"/>
                  </a:cubicBezTo>
                  <a:cubicBezTo>
                    <a:pt x="16555" y="32576"/>
                    <a:pt x="16555" y="32190"/>
                    <a:pt x="16501" y="31805"/>
                  </a:cubicBezTo>
                  <a:cubicBezTo>
                    <a:pt x="16458" y="31537"/>
                    <a:pt x="16565" y="31441"/>
                    <a:pt x="16812" y="31430"/>
                  </a:cubicBezTo>
                  <a:cubicBezTo>
                    <a:pt x="16790" y="31409"/>
                    <a:pt x="16758" y="31387"/>
                    <a:pt x="16736" y="31355"/>
                  </a:cubicBezTo>
                  <a:cubicBezTo>
                    <a:pt x="16697" y="31364"/>
                    <a:pt x="16663" y="31369"/>
                    <a:pt x="16633" y="31369"/>
                  </a:cubicBezTo>
                  <a:cubicBezTo>
                    <a:pt x="16492" y="31369"/>
                    <a:pt x="16448" y="31266"/>
                    <a:pt x="16448" y="31098"/>
                  </a:cubicBezTo>
                  <a:cubicBezTo>
                    <a:pt x="16415" y="30520"/>
                    <a:pt x="16394" y="29953"/>
                    <a:pt x="16351" y="29374"/>
                  </a:cubicBezTo>
                  <a:cubicBezTo>
                    <a:pt x="16317" y="28835"/>
                    <a:pt x="16244" y="28667"/>
                    <a:pt x="15884" y="28667"/>
                  </a:cubicBezTo>
                  <a:cubicBezTo>
                    <a:pt x="15788" y="28667"/>
                    <a:pt x="15670" y="28679"/>
                    <a:pt x="15527" y="28699"/>
                  </a:cubicBezTo>
                  <a:cubicBezTo>
                    <a:pt x="14991" y="28775"/>
                    <a:pt x="14456" y="28818"/>
                    <a:pt x="13921" y="28871"/>
                  </a:cubicBezTo>
                  <a:cubicBezTo>
                    <a:pt x="13888" y="28875"/>
                    <a:pt x="13858" y="28879"/>
                    <a:pt x="13829" y="28879"/>
                  </a:cubicBezTo>
                  <a:cubicBezTo>
                    <a:pt x="13728" y="28879"/>
                    <a:pt x="13659" y="28838"/>
                    <a:pt x="13642" y="28678"/>
                  </a:cubicBezTo>
                  <a:cubicBezTo>
                    <a:pt x="13557" y="27414"/>
                    <a:pt x="13460" y="26162"/>
                    <a:pt x="13353" y="24899"/>
                  </a:cubicBezTo>
                  <a:cubicBezTo>
                    <a:pt x="13366" y="24898"/>
                    <a:pt x="13378" y="24898"/>
                    <a:pt x="13391" y="24898"/>
                  </a:cubicBezTo>
                  <a:close/>
                  <a:moveTo>
                    <a:pt x="8972" y="31908"/>
                  </a:moveTo>
                  <a:cubicBezTo>
                    <a:pt x="9126" y="31908"/>
                    <a:pt x="9178" y="31986"/>
                    <a:pt x="9188" y="32147"/>
                  </a:cubicBezTo>
                  <a:cubicBezTo>
                    <a:pt x="9220" y="32554"/>
                    <a:pt x="9262" y="32961"/>
                    <a:pt x="9305" y="33379"/>
                  </a:cubicBezTo>
                  <a:cubicBezTo>
                    <a:pt x="9327" y="33539"/>
                    <a:pt x="9295" y="33615"/>
                    <a:pt x="9102" y="33625"/>
                  </a:cubicBezTo>
                  <a:cubicBezTo>
                    <a:pt x="8176" y="33676"/>
                    <a:pt x="7260" y="33765"/>
                    <a:pt x="6336" y="33765"/>
                  </a:cubicBezTo>
                  <a:cubicBezTo>
                    <a:pt x="6287" y="33765"/>
                    <a:pt x="6239" y="33765"/>
                    <a:pt x="6190" y="33765"/>
                  </a:cubicBezTo>
                  <a:cubicBezTo>
                    <a:pt x="5900" y="33765"/>
                    <a:pt x="5793" y="33679"/>
                    <a:pt x="5836" y="33400"/>
                  </a:cubicBezTo>
                  <a:cubicBezTo>
                    <a:pt x="5890" y="33015"/>
                    <a:pt x="5954" y="32640"/>
                    <a:pt x="6018" y="32254"/>
                  </a:cubicBezTo>
                  <a:cubicBezTo>
                    <a:pt x="6040" y="32062"/>
                    <a:pt x="6190" y="32073"/>
                    <a:pt x="6329" y="32062"/>
                  </a:cubicBezTo>
                  <a:lnTo>
                    <a:pt x="7678" y="31997"/>
                  </a:lnTo>
                  <a:lnTo>
                    <a:pt x="7678" y="31987"/>
                  </a:lnTo>
                  <a:cubicBezTo>
                    <a:pt x="8085" y="31966"/>
                    <a:pt x="8503" y="31954"/>
                    <a:pt x="8910" y="31912"/>
                  </a:cubicBezTo>
                  <a:cubicBezTo>
                    <a:pt x="8932" y="31909"/>
                    <a:pt x="8953" y="31908"/>
                    <a:pt x="8972" y="31908"/>
                  </a:cubicBezTo>
                  <a:close/>
                  <a:moveTo>
                    <a:pt x="3898" y="27319"/>
                  </a:moveTo>
                  <a:lnTo>
                    <a:pt x="3898" y="27319"/>
                  </a:lnTo>
                  <a:cubicBezTo>
                    <a:pt x="4187" y="27661"/>
                    <a:pt x="4498" y="27640"/>
                    <a:pt x="4798" y="27671"/>
                  </a:cubicBezTo>
                  <a:cubicBezTo>
                    <a:pt x="5076" y="27704"/>
                    <a:pt x="5248" y="27736"/>
                    <a:pt x="5194" y="28143"/>
                  </a:cubicBezTo>
                  <a:cubicBezTo>
                    <a:pt x="4915" y="30338"/>
                    <a:pt x="4551" y="32511"/>
                    <a:pt x="4220" y="34696"/>
                  </a:cubicBezTo>
                  <a:cubicBezTo>
                    <a:pt x="4134" y="35210"/>
                    <a:pt x="4080" y="35735"/>
                    <a:pt x="4005" y="36345"/>
                  </a:cubicBezTo>
                  <a:cubicBezTo>
                    <a:pt x="3920" y="35927"/>
                    <a:pt x="3920" y="35595"/>
                    <a:pt x="3963" y="35264"/>
                  </a:cubicBezTo>
                  <a:cubicBezTo>
                    <a:pt x="4080" y="34310"/>
                    <a:pt x="4134" y="33358"/>
                    <a:pt x="4059" y="32394"/>
                  </a:cubicBezTo>
                  <a:cubicBezTo>
                    <a:pt x="4037" y="32126"/>
                    <a:pt x="4113" y="31847"/>
                    <a:pt x="4101" y="31569"/>
                  </a:cubicBezTo>
                  <a:cubicBezTo>
                    <a:pt x="4094" y="31373"/>
                    <a:pt x="4167" y="31289"/>
                    <a:pt x="4349" y="31289"/>
                  </a:cubicBezTo>
                  <a:cubicBezTo>
                    <a:pt x="4406" y="31289"/>
                    <a:pt x="4473" y="31297"/>
                    <a:pt x="4551" y="31312"/>
                  </a:cubicBezTo>
                  <a:cubicBezTo>
                    <a:pt x="4284" y="31130"/>
                    <a:pt x="4016" y="31109"/>
                    <a:pt x="3920" y="30884"/>
                  </a:cubicBezTo>
                  <a:cubicBezTo>
                    <a:pt x="3834" y="30670"/>
                    <a:pt x="3844" y="30424"/>
                    <a:pt x="3920" y="30220"/>
                  </a:cubicBezTo>
                  <a:cubicBezTo>
                    <a:pt x="3958" y="30108"/>
                    <a:pt x="4020" y="30076"/>
                    <a:pt x="4093" y="30076"/>
                  </a:cubicBezTo>
                  <a:cubicBezTo>
                    <a:pt x="4195" y="30076"/>
                    <a:pt x="4318" y="30140"/>
                    <a:pt x="4426" y="30140"/>
                  </a:cubicBezTo>
                  <a:cubicBezTo>
                    <a:pt x="4455" y="30140"/>
                    <a:pt x="4482" y="30135"/>
                    <a:pt x="4508" y="30124"/>
                  </a:cubicBezTo>
                  <a:cubicBezTo>
                    <a:pt x="4487" y="30091"/>
                    <a:pt x="4465" y="30049"/>
                    <a:pt x="4434" y="30049"/>
                  </a:cubicBezTo>
                  <a:cubicBezTo>
                    <a:pt x="3844" y="29984"/>
                    <a:pt x="3844" y="29663"/>
                    <a:pt x="3941" y="29149"/>
                  </a:cubicBezTo>
                  <a:cubicBezTo>
                    <a:pt x="3974" y="28985"/>
                    <a:pt x="4015" y="28917"/>
                    <a:pt x="4087" y="28917"/>
                  </a:cubicBezTo>
                  <a:cubicBezTo>
                    <a:pt x="4132" y="28917"/>
                    <a:pt x="4188" y="28943"/>
                    <a:pt x="4262" y="28989"/>
                  </a:cubicBezTo>
                  <a:cubicBezTo>
                    <a:pt x="4370" y="29042"/>
                    <a:pt x="4487" y="29075"/>
                    <a:pt x="4615" y="29085"/>
                  </a:cubicBezTo>
                  <a:cubicBezTo>
                    <a:pt x="4401" y="28860"/>
                    <a:pt x="4027" y="28828"/>
                    <a:pt x="3930" y="28496"/>
                  </a:cubicBezTo>
                  <a:cubicBezTo>
                    <a:pt x="3823" y="28143"/>
                    <a:pt x="3887" y="27779"/>
                    <a:pt x="3898" y="27319"/>
                  </a:cubicBezTo>
                  <a:close/>
                  <a:moveTo>
                    <a:pt x="15817" y="28818"/>
                  </a:moveTo>
                  <a:cubicBezTo>
                    <a:pt x="16086" y="28818"/>
                    <a:pt x="16183" y="28934"/>
                    <a:pt x="16201" y="29246"/>
                  </a:cubicBezTo>
                  <a:cubicBezTo>
                    <a:pt x="16244" y="29941"/>
                    <a:pt x="16298" y="30638"/>
                    <a:pt x="16341" y="31333"/>
                  </a:cubicBezTo>
                  <a:cubicBezTo>
                    <a:pt x="16394" y="32126"/>
                    <a:pt x="16437" y="32908"/>
                    <a:pt x="16479" y="33700"/>
                  </a:cubicBezTo>
                  <a:cubicBezTo>
                    <a:pt x="16501" y="34096"/>
                    <a:pt x="16351" y="34428"/>
                    <a:pt x="16041" y="34685"/>
                  </a:cubicBezTo>
                  <a:cubicBezTo>
                    <a:pt x="15227" y="35360"/>
                    <a:pt x="14413" y="36013"/>
                    <a:pt x="13610" y="36687"/>
                  </a:cubicBezTo>
                  <a:cubicBezTo>
                    <a:pt x="13447" y="36819"/>
                    <a:pt x="13288" y="36877"/>
                    <a:pt x="13120" y="36877"/>
                  </a:cubicBezTo>
                  <a:cubicBezTo>
                    <a:pt x="13001" y="36877"/>
                    <a:pt x="12876" y="36848"/>
                    <a:pt x="12743" y="36794"/>
                  </a:cubicBezTo>
                  <a:cubicBezTo>
                    <a:pt x="11918" y="36473"/>
                    <a:pt x="11244" y="35949"/>
                    <a:pt x="10547" y="35435"/>
                  </a:cubicBezTo>
                  <a:cubicBezTo>
                    <a:pt x="10387" y="35328"/>
                    <a:pt x="10237" y="35188"/>
                    <a:pt x="10055" y="35092"/>
                  </a:cubicBezTo>
                  <a:cubicBezTo>
                    <a:pt x="9712" y="34910"/>
                    <a:pt x="9573" y="34610"/>
                    <a:pt x="9541" y="34236"/>
                  </a:cubicBezTo>
                  <a:cubicBezTo>
                    <a:pt x="9445" y="32779"/>
                    <a:pt x="9252" y="31323"/>
                    <a:pt x="9220" y="29867"/>
                  </a:cubicBezTo>
                  <a:cubicBezTo>
                    <a:pt x="9198" y="29235"/>
                    <a:pt x="9274" y="29160"/>
                    <a:pt x="9916" y="29149"/>
                  </a:cubicBezTo>
                  <a:lnTo>
                    <a:pt x="11190" y="29149"/>
                  </a:lnTo>
                  <a:cubicBezTo>
                    <a:pt x="12689" y="29106"/>
                    <a:pt x="14178" y="28978"/>
                    <a:pt x="15666" y="28828"/>
                  </a:cubicBezTo>
                  <a:cubicBezTo>
                    <a:pt x="15721" y="28822"/>
                    <a:pt x="15771" y="28818"/>
                    <a:pt x="15817" y="28818"/>
                  </a:cubicBezTo>
                  <a:close/>
                  <a:moveTo>
                    <a:pt x="5719" y="34053"/>
                  </a:moveTo>
                  <a:cubicBezTo>
                    <a:pt x="6040" y="35788"/>
                    <a:pt x="6682" y="37469"/>
                    <a:pt x="6297" y="39257"/>
                  </a:cubicBezTo>
                  <a:cubicBezTo>
                    <a:pt x="6307" y="39300"/>
                    <a:pt x="6307" y="39354"/>
                    <a:pt x="6307" y="39397"/>
                  </a:cubicBezTo>
                  <a:cubicBezTo>
                    <a:pt x="6543" y="39086"/>
                    <a:pt x="6425" y="38700"/>
                    <a:pt x="6511" y="38358"/>
                  </a:cubicBezTo>
                  <a:cubicBezTo>
                    <a:pt x="6532" y="38262"/>
                    <a:pt x="6532" y="38155"/>
                    <a:pt x="6575" y="38036"/>
                  </a:cubicBezTo>
                  <a:cubicBezTo>
                    <a:pt x="6778" y="38497"/>
                    <a:pt x="7068" y="38914"/>
                    <a:pt x="6928" y="39461"/>
                  </a:cubicBezTo>
                  <a:cubicBezTo>
                    <a:pt x="6854" y="39782"/>
                    <a:pt x="6854" y="40125"/>
                    <a:pt x="6811" y="40456"/>
                  </a:cubicBezTo>
                  <a:cubicBezTo>
                    <a:pt x="6811" y="41089"/>
                    <a:pt x="6843" y="41710"/>
                    <a:pt x="6682" y="42319"/>
                  </a:cubicBezTo>
                  <a:cubicBezTo>
                    <a:pt x="6646" y="42478"/>
                    <a:pt x="6600" y="42550"/>
                    <a:pt x="6505" y="42550"/>
                  </a:cubicBezTo>
                  <a:cubicBezTo>
                    <a:pt x="6459" y="42550"/>
                    <a:pt x="6402" y="42533"/>
                    <a:pt x="6329" y="42502"/>
                  </a:cubicBezTo>
                  <a:cubicBezTo>
                    <a:pt x="5977" y="42359"/>
                    <a:pt x="5615" y="42259"/>
                    <a:pt x="5242" y="42259"/>
                  </a:cubicBezTo>
                  <a:cubicBezTo>
                    <a:pt x="5081" y="42259"/>
                    <a:pt x="4919" y="42278"/>
                    <a:pt x="4755" y="42319"/>
                  </a:cubicBezTo>
                  <a:cubicBezTo>
                    <a:pt x="4680" y="42340"/>
                    <a:pt x="4619" y="42351"/>
                    <a:pt x="4570" y="42351"/>
                  </a:cubicBezTo>
                  <a:cubicBezTo>
                    <a:pt x="4416" y="42351"/>
                    <a:pt x="4382" y="42245"/>
                    <a:pt x="4423" y="42009"/>
                  </a:cubicBezTo>
                  <a:cubicBezTo>
                    <a:pt x="4637" y="40746"/>
                    <a:pt x="4841" y="39471"/>
                    <a:pt x="5044" y="38208"/>
                  </a:cubicBezTo>
                  <a:cubicBezTo>
                    <a:pt x="5194" y="37330"/>
                    <a:pt x="5333" y="36452"/>
                    <a:pt x="5483" y="35585"/>
                  </a:cubicBezTo>
                  <a:cubicBezTo>
                    <a:pt x="5558" y="35071"/>
                    <a:pt x="5643" y="34567"/>
                    <a:pt x="5719" y="34053"/>
                  </a:cubicBezTo>
                  <a:close/>
                  <a:moveTo>
                    <a:pt x="5129" y="42416"/>
                  </a:moveTo>
                  <a:cubicBezTo>
                    <a:pt x="5612" y="42448"/>
                    <a:pt x="6007" y="42523"/>
                    <a:pt x="6393" y="42705"/>
                  </a:cubicBezTo>
                  <a:cubicBezTo>
                    <a:pt x="6554" y="42780"/>
                    <a:pt x="6661" y="42898"/>
                    <a:pt x="6575" y="43048"/>
                  </a:cubicBezTo>
                  <a:cubicBezTo>
                    <a:pt x="6546" y="43103"/>
                    <a:pt x="6510" y="43123"/>
                    <a:pt x="6472" y="43123"/>
                  </a:cubicBezTo>
                  <a:cubicBezTo>
                    <a:pt x="6400" y="43123"/>
                    <a:pt x="6321" y="43051"/>
                    <a:pt x="6264" y="43016"/>
                  </a:cubicBezTo>
                  <a:cubicBezTo>
                    <a:pt x="6020" y="42884"/>
                    <a:pt x="5774" y="42844"/>
                    <a:pt x="5527" y="42844"/>
                  </a:cubicBezTo>
                  <a:cubicBezTo>
                    <a:pt x="5210" y="42844"/>
                    <a:pt x="4891" y="42911"/>
                    <a:pt x="4573" y="42941"/>
                  </a:cubicBezTo>
                  <a:cubicBezTo>
                    <a:pt x="4516" y="42947"/>
                    <a:pt x="4435" y="42997"/>
                    <a:pt x="4372" y="42997"/>
                  </a:cubicBezTo>
                  <a:cubicBezTo>
                    <a:pt x="4328" y="42997"/>
                    <a:pt x="4293" y="42972"/>
                    <a:pt x="4284" y="42887"/>
                  </a:cubicBezTo>
                  <a:cubicBezTo>
                    <a:pt x="4262" y="42726"/>
                    <a:pt x="4284" y="42523"/>
                    <a:pt x="4530" y="42491"/>
                  </a:cubicBezTo>
                  <a:cubicBezTo>
                    <a:pt x="4755" y="42469"/>
                    <a:pt x="4969" y="42438"/>
                    <a:pt x="5129" y="42416"/>
                  </a:cubicBezTo>
                  <a:close/>
                  <a:moveTo>
                    <a:pt x="18482" y="32993"/>
                  </a:moveTo>
                  <a:cubicBezTo>
                    <a:pt x="18633" y="32993"/>
                    <a:pt x="18655" y="33081"/>
                    <a:pt x="18611" y="33251"/>
                  </a:cubicBezTo>
                  <a:cubicBezTo>
                    <a:pt x="18653" y="34621"/>
                    <a:pt x="18418" y="35959"/>
                    <a:pt x="18171" y="37308"/>
                  </a:cubicBezTo>
                  <a:cubicBezTo>
                    <a:pt x="17690" y="39964"/>
                    <a:pt x="16458" y="42266"/>
                    <a:pt x="14895" y="44418"/>
                  </a:cubicBezTo>
                  <a:cubicBezTo>
                    <a:pt x="14830" y="44515"/>
                    <a:pt x="14756" y="44601"/>
                    <a:pt x="14681" y="44675"/>
                  </a:cubicBezTo>
                  <a:cubicBezTo>
                    <a:pt x="14649" y="44708"/>
                    <a:pt x="14616" y="44718"/>
                    <a:pt x="14531" y="44761"/>
                  </a:cubicBezTo>
                  <a:cubicBezTo>
                    <a:pt x="14499" y="44215"/>
                    <a:pt x="14435" y="43701"/>
                    <a:pt x="14435" y="43187"/>
                  </a:cubicBezTo>
                  <a:cubicBezTo>
                    <a:pt x="14413" y="41388"/>
                    <a:pt x="14135" y="39600"/>
                    <a:pt x="14081" y="37801"/>
                  </a:cubicBezTo>
                  <a:cubicBezTo>
                    <a:pt x="14049" y="36580"/>
                    <a:pt x="14006" y="36580"/>
                    <a:pt x="14927" y="35809"/>
                  </a:cubicBezTo>
                  <a:cubicBezTo>
                    <a:pt x="15366" y="35435"/>
                    <a:pt x="15794" y="35060"/>
                    <a:pt x="16222" y="34674"/>
                  </a:cubicBezTo>
                  <a:cubicBezTo>
                    <a:pt x="16448" y="34471"/>
                    <a:pt x="16598" y="34236"/>
                    <a:pt x="16608" y="33925"/>
                  </a:cubicBezTo>
                  <a:cubicBezTo>
                    <a:pt x="16608" y="33786"/>
                    <a:pt x="16608" y="33646"/>
                    <a:pt x="16598" y="33518"/>
                  </a:cubicBezTo>
                  <a:cubicBezTo>
                    <a:pt x="16586" y="33346"/>
                    <a:pt x="16672" y="33272"/>
                    <a:pt x="16833" y="33251"/>
                  </a:cubicBezTo>
                  <a:cubicBezTo>
                    <a:pt x="17347" y="33175"/>
                    <a:pt x="17861" y="33111"/>
                    <a:pt x="18375" y="33004"/>
                  </a:cubicBezTo>
                  <a:cubicBezTo>
                    <a:pt x="18416" y="32997"/>
                    <a:pt x="18452" y="32993"/>
                    <a:pt x="18482" y="32993"/>
                  </a:cubicBezTo>
                  <a:close/>
                  <a:moveTo>
                    <a:pt x="9132" y="33775"/>
                  </a:moveTo>
                  <a:cubicBezTo>
                    <a:pt x="9285" y="33775"/>
                    <a:pt x="9409" y="33783"/>
                    <a:pt x="9370" y="34000"/>
                  </a:cubicBezTo>
                  <a:cubicBezTo>
                    <a:pt x="9370" y="34631"/>
                    <a:pt x="9680" y="35071"/>
                    <a:pt x="10205" y="35413"/>
                  </a:cubicBezTo>
                  <a:cubicBezTo>
                    <a:pt x="10923" y="35863"/>
                    <a:pt x="11586" y="36409"/>
                    <a:pt x="12357" y="36763"/>
                  </a:cubicBezTo>
                  <a:cubicBezTo>
                    <a:pt x="12603" y="36880"/>
                    <a:pt x="12603" y="37084"/>
                    <a:pt x="12603" y="37298"/>
                  </a:cubicBezTo>
                  <a:cubicBezTo>
                    <a:pt x="12657" y="39000"/>
                    <a:pt x="12700" y="40703"/>
                    <a:pt x="12764" y="42395"/>
                  </a:cubicBezTo>
                  <a:cubicBezTo>
                    <a:pt x="12786" y="43090"/>
                    <a:pt x="12860" y="43797"/>
                    <a:pt x="12903" y="44494"/>
                  </a:cubicBezTo>
                  <a:cubicBezTo>
                    <a:pt x="12903" y="44590"/>
                    <a:pt x="12957" y="44708"/>
                    <a:pt x="12850" y="44761"/>
                  </a:cubicBezTo>
                  <a:cubicBezTo>
                    <a:pt x="12828" y="44774"/>
                    <a:pt x="12807" y="44780"/>
                    <a:pt x="12788" y="44780"/>
                  </a:cubicBezTo>
                  <a:cubicBezTo>
                    <a:pt x="12712" y="44780"/>
                    <a:pt x="12652" y="44697"/>
                    <a:pt x="12593" y="44654"/>
                  </a:cubicBezTo>
                  <a:cubicBezTo>
                    <a:pt x="11715" y="44065"/>
                    <a:pt x="10965" y="43347"/>
                    <a:pt x="10333" y="42481"/>
                  </a:cubicBezTo>
                  <a:cubicBezTo>
                    <a:pt x="9669" y="41560"/>
                    <a:pt x="8963" y="40671"/>
                    <a:pt x="8513" y="39611"/>
                  </a:cubicBezTo>
                  <a:cubicBezTo>
                    <a:pt x="7860" y="38090"/>
                    <a:pt x="7335" y="36516"/>
                    <a:pt x="7089" y="34867"/>
                  </a:cubicBezTo>
                  <a:cubicBezTo>
                    <a:pt x="7057" y="34674"/>
                    <a:pt x="7068" y="34493"/>
                    <a:pt x="7057" y="34300"/>
                  </a:cubicBezTo>
                  <a:cubicBezTo>
                    <a:pt x="6971" y="33989"/>
                    <a:pt x="7111" y="33872"/>
                    <a:pt x="7410" y="33860"/>
                  </a:cubicBezTo>
                  <a:cubicBezTo>
                    <a:pt x="7978" y="33850"/>
                    <a:pt x="8534" y="33807"/>
                    <a:pt x="9091" y="33775"/>
                  </a:cubicBezTo>
                  <a:cubicBezTo>
                    <a:pt x="9105" y="33775"/>
                    <a:pt x="9119" y="33775"/>
                    <a:pt x="9132" y="33775"/>
                  </a:cubicBezTo>
                  <a:close/>
                  <a:moveTo>
                    <a:pt x="10119" y="44237"/>
                  </a:moveTo>
                  <a:cubicBezTo>
                    <a:pt x="10451" y="44440"/>
                    <a:pt x="10644" y="44739"/>
                    <a:pt x="10880" y="44986"/>
                  </a:cubicBezTo>
                  <a:cubicBezTo>
                    <a:pt x="11126" y="45243"/>
                    <a:pt x="11372" y="45510"/>
                    <a:pt x="11651" y="45800"/>
                  </a:cubicBezTo>
                  <a:cubicBezTo>
                    <a:pt x="11479" y="45857"/>
                    <a:pt x="11327" y="45900"/>
                    <a:pt x="11178" y="45900"/>
                  </a:cubicBezTo>
                  <a:cubicBezTo>
                    <a:pt x="11103" y="45900"/>
                    <a:pt x="11029" y="45889"/>
                    <a:pt x="10954" y="45864"/>
                  </a:cubicBezTo>
                  <a:lnTo>
                    <a:pt x="10440" y="45864"/>
                  </a:lnTo>
                  <a:cubicBezTo>
                    <a:pt x="10730" y="46057"/>
                    <a:pt x="11008" y="46035"/>
                    <a:pt x="11254" y="46100"/>
                  </a:cubicBezTo>
                  <a:cubicBezTo>
                    <a:pt x="11386" y="46045"/>
                    <a:pt x="11510" y="46018"/>
                    <a:pt x="11626" y="46018"/>
                  </a:cubicBezTo>
                  <a:cubicBezTo>
                    <a:pt x="11899" y="46018"/>
                    <a:pt x="12133" y="46165"/>
                    <a:pt x="12336" y="46442"/>
                  </a:cubicBezTo>
                  <a:cubicBezTo>
                    <a:pt x="12175" y="46581"/>
                    <a:pt x="11972" y="46581"/>
                    <a:pt x="11789" y="46592"/>
                  </a:cubicBezTo>
                  <a:cubicBezTo>
                    <a:pt x="11597" y="46608"/>
                    <a:pt x="11404" y="46616"/>
                    <a:pt x="11211" y="46616"/>
                  </a:cubicBezTo>
                  <a:cubicBezTo>
                    <a:pt x="11019" y="46616"/>
                    <a:pt x="10826" y="46608"/>
                    <a:pt x="10633" y="46592"/>
                  </a:cubicBezTo>
                  <a:cubicBezTo>
                    <a:pt x="9873" y="46538"/>
                    <a:pt x="9669" y="46131"/>
                    <a:pt x="9969" y="45339"/>
                  </a:cubicBezTo>
                  <a:cubicBezTo>
                    <a:pt x="10002" y="45211"/>
                    <a:pt x="10033" y="45093"/>
                    <a:pt x="10066" y="44975"/>
                  </a:cubicBezTo>
                  <a:cubicBezTo>
                    <a:pt x="10076" y="44739"/>
                    <a:pt x="10098" y="44504"/>
                    <a:pt x="10119" y="44237"/>
                  </a:cubicBezTo>
                  <a:close/>
                  <a:moveTo>
                    <a:pt x="5468" y="43012"/>
                  </a:moveTo>
                  <a:cubicBezTo>
                    <a:pt x="5750" y="43012"/>
                    <a:pt x="6032" y="43059"/>
                    <a:pt x="6318" y="43198"/>
                  </a:cubicBezTo>
                  <a:cubicBezTo>
                    <a:pt x="6832" y="43444"/>
                    <a:pt x="6725" y="43851"/>
                    <a:pt x="6747" y="44279"/>
                  </a:cubicBezTo>
                  <a:cubicBezTo>
                    <a:pt x="6757" y="44846"/>
                    <a:pt x="6597" y="45446"/>
                    <a:pt x="6725" y="46046"/>
                  </a:cubicBezTo>
                  <a:cubicBezTo>
                    <a:pt x="6778" y="46281"/>
                    <a:pt x="6628" y="46453"/>
                    <a:pt x="6404" y="46538"/>
                  </a:cubicBezTo>
                  <a:cubicBezTo>
                    <a:pt x="6016" y="46669"/>
                    <a:pt x="5633" y="46748"/>
                    <a:pt x="5254" y="46748"/>
                  </a:cubicBezTo>
                  <a:cubicBezTo>
                    <a:pt x="4826" y="46748"/>
                    <a:pt x="4404" y="46648"/>
                    <a:pt x="3984" y="46410"/>
                  </a:cubicBezTo>
                  <a:cubicBezTo>
                    <a:pt x="3780" y="46292"/>
                    <a:pt x="3695" y="46153"/>
                    <a:pt x="3737" y="45917"/>
                  </a:cubicBezTo>
                  <a:cubicBezTo>
                    <a:pt x="3898" y="45082"/>
                    <a:pt x="4048" y="44247"/>
                    <a:pt x="4187" y="43412"/>
                  </a:cubicBezTo>
                  <a:cubicBezTo>
                    <a:pt x="4220" y="43273"/>
                    <a:pt x="4273" y="43166"/>
                    <a:pt x="4412" y="43144"/>
                  </a:cubicBezTo>
                  <a:cubicBezTo>
                    <a:pt x="4769" y="43085"/>
                    <a:pt x="5118" y="43012"/>
                    <a:pt x="5468" y="43012"/>
                  </a:cubicBezTo>
                  <a:close/>
                  <a:moveTo>
                    <a:pt x="19444" y="32665"/>
                  </a:moveTo>
                  <a:cubicBezTo>
                    <a:pt x="19470" y="32665"/>
                    <a:pt x="19495" y="32667"/>
                    <a:pt x="19520" y="32672"/>
                  </a:cubicBezTo>
                  <a:cubicBezTo>
                    <a:pt x="19681" y="32715"/>
                    <a:pt x="19585" y="32854"/>
                    <a:pt x="19596" y="32951"/>
                  </a:cubicBezTo>
                  <a:cubicBezTo>
                    <a:pt x="19660" y="34653"/>
                    <a:pt x="19370" y="36313"/>
                    <a:pt x="18975" y="37951"/>
                  </a:cubicBezTo>
                  <a:cubicBezTo>
                    <a:pt x="18204" y="41056"/>
                    <a:pt x="16812" y="43851"/>
                    <a:pt x="14809" y="46346"/>
                  </a:cubicBezTo>
                  <a:cubicBezTo>
                    <a:pt x="14516" y="46715"/>
                    <a:pt x="14243" y="46882"/>
                    <a:pt x="13873" y="46882"/>
                  </a:cubicBezTo>
                  <a:cubicBezTo>
                    <a:pt x="13716" y="46882"/>
                    <a:pt x="13543" y="46852"/>
                    <a:pt x="13342" y="46795"/>
                  </a:cubicBezTo>
                  <a:cubicBezTo>
                    <a:pt x="12967" y="46678"/>
                    <a:pt x="12636" y="46474"/>
                    <a:pt x="12346" y="46207"/>
                  </a:cubicBezTo>
                  <a:cubicBezTo>
                    <a:pt x="10547" y="44558"/>
                    <a:pt x="9005" y="42716"/>
                    <a:pt x="7935" y="40489"/>
                  </a:cubicBezTo>
                  <a:cubicBezTo>
                    <a:pt x="7378" y="39332"/>
                    <a:pt x="6735" y="38208"/>
                    <a:pt x="6478" y="36934"/>
                  </a:cubicBezTo>
                  <a:cubicBezTo>
                    <a:pt x="6340" y="36184"/>
                    <a:pt x="6147" y="35445"/>
                    <a:pt x="6061" y="34685"/>
                  </a:cubicBezTo>
                  <a:cubicBezTo>
                    <a:pt x="5872" y="34084"/>
                    <a:pt x="5904" y="33857"/>
                    <a:pt x="6294" y="33857"/>
                  </a:cubicBezTo>
                  <a:cubicBezTo>
                    <a:pt x="6411" y="33857"/>
                    <a:pt x="6561" y="33877"/>
                    <a:pt x="6747" y="33914"/>
                  </a:cubicBezTo>
                  <a:cubicBezTo>
                    <a:pt x="7004" y="33968"/>
                    <a:pt x="6875" y="34160"/>
                    <a:pt x="6885" y="34300"/>
                  </a:cubicBezTo>
                  <a:cubicBezTo>
                    <a:pt x="7292" y="37855"/>
                    <a:pt x="8653" y="40992"/>
                    <a:pt x="11094" y="43626"/>
                  </a:cubicBezTo>
                  <a:cubicBezTo>
                    <a:pt x="11640" y="44215"/>
                    <a:pt x="12282" y="44686"/>
                    <a:pt x="13043" y="45103"/>
                  </a:cubicBezTo>
                  <a:cubicBezTo>
                    <a:pt x="13000" y="44108"/>
                    <a:pt x="12957" y="43176"/>
                    <a:pt x="12914" y="42245"/>
                  </a:cubicBezTo>
                  <a:cubicBezTo>
                    <a:pt x="12860" y="40789"/>
                    <a:pt x="12807" y="39321"/>
                    <a:pt x="12743" y="37865"/>
                  </a:cubicBezTo>
                  <a:cubicBezTo>
                    <a:pt x="12743" y="37791"/>
                    <a:pt x="12732" y="37715"/>
                    <a:pt x="12721" y="37641"/>
                  </a:cubicBezTo>
                  <a:cubicBezTo>
                    <a:pt x="12603" y="37094"/>
                    <a:pt x="12636" y="37041"/>
                    <a:pt x="13171" y="37009"/>
                  </a:cubicBezTo>
                  <a:cubicBezTo>
                    <a:pt x="13300" y="37009"/>
                    <a:pt x="13417" y="36987"/>
                    <a:pt x="13524" y="36923"/>
                  </a:cubicBezTo>
                  <a:cubicBezTo>
                    <a:pt x="13631" y="36859"/>
                    <a:pt x="13738" y="36794"/>
                    <a:pt x="13921" y="36687"/>
                  </a:cubicBezTo>
                  <a:cubicBezTo>
                    <a:pt x="13942" y="39536"/>
                    <a:pt x="14328" y="42309"/>
                    <a:pt x="14445" y="45115"/>
                  </a:cubicBezTo>
                  <a:cubicBezTo>
                    <a:pt x="17283" y="41806"/>
                    <a:pt x="18642" y="37940"/>
                    <a:pt x="18782" y="33625"/>
                  </a:cubicBezTo>
                  <a:cubicBezTo>
                    <a:pt x="18771" y="33508"/>
                    <a:pt x="18771" y="33400"/>
                    <a:pt x="18771" y="33293"/>
                  </a:cubicBezTo>
                  <a:cubicBezTo>
                    <a:pt x="18781" y="32988"/>
                    <a:pt x="19144" y="32665"/>
                    <a:pt x="19444" y="32665"/>
                  </a:cubicBezTo>
                  <a:close/>
                  <a:moveTo>
                    <a:pt x="6885" y="25798"/>
                  </a:moveTo>
                  <a:cubicBezTo>
                    <a:pt x="6961" y="26098"/>
                    <a:pt x="6843" y="26365"/>
                    <a:pt x="6800" y="26633"/>
                  </a:cubicBezTo>
                  <a:cubicBezTo>
                    <a:pt x="6383" y="29117"/>
                    <a:pt x="5943" y="31602"/>
                    <a:pt x="5526" y="34096"/>
                  </a:cubicBezTo>
                  <a:cubicBezTo>
                    <a:pt x="5108" y="36677"/>
                    <a:pt x="4734" y="39279"/>
                    <a:pt x="4273" y="41859"/>
                  </a:cubicBezTo>
                  <a:cubicBezTo>
                    <a:pt x="3984" y="43423"/>
                    <a:pt x="3737" y="45008"/>
                    <a:pt x="3470" y="46581"/>
                  </a:cubicBezTo>
                  <a:cubicBezTo>
                    <a:pt x="3429" y="46799"/>
                    <a:pt x="3427" y="47086"/>
                    <a:pt x="3128" y="47086"/>
                  </a:cubicBezTo>
                  <a:cubicBezTo>
                    <a:pt x="3117" y="47086"/>
                    <a:pt x="3106" y="47086"/>
                    <a:pt x="3095" y="47085"/>
                  </a:cubicBezTo>
                  <a:cubicBezTo>
                    <a:pt x="2795" y="47063"/>
                    <a:pt x="2785" y="46785"/>
                    <a:pt x="2763" y="46549"/>
                  </a:cubicBezTo>
                  <a:cubicBezTo>
                    <a:pt x="2688" y="46046"/>
                    <a:pt x="2870" y="45564"/>
                    <a:pt x="2935" y="45082"/>
                  </a:cubicBezTo>
                  <a:cubicBezTo>
                    <a:pt x="3245" y="42898"/>
                    <a:pt x="3577" y="40713"/>
                    <a:pt x="3898" y="38519"/>
                  </a:cubicBezTo>
                  <a:cubicBezTo>
                    <a:pt x="4294" y="35766"/>
                    <a:pt x="4680" y="33015"/>
                    <a:pt x="5076" y="30263"/>
                  </a:cubicBezTo>
                  <a:cubicBezTo>
                    <a:pt x="5248" y="29021"/>
                    <a:pt x="5440" y="27790"/>
                    <a:pt x="5622" y="26558"/>
                  </a:cubicBezTo>
                  <a:cubicBezTo>
                    <a:pt x="5661" y="26257"/>
                    <a:pt x="5673" y="26136"/>
                    <a:pt x="5783" y="26136"/>
                  </a:cubicBezTo>
                  <a:cubicBezTo>
                    <a:pt x="5853" y="26136"/>
                    <a:pt x="5963" y="26186"/>
                    <a:pt x="6147" y="26269"/>
                  </a:cubicBezTo>
                  <a:cubicBezTo>
                    <a:pt x="6490" y="26237"/>
                    <a:pt x="6490" y="26237"/>
                    <a:pt x="6885" y="25798"/>
                  </a:cubicBezTo>
                  <a:close/>
                  <a:moveTo>
                    <a:pt x="10413" y="1"/>
                  </a:moveTo>
                  <a:cubicBezTo>
                    <a:pt x="10328" y="1"/>
                    <a:pt x="10241" y="8"/>
                    <a:pt x="10152" y="24"/>
                  </a:cubicBezTo>
                  <a:cubicBezTo>
                    <a:pt x="9091" y="228"/>
                    <a:pt x="8320" y="849"/>
                    <a:pt x="7828" y="1792"/>
                  </a:cubicBezTo>
                  <a:cubicBezTo>
                    <a:pt x="7185" y="3044"/>
                    <a:pt x="7121" y="4426"/>
                    <a:pt x="6992" y="5796"/>
                  </a:cubicBezTo>
                  <a:cubicBezTo>
                    <a:pt x="6939" y="6385"/>
                    <a:pt x="7132" y="7006"/>
                    <a:pt x="6768" y="7563"/>
                  </a:cubicBezTo>
                  <a:cubicBezTo>
                    <a:pt x="6711" y="7656"/>
                    <a:pt x="6677" y="7720"/>
                    <a:pt x="6622" y="7720"/>
                  </a:cubicBezTo>
                  <a:cubicBezTo>
                    <a:pt x="6596" y="7720"/>
                    <a:pt x="6564" y="7705"/>
                    <a:pt x="6521" y="7670"/>
                  </a:cubicBezTo>
                  <a:cubicBezTo>
                    <a:pt x="6392" y="7564"/>
                    <a:pt x="6257" y="7533"/>
                    <a:pt x="6119" y="7533"/>
                  </a:cubicBezTo>
                  <a:cubicBezTo>
                    <a:pt x="6005" y="7533"/>
                    <a:pt x="5888" y="7554"/>
                    <a:pt x="5772" y="7574"/>
                  </a:cubicBezTo>
                  <a:cubicBezTo>
                    <a:pt x="5355" y="7638"/>
                    <a:pt x="4937" y="7724"/>
                    <a:pt x="4519" y="7777"/>
                  </a:cubicBezTo>
                  <a:cubicBezTo>
                    <a:pt x="4037" y="7841"/>
                    <a:pt x="3599" y="7969"/>
                    <a:pt x="3235" y="8323"/>
                  </a:cubicBezTo>
                  <a:cubicBezTo>
                    <a:pt x="3009" y="8537"/>
                    <a:pt x="2763" y="8730"/>
                    <a:pt x="2528" y="8933"/>
                  </a:cubicBezTo>
                  <a:cubicBezTo>
                    <a:pt x="2228" y="9180"/>
                    <a:pt x="2099" y="9490"/>
                    <a:pt x="2249" y="9865"/>
                  </a:cubicBezTo>
                  <a:cubicBezTo>
                    <a:pt x="2345" y="10079"/>
                    <a:pt x="2281" y="10239"/>
                    <a:pt x="2153" y="10411"/>
                  </a:cubicBezTo>
                  <a:cubicBezTo>
                    <a:pt x="1992" y="10615"/>
                    <a:pt x="1864" y="10839"/>
                    <a:pt x="1950" y="11129"/>
                  </a:cubicBezTo>
                  <a:cubicBezTo>
                    <a:pt x="1981" y="11246"/>
                    <a:pt x="1928" y="11353"/>
                    <a:pt x="1896" y="11460"/>
                  </a:cubicBezTo>
                  <a:cubicBezTo>
                    <a:pt x="1735" y="11931"/>
                    <a:pt x="1703" y="12456"/>
                    <a:pt x="1307" y="12831"/>
                  </a:cubicBezTo>
                  <a:cubicBezTo>
                    <a:pt x="1253" y="12885"/>
                    <a:pt x="1210" y="12992"/>
                    <a:pt x="1210" y="13066"/>
                  </a:cubicBezTo>
                  <a:cubicBezTo>
                    <a:pt x="1275" y="13752"/>
                    <a:pt x="803" y="14308"/>
                    <a:pt x="803" y="14983"/>
                  </a:cubicBezTo>
                  <a:cubicBezTo>
                    <a:pt x="803" y="15315"/>
                    <a:pt x="686" y="15700"/>
                    <a:pt x="525" y="15979"/>
                  </a:cubicBezTo>
                  <a:cubicBezTo>
                    <a:pt x="289" y="16386"/>
                    <a:pt x="194" y="16804"/>
                    <a:pt x="172" y="17253"/>
                  </a:cubicBezTo>
                  <a:cubicBezTo>
                    <a:pt x="151" y="17671"/>
                    <a:pt x="1" y="18163"/>
                    <a:pt x="289" y="18484"/>
                  </a:cubicBezTo>
                  <a:cubicBezTo>
                    <a:pt x="558" y="18784"/>
                    <a:pt x="654" y="19095"/>
                    <a:pt x="750" y="19438"/>
                  </a:cubicBezTo>
                  <a:cubicBezTo>
                    <a:pt x="815" y="19652"/>
                    <a:pt x="943" y="19845"/>
                    <a:pt x="1093" y="20005"/>
                  </a:cubicBezTo>
                  <a:cubicBezTo>
                    <a:pt x="1757" y="20658"/>
                    <a:pt x="2464" y="21237"/>
                    <a:pt x="3384" y="21504"/>
                  </a:cubicBezTo>
                  <a:cubicBezTo>
                    <a:pt x="3994" y="21686"/>
                    <a:pt x="4059" y="21729"/>
                    <a:pt x="3844" y="22318"/>
                  </a:cubicBezTo>
                  <a:cubicBezTo>
                    <a:pt x="3577" y="23067"/>
                    <a:pt x="3566" y="23849"/>
                    <a:pt x="3395" y="24599"/>
                  </a:cubicBezTo>
                  <a:cubicBezTo>
                    <a:pt x="3373" y="24695"/>
                    <a:pt x="3330" y="24823"/>
                    <a:pt x="3406" y="24887"/>
                  </a:cubicBezTo>
                  <a:cubicBezTo>
                    <a:pt x="3663" y="25134"/>
                    <a:pt x="3556" y="25423"/>
                    <a:pt x="3534" y="25701"/>
                  </a:cubicBezTo>
                  <a:cubicBezTo>
                    <a:pt x="3513" y="26055"/>
                    <a:pt x="3470" y="26419"/>
                    <a:pt x="3449" y="26783"/>
                  </a:cubicBezTo>
                  <a:cubicBezTo>
                    <a:pt x="3438" y="26890"/>
                    <a:pt x="3427" y="27072"/>
                    <a:pt x="3491" y="27104"/>
                  </a:cubicBezTo>
                  <a:cubicBezTo>
                    <a:pt x="3887" y="27319"/>
                    <a:pt x="3684" y="27671"/>
                    <a:pt x="3684" y="27961"/>
                  </a:cubicBezTo>
                  <a:cubicBezTo>
                    <a:pt x="3684" y="28197"/>
                    <a:pt x="3684" y="28411"/>
                    <a:pt x="3770" y="28625"/>
                  </a:cubicBezTo>
                  <a:cubicBezTo>
                    <a:pt x="3834" y="28753"/>
                    <a:pt x="3823" y="28860"/>
                    <a:pt x="3791" y="28989"/>
                  </a:cubicBezTo>
                  <a:cubicBezTo>
                    <a:pt x="3641" y="29556"/>
                    <a:pt x="3813" y="30156"/>
                    <a:pt x="3673" y="30734"/>
                  </a:cubicBezTo>
                  <a:cubicBezTo>
                    <a:pt x="3663" y="30788"/>
                    <a:pt x="3673" y="30873"/>
                    <a:pt x="3716" y="30905"/>
                  </a:cubicBezTo>
                  <a:cubicBezTo>
                    <a:pt x="3973" y="31205"/>
                    <a:pt x="3930" y="31569"/>
                    <a:pt x="3898" y="31912"/>
                  </a:cubicBezTo>
                  <a:cubicBezTo>
                    <a:pt x="3844" y="32458"/>
                    <a:pt x="3844" y="33004"/>
                    <a:pt x="3856" y="33550"/>
                  </a:cubicBezTo>
                  <a:cubicBezTo>
                    <a:pt x="3866" y="33925"/>
                    <a:pt x="3951" y="34321"/>
                    <a:pt x="3877" y="34674"/>
                  </a:cubicBezTo>
                  <a:cubicBezTo>
                    <a:pt x="3706" y="35413"/>
                    <a:pt x="3727" y="36130"/>
                    <a:pt x="3823" y="36870"/>
                  </a:cubicBezTo>
                  <a:cubicBezTo>
                    <a:pt x="3941" y="37769"/>
                    <a:pt x="3684" y="38636"/>
                    <a:pt x="3556" y="39504"/>
                  </a:cubicBezTo>
                  <a:cubicBezTo>
                    <a:pt x="3245" y="41731"/>
                    <a:pt x="2892" y="43947"/>
                    <a:pt x="2559" y="46164"/>
                  </a:cubicBezTo>
                  <a:cubicBezTo>
                    <a:pt x="2517" y="46485"/>
                    <a:pt x="2581" y="46795"/>
                    <a:pt x="2742" y="47074"/>
                  </a:cubicBezTo>
                  <a:cubicBezTo>
                    <a:pt x="2823" y="47215"/>
                    <a:pt x="2952" y="47300"/>
                    <a:pt x="3120" y="47300"/>
                  </a:cubicBezTo>
                  <a:cubicBezTo>
                    <a:pt x="3129" y="47300"/>
                    <a:pt x="3139" y="47300"/>
                    <a:pt x="3149" y="47299"/>
                  </a:cubicBezTo>
                  <a:cubicBezTo>
                    <a:pt x="3330" y="47278"/>
                    <a:pt x="3449" y="47192"/>
                    <a:pt x="3513" y="47021"/>
                  </a:cubicBezTo>
                  <a:cubicBezTo>
                    <a:pt x="3577" y="46849"/>
                    <a:pt x="3641" y="46667"/>
                    <a:pt x="3706" y="46474"/>
                  </a:cubicBezTo>
                  <a:cubicBezTo>
                    <a:pt x="3823" y="46538"/>
                    <a:pt x="3941" y="46581"/>
                    <a:pt x="4048" y="46645"/>
                  </a:cubicBezTo>
                  <a:cubicBezTo>
                    <a:pt x="4442" y="46854"/>
                    <a:pt x="4847" y="46940"/>
                    <a:pt x="5257" y="46940"/>
                  </a:cubicBezTo>
                  <a:cubicBezTo>
                    <a:pt x="5606" y="46940"/>
                    <a:pt x="5958" y="46877"/>
                    <a:pt x="6307" y="46774"/>
                  </a:cubicBezTo>
                  <a:cubicBezTo>
                    <a:pt x="6821" y="46624"/>
                    <a:pt x="6939" y="46431"/>
                    <a:pt x="6897" y="45896"/>
                  </a:cubicBezTo>
                  <a:cubicBezTo>
                    <a:pt x="6875" y="45543"/>
                    <a:pt x="6854" y="45200"/>
                    <a:pt x="6907" y="44846"/>
                  </a:cubicBezTo>
                  <a:cubicBezTo>
                    <a:pt x="6971" y="44344"/>
                    <a:pt x="6961" y="43851"/>
                    <a:pt x="6821" y="43359"/>
                  </a:cubicBezTo>
                  <a:cubicBezTo>
                    <a:pt x="6735" y="43037"/>
                    <a:pt x="6747" y="42716"/>
                    <a:pt x="6843" y="42395"/>
                  </a:cubicBezTo>
                  <a:cubicBezTo>
                    <a:pt x="6928" y="42105"/>
                    <a:pt x="6950" y="41806"/>
                    <a:pt x="6961" y="41506"/>
                  </a:cubicBezTo>
                  <a:cubicBezTo>
                    <a:pt x="6992" y="40820"/>
                    <a:pt x="7014" y="40146"/>
                    <a:pt x="7132" y="39461"/>
                  </a:cubicBezTo>
                  <a:cubicBezTo>
                    <a:pt x="7261" y="39514"/>
                    <a:pt x="7271" y="39621"/>
                    <a:pt x="7314" y="39707"/>
                  </a:cubicBezTo>
                  <a:cubicBezTo>
                    <a:pt x="8032" y="41131"/>
                    <a:pt x="8738" y="42566"/>
                    <a:pt x="9809" y="43776"/>
                  </a:cubicBezTo>
                  <a:cubicBezTo>
                    <a:pt x="9905" y="43894"/>
                    <a:pt x="9895" y="44033"/>
                    <a:pt x="9916" y="44172"/>
                  </a:cubicBezTo>
                  <a:cubicBezTo>
                    <a:pt x="9980" y="44718"/>
                    <a:pt x="9745" y="45222"/>
                    <a:pt x="9669" y="45746"/>
                  </a:cubicBezTo>
                  <a:cubicBezTo>
                    <a:pt x="9573" y="46421"/>
                    <a:pt x="9852" y="46785"/>
                    <a:pt x="10537" y="46817"/>
                  </a:cubicBezTo>
                  <a:cubicBezTo>
                    <a:pt x="10806" y="46831"/>
                    <a:pt x="11076" y="46848"/>
                    <a:pt x="11346" y="46848"/>
                  </a:cubicBezTo>
                  <a:cubicBezTo>
                    <a:pt x="11711" y="46848"/>
                    <a:pt x="12075" y="46816"/>
                    <a:pt x="12432" y="46699"/>
                  </a:cubicBezTo>
                  <a:cubicBezTo>
                    <a:pt x="12471" y="46686"/>
                    <a:pt x="12511" y="46680"/>
                    <a:pt x="12550" y="46680"/>
                  </a:cubicBezTo>
                  <a:cubicBezTo>
                    <a:pt x="12639" y="46680"/>
                    <a:pt x="12728" y="46711"/>
                    <a:pt x="12817" y="46764"/>
                  </a:cubicBezTo>
                  <a:cubicBezTo>
                    <a:pt x="13113" y="46958"/>
                    <a:pt x="13428" y="47009"/>
                    <a:pt x="13748" y="47009"/>
                  </a:cubicBezTo>
                  <a:cubicBezTo>
                    <a:pt x="13972" y="47009"/>
                    <a:pt x="14199" y="46984"/>
                    <a:pt x="14424" y="46967"/>
                  </a:cubicBezTo>
                  <a:cubicBezTo>
                    <a:pt x="14563" y="46956"/>
                    <a:pt x="14659" y="46849"/>
                    <a:pt x="14745" y="46731"/>
                  </a:cubicBezTo>
                  <a:cubicBezTo>
                    <a:pt x="17518" y="43316"/>
                    <a:pt x="19199" y="39440"/>
                    <a:pt x="19627" y="35049"/>
                  </a:cubicBezTo>
                  <a:cubicBezTo>
                    <a:pt x="19777" y="33603"/>
                    <a:pt x="19884" y="32137"/>
                    <a:pt x="19756" y="30670"/>
                  </a:cubicBezTo>
                  <a:cubicBezTo>
                    <a:pt x="19639" y="29278"/>
                    <a:pt x="19263" y="27950"/>
                    <a:pt x="18964" y="26601"/>
                  </a:cubicBezTo>
                  <a:cubicBezTo>
                    <a:pt x="18814" y="25948"/>
                    <a:pt x="18568" y="25477"/>
                    <a:pt x="17883" y="25327"/>
                  </a:cubicBezTo>
                  <a:cubicBezTo>
                    <a:pt x="17561" y="25263"/>
                    <a:pt x="17518" y="25091"/>
                    <a:pt x="17626" y="24780"/>
                  </a:cubicBezTo>
                  <a:cubicBezTo>
                    <a:pt x="17850" y="24192"/>
                    <a:pt x="17914" y="23592"/>
                    <a:pt x="17550" y="23014"/>
                  </a:cubicBezTo>
                  <a:cubicBezTo>
                    <a:pt x="17486" y="22928"/>
                    <a:pt x="17507" y="22832"/>
                    <a:pt x="17529" y="22725"/>
                  </a:cubicBezTo>
                  <a:cubicBezTo>
                    <a:pt x="17743" y="22039"/>
                    <a:pt x="17743" y="21322"/>
                    <a:pt x="17721" y="20604"/>
                  </a:cubicBezTo>
                  <a:cubicBezTo>
                    <a:pt x="17679" y="19502"/>
                    <a:pt x="17829" y="18377"/>
                    <a:pt x="17561" y="17285"/>
                  </a:cubicBezTo>
                  <a:cubicBezTo>
                    <a:pt x="17369" y="16493"/>
                    <a:pt x="17507" y="15657"/>
                    <a:pt x="17208" y="14887"/>
                  </a:cubicBezTo>
                  <a:cubicBezTo>
                    <a:pt x="17186" y="14822"/>
                    <a:pt x="17186" y="14737"/>
                    <a:pt x="17208" y="14672"/>
                  </a:cubicBezTo>
                  <a:cubicBezTo>
                    <a:pt x="17293" y="14384"/>
                    <a:pt x="17176" y="14137"/>
                    <a:pt x="17122" y="13870"/>
                  </a:cubicBezTo>
                  <a:cubicBezTo>
                    <a:pt x="17036" y="13484"/>
                    <a:pt x="16929" y="13130"/>
                    <a:pt x="16651" y="12842"/>
                  </a:cubicBezTo>
                  <a:cubicBezTo>
                    <a:pt x="16586" y="12766"/>
                    <a:pt x="16608" y="12659"/>
                    <a:pt x="16586" y="12552"/>
                  </a:cubicBezTo>
                  <a:cubicBezTo>
                    <a:pt x="16491" y="12038"/>
                    <a:pt x="16405" y="11514"/>
                    <a:pt x="16255" y="11000"/>
                  </a:cubicBezTo>
                  <a:cubicBezTo>
                    <a:pt x="16191" y="10753"/>
                    <a:pt x="16126" y="10529"/>
                    <a:pt x="16158" y="10282"/>
                  </a:cubicBezTo>
                  <a:cubicBezTo>
                    <a:pt x="16201" y="9908"/>
                    <a:pt x="16158" y="9511"/>
                    <a:pt x="15869" y="9265"/>
                  </a:cubicBezTo>
                  <a:cubicBezTo>
                    <a:pt x="15117" y="8656"/>
                    <a:pt x="14339" y="8047"/>
                    <a:pt x="13326" y="8047"/>
                  </a:cubicBezTo>
                  <a:cubicBezTo>
                    <a:pt x="13200" y="8047"/>
                    <a:pt x="13070" y="8056"/>
                    <a:pt x="12936" y="8076"/>
                  </a:cubicBezTo>
                  <a:cubicBezTo>
                    <a:pt x="12908" y="8081"/>
                    <a:pt x="12880" y="8082"/>
                    <a:pt x="12854" y="8082"/>
                  </a:cubicBezTo>
                  <a:cubicBezTo>
                    <a:pt x="12598" y="8082"/>
                    <a:pt x="12427" y="7900"/>
                    <a:pt x="12475" y="7648"/>
                  </a:cubicBezTo>
                  <a:cubicBezTo>
                    <a:pt x="12753" y="6160"/>
                    <a:pt x="12614" y="4650"/>
                    <a:pt x="12593" y="3162"/>
                  </a:cubicBezTo>
                  <a:cubicBezTo>
                    <a:pt x="12582" y="2070"/>
                    <a:pt x="12154" y="1170"/>
                    <a:pt x="11383" y="421"/>
                  </a:cubicBezTo>
                  <a:cubicBezTo>
                    <a:pt x="11113" y="150"/>
                    <a:pt x="10785" y="1"/>
                    <a:pt x="104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63"/>
            <p:cNvSpPr/>
            <p:nvPr/>
          </p:nvSpPr>
          <p:spPr>
            <a:xfrm>
              <a:off x="6319625" y="3026925"/>
              <a:ext cx="1375" cy="7500"/>
            </a:xfrm>
            <a:custGeom>
              <a:avLst/>
              <a:gdLst/>
              <a:ahLst/>
              <a:cxnLst/>
              <a:rect l="l" t="t" r="r" b="b"/>
              <a:pathLst>
                <a:path w="55" h="300" extrusionOk="0">
                  <a:moveTo>
                    <a:pt x="54" y="0"/>
                  </a:moveTo>
                  <a:lnTo>
                    <a:pt x="54" y="0"/>
                  </a:lnTo>
                  <a:cubicBezTo>
                    <a:pt x="22" y="75"/>
                    <a:pt x="1" y="171"/>
                    <a:pt x="1" y="300"/>
                  </a:cubicBezTo>
                  <a:cubicBezTo>
                    <a:pt x="11" y="183"/>
                    <a:pt x="33" y="86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63"/>
            <p:cNvSpPr/>
            <p:nvPr/>
          </p:nvSpPr>
          <p:spPr>
            <a:xfrm>
              <a:off x="6065600" y="2354750"/>
              <a:ext cx="1075" cy="3500"/>
            </a:xfrm>
            <a:custGeom>
              <a:avLst/>
              <a:gdLst/>
              <a:ahLst/>
              <a:cxnLst/>
              <a:rect l="l" t="t" r="r" b="b"/>
              <a:pathLst>
                <a:path w="43" h="140" extrusionOk="0">
                  <a:moveTo>
                    <a:pt x="11" y="1"/>
                  </a:moveTo>
                  <a:cubicBezTo>
                    <a:pt x="11" y="43"/>
                    <a:pt x="11" y="97"/>
                    <a:pt x="0" y="139"/>
                  </a:cubicBezTo>
                  <a:cubicBezTo>
                    <a:pt x="21" y="129"/>
                    <a:pt x="33" y="118"/>
                    <a:pt x="33" y="86"/>
                  </a:cubicBezTo>
                  <a:cubicBezTo>
                    <a:pt x="43" y="54"/>
                    <a:pt x="33" y="22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63"/>
            <p:cNvSpPr/>
            <p:nvPr/>
          </p:nvSpPr>
          <p:spPr>
            <a:xfrm>
              <a:off x="6219525" y="2436675"/>
              <a:ext cx="275" cy="275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11" y="0"/>
                  </a:moveTo>
                  <a:cubicBezTo>
                    <a:pt x="11" y="10"/>
                    <a:pt x="11" y="10"/>
                    <a:pt x="0" y="10"/>
                  </a:cubicBezTo>
                  <a:lnTo>
                    <a:pt x="11" y="1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63"/>
            <p:cNvSpPr/>
            <p:nvPr/>
          </p:nvSpPr>
          <p:spPr>
            <a:xfrm>
              <a:off x="6227800" y="2836325"/>
              <a:ext cx="575" cy="1900"/>
            </a:xfrm>
            <a:custGeom>
              <a:avLst/>
              <a:gdLst/>
              <a:ahLst/>
              <a:cxnLst/>
              <a:rect l="l" t="t" r="r" b="b"/>
              <a:pathLst>
                <a:path w="23" h="76" extrusionOk="0">
                  <a:moveTo>
                    <a:pt x="1" y="0"/>
                  </a:moveTo>
                  <a:lnTo>
                    <a:pt x="1" y="76"/>
                  </a:lnTo>
                  <a:cubicBezTo>
                    <a:pt x="12" y="54"/>
                    <a:pt x="12" y="33"/>
                    <a:pt x="22" y="11"/>
                  </a:cubicBezTo>
                  <a:lnTo>
                    <a:pt x="12" y="11"/>
                  </a:lnTo>
                  <a:cubicBezTo>
                    <a:pt x="12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63"/>
            <p:cNvSpPr/>
            <p:nvPr/>
          </p:nvSpPr>
          <p:spPr>
            <a:xfrm>
              <a:off x="6022750" y="2421675"/>
              <a:ext cx="575" cy="2425"/>
            </a:xfrm>
            <a:custGeom>
              <a:avLst/>
              <a:gdLst/>
              <a:ahLst/>
              <a:cxnLst/>
              <a:rect l="l" t="t" r="r" b="b"/>
              <a:pathLst>
                <a:path w="23" h="97" extrusionOk="0">
                  <a:moveTo>
                    <a:pt x="1" y="1"/>
                  </a:moveTo>
                  <a:cubicBezTo>
                    <a:pt x="12" y="32"/>
                    <a:pt x="12" y="65"/>
                    <a:pt x="22" y="96"/>
                  </a:cubicBezTo>
                  <a:cubicBezTo>
                    <a:pt x="12" y="65"/>
                    <a:pt x="12" y="3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63"/>
            <p:cNvSpPr/>
            <p:nvPr/>
          </p:nvSpPr>
          <p:spPr>
            <a:xfrm>
              <a:off x="5930950" y="2701400"/>
              <a:ext cx="275" cy="300"/>
            </a:xfrm>
            <a:custGeom>
              <a:avLst/>
              <a:gdLst/>
              <a:ahLst/>
              <a:cxnLst/>
              <a:rect l="l" t="t" r="r" b="b"/>
              <a:pathLst>
                <a:path w="11" h="12" extrusionOk="0">
                  <a:moveTo>
                    <a:pt x="1" y="1"/>
                  </a:moveTo>
                  <a:lnTo>
                    <a:pt x="1" y="12"/>
                  </a:lnTo>
                  <a:lnTo>
                    <a:pt x="11" y="12"/>
                  </a:lnTo>
                  <a:cubicBezTo>
                    <a:pt x="11" y="12"/>
                    <a:pt x="1" y="1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63"/>
            <p:cNvSpPr/>
            <p:nvPr/>
          </p:nvSpPr>
          <p:spPr>
            <a:xfrm>
              <a:off x="5902300" y="2556325"/>
              <a:ext cx="550" cy="825"/>
            </a:xfrm>
            <a:custGeom>
              <a:avLst/>
              <a:gdLst/>
              <a:ahLst/>
              <a:cxnLst/>
              <a:rect l="l" t="t" r="r" b="b"/>
              <a:pathLst>
                <a:path w="22" h="33" extrusionOk="0">
                  <a:moveTo>
                    <a:pt x="0" y="0"/>
                  </a:moveTo>
                  <a:lnTo>
                    <a:pt x="0" y="33"/>
                  </a:lnTo>
                  <a:lnTo>
                    <a:pt x="11" y="33"/>
                  </a:lnTo>
                  <a:lnTo>
                    <a:pt x="22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63"/>
            <p:cNvSpPr/>
            <p:nvPr/>
          </p:nvSpPr>
          <p:spPr>
            <a:xfrm>
              <a:off x="5917275" y="2847200"/>
              <a:ext cx="86500" cy="510350"/>
            </a:xfrm>
            <a:custGeom>
              <a:avLst/>
              <a:gdLst/>
              <a:ahLst/>
              <a:cxnLst/>
              <a:rect l="l" t="t" r="r" b="b"/>
              <a:pathLst>
                <a:path w="3460" h="20414" extrusionOk="0">
                  <a:moveTo>
                    <a:pt x="3096" y="0"/>
                  </a:moveTo>
                  <a:cubicBezTo>
                    <a:pt x="2986" y="0"/>
                    <a:pt x="2974" y="121"/>
                    <a:pt x="2935" y="422"/>
                  </a:cubicBezTo>
                  <a:cubicBezTo>
                    <a:pt x="2753" y="1654"/>
                    <a:pt x="2561" y="2885"/>
                    <a:pt x="2389" y="4127"/>
                  </a:cubicBezTo>
                  <a:cubicBezTo>
                    <a:pt x="1993" y="6879"/>
                    <a:pt x="1607" y="9630"/>
                    <a:pt x="1211" y="12383"/>
                  </a:cubicBezTo>
                  <a:cubicBezTo>
                    <a:pt x="890" y="14577"/>
                    <a:pt x="558" y="16762"/>
                    <a:pt x="248" y="18946"/>
                  </a:cubicBezTo>
                  <a:cubicBezTo>
                    <a:pt x="183" y="19428"/>
                    <a:pt x="1" y="19910"/>
                    <a:pt x="76" y="20413"/>
                  </a:cubicBezTo>
                  <a:cubicBezTo>
                    <a:pt x="194" y="19750"/>
                    <a:pt x="333" y="19086"/>
                    <a:pt x="472" y="18432"/>
                  </a:cubicBezTo>
                  <a:cubicBezTo>
                    <a:pt x="890" y="16602"/>
                    <a:pt x="1147" y="14760"/>
                    <a:pt x="1329" y="12907"/>
                  </a:cubicBezTo>
                  <a:cubicBezTo>
                    <a:pt x="1393" y="12254"/>
                    <a:pt x="1447" y="11612"/>
                    <a:pt x="1597" y="10969"/>
                  </a:cubicBezTo>
                  <a:cubicBezTo>
                    <a:pt x="1832" y="9973"/>
                    <a:pt x="1971" y="8956"/>
                    <a:pt x="2175" y="7950"/>
                  </a:cubicBezTo>
                  <a:cubicBezTo>
                    <a:pt x="2346" y="7093"/>
                    <a:pt x="2582" y="6247"/>
                    <a:pt x="2721" y="5390"/>
                  </a:cubicBezTo>
                  <a:cubicBezTo>
                    <a:pt x="2903" y="4202"/>
                    <a:pt x="3010" y="3003"/>
                    <a:pt x="3128" y="1814"/>
                  </a:cubicBezTo>
                  <a:cubicBezTo>
                    <a:pt x="3192" y="1247"/>
                    <a:pt x="3213" y="669"/>
                    <a:pt x="3460" y="133"/>
                  </a:cubicBezTo>
                  <a:cubicBezTo>
                    <a:pt x="3276" y="50"/>
                    <a:pt x="3166" y="0"/>
                    <a:pt x="3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63"/>
            <p:cNvSpPr/>
            <p:nvPr/>
          </p:nvSpPr>
          <p:spPr>
            <a:xfrm>
              <a:off x="5919175" y="2850525"/>
              <a:ext cx="84600" cy="507025"/>
            </a:xfrm>
            <a:custGeom>
              <a:avLst/>
              <a:gdLst/>
              <a:ahLst/>
              <a:cxnLst/>
              <a:rect l="l" t="t" r="r" b="b"/>
              <a:pathLst>
                <a:path w="3384" h="20281" extrusionOk="0">
                  <a:moveTo>
                    <a:pt x="3384" y="0"/>
                  </a:moveTo>
                  <a:lnTo>
                    <a:pt x="3384" y="0"/>
                  </a:lnTo>
                  <a:cubicBezTo>
                    <a:pt x="3137" y="536"/>
                    <a:pt x="3116" y="1114"/>
                    <a:pt x="3052" y="1681"/>
                  </a:cubicBezTo>
                  <a:cubicBezTo>
                    <a:pt x="2934" y="2870"/>
                    <a:pt x="2827" y="4069"/>
                    <a:pt x="2645" y="5257"/>
                  </a:cubicBezTo>
                  <a:cubicBezTo>
                    <a:pt x="2506" y="6114"/>
                    <a:pt x="2270" y="6960"/>
                    <a:pt x="2099" y="7817"/>
                  </a:cubicBezTo>
                  <a:cubicBezTo>
                    <a:pt x="1895" y="8823"/>
                    <a:pt x="1756" y="9840"/>
                    <a:pt x="1521" y="10836"/>
                  </a:cubicBezTo>
                  <a:cubicBezTo>
                    <a:pt x="1371" y="11479"/>
                    <a:pt x="1317" y="12121"/>
                    <a:pt x="1253" y="12774"/>
                  </a:cubicBezTo>
                  <a:cubicBezTo>
                    <a:pt x="1071" y="14627"/>
                    <a:pt x="814" y="16469"/>
                    <a:pt x="396" y="18299"/>
                  </a:cubicBezTo>
                  <a:cubicBezTo>
                    <a:pt x="257" y="18953"/>
                    <a:pt x="118" y="19617"/>
                    <a:pt x="0" y="20280"/>
                  </a:cubicBezTo>
                  <a:cubicBezTo>
                    <a:pt x="246" y="19777"/>
                    <a:pt x="279" y="19220"/>
                    <a:pt x="418" y="18696"/>
                  </a:cubicBezTo>
                  <a:cubicBezTo>
                    <a:pt x="707" y="17625"/>
                    <a:pt x="878" y="16533"/>
                    <a:pt x="1050" y="15441"/>
                  </a:cubicBezTo>
                  <a:cubicBezTo>
                    <a:pt x="1350" y="13523"/>
                    <a:pt x="1392" y="11564"/>
                    <a:pt x="1885" y="9680"/>
                  </a:cubicBezTo>
                  <a:cubicBezTo>
                    <a:pt x="2088" y="8888"/>
                    <a:pt x="2067" y="8052"/>
                    <a:pt x="2345" y="7270"/>
                  </a:cubicBezTo>
                  <a:cubicBezTo>
                    <a:pt x="2495" y="6853"/>
                    <a:pt x="2538" y="6414"/>
                    <a:pt x="2634" y="5996"/>
                  </a:cubicBezTo>
                  <a:cubicBezTo>
                    <a:pt x="2859" y="4915"/>
                    <a:pt x="2945" y="3822"/>
                    <a:pt x="3073" y="2741"/>
                  </a:cubicBezTo>
                  <a:cubicBezTo>
                    <a:pt x="3180" y="1831"/>
                    <a:pt x="3277" y="910"/>
                    <a:pt x="33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63"/>
            <p:cNvSpPr/>
            <p:nvPr/>
          </p:nvSpPr>
          <p:spPr>
            <a:xfrm>
              <a:off x="6148325" y="2401325"/>
              <a:ext cx="275" cy="25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0" y="1"/>
                  </a:moveTo>
                  <a:lnTo>
                    <a:pt x="1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63"/>
            <p:cNvSpPr/>
            <p:nvPr/>
          </p:nvSpPr>
          <p:spPr>
            <a:xfrm>
              <a:off x="6002150" y="2778500"/>
              <a:ext cx="136025" cy="213050"/>
            </a:xfrm>
            <a:custGeom>
              <a:avLst/>
              <a:gdLst/>
              <a:ahLst/>
              <a:cxnLst/>
              <a:rect l="l" t="t" r="r" b="b"/>
              <a:pathLst>
                <a:path w="5441" h="8522" extrusionOk="0">
                  <a:moveTo>
                    <a:pt x="5333" y="0"/>
                  </a:moveTo>
                  <a:cubicBezTo>
                    <a:pt x="4787" y="376"/>
                    <a:pt x="4294" y="729"/>
                    <a:pt x="3791" y="1071"/>
                  </a:cubicBezTo>
                  <a:cubicBezTo>
                    <a:pt x="3684" y="1157"/>
                    <a:pt x="3673" y="1254"/>
                    <a:pt x="3663" y="1371"/>
                  </a:cubicBezTo>
                  <a:cubicBezTo>
                    <a:pt x="3609" y="1735"/>
                    <a:pt x="3449" y="2056"/>
                    <a:pt x="3180" y="2324"/>
                  </a:cubicBezTo>
                  <a:cubicBezTo>
                    <a:pt x="3094" y="2417"/>
                    <a:pt x="3001" y="2470"/>
                    <a:pt x="2904" y="2470"/>
                  </a:cubicBezTo>
                  <a:cubicBezTo>
                    <a:pt x="2833" y="2470"/>
                    <a:pt x="2761" y="2441"/>
                    <a:pt x="2688" y="2377"/>
                  </a:cubicBezTo>
                  <a:cubicBezTo>
                    <a:pt x="2520" y="2219"/>
                    <a:pt x="2359" y="2151"/>
                    <a:pt x="2200" y="2151"/>
                  </a:cubicBezTo>
                  <a:cubicBezTo>
                    <a:pt x="2004" y="2151"/>
                    <a:pt x="1812" y="2255"/>
                    <a:pt x="1617" y="2420"/>
                  </a:cubicBezTo>
                  <a:cubicBezTo>
                    <a:pt x="1521" y="2496"/>
                    <a:pt x="1403" y="2549"/>
                    <a:pt x="1286" y="2603"/>
                  </a:cubicBezTo>
                  <a:cubicBezTo>
                    <a:pt x="1060" y="2731"/>
                    <a:pt x="932" y="2913"/>
                    <a:pt x="889" y="3170"/>
                  </a:cubicBezTo>
                  <a:cubicBezTo>
                    <a:pt x="600" y="4937"/>
                    <a:pt x="301" y="6715"/>
                    <a:pt x="1" y="8502"/>
                  </a:cubicBezTo>
                  <a:cubicBezTo>
                    <a:pt x="85" y="8502"/>
                    <a:pt x="166" y="8500"/>
                    <a:pt x="246" y="8500"/>
                  </a:cubicBezTo>
                  <a:cubicBezTo>
                    <a:pt x="329" y="8500"/>
                    <a:pt x="411" y="8502"/>
                    <a:pt x="493" y="8513"/>
                  </a:cubicBezTo>
                  <a:cubicBezTo>
                    <a:pt x="529" y="8519"/>
                    <a:pt x="561" y="8521"/>
                    <a:pt x="590" y="8521"/>
                  </a:cubicBezTo>
                  <a:cubicBezTo>
                    <a:pt x="800" y="8521"/>
                    <a:pt x="826" y="8385"/>
                    <a:pt x="836" y="8149"/>
                  </a:cubicBezTo>
                  <a:cubicBezTo>
                    <a:pt x="857" y="7057"/>
                    <a:pt x="846" y="5954"/>
                    <a:pt x="943" y="4851"/>
                  </a:cubicBezTo>
                  <a:cubicBezTo>
                    <a:pt x="986" y="4391"/>
                    <a:pt x="1146" y="4091"/>
                    <a:pt x="1564" y="3888"/>
                  </a:cubicBezTo>
                  <a:cubicBezTo>
                    <a:pt x="2806" y="3277"/>
                    <a:pt x="3951" y="2527"/>
                    <a:pt x="5033" y="1671"/>
                  </a:cubicBezTo>
                  <a:cubicBezTo>
                    <a:pt x="5140" y="1585"/>
                    <a:pt x="5312" y="1532"/>
                    <a:pt x="5322" y="1392"/>
                  </a:cubicBezTo>
                  <a:cubicBezTo>
                    <a:pt x="5376" y="943"/>
                    <a:pt x="5440" y="493"/>
                    <a:pt x="53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63"/>
            <p:cNvSpPr/>
            <p:nvPr/>
          </p:nvSpPr>
          <p:spPr>
            <a:xfrm>
              <a:off x="6057325" y="2357575"/>
              <a:ext cx="8275" cy="38150"/>
            </a:xfrm>
            <a:custGeom>
              <a:avLst/>
              <a:gdLst/>
              <a:ahLst/>
              <a:cxnLst/>
              <a:rect l="l" t="t" r="r" b="b"/>
              <a:pathLst>
                <a:path w="331" h="1526" extrusionOk="0">
                  <a:moveTo>
                    <a:pt x="115" y="0"/>
                  </a:moveTo>
                  <a:cubicBezTo>
                    <a:pt x="0" y="0"/>
                    <a:pt x="42" y="141"/>
                    <a:pt x="42" y="219"/>
                  </a:cubicBezTo>
                  <a:cubicBezTo>
                    <a:pt x="64" y="659"/>
                    <a:pt x="138" y="1087"/>
                    <a:pt x="107" y="1525"/>
                  </a:cubicBezTo>
                  <a:cubicBezTo>
                    <a:pt x="299" y="1280"/>
                    <a:pt x="203" y="1001"/>
                    <a:pt x="203" y="733"/>
                  </a:cubicBezTo>
                  <a:cubicBezTo>
                    <a:pt x="192" y="583"/>
                    <a:pt x="85" y="359"/>
                    <a:pt x="160" y="295"/>
                  </a:cubicBezTo>
                  <a:cubicBezTo>
                    <a:pt x="267" y="209"/>
                    <a:pt x="321" y="123"/>
                    <a:pt x="331" y="26"/>
                  </a:cubicBezTo>
                  <a:lnTo>
                    <a:pt x="331" y="26"/>
                  </a:lnTo>
                  <a:cubicBezTo>
                    <a:pt x="315" y="37"/>
                    <a:pt x="297" y="42"/>
                    <a:pt x="278" y="42"/>
                  </a:cubicBezTo>
                  <a:cubicBezTo>
                    <a:pt x="259" y="42"/>
                    <a:pt x="240" y="37"/>
                    <a:pt x="224" y="26"/>
                  </a:cubicBezTo>
                  <a:cubicBezTo>
                    <a:pt x="177" y="8"/>
                    <a:pt x="142" y="0"/>
                    <a:pt x="1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63"/>
            <p:cNvSpPr/>
            <p:nvPr/>
          </p:nvSpPr>
          <p:spPr>
            <a:xfrm>
              <a:off x="6058375" y="2297725"/>
              <a:ext cx="7525" cy="57050"/>
            </a:xfrm>
            <a:custGeom>
              <a:avLst/>
              <a:gdLst/>
              <a:ahLst/>
              <a:cxnLst/>
              <a:rect l="l" t="t" r="r" b="b"/>
              <a:pathLst>
                <a:path w="301" h="2282" extrusionOk="0">
                  <a:moveTo>
                    <a:pt x="225" y="0"/>
                  </a:moveTo>
                  <a:lnTo>
                    <a:pt x="225" y="0"/>
                  </a:lnTo>
                  <a:cubicBezTo>
                    <a:pt x="203" y="22"/>
                    <a:pt x="161" y="54"/>
                    <a:pt x="161" y="86"/>
                  </a:cubicBezTo>
                  <a:cubicBezTo>
                    <a:pt x="0" y="740"/>
                    <a:pt x="86" y="1414"/>
                    <a:pt x="65" y="2089"/>
                  </a:cubicBezTo>
                  <a:cubicBezTo>
                    <a:pt x="53" y="2217"/>
                    <a:pt x="129" y="2217"/>
                    <a:pt x="214" y="2239"/>
                  </a:cubicBezTo>
                  <a:cubicBezTo>
                    <a:pt x="246" y="2239"/>
                    <a:pt x="279" y="2260"/>
                    <a:pt x="300" y="2282"/>
                  </a:cubicBezTo>
                  <a:cubicBezTo>
                    <a:pt x="268" y="2099"/>
                    <a:pt x="172" y="1918"/>
                    <a:pt x="172" y="1746"/>
                  </a:cubicBezTo>
                  <a:cubicBezTo>
                    <a:pt x="172" y="1157"/>
                    <a:pt x="214" y="579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63"/>
            <p:cNvSpPr/>
            <p:nvPr/>
          </p:nvSpPr>
          <p:spPr>
            <a:xfrm>
              <a:off x="6104950" y="2568375"/>
              <a:ext cx="275" cy="25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0" y="0"/>
                  </a:move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63"/>
            <p:cNvSpPr/>
            <p:nvPr/>
          </p:nvSpPr>
          <p:spPr>
            <a:xfrm>
              <a:off x="6025350" y="2521750"/>
              <a:ext cx="6000" cy="5425"/>
            </a:xfrm>
            <a:custGeom>
              <a:avLst/>
              <a:gdLst/>
              <a:ahLst/>
              <a:cxnLst/>
              <a:rect l="l" t="t" r="r" b="b"/>
              <a:pathLst>
                <a:path w="240" h="217" extrusionOk="0">
                  <a:moveTo>
                    <a:pt x="134" y="0"/>
                  </a:moveTo>
                  <a:cubicBezTo>
                    <a:pt x="0" y="0"/>
                    <a:pt x="47" y="136"/>
                    <a:pt x="47" y="216"/>
                  </a:cubicBezTo>
                  <a:cubicBezTo>
                    <a:pt x="79" y="109"/>
                    <a:pt x="154" y="34"/>
                    <a:pt x="239" y="12"/>
                  </a:cubicBezTo>
                  <a:cubicBezTo>
                    <a:pt x="218" y="12"/>
                    <a:pt x="186" y="12"/>
                    <a:pt x="165" y="2"/>
                  </a:cubicBezTo>
                  <a:cubicBezTo>
                    <a:pt x="154" y="1"/>
                    <a:pt x="143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63"/>
            <p:cNvSpPr/>
            <p:nvPr/>
          </p:nvSpPr>
          <p:spPr>
            <a:xfrm>
              <a:off x="6045250" y="2478900"/>
              <a:ext cx="6975" cy="8900"/>
            </a:xfrm>
            <a:custGeom>
              <a:avLst/>
              <a:gdLst/>
              <a:ahLst/>
              <a:cxnLst/>
              <a:rect l="l" t="t" r="r" b="b"/>
              <a:pathLst>
                <a:path w="279" h="356" extrusionOk="0">
                  <a:moveTo>
                    <a:pt x="132" y="1"/>
                  </a:moveTo>
                  <a:cubicBezTo>
                    <a:pt x="44" y="1"/>
                    <a:pt x="11" y="37"/>
                    <a:pt x="11" y="131"/>
                  </a:cubicBezTo>
                  <a:cubicBezTo>
                    <a:pt x="0" y="227"/>
                    <a:pt x="11" y="303"/>
                    <a:pt x="86" y="356"/>
                  </a:cubicBezTo>
                  <a:cubicBezTo>
                    <a:pt x="33" y="313"/>
                    <a:pt x="22" y="239"/>
                    <a:pt x="43" y="153"/>
                  </a:cubicBezTo>
                  <a:cubicBezTo>
                    <a:pt x="54" y="46"/>
                    <a:pt x="129" y="13"/>
                    <a:pt x="226" y="13"/>
                  </a:cubicBezTo>
                  <a:cubicBezTo>
                    <a:pt x="247" y="3"/>
                    <a:pt x="257" y="3"/>
                    <a:pt x="279" y="3"/>
                  </a:cubicBezTo>
                  <a:lnTo>
                    <a:pt x="172" y="3"/>
                  </a:lnTo>
                  <a:cubicBezTo>
                    <a:pt x="157" y="2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63"/>
            <p:cNvSpPr/>
            <p:nvPr/>
          </p:nvSpPr>
          <p:spPr>
            <a:xfrm>
              <a:off x="6104950" y="2564875"/>
              <a:ext cx="25" cy="2450"/>
            </a:xfrm>
            <a:custGeom>
              <a:avLst/>
              <a:gdLst/>
              <a:ahLst/>
              <a:cxnLst/>
              <a:rect l="l" t="t" r="r" b="b"/>
              <a:pathLst>
                <a:path w="1" h="98" extrusionOk="0">
                  <a:moveTo>
                    <a:pt x="0" y="76"/>
                  </a:moveTo>
                  <a:lnTo>
                    <a:pt x="0" y="9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63"/>
            <p:cNvSpPr/>
            <p:nvPr/>
          </p:nvSpPr>
          <p:spPr>
            <a:xfrm>
              <a:off x="6102800" y="2527950"/>
              <a:ext cx="8450" cy="8850"/>
            </a:xfrm>
            <a:custGeom>
              <a:avLst/>
              <a:gdLst/>
              <a:ahLst/>
              <a:cxnLst/>
              <a:rect l="l" t="t" r="r" b="b"/>
              <a:pathLst>
                <a:path w="338" h="354" extrusionOk="0">
                  <a:moveTo>
                    <a:pt x="1" y="0"/>
                  </a:moveTo>
                  <a:cubicBezTo>
                    <a:pt x="32" y="0"/>
                    <a:pt x="54" y="11"/>
                    <a:pt x="86" y="11"/>
                  </a:cubicBezTo>
                  <a:cubicBezTo>
                    <a:pt x="240" y="59"/>
                    <a:pt x="222" y="192"/>
                    <a:pt x="216" y="312"/>
                  </a:cubicBezTo>
                  <a:lnTo>
                    <a:pt x="216" y="312"/>
                  </a:lnTo>
                  <a:cubicBezTo>
                    <a:pt x="232" y="205"/>
                    <a:pt x="338" y="53"/>
                    <a:pt x="140" y="11"/>
                  </a:cubicBezTo>
                  <a:cubicBezTo>
                    <a:pt x="97" y="11"/>
                    <a:pt x="44" y="0"/>
                    <a:pt x="1" y="0"/>
                  </a:cubicBezTo>
                  <a:close/>
                  <a:moveTo>
                    <a:pt x="216" y="312"/>
                  </a:moveTo>
                  <a:lnTo>
                    <a:pt x="216" y="312"/>
                  </a:lnTo>
                  <a:cubicBezTo>
                    <a:pt x="216" y="315"/>
                    <a:pt x="215" y="318"/>
                    <a:pt x="215" y="321"/>
                  </a:cubicBezTo>
                  <a:lnTo>
                    <a:pt x="215" y="354"/>
                  </a:lnTo>
                  <a:cubicBezTo>
                    <a:pt x="215" y="340"/>
                    <a:pt x="215" y="326"/>
                    <a:pt x="216" y="3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63"/>
            <p:cNvSpPr/>
            <p:nvPr/>
          </p:nvSpPr>
          <p:spPr>
            <a:xfrm>
              <a:off x="6007775" y="2683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63"/>
            <p:cNvSpPr/>
            <p:nvPr/>
          </p:nvSpPr>
          <p:spPr>
            <a:xfrm>
              <a:off x="6007500" y="2682950"/>
              <a:ext cx="300" cy="275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" y="0"/>
                  </a:moveTo>
                  <a:lnTo>
                    <a:pt x="1" y="10"/>
                  </a:lnTo>
                  <a:lnTo>
                    <a:pt x="1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63"/>
            <p:cNvSpPr/>
            <p:nvPr/>
          </p:nvSpPr>
          <p:spPr>
            <a:xfrm>
              <a:off x="6064800" y="2200025"/>
              <a:ext cx="53825" cy="71225"/>
            </a:xfrm>
            <a:custGeom>
              <a:avLst/>
              <a:gdLst/>
              <a:ahLst/>
              <a:cxnLst/>
              <a:rect l="l" t="t" r="r" b="b"/>
              <a:pathLst>
                <a:path w="2153" h="2849" extrusionOk="0">
                  <a:moveTo>
                    <a:pt x="2152" y="1"/>
                  </a:moveTo>
                  <a:lnTo>
                    <a:pt x="2152" y="1"/>
                  </a:lnTo>
                  <a:cubicBezTo>
                    <a:pt x="2035" y="22"/>
                    <a:pt x="1906" y="22"/>
                    <a:pt x="1788" y="65"/>
                  </a:cubicBezTo>
                  <a:cubicBezTo>
                    <a:pt x="686" y="525"/>
                    <a:pt x="268" y="1478"/>
                    <a:pt x="43" y="2549"/>
                  </a:cubicBezTo>
                  <a:cubicBezTo>
                    <a:pt x="0" y="2752"/>
                    <a:pt x="129" y="2773"/>
                    <a:pt x="289" y="2785"/>
                  </a:cubicBezTo>
                  <a:cubicBezTo>
                    <a:pt x="327" y="2787"/>
                    <a:pt x="365" y="2788"/>
                    <a:pt x="404" y="2788"/>
                  </a:cubicBezTo>
                  <a:cubicBezTo>
                    <a:pt x="537" y="2788"/>
                    <a:pt x="673" y="2776"/>
                    <a:pt x="808" y="2776"/>
                  </a:cubicBezTo>
                  <a:cubicBezTo>
                    <a:pt x="955" y="2776"/>
                    <a:pt x="1101" y="2790"/>
                    <a:pt x="1242" y="2849"/>
                  </a:cubicBezTo>
                  <a:cubicBezTo>
                    <a:pt x="1210" y="2678"/>
                    <a:pt x="1060" y="2709"/>
                    <a:pt x="953" y="2699"/>
                  </a:cubicBezTo>
                  <a:cubicBezTo>
                    <a:pt x="882" y="2688"/>
                    <a:pt x="811" y="2685"/>
                    <a:pt x="740" y="2685"/>
                  </a:cubicBezTo>
                  <a:cubicBezTo>
                    <a:pt x="672" y="2685"/>
                    <a:pt x="604" y="2688"/>
                    <a:pt x="536" y="2688"/>
                  </a:cubicBezTo>
                  <a:cubicBezTo>
                    <a:pt x="160" y="2678"/>
                    <a:pt x="118" y="2645"/>
                    <a:pt x="214" y="2271"/>
                  </a:cubicBezTo>
                  <a:cubicBezTo>
                    <a:pt x="353" y="1671"/>
                    <a:pt x="621" y="1136"/>
                    <a:pt x="1050" y="665"/>
                  </a:cubicBezTo>
                  <a:cubicBezTo>
                    <a:pt x="1360" y="332"/>
                    <a:pt x="1799" y="236"/>
                    <a:pt x="21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63"/>
            <p:cNvSpPr/>
            <p:nvPr/>
          </p:nvSpPr>
          <p:spPr>
            <a:xfrm>
              <a:off x="6080050" y="2914250"/>
              <a:ext cx="182575" cy="201500"/>
            </a:xfrm>
            <a:custGeom>
              <a:avLst/>
              <a:gdLst/>
              <a:ahLst/>
              <a:cxnLst/>
              <a:rect l="l" t="t" r="r" b="b"/>
              <a:pathLst>
                <a:path w="7303" h="8060" extrusionOk="0">
                  <a:moveTo>
                    <a:pt x="6569" y="324"/>
                  </a:moveTo>
                  <a:cubicBezTo>
                    <a:pt x="6724" y="324"/>
                    <a:pt x="6780" y="402"/>
                    <a:pt x="6789" y="567"/>
                  </a:cubicBezTo>
                  <a:cubicBezTo>
                    <a:pt x="6886" y="2044"/>
                    <a:pt x="6993" y="3512"/>
                    <a:pt x="7078" y="4989"/>
                  </a:cubicBezTo>
                  <a:cubicBezTo>
                    <a:pt x="7100" y="5268"/>
                    <a:pt x="6993" y="5492"/>
                    <a:pt x="6767" y="5675"/>
                  </a:cubicBezTo>
                  <a:cubicBezTo>
                    <a:pt x="5996" y="6306"/>
                    <a:pt x="5237" y="6960"/>
                    <a:pt x="4476" y="7602"/>
                  </a:cubicBezTo>
                  <a:cubicBezTo>
                    <a:pt x="4286" y="7762"/>
                    <a:pt x="4086" y="7837"/>
                    <a:pt x="3884" y="7837"/>
                  </a:cubicBezTo>
                  <a:cubicBezTo>
                    <a:pt x="3721" y="7837"/>
                    <a:pt x="3557" y="7789"/>
                    <a:pt x="3395" y="7698"/>
                  </a:cubicBezTo>
                  <a:cubicBezTo>
                    <a:pt x="2506" y="7205"/>
                    <a:pt x="1660" y="6660"/>
                    <a:pt x="857" y="6039"/>
                  </a:cubicBezTo>
                  <a:cubicBezTo>
                    <a:pt x="664" y="5899"/>
                    <a:pt x="590" y="5696"/>
                    <a:pt x="547" y="5460"/>
                  </a:cubicBezTo>
                  <a:cubicBezTo>
                    <a:pt x="343" y="4400"/>
                    <a:pt x="354" y="3319"/>
                    <a:pt x="290" y="2420"/>
                  </a:cubicBezTo>
                  <a:cubicBezTo>
                    <a:pt x="290" y="1820"/>
                    <a:pt x="311" y="1380"/>
                    <a:pt x="279" y="942"/>
                  </a:cubicBezTo>
                  <a:cubicBezTo>
                    <a:pt x="268" y="652"/>
                    <a:pt x="407" y="609"/>
                    <a:pt x="632" y="599"/>
                  </a:cubicBezTo>
                  <a:cubicBezTo>
                    <a:pt x="1414" y="588"/>
                    <a:pt x="2185" y="567"/>
                    <a:pt x="2956" y="556"/>
                  </a:cubicBezTo>
                  <a:cubicBezTo>
                    <a:pt x="4133" y="524"/>
                    <a:pt x="5311" y="481"/>
                    <a:pt x="6479" y="331"/>
                  </a:cubicBezTo>
                  <a:cubicBezTo>
                    <a:pt x="6512" y="326"/>
                    <a:pt x="6542" y="324"/>
                    <a:pt x="6569" y="324"/>
                  </a:cubicBezTo>
                  <a:close/>
                  <a:moveTo>
                    <a:pt x="6619" y="0"/>
                  </a:moveTo>
                  <a:cubicBezTo>
                    <a:pt x="6573" y="0"/>
                    <a:pt x="6523" y="4"/>
                    <a:pt x="6468" y="10"/>
                  </a:cubicBezTo>
                  <a:cubicBezTo>
                    <a:pt x="4980" y="160"/>
                    <a:pt x="3491" y="288"/>
                    <a:pt x="1992" y="331"/>
                  </a:cubicBezTo>
                  <a:lnTo>
                    <a:pt x="718" y="331"/>
                  </a:lnTo>
                  <a:cubicBezTo>
                    <a:pt x="76" y="342"/>
                    <a:pt x="0" y="417"/>
                    <a:pt x="22" y="1049"/>
                  </a:cubicBezTo>
                  <a:cubicBezTo>
                    <a:pt x="54" y="2505"/>
                    <a:pt x="247" y="3961"/>
                    <a:pt x="343" y="5418"/>
                  </a:cubicBezTo>
                  <a:cubicBezTo>
                    <a:pt x="375" y="5792"/>
                    <a:pt x="514" y="6092"/>
                    <a:pt x="857" y="6274"/>
                  </a:cubicBezTo>
                  <a:cubicBezTo>
                    <a:pt x="1039" y="6370"/>
                    <a:pt x="1189" y="6510"/>
                    <a:pt x="1349" y="6617"/>
                  </a:cubicBezTo>
                  <a:cubicBezTo>
                    <a:pt x="2046" y="7131"/>
                    <a:pt x="2720" y="7655"/>
                    <a:pt x="3545" y="7976"/>
                  </a:cubicBezTo>
                  <a:cubicBezTo>
                    <a:pt x="3678" y="8030"/>
                    <a:pt x="3803" y="8059"/>
                    <a:pt x="3922" y="8059"/>
                  </a:cubicBezTo>
                  <a:cubicBezTo>
                    <a:pt x="4090" y="8059"/>
                    <a:pt x="4249" y="8001"/>
                    <a:pt x="4412" y="7869"/>
                  </a:cubicBezTo>
                  <a:cubicBezTo>
                    <a:pt x="5215" y="7195"/>
                    <a:pt x="6029" y="6542"/>
                    <a:pt x="6843" y="5867"/>
                  </a:cubicBezTo>
                  <a:cubicBezTo>
                    <a:pt x="7153" y="5610"/>
                    <a:pt x="7303" y="5278"/>
                    <a:pt x="7281" y="4882"/>
                  </a:cubicBezTo>
                  <a:cubicBezTo>
                    <a:pt x="7239" y="4090"/>
                    <a:pt x="7196" y="3308"/>
                    <a:pt x="7143" y="2515"/>
                  </a:cubicBezTo>
                  <a:cubicBezTo>
                    <a:pt x="7100" y="1820"/>
                    <a:pt x="7046" y="1123"/>
                    <a:pt x="7003" y="428"/>
                  </a:cubicBezTo>
                  <a:cubicBezTo>
                    <a:pt x="6985" y="116"/>
                    <a:pt x="6888" y="0"/>
                    <a:pt x="6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63"/>
            <p:cNvSpPr/>
            <p:nvPr/>
          </p:nvSpPr>
          <p:spPr>
            <a:xfrm>
              <a:off x="5945650" y="2876750"/>
              <a:ext cx="35650" cy="225675"/>
            </a:xfrm>
            <a:custGeom>
              <a:avLst/>
              <a:gdLst/>
              <a:ahLst/>
              <a:cxnLst/>
              <a:rect l="l" t="t" r="r" b="b"/>
              <a:pathLst>
                <a:path w="1426" h="9027" extrusionOk="0">
                  <a:moveTo>
                    <a:pt x="76" y="1"/>
                  </a:moveTo>
                  <a:lnTo>
                    <a:pt x="76" y="1"/>
                  </a:lnTo>
                  <a:cubicBezTo>
                    <a:pt x="65" y="461"/>
                    <a:pt x="1" y="825"/>
                    <a:pt x="108" y="1178"/>
                  </a:cubicBezTo>
                  <a:cubicBezTo>
                    <a:pt x="205" y="1510"/>
                    <a:pt x="579" y="1542"/>
                    <a:pt x="793" y="1767"/>
                  </a:cubicBezTo>
                  <a:cubicBezTo>
                    <a:pt x="665" y="1757"/>
                    <a:pt x="548" y="1724"/>
                    <a:pt x="440" y="1671"/>
                  </a:cubicBezTo>
                  <a:cubicBezTo>
                    <a:pt x="366" y="1625"/>
                    <a:pt x="310" y="1599"/>
                    <a:pt x="265" y="1599"/>
                  </a:cubicBezTo>
                  <a:cubicBezTo>
                    <a:pt x="193" y="1599"/>
                    <a:pt x="152" y="1667"/>
                    <a:pt x="119" y="1831"/>
                  </a:cubicBezTo>
                  <a:cubicBezTo>
                    <a:pt x="22" y="2345"/>
                    <a:pt x="22" y="2666"/>
                    <a:pt x="612" y="2731"/>
                  </a:cubicBezTo>
                  <a:cubicBezTo>
                    <a:pt x="643" y="2731"/>
                    <a:pt x="665" y="2773"/>
                    <a:pt x="686" y="2806"/>
                  </a:cubicBezTo>
                  <a:cubicBezTo>
                    <a:pt x="660" y="2817"/>
                    <a:pt x="633" y="2822"/>
                    <a:pt x="604" y="2822"/>
                  </a:cubicBezTo>
                  <a:cubicBezTo>
                    <a:pt x="496" y="2822"/>
                    <a:pt x="373" y="2758"/>
                    <a:pt x="271" y="2758"/>
                  </a:cubicBezTo>
                  <a:cubicBezTo>
                    <a:pt x="198" y="2758"/>
                    <a:pt x="136" y="2790"/>
                    <a:pt x="98" y="2902"/>
                  </a:cubicBezTo>
                  <a:cubicBezTo>
                    <a:pt x="22" y="3106"/>
                    <a:pt x="12" y="3352"/>
                    <a:pt x="98" y="3566"/>
                  </a:cubicBezTo>
                  <a:cubicBezTo>
                    <a:pt x="194" y="3791"/>
                    <a:pt x="462" y="3812"/>
                    <a:pt x="729" y="3994"/>
                  </a:cubicBezTo>
                  <a:cubicBezTo>
                    <a:pt x="651" y="3979"/>
                    <a:pt x="584" y="3971"/>
                    <a:pt x="527" y="3971"/>
                  </a:cubicBezTo>
                  <a:cubicBezTo>
                    <a:pt x="345" y="3971"/>
                    <a:pt x="272" y="4055"/>
                    <a:pt x="279" y="4251"/>
                  </a:cubicBezTo>
                  <a:cubicBezTo>
                    <a:pt x="291" y="4529"/>
                    <a:pt x="215" y="4808"/>
                    <a:pt x="237" y="5076"/>
                  </a:cubicBezTo>
                  <a:cubicBezTo>
                    <a:pt x="312" y="6040"/>
                    <a:pt x="258" y="6992"/>
                    <a:pt x="141" y="7946"/>
                  </a:cubicBezTo>
                  <a:cubicBezTo>
                    <a:pt x="98" y="8277"/>
                    <a:pt x="98" y="8609"/>
                    <a:pt x="183" y="9027"/>
                  </a:cubicBezTo>
                  <a:cubicBezTo>
                    <a:pt x="258" y="8417"/>
                    <a:pt x="312" y="7892"/>
                    <a:pt x="398" y="7378"/>
                  </a:cubicBezTo>
                  <a:cubicBezTo>
                    <a:pt x="729" y="5193"/>
                    <a:pt x="1093" y="3020"/>
                    <a:pt x="1372" y="825"/>
                  </a:cubicBezTo>
                  <a:cubicBezTo>
                    <a:pt x="1426" y="418"/>
                    <a:pt x="1254" y="386"/>
                    <a:pt x="976" y="353"/>
                  </a:cubicBezTo>
                  <a:cubicBezTo>
                    <a:pt x="676" y="322"/>
                    <a:pt x="365" y="343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63"/>
            <p:cNvSpPr/>
            <p:nvPr/>
          </p:nvSpPr>
          <p:spPr>
            <a:xfrm>
              <a:off x="5977525" y="2682950"/>
              <a:ext cx="25" cy="275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0"/>
                  </a:moveTo>
                  <a:lnTo>
                    <a:pt x="1" y="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63"/>
            <p:cNvSpPr/>
            <p:nvPr/>
          </p:nvSpPr>
          <p:spPr>
            <a:xfrm>
              <a:off x="5977525" y="2683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63"/>
            <p:cNvSpPr/>
            <p:nvPr/>
          </p:nvSpPr>
          <p:spPr>
            <a:xfrm>
              <a:off x="6276275" y="2829475"/>
              <a:ext cx="64000" cy="135975"/>
            </a:xfrm>
            <a:custGeom>
              <a:avLst/>
              <a:gdLst/>
              <a:ahLst/>
              <a:cxnLst/>
              <a:rect l="l" t="t" r="r" b="b"/>
              <a:pathLst>
                <a:path w="2560" h="5439" extrusionOk="0">
                  <a:moveTo>
                    <a:pt x="2024" y="3165"/>
                  </a:moveTo>
                  <a:cubicBezTo>
                    <a:pt x="2099" y="3165"/>
                    <a:pt x="2131" y="3230"/>
                    <a:pt x="2120" y="3284"/>
                  </a:cubicBezTo>
                  <a:cubicBezTo>
                    <a:pt x="2120" y="3358"/>
                    <a:pt x="2099" y="3433"/>
                    <a:pt x="2002" y="3444"/>
                  </a:cubicBezTo>
                  <a:cubicBezTo>
                    <a:pt x="1938" y="3433"/>
                    <a:pt x="1895" y="3379"/>
                    <a:pt x="1895" y="3315"/>
                  </a:cubicBezTo>
                  <a:cubicBezTo>
                    <a:pt x="1895" y="3241"/>
                    <a:pt x="1938" y="3176"/>
                    <a:pt x="2024" y="3165"/>
                  </a:cubicBezTo>
                  <a:close/>
                  <a:moveTo>
                    <a:pt x="511" y="0"/>
                  </a:moveTo>
                  <a:cubicBezTo>
                    <a:pt x="376" y="0"/>
                    <a:pt x="331" y="106"/>
                    <a:pt x="193" y="403"/>
                  </a:cubicBezTo>
                  <a:cubicBezTo>
                    <a:pt x="53" y="692"/>
                    <a:pt x="0" y="885"/>
                    <a:pt x="396" y="992"/>
                  </a:cubicBezTo>
                  <a:cubicBezTo>
                    <a:pt x="589" y="1045"/>
                    <a:pt x="728" y="1217"/>
                    <a:pt x="824" y="1399"/>
                  </a:cubicBezTo>
                  <a:cubicBezTo>
                    <a:pt x="1028" y="1752"/>
                    <a:pt x="1200" y="2127"/>
                    <a:pt x="1274" y="2534"/>
                  </a:cubicBezTo>
                  <a:cubicBezTo>
                    <a:pt x="1445" y="3369"/>
                    <a:pt x="1585" y="4204"/>
                    <a:pt x="1660" y="5050"/>
                  </a:cubicBezTo>
                  <a:cubicBezTo>
                    <a:pt x="1683" y="5284"/>
                    <a:pt x="1729" y="5439"/>
                    <a:pt x="1890" y="5439"/>
                  </a:cubicBezTo>
                  <a:cubicBezTo>
                    <a:pt x="1949" y="5439"/>
                    <a:pt x="2025" y="5417"/>
                    <a:pt x="2120" y="5371"/>
                  </a:cubicBezTo>
                  <a:cubicBezTo>
                    <a:pt x="2195" y="5339"/>
                    <a:pt x="2281" y="5328"/>
                    <a:pt x="2366" y="5307"/>
                  </a:cubicBezTo>
                  <a:cubicBezTo>
                    <a:pt x="2495" y="5275"/>
                    <a:pt x="2559" y="5200"/>
                    <a:pt x="2549" y="5147"/>
                  </a:cubicBezTo>
                  <a:cubicBezTo>
                    <a:pt x="2527" y="5007"/>
                    <a:pt x="2516" y="4943"/>
                    <a:pt x="2506" y="4879"/>
                  </a:cubicBezTo>
                  <a:cubicBezTo>
                    <a:pt x="2335" y="3562"/>
                    <a:pt x="2013" y="2287"/>
                    <a:pt x="1702" y="1002"/>
                  </a:cubicBezTo>
                  <a:cubicBezTo>
                    <a:pt x="1585" y="542"/>
                    <a:pt x="1371" y="253"/>
                    <a:pt x="910" y="103"/>
                  </a:cubicBezTo>
                  <a:cubicBezTo>
                    <a:pt x="713" y="41"/>
                    <a:pt x="594" y="0"/>
                    <a:pt x="5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63"/>
            <p:cNvSpPr/>
            <p:nvPr/>
          </p:nvSpPr>
          <p:spPr>
            <a:xfrm>
              <a:off x="6148325" y="2401325"/>
              <a:ext cx="275" cy="25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0" y="1"/>
                  </a:moveTo>
                  <a:lnTo>
                    <a:pt x="1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63"/>
            <p:cNvSpPr/>
            <p:nvPr/>
          </p:nvSpPr>
          <p:spPr>
            <a:xfrm>
              <a:off x="6070150" y="2753625"/>
              <a:ext cx="12875" cy="13125"/>
            </a:xfrm>
            <a:custGeom>
              <a:avLst/>
              <a:gdLst/>
              <a:ahLst/>
              <a:cxnLst/>
              <a:rect l="l" t="t" r="r" b="b"/>
              <a:pathLst>
                <a:path w="515" h="525" extrusionOk="0">
                  <a:moveTo>
                    <a:pt x="514" y="0"/>
                  </a:moveTo>
                  <a:lnTo>
                    <a:pt x="514" y="0"/>
                  </a:lnTo>
                  <a:cubicBezTo>
                    <a:pt x="375" y="64"/>
                    <a:pt x="108" y="171"/>
                    <a:pt x="0" y="524"/>
                  </a:cubicBezTo>
                  <a:cubicBezTo>
                    <a:pt x="139" y="450"/>
                    <a:pt x="460" y="139"/>
                    <a:pt x="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63"/>
            <p:cNvSpPr/>
            <p:nvPr/>
          </p:nvSpPr>
          <p:spPr>
            <a:xfrm>
              <a:off x="5939525" y="2825200"/>
              <a:ext cx="47675" cy="58175"/>
            </a:xfrm>
            <a:custGeom>
              <a:avLst/>
              <a:gdLst/>
              <a:ahLst/>
              <a:cxnLst/>
              <a:rect l="l" t="t" r="r" b="b"/>
              <a:pathLst>
                <a:path w="1907" h="2327" extrusionOk="0">
                  <a:moveTo>
                    <a:pt x="294" y="0"/>
                  </a:moveTo>
                  <a:cubicBezTo>
                    <a:pt x="205" y="0"/>
                    <a:pt x="171" y="85"/>
                    <a:pt x="171" y="210"/>
                  </a:cubicBezTo>
                  <a:cubicBezTo>
                    <a:pt x="160" y="671"/>
                    <a:pt x="96" y="1131"/>
                    <a:pt x="22" y="1580"/>
                  </a:cubicBezTo>
                  <a:cubicBezTo>
                    <a:pt x="10" y="1666"/>
                    <a:pt x="0" y="1752"/>
                    <a:pt x="107" y="1816"/>
                  </a:cubicBezTo>
                  <a:cubicBezTo>
                    <a:pt x="536" y="2041"/>
                    <a:pt x="953" y="2277"/>
                    <a:pt x="1456" y="2320"/>
                  </a:cubicBezTo>
                  <a:cubicBezTo>
                    <a:pt x="1489" y="2324"/>
                    <a:pt x="1519" y="2326"/>
                    <a:pt x="1546" y="2326"/>
                  </a:cubicBezTo>
                  <a:cubicBezTo>
                    <a:pt x="1653" y="2326"/>
                    <a:pt x="1718" y="2287"/>
                    <a:pt x="1735" y="2158"/>
                  </a:cubicBezTo>
                  <a:cubicBezTo>
                    <a:pt x="1799" y="1763"/>
                    <a:pt x="1852" y="1356"/>
                    <a:pt x="1895" y="981"/>
                  </a:cubicBezTo>
                  <a:cubicBezTo>
                    <a:pt x="1906" y="456"/>
                    <a:pt x="1863" y="392"/>
                    <a:pt x="1392" y="295"/>
                  </a:cubicBezTo>
                  <a:cubicBezTo>
                    <a:pt x="1060" y="242"/>
                    <a:pt x="728" y="188"/>
                    <a:pt x="417" y="38"/>
                  </a:cubicBezTo>
                  <a:cubicBezTo>
                    <a:pt x="368" y="12"/>
                    <a:pt x="327" y="0"/>
                    <a:pt x="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63"/>
            <p:cNvSpPr/>
            <p:nvPr/>
          </p:nvSpPr>
          <p:spPr>
            <a:xfrm>
              <a:off x="5903375" y="2538400"/>
              <a:ext cx="5650" cy="14725"/>
            </a:xfrm>
            <a:custGeom>
              <a:avLst/>
              <a:gdLst/>
              <a:ahLst/>
              <a:cxnLst/>
              <a:rect l="l" t="t" r="r" b="b"/>
              <a:pathLst>
                <a:path w="226" h="589" extrusionOk="0">
                  <a:moveTo>
                    <a:pt x="107" y="0"/>
                  </a:moveTo>
                  <a:cubicBezTo>
                    <a:pt x="97" y="203"/>
                    <a:pt x="0" y="386"/>
                    <a:pt x="33" y="589"/>
                  </a:cubicBezTo>
                  <a:cubicBezTo>
                    <a:pt x="150" y="407"/>
                    <a:pt x="225" y="214"/>
                    <a:pt x="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63"/>
            <p:cNvSpPr/>
            <p:nvPr/>
          </p:nvSpPr>
          <p:spPr>
            <a:xfrm>
              <a:off x="5951825" y="2705975"/>
              <a:ext cx="8325" cy="6050"/>
            </a:xfrm>
            <a:custGeom>
              <a:avLst/>
              <a:gdLst/>
              <a:ahLst/>
              <a:cxnLst/>
              <a:rect l="l" t="t" r="r" b="b"/>
              <a:pathLst>
                <a:path w="333" h="242" extrusionOk="0">
                  <a:moveTo>
                    <a:pt x="11" y="0"/>
                  </a:moveTo>
                  <a:cubicBezTo>
                    <a:pt x="11" y="10"/>
                    <a:pt x="1" y="10"/>
                    <a:pt x="1" y="21"/>
                  </a:cubicBezTo>
                  <a:cubicBezTo>
                    <a:pt x="32" y="154"/>
                    <a:pt x="91" y="241"/>
                    <a:pt x="196" y="241"/>
                  </a:cubicBezTo>
                  <a:cubicBezTo>
                    <a:pt x="235" y="241"/>
                    <a:pt x="280" y="229"/>
                    <a:pt x="332" y="203"/>
                  </a:cubicBezTo>
                  <a:cubicBezTo>
                    <a:pt x="215" y="182"/>
                    <a:pt x="86" y="171"/>
                    <a:pt x="54" y="10"/>
                  </a:cubicBezTo>
                  <a:cubicBezTo>
                    <a:pt x="44" y="10"/>
                    <a:pt x="22" y="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63"/>
            <p:cNvSpPr/>
            <p:nvPr/>
          </p:nvSpPr>
          <p:spPr>
            <a:xfrm>
              <a:off x="5963325" y="2519375"/>
              <a:ext cx="6450" cy="5975"/>
            </a:xfrm>
            <a:custGeom>
              <a:avLst/>
              <a:gdLst/>
              <a:ahLst/>
              <a:cxnLst/>
              <a:rect l="l" t="t" r="r" b="b"/>
              <a:pathLst>
                <a:path w="258" h="239" extrusionOk="0">
                  <a:moveTo>
                    <a:pt x="1" y="0"/>
                  </a:moveTo>
                  <a:lnTo>
                    <a:pt x="1" y="22"/>
                  </a:lnTo>
                  <a:cubicBezTo>
                    <a:pt x="30" y="148"/>
                    <a:pt x="77" y="239"/>
                    <a:pt x="212" y="239"/>
                  </a:cubicBezTo>
                  <a:cubicBezTo>
                    <a:pt x="227" y="239"/>
                    <a:pt x="242" y="238"/>
                    <a:pt x="258" y="236"/>
                  </a:cubicBezTo>
                  <a:cubicBezTo>
                    <a:pt x="162" y="172"/>
                    <a:pt x="76" y="107"/>
                    <a:pt x="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63"/>
            <p:cNvSpPr/>
            <p:nvPr/>
          </p:nvSpPr>
          <p:spPr>
            <a:xfrm>
              <a:off x="6020350" y="2402325"/>
              <a:ext cx="122350" cy="38750"/>
            </a:xfrm>
            <a:custGeom>
              <a:avLst/>
              <a:gdLst/>
              <a:ahLst/>
              <a:cxnLst/>
              <a:rect l="l" t="t" r="r" b="b"/>
              <a:pathLst>
                <a:path w="4894" h="1550" extrusionOk="0">
                  <a:moveTo>
                    <a:pt x="80" y="0"/>
                  </a:moveTo>
                  <a:cubicBezTo>
                    <a:pt x="35" y="0"/>
                    <a:pt x="1" y="45"/>
                    <a:pt x="1" y="185"/>
                  </a:cubicBezTo>
                  <a:cubicBezTo>
                    <a:pt x="24" y="153"/>
                    <a:pt x="30" y="80"/>
                    <a:pt x="63" y="80"/>
                  </a:cubicBezTo>
                  <a:cubicBezTo>
                    <a:pt x="74" y="80"/>
                    <a:pt x="89" y="89"/>
                    <a:pt x="108" y="111"/>
                  </a:cubicBezTo>
                  <a:cubicBezTo>
                    <a:pt x="461" y="475"/>
                    <a:pt x="932" y="667"/>
                    <a:pt x="1317" y="999"/>
                  </a:cubicBezTo>
                  <a:cubicBezTo>
                    <a:pt x="1759" y="1376"/>
                    <a:pt x="2331" y="1550"/>
                    <a:pt x="2904" y="1550"/>
                  </a:cubicBezTo>
                  <a:cubicBezTo>
                    <a:pt x="3665" y="1550"/>
                    <a:pt x="4429" y="1243"/>
                    <a:pt x="4894" y="699"/>
                  </a:cubicBezTo>
                  <a:lnTo>
                    <a:pt x="4894" y="699"/>
                  </a:lnTo>
                  <a:cubicBezTo>
                    <a:pt x="4508" y="924"/>
                    <a:pt x="4166" y="1235"/>
                    <a:pt x="3716" y="1342"/>
                  </a:cubicBezTo>
                  <a:cubicBezTo>
                    <a:pt x="3436" y="1406"/>
                    <a:pt x="3160" y="1443"/>
                    <a:pt x="2892" y="1443"/>
                  </a:cubicBezTo>
                  <a:cubicBezTo>
                    <a:pt x="2311" y="1443"/>
                    <a:pt x="1763" y="1271"/>
                    <a:pt x="1264" y="839"/>
                  </a:cubicBezTo>
                  <a:cubicBezTo>
                    <a:pt x="953" y="571"/>
                    <a:pt x="579" y="389"/>
                    <a:pt x="258" y="121"/>
                  </a:cubicBezTo>
                  <a:cubicBezTo>
                    <a:pt x="221" y="84"/>
                    <a:pt x="141" y="0"/>
                    <a:pt x="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63"/>
            <p:cNvSpPr/>
            <p:nvPr/>
          </p:nvSpPr>
          <p:spPr>
            <a:xfrm>
              <a:off x="5896950" y="2452400"/>
              <a:ext cx="74425" cy="99400"/>
            </a:xfrm>
            <a:custGeom>
              <a:avLst/>
              <a:gdLst/>
              <a:ahLst/>
              <a:cxnLst/>
              <a:rect l="l" t="t" r="r" b="b"/>
              <a:pathLst>
                <a:path w="2977" h="3976" extrusionOk="0">
                  <a:moveTo>
                    <a:pt x="595" y="1"/>
                  </a:moveTo>
                  <a:cubicBezTo>
                    <a:pt x="576" y="1"/>
                    <a:pt x="556" y="8"/>
                    <a:pt x="536" y="24"/>
                  </a:cubicBezTo>
                  <a:cubicBezTo>
                    <a:pt x="397" y="121"/>
                    <a:pt x="321" y="313"/>
                    <a:pt x="236" y="485"/>
                  </a:cubicBezTo>
                  <a:cubicBezTo>
                    <a:pt x="161" y="613"/>
                    <a:pt x="268" y="678"/>
                    <a:pt x="364" y="752"/>
                  </a:cubicBezTo>
                  <a:cubicBezTo>
                    <a:pt x="568" y="892"/>
                    <a:pt x="825" y="923"/>
                    <a:pt x="996" y="1116"/>
                  </a:cubicBezTo>
                  <a:cubicBezTo>
                    <a:pt x="825" y="1084"/>
                    <a:pt x="675" y="1020"/>
                    <a:pt x="514" y="956"/>
                  </a:cubicBezTo>
                  <a:cubicBezTo>
                    <a:pt x="465" y="942"/>
                    <a:pt x="416" y="905"/>
                    <a:pt x="361" y="905"/>
                  </a:cubicBezTo>
                  <a:cubicBezTo>
                    <a:pt x="332" y="905"/>
                    <a:pt x="301" y="915"/>
                    <a:pt x="268" y="945"/>
                  </a:cubicBezTo>
                  <a:cubicBezTo>
                    <a:pt x="0" y="1180"/>
                    <a:pt x="64" y="1694"/>
                    <a:pt x="386" y="1866"/>
                  </a:cubicBezTo>
                  <a:cubicBezTo>
                    <a:pt x="728" y="2070"/>
                    <a:pt x="1125" y="2165"/>
                    <a:pt x="1414" y="2455"/>
                  </a:cubicBezTo>
                  <a:cubicBezTo>
                    <a:pt x="1596" y="2669"/>
                    <a:pt x="1692" y="2948"/>
                    <a:pt x="1906" y="3151"/>
                  </a:cubicBezTo>
                  <a:cubicBezTo>
                    <a:pt x="2077" y="3312"/>
                    <a:pt x="2239" y="3472"/>
                    <a:pt x="2506" y="3483"/>
                  </a:cubicBezTo>
                  <a:cubicBezTo>
                    <a:pt x="2902" y="3515"/>
                    <a:pt x="2902" y="3526"/>
                    <a:pt x="2860" y="3975"/>
                  </a:cubicBezTo>
                  <a:cubicBezTo>
                    <a:pt x="2977" y="3665"/>
                    <a:pt x="2977" y="3429"/>
                    <a:pt x="2560" y="3365"/>
                  </a:cubicBezTo>
                  <a:cubicBezTo>
                    <a:pt x="2227" y="3322"/>
                    <a:pt x="2046" y="3065"/>
                    <a:pt x="1917" y="2786"/>
                  </a:cubicBezTo>
                  <a:cubicBezTo>
                    <a:pt x="1725" y="2326"/>
                    <a:pt x="1542" y="1866"/>
                    <a:pt x="1349" y="1406"/>
                  </a:cubicBezTo>
                  <a:cubicBezTo>
                    <a:pt x="1178" y="999"/>
                    <a:pt x="1071" y="570"/>
                    <a:pt x="814" y="206"/>
                  </a:cubicBezTo>
                  <a:cubicBezTo>
                    <a:pt x="754" y="128"/>
                    <a:pt x="679" y="1"/>
                    <a:pt x="5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63"/>
            <p:cNvSpPr/>
            <p:nvPr/>
          </p:nvSpPr>
          <p:spPr>
            <a:xfrm>
              <a:off x="5932275" y="2513750"/>
              <a:ext cx="37250" cy="38050"/>
            </a:xfrm>
            <a:custGeom>
              <a:avLst/>
              <a:gdLst/>
              <a:ahLst/>
              <a:cxnLst/>
              <a:rect l="l" t="t" r="r" b="b"/>
              <a:pathLst>
                <a:path w="1490" h="1522" extrusionOk="0">
                  <a:moveTo>
                    <a:pt x="1" y="1"/>
                  </a:moveTo>
                  <a:lnTo>
                    <a:pt x="1" y="1"/>
                  </a:lnTo>
                  <a:cubicBezTo>
                    <a:pt x="85" y="506"/>
                    <a:pt x="604" y="1125"/>
                    <a:pt x="1008" y="1125"/>
                  </a:cubicBezTo>
                  <a:cubicBezTo>
                    <a:pt x="1015" y="1125"/>
                    <a:pt x="1022" y="1125"/>
                    <a:pt x="1029" y="1125"/>
                  </a:cubicBezTo>
                  <a:cubicBezTo>
                    <a:pt x="1058" y="1123"/>
                    <a:pt x="1086" y="1122"/>
                    <a:pt x="1113" y="1122"/>
                  </a:cubicBezTo>
                  <a:cubicBezTo>
                    <a:pt x="1386" y="1122"/>
                    <a:pt x="1474" y="1226"/>
                    <a:pt x="1447" y="1512"/>
                  </a:cubicBezTo>
                  <a:lnTo>
                    <a:pt x="1447" y="1512"/>
                  </a:lnTo>
                  <a:cubicBezTo>
                    <a:pt x="1489" y="1072"/>
                    <a:pt x="1487" y="1060"/>
                    <a:pt x="1093" y="1029"/>
                  </a:cubicBezTo>
                  <a:cubicBezTo>
                    <a:pt x="826" y="1018"/>
                    <a:pt x="664" y="858"/>
                    <a:pt x="493" y="697"/>
                  </a:cubicBezTo>
                  <a:cubicBezTo>
                    <a:pt x="279" y="494"/>
                    <a:pt x="183" y="215"/>
                    <a:pt x="1" y="1"/>
                  </a:cubicBezTo>
                  <a:close/>
                  <a:moveTo>
                    <a:pt x="1447" y="1512"/>
                  </a:moveTo>
                  <a:cubicBezTo>
                    <a:pt x="1447" y="1515"/>
                    <a:pt x="1447" y="1518"/>
                    <a:pt x="1447" y="1521"/>
                  </a:cubicBezTo>
                  <a:cubicBezTo>
                    <a:pt x="1447" y="1518"/>
                    <a:pt x="1447" y="1515"/>
                    <a:pt x="1447" y="15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63"/>
            <p:cNvSpPr/>
            <p:nvPr/>
          </p:nvSpPr>
          <p:spPr>
            <a:xfrm>
              <a:off x="5987175" y="3045125"/>
              <a:ext cx="30000" cy="130125"/>
            </a:xfrm>
            <a:custGeom>
              <a:avLst/>
              <a:gdLst/>
              <a:ahLst/>
              <a:cxnLst/>
              <a:rect l="l" t="t" r="r" b="b"/>
              <a:pathLst>
                <a:path w="1200" h="5205" extrusionOk="0">
                  <a:moveTo>
                    <a:pt x="236" y="0"/>
                  </a:moveTo>
                  <a:cubicBezTo>
                    <a:pt x="160" y="514"/>
                    <a:pt x="75" y="1018"/>
                    <a:pt x="0" y="1532"/>
                  </a:cubicBezTo>
                  <a:cubicBezTo>
                    <a:pt x="236" y="1596"/>
                    <a:pt x="225" y="1799"/>
                    <a:pt x="236" y="1982"/>
                  </a:cubicBezTo>
                  <a:cubicBezTo>
                    <a:pt x="267" y="2784"/>
                    <a:pt x="439" y="3566"/>
                    <a:pt x="631" y="4337"/>
                  </a:cubicBezTo>
                  <a:cubicBezTo>
                    <a:pt x="707" y="4626"/>
                    <a:pt x="760" y="4915"/>
                    <a:pt x="814" y="5204"/>
                  </a:cubicBezTo>
                  <a:cubicBezTo>
                    <a:pt x="1199" y="3416"/>
                    <a:pt x="557" y="1735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63"/>
            <p:cNvSpPr/>
            <p:nvPr/>
          </p:nvSpPr>
          <p:spPr>
            <a:xfrm>
              <a:off x="5987175" y="3083400"/>
              <a:ext cx="20350" cy="91850"/>
            </a:xfrm>
            <a:custGeom>
              <a:avLst/>
              <a:gdLst/>
              <a:ahLst/>
              <a:cxnLst/>
              <a:rect l="l" t="t" r="r" b="b"/>
              <a:pathLst>
                <a:path w="814" h="3674" extrusionOk="0">
                  <a:moveTo>
                    <a:pt x="0" y="1"/>
                  </a:moveTo>
                  <a:lnTo>
                    <a:pt x="0" y="1"/>
                  </a:lnTo>
                  <a:cubicBezTo>
                    <a:pt x="257" y="397"/>
                    <a:pt x="96" y="868"/>
                    <a:pt x="203" y="1307"/>
                  </a:cubicBezTo>
                  <a:cubicBezTo>
                    <a:pt x="386" y="2100"/>
                    <a:pt x="471" y="2924"/>
                    <a:pt x="814" y="3673"/>
                  </a:cubicBezTo>
                  <a:cubicBezTo>
                    <a:pt x="760" y="3384"/>
                    <a:pt x="707" y="3095"/>
                    <a:pt x="631" y="2806"/>
                  </a:cubicBezTo>
                  <a:cubicBezTo>
                    <a:pt x="439" y="2035"/>
                    <a:pt x="267" y="1253"/>
                    <a:pt x="236" y="451"/>
                  </a:cubicBezTo>
                  <a:cubicBezTo>
                    <a:pt x="225" y="268"/>
                    <a:pt x="236" y="6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63"/>
            <p:cNvSpPr/>
            <p:nvPr/>
          </p:nvSpPr>
          <p:spPr>
            <a:xfrm>
              <a:off x="5884375" y="2629950"/>
              <a:ext cx="9375" cy="17675"/>
            </a:xfrm>
            <a:custGeom>
              <a:avLst/>
              <a:gdLst/>
              <a:ahLst/>
              <a:cxnLst/>
              <a:rect l="l" t="t" r="r" b="b"/>
              <a:pathLst>
                <a:path w="375" h="707" extrusionOk="0">
                  <a:moveTo>
                    <a:pt x="182" y="0"/>
                  </a:moveTo>
                  <a:lnTo>
                    <a:pt x="182" y="0"/>
                  </a:lnTo>
                  <a:cubicBezTo>
                    <a:pt x="289" y="236"/>
                    <a:pt x="0" y="471"/>
                    <a:pt x="203" y="707"/>
                  </a:cubicBezTo>
                  <a:cubicBezTo>
                    <a:pt x="225" y="471"/>
                    <a:pt x="375" y="236"/>
                    <a:pt x="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63"/>
            <p:cNvSpPr/>
            <p:nvPr/>
          </p:nvSpPr>
          <p:spPr>
            <a:xfrm>
              <a:off x="5883825" y="2654300"/>
              <a:ext cx="5100" cy="11800"/>
            </a:xfrm>
            <a:custGeom>
              <a:avLst/>
              <a:gdLst/>
              <a:ahLst/>
              <a:cxnLst/>
              <a:rect l="l" t="t" r="r" b="b"/>
              <a:pathLst>
                <a:path w="204" h="472" extrusionOk="0">
                  <a:moveTo>
                    <a:pt x="44" y="0"/>
                  </a:moveTo>
                  <a:cubicBezTo>
                    <a:pt x="97" y="161"/>
                    <a:pt x="1" y="332"/>
                    <a:pt x="140" y="471"/>
                  </a:cubicBezTo>
                  <a:cubicBezTo>
                    <a:pt x="161" y="311"/>
                    <a:pt x="204" y="140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63"/>
            <p:cNvSpPr/>
            <p:nvPr/>
          </p:nvSpPr>
          <p:spPr>
            <a:xfrm>
              <a:off x="6064800" y="2714650"/>
              <a:ext cx="121025" cy="25075"/>
            </a:xfrm>
            <a:custGeom>
              <a:avLst/>
              <a:gdLst/>
              <a:ahLst/>
              <a:cxnLst/>
              <a:rect l="l" t="t" r="r" b="b"/>
              <a:pathLst>
                <a:path w="4841" h="1003" extrusionOk="0">
                  <a:moveTo>
                    <a:pt x="4751" y="1"/>
                  </a:moveTo>
                  <a:cubicBezTo>
                    <a:pt x="4702" y="1"/>
                    <a:pt x="4649" y="51"/>
                    <a:pt x="4605" y="70"/>
                  </a:cubicBezTo>
                  <a:cubicBezTo>
                    <a:pt x="4348" y="188"/>
                    <a:pt x="4091" y="317"/>
                    <a:pt x="3812" y="391"/>
                  </a:cubicBezTo>
                  <a:cubicBezTo>
                    <a:pt x="3253" y="524"/>
                    <a:pt x="2691" y="588"/>
                    <a:pt x="2129" y="588"/>
                  </a:cubicBezTo>
                  <a:cubicBezTo>
                    <a:pt x="1604" y="588"/>
                    <a:pt x="1079" y="532"/>
                    <a:pt x="557" y="424"/>
                  </a:cubicBezTo>
                  <a:cubicBezTo>
                    <a:pt x="479" y="407"/>
                    <a:pt x="392" y="373"/>
                    <a:pt x="311" y="373"/>
                  </a:cubicBezTo>
                  <a:cubicBezTo>
                    <a:pt x="237" y="373"/>
                    <a:pt x="169" y="401"/>
                    <a:pt x="118" y="499"/>
                  </a:cubicBezTo>
                  <a:cubicBezTo>
                    <a:pt x="22" y="670"/>
                    <a:pt x="0" y="852"/>
                    <a:pt x="172" y="1002"/>
                  </a:cubicBezTo>
                  <a:cubicBezTo>
                    <a:pt x="209" y="868"/>
                    <a:pt x="278" y="833"/>
                    <a:pt x="356" y="833"/>
                  </a:cubicBezTo>
                  <a:cubicBezTo>
                    <a:pt x="434" y="833"/>
                    <a:pt x="519" y="868"/>
                    <a:pt x="589" y="874"/>
                  </a:cubicBezTo>
                  <a:cubicBezTo>
                    <a:pt x="1011" y="925"/>
                    <a:pt x="1428" y="957"/>
                    <a:pt x="1844" y="957"/>
                  </a:cubicBezTo>
                  <a:cubicBezTo>
                    <a:pt x="2293" y="957"/>
                    <a:pt x="2740" y="920"/>
                    <a:pt x="3191" y="831"/>
                  </a:cubicBezTo>
                  <a:cubicBezTo>
                    <a:pt x="3641" y="745"/>
                    <a:pt x="4048" y="606"/>
                    <a:pt x="4401" y="296"/>
                  </a:cubicBezTo>
                  <a:cubicBezTo>
                    <a:pt x="4488" y="208"/>
                    <a:pt x="4584" y="69"/>
                    <a:pt x="4733" y="69"/>
                  </a:cubicBezTo>
                  <a:cubicBezTo>
                    <a:pt x="4766" y="69"/>
                    <a:pt x="4801" y="76"/>
                    <a:pt x="4840" y="92"/>
                  </a:cubicBezTo>
                  <a:cubicBezTo>
                    <a:pt x="4814" y="23"/>
                    <a:pt x="4784" y="1"/>
                    <a:pt x="47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63"/>
            <p:cNvSpPr/>
            <p:nvPr/>
          </p:nvSpPr>
          <p:spPr>
            <a:xfrm>
              <a:off x="6069075" y="2716375"/>
              <a:ext cx="116750" cy="25225"/>
            </a:xfrm>
            <a:custGeom>
              <a:avLst/>
              <a:gdLst/>
              <a:ahLst/>
              <a:cxnLst/>
              <a:rect l="l" t="t" r="r" b="b"/>
              <a:pathLst>
                <a:path w="4670" h="1009" extrusionOk="0">
                  <a:moveTo>
                    <a:pt x="4562" y="0"/>
                  </a:moveTo>
                  <a:cubicBezTo>
                    <a:pt x="4413" y="0"/>
                    <a:pt x="4317" y="139"/>
                    <a:pt x="4230" y="227"/>
                  </a:cubicBezTo>
                  <a:cubicBezTo>
                    <a:pt x="3877" y="537"/>
                    <a:pt x="3470" y="676"/>
                    <a:pt x="3020" y="762"/>
                  </a:cubicBezTo>
                  <a:cubicBezTo>
                    <a:pt x="2569" y="851"/>
                    <a:pt x="2122" y="888"/>
                    <a:pt x="1673" y="888"/>
                  </a:cubicBezTo>
                  <a:cubicBezTo>
                    <a:pt x="1257" y="888"/>
                    <a:pt x="840" y="856"/>
                    <a:pt x="418" y="805"/>
                  </a:cubicBezTo>
                  <a:cubicBezTo>
                    <a:pt x="348" y="799"/>
                    <a:pt x="263" y="764"/>
                    <a:pt x="185" y="764"/>
                  </a:cubicBezTo>
                  <a:cubicBezTo>
                    <a:pt x="107" y="764"/>
                    <a:pt x="38" y="799"/>
                    <a:pt x="1" y="933"/>
                  </a:cubicBezTo>
                  <a:cubicBezTo>
                    <a:pt x="31" y="880"/>
                    <a:pt x="77" y="859"/>
                    <a:pt x="128" y="859"/>
                  </a:cubicBezTo>
                  <a:cubicBezTo>
                    <a:pt x="149" y="859"/>
                    <a:pt x="171" y="863"/>
                    <a:pt x="193" y="869"/>
                  </a:cubicBezTo>
                  <a:cubicBezTo>
                    <a:pt x="601" y="971"/>
                    <a:pt x="1019" y="1008"/>
                    <a:pt x="1436" y="1008"/>
                  </a:cubicBezTo>
                  <a:cubicBezTo>
                    <a:pt x="1633" y="1008"/>
                    <a:pt x="1829" y="1000"/>
                    <a:pt x="2024" y="986"/>
                  </a:cubicBezTo>
                  <a:cubicBezTo>
                    <a:pt x="2923" y="933"/>
                    <a:pt x="3855" y="901"/>
                    <a:pt x="4498" y="87"/>
                  </a:cubicBezTo>
                  <a:cubicBezTo>
                    <a:pt x="4530" y="55"/>
                    <a:pt x="4605" y="44"/>
                    <a:pt x="4669" y="23"/>
                  </a:cubicBezTo>
                  <a:cubicBezTo>
                    <a:pt x="4630" y="7"/>
                    <a:pt x="4595" y="0"/>
                    <a:pt x="45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63"/>
            <p:cNvSpPr/>
            <p:nvPr/>
          </p:nvSpPr>
          <p:spPr>
            <a:xfrm>
              <a:off x="6218175" y="2436925"/>
              <a:ext cx="550" cy="25"/>
            </a:xfrm>
            <a:custGeom>
              <a:avLst/>
              <a:gdLst/>
              <a:ahLst/>
              <a:cxnLst/>
              <a:rect l="l" t="t" r="r" b="b"/>
              <a:pathLst>
                <a:path w="22" h="1" extrusionOk="0">
                  <a:moveTo>
                    <a:pt x="11" y="0"/>
                  </a:moveTo>
                  <a:lnTo>
                    <a:pt x="0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63"/>
            <p:cNvSpPr/>
            <p:nvPr/>
          </p:nvSpPr>
          <p:spPr>
            <a:xfrm>
              <a:off x="6193000" y="2439600"/>
              <a:ext cx="8875" cy="2700"/>
            </a:xfrm>
            <a:custGeom>
              <a:avLst/>
              <a:gdLst/>
              <a:ahLst/>
              <a:cxnLst/>
              <a:rect l="l" t="t" r="r" b="b"/>
              <a:pathLst>
                <a:path w="355" h="108" extrusionOk="0">
                  <a:moveTo>
                    <a:pt x="151" y="1"/>
                  </a:moveTo>
                  <a:cubicBezTo>
                    <a:pt x="86" y="12"/>
                    <a:pt x="1" y="1"/>
                    <a:pt x="33" y="108"/>
                  </a:cubicBezTo>
                  <a:cubicBezTo>
                    <a:pt x="49" y="62"/>
                    <a:pt x="79" y="49"/>
                    <a:pt x="115" y="49"/>
                  </a:cubicBezTo>
                  <a:cubicBezTo>
                    <a:pt x="130" y="49"/>
                    <a:pt x="146" y="51"/>
                    <a:pt x="162" y="55"/>
                  </a:cubicBezTo>
                  <a:cubicBezTo>
                    <a:pt x="226" y="55"/>
                    <a:pt x="290" y="43"/>
                    <a:pt x="355" y="43"/>
                  </a:cubicBezTo>
                  <a:cubicBezTo>
                    <a:pt x="290" y="33"/>
                    <a:pt x="226" y="22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63"/>
            <p:cNvSpPr/>
            <p:nvPr/>
          </p:nvSpPr>
          <p:spPr>
            <a:xfrm>
              <a:off x="6224350" y="2655100"/>
              <a:ext cx="12575" cy="32950"/>
            </a:xfrm>
            <a:custGeom>
              <a:avLst/>
              <a:gdLst/>
              <a:ahLst/>
              <a:cxnLst/>
              <a:rect l="l" t="t" r="r" b="b"/>
              <a:pathLst>
                <a:path w="503" h="1318" extrusionOk="0">
                  <a:moveTo>
                    <a:pt x="203" y="1"/>
                  </a:moveTo>
                  <a:lnTo>
                    <a:pt x="203" y="1"/>
                  </a:lnTo>
                  <a:cubicBezTo>
                    <a:pt x="0" y="407"/>
                    <a:pt x="86" y="964"/>
                    <a:pt x="407" y="1317"/>
                  </a:cubicBezTo>
                  <a:lnTo>
                    <a:pt x="460" y="1317"/>
                  </a:lnTo>
                  <a:cubicBezTo>
                    <a:pt x="481" y="1307"/>
                    <a:pt x="493" y="1286"/>
                    <a:pt x="503" y="1274"/>
                  </a:cubicBezTo>
                  <a:cubicBezTo>
                    <a:pt x="396" y="1264"/>
                    <a:pt x="374" y="1189"/>
                    <a:pt x="343" y="1103"/>
                  </a:cubicBezTo>
                  <a:cubicBezTo>
                    <a:pt x="203" y="750"/>
                    <a:pt x="171" y="375"/>
                    <a:pt x="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63"/>
            <p:cNvSpPr/>
            <p:nvPr/>
          </p:nvSpPr>
          <p:spPr>
            <a:xfrm>
              <a:off x="6233150" y="2692050"/>
              <a:ext cx="5675" cy="14200"/>
            </a:xfrm>
            <a:custGeom>
              <a:avLst/>
              <a:gdLst/>
              <a:ahLst/>
              <a:cxnLst/>
              <a:rect l="l" t="t" r="r" b="b"/>
              <a:pathLst>
                <a:path w="227" h="568" extrusionOk="0">
                  <a:moveTo>
                    <a:pt x="129" y="0"/>
                  </a:moveTo>
                  <a:cubicBezTo>
                    <a:pt x="119" y="0"/>
                    <a:pt x="98" y="11"/>
                    <a:pt x="87" y="22"/>
                  </a:cubicBezTo>
                  <a:cubicBezTo>
                    <a:pt x="76" y="32"/>
                    <a:pt x="65" y="53"/>
                    <a:pt x="55" y="65"/>
                  </a:cubicBezTo>
                  <a:cubicBezTo>
                    <a:pt x="44" y="246"/>
                    <a:pt x="1" y="417"/>
                    <a:pt x="162" y="557"/>
                  </a:cubicBezTo>
                  <a:cubicBezTo>
                    <a:pt x="172" y="567"/>
                    <a:pt x="194" y="567"/>
                    <a:pt x="205" y="567"/>
                  </a:cubicBezTo>
                  <a:cubicBezTo>
                    <a:pt x="215" y="557"/>
                    <a:pt x="215" y="546"/>
                    <a:pt x="226" y="546"/>
                  </a:cubicBezTo>
                  <a:cubicBezTo>
                    <a:pt x="76" y="386"/>
                    <a:pt x="172" y="182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63"/>
            <p:cNvSpPr/>
            <p:nvPr/>
          </p:nvSpPr>
          <p:spPr>
            <a:xfrm>
              <a:off x="5975925" y="2726025"/>
              <a:ext cx="78175" cy="41475"/>
            </a:xfrm>
            <a:custGeom>
              <a:avLst/>
              <a:gdLst/>
              <a:ahLst/>
              <a:cxnLst/>
              <a:rect l="l" t="t" r="r" b="b"/>
              <a:pathLst>
                <a:path w="3127" h="1659" extrusionOk="0">
                  <a:moveTo>
                    <a:pt x="0" y="1"/>
                  </a:moveTo>
                  <a:lnTo>
                    <a:pt x="0" y="1"/>
                  </a:lnTo>
                  <a:cubicBezTo>
                    <a:pt x="11" y="857"/>
                    <a:pt x="300" y="1243"/>
                    <a:pt x="1103" y="1414"/>
                  </a:cubicBezTo>
                  <a:cubicBezTo>
                    <a:pt x="1360" y="1478"/>
                    <a:pt x="1617" y="1521"/>
                    <a:pt x="1864" y="1585"/>
                  </a:cubicBezTo>
                  <a:cubicBezTo>
                    <a:pt x="2041" y="1630"/>
                    <a:pt x="2217" y="1659"/>
                    <a:pt x="2390" y="1659"/>
                  </a:cubicBezTo>
                  <a:cubicBezTo>
                    <a:pt x="2592" y="1659"/>
                    <a:pt x="2791" y="1620"/>
                    <a:pt x="2987" y="1521"/>
                  </a:cubicBezTo>
                  <a:cubicBezTo>
                    <a:pt x="2956" y="1393"/>
                    <a:pt x="2966" y="1297"/>
                    <a:pt x="3127" y="1297"/>
                  </a:cubicBezTo>
                  <a:cubicBezTo>
                    <a:pt x="2859" y="1147"/>
                    <a:pt x="2559" y="1190"/>
                    <a:pt x="2281" y="1136"/>
                  </a:cubicBezTo>
                  <a:cubicBezTo>
                    <a:pt x="1949" y="1061"/>
                    <a:pt x="1564" y="1104"/>
                    <a:pt x="1338" y="761"/>
                  </a:cubicBezTo>
                  <a:cubicBezTo>
                    <a:pt x="1050" y="729"/>
                    <a:pt x="782" y="643"/>
                    <a:pt x="503" y="600"/>
                  </a:cubicBezTo>
                  <a:cubicBezTo>
                    <a:pt x="172" y="557"/>
                    <a:pt x="107" y="247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63"/>
            <p:cNvSpPr/>
            <p:nvPr/>
          </p:nvSpPr>
          <p:spPr>
            <a:xfrm>
              <a:off x="5975925" y="2726025"/>
              <a:ext cx="33475" cy="19050"/>
            </a:xfrm>
            <a:custGeom>
              <a:avLst/>
              <a:gdLst/>
              <a:ahLst/>
              <a:cxnLst/>
              <a:rect l="l" t="t" r="r" b="b"/>
              <a:pathLst>
                <a:path w="1339" h="762" extrusionOk="0">
                  <a:moveTo>
                    <a:pt x="0" y="1"/>
                  </a:moveTo>
                  <a:lnTo>
                    <a:pt x="0" y="1"/>
                  </a:lnTo>
                  <a:cubicBezTo>
                    <a:pt x="107" y="247"/>
                    <a:pt x="172" y="557"/>
                    <a:pt x="503" y="600"/>
                  </a:cubicBezTo>
                  <a:cubicBezTo>
                    <a:pt x="782" y="643"/>
                    <a:pt x="1050" y="729"/>
                    <a:pt x="1338" y="761"/>
                  </a:cubicBezTo>
                  <a:cubicBezTo>
                    <a:pt x="1124" y="633"/>
                    <a:pt x="910" y="526"/>
                    <a:pt x="643" y="526"/>
                  </a:cubicBezTo>
                  <a:cubicBezTo>
                    <a:pt x="439" y="526"/>
                    <a:pt x="257" y="462"/>
                    <a:pt x="193" y="226"/>
                  </a:cubicBezTo>
                  <a:cubicBezTo>
                    <a:pt x="161" y="129"/>
                    <a:pt x="86" y="5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63"/>
            <p:cNvSpPr/>
            <p:nvPr/>
          </p:nvSpPr>
          <p:spPr>
            <a:xfrm>
              <a:off x="6049800" y="2758425"/>
              <a:ext cx="4300" cy="5650"/>
            </a:xfrm>
            <a:custGeom>
              <a:avLst/>
              <a:gdLst/>
              <a:ahLst/>
              <a:cxnLst/>
              <a:rect l="l" t="t" r="r" b="b"/>
              <a:pathLst>
                <a:path w="172" h="226" extrusionOk="0">
                  <a:moveTo>
                    <a:pt x="172" y="1"/>
                  </a:moveTo>
                  <a:cubicBezTo>
                    <a:pt x="11" y="1"/>
                    <a:pt x="1" y="97"/>
                    <a:pt x="32" y="225"/>
                  </a:cubicBezTo>
                  <a:cubicBezTo>
                    <a:pt x="75" y="151"/>
                    <a:pt x="129" y="75"/>
                    <a:pt x="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63"/>
            <p:cNvSpPr/>
            <p:nvPr/>
          </p:nvSpPr>
          <p:spPr>
            <a:xfrm>
              <a:off x="6220050" y="2581400"/>
              <a:ext cx="65600" cy="71600"/>
            </a:xfrm>
            <a:custGeom>
              <a:avLst/>
              <a:gdLst/>
              <a:ahLst/>
              <a:cxnLst/>
              <a:rect l="l" t="t" r="r" b="b"/>
              <a:pathLst>
                <a:path w="2624" h="2864" extrusionOk="0">
                  <a:moveTo>
                    <a:pt x="1392" y="1"/>
                  </a:moveTo>
                  <a:cubicBezTo>
                    <a:pt x="1347" y="1"/>
                    <a:pt x="1301" y="2"/>
                    <a:pt x="1253" y="4"/>
                  </a:cubicBezTo>
                  <a:cubicBezTo>
                    <a:pt x="932" y="25"/>
                    <a:pt x="665" y="175"/>
                    <a:pt x="396" y="346"/>
                  </a:cubicBezTo>
                  <a:cubicBezTo>
                    <a:pt x="301" y="422"/>
                    <a:pt x="247" y="550"/>
                    <a:pt x="97" y="550"/>
                  </a:cubicBezTo>
                  <a:cubicBezTo>
                    <a:pt x="86" y="593"/>
                    <a:pt x="75" y="636"/>
                    <a:pt x="65" y="689"/>
                  </a:cubicBezTo>
                  <a:cubicBezTo>
                    <a:pt x="75" y="807"/>
                    <a:pt x="1" y="957"/>
                    <a:pt x="215" y="978"/>
                  </a:cubicBezTo>
                  <a:cubicBezTo>
                    <a:pt x="529" y="572"/>
                    <a:pt x="890" y="246"/>
                    <a:pt x="1410" y="246"/>
                  </a:cubicBezTo>
                  <a:cubicBezTo>
                    <a:pt x="1493" y="246"/>
                    <a:pt x="1580" y="254"/>
                    <a:pt x="1671" y="272"/>
                  </a:cubicBezTo>
                  <a:cubicBezTo>
                    <a:pt x="2067" y="346"/>
                    <a:pt x="2324" y="593"/>
                    <a:pt x="2356" y="1000"/>
                  </a:cubicBezTo>
                  <a:cubicBezTo>
                    <a:pt x="2378" y="1331"/>
                    <a:pt x="2538" y="1695"/>
                    <a:pt x="2238" y="1985"/>
                  </a:cubicBezTo>
                  <a:cubicBezTo>
                    <a:pt x="2195" y="2028"/>
                    <a:pt x="2164" y="2071"/>
                    <a:pt x="2121" y="2113"/>
                  </a:cubicBezTo>
                  <a:cubicBezTo>
                    <a:pt x="1746" y="2531"/>
                    <a:pt x="1221" y="2466"/>
                    <a:pt x="750" y="2552"/>
                  </a:cubicBezTo>
                  <a:cubicBezTo>
                    <a:pt x="726" y="2568"/>
                    <a:pt x="695" y="2572"/>
                    <a:pt x="663" y="2572"/>
                  </a:cubicBezTo>
                  <a:cubicBezTo>
                    <a:pt x="630" y="2572"/>
                    <a:pt x="595" y="2568"/>
                    <a:pt x="564" y="2568"/>
                  </a:cubicBezTo>
                  <a:cubicBezTo>
                    <a:pt x="501" y="2568"/>
                    <a:pt x="450" y="2584"/>
                    <a:pt x="450" y="2680"/>
                  </a:cubicBezTo>
                  <a:cubicBezTo>
                    <a:pt x="450" y="2781"/>
                    <a:pt x="518" y="2789"/>
                    <a:pt x="591" y="2789"/>
                  </a:cubicBezTo>
                  <a:cubicBezTo>
                    <a:pt x="606" y="2789"/>
                    <a:pt x="620" y="2789"/>
                    <a:pt x="635" y="2789"/>
                  </a:cubicBezTo>
                  <a:cubicBezTo>
                    <a:pt x="664" y="2789"/>
                    <a:pt x="693" y="2790"/>
                    <a:pt x="718" y="2799"/>
                  </a:cubicBezTo>
                  <a:cubicBezTo>
                    <a:pt x="761" y="2809"/>
                    <a:pt x="803" y="2820"/>
                    <a:pt x="836" y="2830"/>
                  </a:cubicBezTo>
                  <a:cubicBezTo>
                    <a:pt x="857" y="2842"/>
                    <a:pt x="879" y="2842"/>
                    <a:pt x="889" y="2852"/>
                  </a:cubicBezTo>
                  <a:cubicBezTo>
                    <a:pt x="982" y="2859"/>
                    <a:pt x="1075" y="2864"/>
                    <a:pt x="1168" y="2864"/>
                  </a:cubicBezTo>
                  <a:cubicBezTo>
                    <a:pt x="1479" y="2864"/>
                    <a:pt x="1781" y="2811"/>
                    <a:pt x="2045" y="2638"/>
                  </a:cubicBezTo>
                  <a:cubicBezTo>
                    <a:pt x="2314" y="2456"/>
                    <a:pt x="2592" y="2274"/>
                    <a:pt x="2613" y="1899"/>
                  </a:cubicBezTo>
                  <a:cubicBezTo>
                    <a:pt x="2624" y="1567"/>
                    <a:pt x="2581" y="1246"/>
                    <a:pt x="2506" y="936"/>
                  </a:cubicBezTo>
                  <a:cubicBezTo>
                    <a:pt x="2335" y="233"/>
                    <a:pt x="2061" y="1"/>
                    <a:pt x="13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63"/>
            <p:cNvSpPr/>
            <p:nvPr/>
          </p:nvSpPr>
          <p:spPr>
            <a:xfrm>
              <a:off x="6222450" y="2595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63"/>
            <p:cNvSpPr/>
            <p:nvPr/>
          </p:nvSpPr>
          <p:spPr>
            <a:xfrm>
              <a:off x="6222450" y="2595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63"/>
            <p:cNvSpPr/>
            <p:nvPr/>
          </p:nvSpPr>
          <p:spPr>
            <a:xfrm>
              <a:off x="6219525" y="2595150"/>
              <a:ext cx="2950" cy="5900"/>
            </a:xfrm>
            <a:custGeom>
              <a:avLst/>
              <a:gdLst/>
              <a:ahLst/>
              <a:cxnLst/>
              <a:rect l="l" t="t" r="r" b="b"/>
              <a:pathLst>
                <a:path w="118" h="236" extrusionOk="0">
                  <a:moveTo>
                    <a:pt x="118" y="0"/>
                  </a:moveTo>
                  <a:cubicBezTo>
                    <a:pt x="86" y="0"/>
                    <a:pt x="53" y="10"/>
                    <a:pt x="32" y="43"/>
                  </a:cubicBezTo>
                  <a:cubicBezTo>
                    <a:pt x="11" y="96"/>
                    <a:pt x="0" y="150"/>
                    <a:pt x="0" y="214"/>
                  </a:cubicBezTo>
                  <a:lnTo>
                    <a:pt x="0" y="236"/>
                  </a:lnTo>
                  <a:cubicBezTo>
                    <a:pt x="22" y="193"/>
                    <a:pt x="53" y="160"/>
                    <a:pt x="86" y="139"/>
                  </a:cubicBezTo>
                  <a:cubicBezTo>
                    <a:pt x="96" y="86"/>
                    <a:pt x="107" y="43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63"/>
            <p:cNvSpPr/>
            <p:nvPr/>
          </p:nvSpPr>
          <p:spPr>
            <a:xfrm>
              <a:off x="6217925" y="2574250"/>
              <a:ext cx="3750" cy="25"/>
            </a:xfrm>
            <a:custGeom>
              <a:avLst/>
              <a:gdLst/>
              <a:ahLst/>
              <a:cxnLst/>
              <a:rect l="l" t="t" r="r" b="b"/>
              <a:pathLst>
                <a:path w="150" h="1" extrusionOk="0">
                  <a:moveTo>
                    <a:pt x="15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63"/>
            <p:cNvSpPr/>
            <p:nvPr/>
          </p:nvSpPr>
          <p:spPr>
            <a:xfrm>
              <a:off x="6272000" y="2557375"/>
              <a:ext cx="2150" cy="1925"/>
            </a:xfrm>
            <a:custGeom>
              <a:avLst/>
              <a:gdLst/>
              <a:ahLst/>
              <a:cxnLst/>
              <a:rect l="l" t="t" r="r" b="b"/>
              <a:pathLst>
                <a:path w="86" h="77" extrusionOk="0">
                  <a:moveTo>
                    <a:pt x="86" y="1"/>
                  </a:moveTo>
                  <a:cubicBezTo>
                    <a:pt x="54" y="22"/>
                    <a:pt x="32" y="43"/>
                    <a:pt x="2" y="75"/>
                  </a:cubicBezTo>
                  <a:lnTo>
                    <a:pt x="2" y="75"/>
                  </a:lnTo>
                  <a:cubicBezTo>
                    <a:pt x="12" y="64"/>
                    <a:pt x="33" y="54"/>
                    <a:pt x="53" y="44"/>
                  </a:cubicBezTo>
                  <a:cubicBezTo>
                    <a:pt x="64" y="22"/>
                    <a:pt x="75" y="12"/>
                    <a:pt x="86" y="1"/>
                  </a:cubicBezTo>
                  <a:close/>
                  <a:moveTo>
                    <a:pt x="2" y="75"/>
                  </a:moveTo>
                  <a:cubicBezTo>
                    <a:pt x="1" y="75"/>
                    <a:pt x="0" y="76"/>
                    <a:pt x="0" y="76"/>
                  </a:cubicBezTo>
                  <a:cubicBezTo>
                    <a:pt x="1" y="76"/>
                    <a:pt x="1" y="75"/>
                    <a:pt x="2" y="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63"/>
            <p:cNvSpPr/>
            <p:nvPr/>
          </p:nvSpPr>
          <p:spPr>
            <a:xfrm>
              <a:off x="6222450" y="2595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63"/>
            <p:cNvSpPr/>
            <p:nvPr/>
          </p:nvSpPr>
          <p:spPr>
            <a:xfrm>
              <a:off x="6222450" y="2595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63"/>
            <p:cNvSpPr/>
            <p:nvPr/>
          </p:nvSpPr>
          <p:spPr>
            <a:xfrm>
              <a:off x="5936850" y="2803325"/>
              <a:ext cx="46900" cy="25900"/>
            </a:xfrm>
            <a:custGeom>
              <a:avLst/>
              <a:gdLst/>
              <a:ahLst/>
              <a:cxnLst/>
              <a:rect l="l" t="t" r="r" b="b"/>
              <a:pathLst>
                <a:path w="1876" h="1036" extrusionOk="0">
                  <a:moveTo>
                    <a:pt x="231" y="1"/>
                  </a:moveTo>
                  <a:cubicBezTo>
                    <a:pt x="188" y="1"/>
                    <a:pt x="153" y="26"/>
                    <a:pt x="139" y="111"/>
                  </a:cubicBezTo>
                  <a:cubicBezTo>
                    <a:pt x="117" y="249"/>
                    <a:pt x="0" y="411"/>
                    <a:pt x="203" y="539"/>
                  </a:cubicBezTo>
                  <a:cubicBezTo>
                    <a:pt x="600" y="785"/>
                    <a:pt x="1007" y="989"/>
                    <a:pt x="1478" y="1032"/>
                  </a:cubicBezTo>
                  <a:cubicBezTo>
                    <a:pt x="1509" y="1034"/>
                    <a:pt x="1538" y="1036"/>
                    <a:pt x="1566" y="1036"/>
                  </a:cubicBezTo>
                  <a:cubicBezTo>
                    <a:pt x="1760" y="1036"/>
                    <a:pt x="1875" y="963"/>
                    <a:pt x="1809" y="710"/>
                  </a:cubicBezTo>
                  <a:cubicBezTo>
                    <a:pt x="1771" y="261"/>
                    <a:pt x="1554" y="25"/>
                    <a:pt x="1150" y="25"/>
                  </a:cubicBezTo>
                  <a:cubicBezTo>
                    <a:pt x="1101" y="25"/>
                    <a:pt x="1050" y="28"/>
                    <a:pt x="995" y="35"/>
                  </a:cubicBezTo>
                  <a:cubicBezTo>
                    <a:pt x="872" y="49"/>
                    <a:pt x="743" y="67"/>
                    <a:pt x="617" y="67"/>
                  </a:cubicBezTo>
                  <a:cubicBezTo>
                    <a:pt x="546" y="67"/>
                    <a:pt x="476" y="62"/>
                    <a:pt x="407" y="46"/>
                  </a:cubicBezTo>
                  <a:cubicBezTo>
                    <a:pt x="353" y="40"/>
                    <a:pt x="286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63"/>
            <p:cNvSpPr/>
            <p:nvPr/>
          </p:nvSpPr>
          <p:spPr>
            <a:xfrm>
              <a:off x="6208275" y="2786525"/>
              <a:ext cx="32400" cy="44600"/>
            </a:xfrm>
            <a:custGeom>
              <a:avLst/>
              <a:gdLst/>
              <a:ahLst/>
              <a:cxnLst/>
              <a:rect l="l" t="t" r="r" b="b"/>
              <a:pathLst>
                <a:path w="1296" h="1784" extrusionOk="0">
                  <a:moveTo>
                    <a:pt x="1296" y="1"/>
                  </a:moveTo>
                  <a:cubicBezTo>
                    <a:pt x="1050" y="1"/>
                    <a:pt x="953" y="215"/>
                    <a:pt x="836" y="376"/>
                  </a:cubicBezTo>
                  <a:cubicBezTo>
                    <a:pt x="536" y="783"/>
                    <a:pt x="375" y="1254"/>
                    <a:pt x="182" y="1704"/>
                  </a:cubicBezTo>
                  <a:cubicBezTo>
                    <a:pt x="215" y="1318"/>
                    <a:pt x="354" y="954"/>
                    <a:pt x="472" y="590"/>
                  </a:cubicBezTo>
                  <a:cubicBezTo>
                    <a:pt x="525" y="419"/>
                    <a:pt x="600" y="236"/>
                    <a:pt x="461" y="65"/>
                  </a:cubicBezTo>
                  <a:lnTo>
                    <a:pt x="461" y="65"/>
                  </a:lnTo>
                  <a:cubicBezTo>
                    <a:pt x="482" y="536"/>
                    <a:pt x="204" y="943"/>
                    <a:pt x="129" y="1393"/>
                  </a:cubicBezTo>
                  <a:cubicBezTo>
                    <a:pt x="108" y="1532"/>
                    <a:pt x="1" y="1725"/>
                    <a:pt x="193" y="1778"/>
                  </a:cubicBezTo>
                  <a:cubicBezTo>
                    <a:pt x="206" y="1782"/>
                    <a:pt x="218" y="1783"/>
                    <a:pt x="229" y="1783"/>
                  </a:cubicBezTo>
                  <a:cubicBezTo>
                    <a:pt x="347" y="1783"/>
                    <a:pt x="368" y="1586"/>
                    <a:pt x="407" y="1478"/>
                  </a:cubicBezTo>
                  <a:cubicBezTo>
                    <a:pt x="600" y="921"/>
                    <a:pt x="846" y="408"/>
                    <a:pt x="12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63"/>
            <p:cNvSpPr/>
            <p:nvPr/>
          </p:nvSpPr>
          <p:spPr>
            <a:xfrm>
              <a:off x="6228350" y="2795775"/>
              <a:ext cx="34550" cy="40975"/>
            </a:xfrm>
            <a:custGeom>
              <a:avLst/>
              <a:gdLst/>
              <a:ahLst/>
              <a:cxnLst/>
              <a:rect l="l" t="t" r="r" b="b"/>
              <a:pathLst>
                <a:path w="1382" h="1639" extrusionOk="0">
                  <a:moveTo>
                    <a:pt x="1183" y="0"/>
                  </a:moveTo>
                  <a:cubicBezTo>
                    <a:pt x="1042" y="0"/>
                    <a:pt x="943" y="83"/>
                    <a:pt x="857" y="220"/>
                  </a:cubicBezTo>
                  <a:cubicBezTo>
                    <a:pt x="600" y="670"/>
                    <a:pt x="257" y="1065"/>
                    <a:pt x="0" y="1633"/>
                  </a:cubicBezTo>
                  <a:cubicBezTo>
                    <a:pt x="12" y="1637"/>
                    <a:pt x="22" y="1639"/>
                    <a:pt x="33" y="1639"/>
                  </a:cubicBezTo>
                  <a:cubicBezTo>
                    <a:pt x="149" y="1639"/>
                    <a:pt x="198" y="1431"/>
                    <a:pt x="257" y="1322"/>
                  </a:cubicBezTo>
                  <a:cubicBezTo>
                    <a:pt x="483" y="948"/>
                    <a:pt x="739" y="594"/>
                    <a:pt x="985" y="241"/>
                  </a:cubicBezTo>
                  <a:cubicBezTo>
                    <a:pt x="1030" y="175"/>
                    <a:pt x="1084" y="53"/>
                    <a:pt x="1173" y="53"/>
                  </a:cubicBezTo>
                  <a:cubicBezTo>
                    <a:pt x="1213" y="53"/>
                    <a:pt x="1261" y="78"/>
                    <a:pt x="1318" y="145"/>
                  </a:cubicBezTo>
                  <a:cubicBezTo>
                    <a:pt x="1361" y="91"/>
                    <a:pt x="1382" y="38"/>
                    <a:pt x="1296" y="16"/>
                  </a:cubicBezTo>
                  <a:cubicBezTo>
                    <a:pt x="1256" y="6"/>
                    <a:pt x="1218" y="0"/>
                    <a:pt x="11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63"/>
            <p:cNvSpPr/>
            <p:nvPr/>
          </p:nvSpPr>
          <p:spPr>
            <a:xfrm>
              <a:off x="6223275" y="2810375"/>
              <a:ext cx="11250" cy="25975"/>
            </a:xfrm>
            <a:custGeom>
              <a:avLst/>
              <a:gdLst/>
              <a:ahLst/>
              <a:cxnLst/>
              <a:rect l="l" t="t" r="r" b="b"/>
              <a:pathLst>
                <a:path w="450" h="1039" extrusionOk="0">
                  <a:moveTo>
                    <a:pt x="450" y="0"/>
                  </a:moveTo>
                  <a:cubicBezTo>
                    <a:pt x="396" y="224"/>
                    <a:pt x="267" y="407"/>
                    <a:pt x="214" y="631"/>
                  </a:cubicBezTo>
                  <a:cubicBezTo>
                    <a:pt x="182" y="760"/>
                    <a:pt x="0" y="953"/>
                    <a:pt x="182" y="1038"/>
                  </a:cubicBezTo>
                  <a:cubicBezTo>
                    <a:pt x="214" y="610"/>
                    <a:pt x="450" y="343"/>
                    <a:pt x="4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63"/>
            <p:cNvSpPr/>
            <p:nvPr/>
          </p:nvSpPr>
          <p:spPr>
            <a:xfrm>
              <a:off x="5883825" y="2501400"/>
              <a:ext cx="33475" cy="33525"/>
            </a:xfrm>
            <a:custGeom>
              <a:avLst/>
              <a:gdLst/>
              <a:ahLst/>
              <a:cxnLst/>
              <a:rect l="l" t="t" r="r" b="b"/>
              <a:pathLst>
                <a:path w="1339" h="1341" extrusionOk="0">
                  <a:moveTo>
                    <a:pt x="693" y="0"/>
                  </a:moveTo>
                  <a:cubicBezTo>
                    <a:pt x="469" y="0"/>
                    <a:pt x="323" y="190"/>
                    <a:pt x="129" y="602"/>
                  </a:cubicBezTo>
                  <a:cubicBezTo>
                    <a:pt x="118" y="612"/>
                    <a:pt x="118" y="634"/>
                    <a:pt x="118" y="645"/>
                  </a:cubicBezTo>
                  <a:cubicBezTo>
                    <a:pt x="1" y="902"/>
                    <a:pt x="22" y="1095"/>
                    <a:pt x="344" y="1169"/>
                  </a:cubicBezTo>
                  <a:cubicBezTo>
                    <a:pt x="547" y="1212"/>
                    <a:pt x="750" y="1287"/>
                    <a:pt x="954" y="1340"/>
                  </a:cubicBezTo>
                  <a:cubicBezTo>
                    <a:pt x="1007" y="955"/>
                    <a:pt x="1115" y="602"/>
                    <a:pt x="1339" y="281"/>
                  </a:cubicBezTo>
                  <a:cubicBezTo>
                    <a:pt x="1053" y="97"/>
                    <a:pt x="853" y="0"/>
                    <a:pt x="6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63"/>
            <p:cNvSpPr/>
            <p:nvPr/>
          </p:nvSpPr>
          <p:spPr>
            <a:xfrm>
              <a:off x="5907650" y="2508400"/>
              <a:ext cx="9650" cy="26525"/>
            </a:xfrm>
            <a:custGeom>
              <a:avLst/>
              <a:gdLst/>
              <a:ahLst/>
              <a:cxnLst/>
              <a:rect l="l" t="t" r="r" b="b"/>
              <a:pathLst>
                <a:path w="386" h="1061" extrusionOk="0">
                  <a:moveTo>
                    <a:pt x="386" y="1"/>
                  </a:moveTo>
                  <a:lnTo>
                    <a:pt x="386" y="1"/>
                  </a:lnTo>
                  <a:cubicBezTo>
                    <a:pt x="162" y="322"/>
                    <a:pt x="54" y="675"/>
                    <a:pt x="1" y="1060"/>
                  </a:cubicBezTo>
                  <a:cubicBezTo>
                    <a:pt x="193" y="729"/>
                    <a:pt x="311" y="375"/>
                    <a:pt x="3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63"/>
            <p:cNvSpPr/>
            <p:nvPr/>
          </p:nvSpPr>
          <p:spPr>
            <a:xfrm>
              <a:off x="6179625" y="2777425"/>
              <a:ext cx="28925" cy="37250"/>
            </a:xfrm>
            <a:custGeom>
              <a:avLst/>
              <a:gdLst/>
              <a:ahLst/>
              <a:cxnLst/>
              <a:rect l="l" t="t" r="r" b="b"/>
              <a:pathLst>
                <a:path w="1157" h="1490" extrusionOk="0">
                  <a:moveTo>
                    <a:pt x="0" y="1"/>
                  </a:moveTo>
                  <a:cubicBezTo>
                    <a:pt x="12" y="172"/>
                    <a:pt x="22" y="322"/>
                    <a:pt x="33" y="472"/>
                  </a:cubicBezTo>
                  <a:cubicBezTo>
                    <a:pt x="54" y="622"/>
                    <a:pt x="97" y="761"/>
                    <a:pt x="86" y="911"/>
                  </a:cubicBezTo>
                  <a:cubicBezTo>
                    <a:pt x="54" y="1264"/>
                    <a:pt x="226" y="1435"/>
                    <a:pt x="547" y="1489"/>
                  </a:cubicBezTo>
                  <a:cubicBezTo>
                    <a:pt x="621" y="1478"/>
                    <a:pt x="729" y="1468"/>
                    <a:pt x="740" y="1393"/>
                  </a:cubicBezTo>
                  <a:cubicBezTo>
                    <a:pt x="814" y="1050"/>
                    <a:pt x="1071" y="783"/>
                    <a:pt x="1157" y="440"/>
                  </a:cubicBezTo>
                  <a:cubicBezTo>
                    <a:pt x="783" y="269"/>
                    <a:pt x="429" y="86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63"/>
            <p:cNvSpPr/>
            <p:nvPr/>
          </p:nvSpPr>
          <p:spPr>
            <a:xfrm>
              <a:off x="6193275" y="2814650"/>
              <a:ext cx="1650" cy="550"/>
            </a:xfrm>
            <a:custGeom>
              <a:avLst/>
              <a:gdLst/>
              <a:ahLst/>
              <a:cxnLst/>
              <a:rect l="l" t="t" r="r" b="b"/>
              <a:pathLst>
                <a:path w="66" h="22" extrusionOk="0">
                  <a:moveTo>
                    <a:pt x="65" y="22"/>
                  </a:moveTo>
                  <a:cubicBezTo>
                    <a:pt x="44" y="22"/>
                    <a:pt x="22" y="11"/>
                    <a:pt x="1" y="0"/>
                  </a:cubicBezTo>
                  <a:cubicBezTo>
                    <a:pt x="22" y="11"/>
                    <a:pt x="44" y="22"/>
                    <a:pt x="65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63"/>
            <p:cNvSpPr/>
            <p:nvPr/>
          </p:nvSpPr>
          <p:spPr>
            <a:xfrm>
              <a:off x="6243875" y="2803125"/>
              <a:ext cx="30525" cy="37625"/>
            </a:xfrm>
            <a:custGeom>
              <a:avLst/>
              <a:gdLst/>
              <a:ahLst/>
              <a:cxnLst/>
              <a:rect l="l" t="t" r="r" b="b"/>
              <a:pathLst>
                <a:path w="1221" h="1505" extrusionOk="0">
                  <a:moveTo>
                    <a:pt x="1041" y="0"/>
                  </a:moveTo>
                  <a:cubicBezTo>
                    <a:pt x="954" y="0"/>
                    <a:pt x="885" y="86"/>
                    <a:pt x="825" y="193"/>
                  </a:cubicBezTo>
                  <a:cubicBezTo>
                    <a:pt x="664" y="483"/>
                    <a:pt x="514" y="793"/>
                    <a:pt x="333" y="1071"/>
                  </a:cubicBezTo>
                  <a:cubicBezTo>
                    <a:pt x="249" y="1197"/>
                    <a:pt x="247" y="1425"/>
                    <a:pt x="26" y="1425"/>
                  </a:cubicBezTo>
                  <a:cubicBezTo>
                    <a:pt x="21" y="1425"/>
                    <a:pt x="16" y="1425"/>
                    <a:pt x="11" y="1425"/>
                  </a:cubicBezTo>
                  <a:cubicBezTo>
                    <a:pt x="0" y="1435"/>
                    <a:pt x="0" y="1446"/>
                    <a:pt x="0" y="1468"/>
                  </a:cubicBezTo>
                  <a:lnTo>
                    <a:pt x="0" y="1489"/>
                  </a:lnTo>
                  <a:cubicBezTo>
                    <a:pt x="31" y="1499"/>
                    <a:pt x="58" y="1504"/>
                    <a:pt x="82" y="1504"/>
                  </a:cubicBezTo>
                  <a:cubicBezTo>
                    <a:pt x="210" y="1504"/>
                    <a:pt x="257" y="1377"/>
                    <a:pt x="311" y="1297"/>
                  </a:cubicBezTo>
                  <a:cubicBezTo>
                    <a:pt x="504" y="1007"/>
                    <a:pt x="654" y="686"/>
                    <a:pt x="825" y="386"/>
                  </a:cubicBezTo>
                  <a:cubicBezTo>
                    <a:pt x="921" y="226"/>
                    <a:pt x="1018" y="108"/>
                    <a:pt x="1221" y="108"/>
                  </a:cubicBezTo>
                  <a:cubicBezTo>
                    <a:pt x="1153" y="31"/>
                    <a:pt x="1094" y="0"/>
                    <a:pt x="10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63"/>
            <p:cNvSpPr/>
            <p:nvPr/>
          </p:nvSpPr>
          <p:spPr>
            <a:xfrm>
              <a:off x="5982875" y="2807150"/>
              <a:ext cx="35625" cy="39500"/>
            </a:xfrm>
            <a:custGeom>
              <a:avLst/>
              <a:gdLst/>
              <a:ahLst/>
              <a:cxnLst/>
              <a:rect l="l" t="t" r="r" b="b"/>
              <a:pathLst>
                <a:path w="1425" h="1580" extrusionOk="0">
                  <a:moveTo>
                    <a:pt x="1" y="1"/>
                  </a:moveTo>
                  <a:cubicBezTo>
                    <a:pt x="151" y="289"/>
                    <a:pt x="54" y="610"/>
                    <a:pt x="140" y="910"/>
                  </a:cubicBezTo>
                  <a:cubicBezTo>
                    <a:pt x="247" y="1253"/>
                    <a:pt x="579" y="1542"/>
                    <a:pt x="910" y="1574"/>
                  </a:cubicBezTo>
                  <a:cubicBezTo>
                    <a:pt x="937" y="1578"/>
                    <a:pt x="961" y="1580"/>
                    <a:pt x="985" y="1580"/>
                  </a:cubicBezTo>
                  <a:cubicBezTo>
                    <a:pt x="1229" y="1580"/>
                    <a:pt x="1327" y="1384"/>
                    <a:pt x="1424" y="1189"/>
                  </a:cubicBezTo>
                  <a:cubicBezTo>
                    <a:pt x="1029" y="1124"/>
                    <a:pt x="761" y="867"/>
                    <a:pt x="536" y="568"/>
                  </a:cubicBezTo>
                  <a:cubicBezTo>
                    <a:pt x="375" y="353"/>
                    <a:pt x="225" y="139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63"/>
            <p:cNvSpPr/>
            <p:nvPr/>
          </p:nvSpPr>
          <p:spPr>
            <a:xfrm>
              <a:off x="5982875" y="2807075"/>
              <a:ext cx="35625" cy="29800"/>
            </a:xfrm>
            <a:custGeom>
              <a:avLst/>
              <a:gdLst/>
              <a:ahLst/>
              <a:cxnLst/>
              <a:rect l="l" t="t" r="r" b="b"/>
              <a:pathLst>
                <a:path w="1425" h="1192" extrusionOk="0">
                  <a:moveTo>
                    <a:pt x="51" y="1"/>
                  </a:moveTo>
                  <a:cubicBezTo>
                    <a:pt x="35" y="1"/>
                    <a:pt x="18" y="2"/>
                    <a:pt x="1" y="4"/>
                  </a:cubicBezTo>
                  <a:cubicBezTo>
                    <a:pt x="225" y="142"/>
                    <a:pt x="375" y="356"/>
                    <a:pt x="536" y="571"/>
                  </a:cubicBezTo>
                  <a:cubicBezTo>
                    <a:pt x="761" y="870"/>
                    <a:pt x="1029" y="1127"/>
                    <a:pt x="1424" y="1192"/>
                  </a:cubicBezTo>
                  <a:cubicBezTo>
                    <a:pt x="1039" y="935"/>
                    <a:pt x="643" y="699"/>
                    <a:pt x="429" y="249"/>
                  </a:cubicBezTo>
                  <a:cubicBezTo>
                    <a:pt x="351" y="103"/>
                    <a:pt x="227" y="1"/>
                    <a:pt x="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63"/>
            <p:cNvSpPr/>
            <p:nvPr/>
          </p:nvSpPr>
          <p:spPr>
            <a:xfrm>
              <a:off x="6101725" y="3299700"/>
              <a:ext cx="39650" cy="41600"/>
            </a:xfrm>
            <a:custGeom>
              <a:avLst/>
              <a:gdLst/>
              <a:ahLst/>
              <a:cxnLst/>
              <a:rect l="l" t="t" r="r" b="b"/>
              <a:pathLst>
                <a:path w="1586" h="1664" extrusionOk="0">
                  <a:moveTo>
                    <a:pt x="54" y="1"/>
                  </a:moveTo>
                  <a:cubicBezTo>
                    <a:pt x="33" y="268"/>
                    <a:pt x="11" y="503"/>
                    <a:pt x="1" y="739"/>
                  </a:cubicBezTo>
                  <a:cubicBezTo>
                    <a:pt x="18" y="714"/>
                    <a:pt x="53" y="689"/>
                    <a:pt x="78" y="689"/>
                  </a:cubicBezTo>
                  <a:cubicBezTo>
                    <a:pt x="86" y="689"/>
                    <a:pt x="92" y="691"/>
                    <a:pt x="97" y="696"/>
                  </a:cubicBezTo>
                  <a:cubicBezTo>
                    <a:pt x="397" y="975"/>
                    <a:pt x="761" y="1200"/>
                    <a:pt x="889" y="1628"/>
                  </a:cubicBezTo>
                  <a:cubicBezTo>
                    <a:pt x="964" y="1653"/>
                    <a:pt x="1038" y="1664"/>
                    <a:pt x="1113" y="1664"/>
                  </a:cubicBezTo>
                  <a:cubicBezTo>
                    <a:pt x="1262" y="1664"/>
                    <a:pt x="1414" y="1621"/>
                    <a:pt x="1586" y="1564"/>
                  </a:cubicBezTo>
                  <a:cubicBezTo>
                    <a:pt x="1307" y="1274"/>
                    <a:pt x="1061" y="1007"/>
                    <a:pt x="815" y="750"/>
                  </a:cubicBezTo>
                  <a:cubicBezTo>
                    <a:pt x="579" y="503"/>
                    <a:pt x="386" y="204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63"/>
            <p:cNvSpPr/>
            <p:nvPr/>
          </p:nvSpPr>
          <p:spPr>
            <a:xfrm>
              <a:off x="5940050" y="2759150"/>
              <a:ext cx="37500" cy="42550"/>
            </a:xfrm>
            <a:custGeom>
              <a:avLst/>
              <a:gdLst/>
              <a:ahLst/>
              <a:cxnLst/>
              <a:rect l="l" t="t" r="r" b="b"/>
              <a:pathLst>
                <a:path w="1500" h="1702" extrusionOk="0">
                  <a:moveTo>
                    <a:pt x="1249" y="0"/>
                  </a:moveTo>
                  <a:cubicBezTo>
                    <a:pt x="867" y="0"/>
                    <a:pt x="540" y="178"/>
                    <a:pt x="258" y="443"/>
                  </a:cubicBezTo>
                  <a:cubicBezTo>
                    <a:pt x="11" y="657"/>
                    <a:pt x="1" y="1214"/>
                    <a:pt x="182" y="1524"/>
                  </a:cubicBezTo>
                  <a:cubicBezTo>
                    <a:pt x="267" y="1664"/>
                    <a:pt x="371" y="1701"/>
                    <a:pt x="480" y="1701"/>
                  </a:cubicBezTo>
                  <a:cubicBezTo>
                    <a:pt x="605" y="1701"/>
                    <a:pt x="737" y="1652"/>
                    <a:pt x="857" y="1652"/>
                  </a:cubicBezTo>
                  <a:cubicBezTo>
                    <a:pt x="943" y="1652"/>
                    <a:pt x="1028" y="1631"/>
                    <a:pt x="1114" y="1621"/>
                  </a:cubicBezTo>
                  <a:cubicBezTo>
                    <a:pt x="857" y="1492"/>
                    <a:pt x="600" y="1374"/>
                    <a:pt x="515" y="1064"/>
                  </a:cubicBezTo>
                  <a:cubicBezTo>
                    <a:pt x="429" y="710"/>
                    <a:pt x="622" y="325"/>
                    <a:pt x="975" y="164"/>
                  </a:cubicBezTo>
                  <a:cubicBezTo>
                    <a:pt x="1118" y="97"/>
                    <a:pt x="1271" y="22"/>
                    <a:pt x="1439" y="22"/>
                  </a:cubicBezTo>
                  <a:cubicBezTo>
                    <a:pt x="1459" y="22"/>
                    <a:pt x="1479" y="23"/>
                    <a:pt x="1500" y="25"/>
                  </a:cubicBezTo>
                  <a:cubicBezTo>
                    <a:pt x="1414" y="8"/>
                    <a:pt x="1330" y="0"/>
                    <a:pt x="12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63"/>
            <p:cNvSpPr/>
            <p:nvPr/>
          </p:nvSpPr>
          <p:spPr>
            <a:xfrm>
              <a:off x="5950750" y="2759675"/>
              <a:ext cx="26800" cy="40000"/>
            </a:xfrm>
            <a:custGeom>
              <a:avLst/>
              <a:gdLst/>
              <a:ahLst/>
              <a:cxnLst/>
              <a:rect l="l" t="t" r="r" b="b"/>
              <a:pathLst>
                <a:path w="1072" h="1600" extrusionOk="0">
                  <a:moveTo>
                    <a:pt x="1011" y="1"/>
                  </a:moveTo>
                  <a:cubicBezTo>
                    <a:pt x="843" y="1"/>
                    <a:pt x="690" y="76"/>
                    <a:pt x="547" y="143"/>
                  </a:cubicBezTo>
                  <a:cubicBezTo>
                    <a:pt x="194" y="304"/>
                    <a:pt x="1" y="689"/>
                    <a:pt x="87" y="1043"/>
                  </a:cubicBezTo>
                  <a:cubicBezTo>
                    <a:pt x="172" y="1353"/>
                    <a:pt x="429" y="1471"/>
                    <a:pt x="686" y="1600"/>
                  </a:cubicBezTo>
                  <a:cubicBezTo>
                    <a:pt x="654" y="1493"/>
                    <a:pt x="547" y="1460"/>
                    <a:pt x="472" y="1407"/>
                  </a:cubicBezTo>
                  <a:cubicBezTo>
                    <a:pt x="33" y="1064"/>
                    <a:pt x="54" y="539"/>
                    <a:pt x="525" y="251"/>
                  </a:cubicBezTo>
                  <a:cubicBezTo>
                    <a:pt x="696" y="143"/>
                    <a:pt x="889" y="90"/>
                    <a:pt x="1072" y="4"/>
                  </a:cubicBezTo>
                  <a:cubicBezTo>
                    <a:pt x="1051" y="2"/>
                    <a:pt x="1031" y="1"/>
                    <a:pt x="10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63"/>
            <p:cNvSpPr/>
            <p:nvPr/>
          </p:nvSpPr>
          <p:spPr>
            <a:xfrm>
              <a:off x="5956650" y="3254200"/>
              <a:ext cx="59975" cy="17675"/>
            </a:xfrm>
            <a:custGeom>
              <a:avLst/>
              <a:gdLst/>
              <a:ahLst/>
              <a:cxnLst/>
              <a:rect l="l" t="t" r="r" b="b"/>
              <a:pathLst>
                <a:path w="2399" h="707" extrusionOk="0">
                  <a:moveTo>
                    <a:pt x="867" y="0"/>
                  </a:moveTo>
                  <a:cubicBezTo>
                    <a:pt x="707" y="22"/>
                    <a:pt x="493" y="53"/>
                    <a:pt x="268" y="75"/>
                  </a:cubicBezTo>
                  <a:cubicBezTo>
                    <a:pt x="22" y="107"/>
                    <a:pt x="0" y="310"/>
                    <a:pt x="22" y="471"/>
                  </a:cubicBezTo>
                  <a:cubicBezTo>
                    <a:pt x="31" y="556"/>
                    <a:pt x="66" y="581"/>
                    <a:pt x="110" y="581"/>
                  </a:cubicBezTo>
                  <a:cubicBezTo>
                    <a:pt x="173" y="581"/>
                    <a:pt x="254" y="531"/>
                    <a:pt x="311" y="525"/>
                  </a:cubicBezTo>
                  <a:cubicBezTo>
                    <a:pt x="629" y="495"/>
                    <a:pt x="948" y="428"/>
                    <a:pt x="1265" y="428"/>
                  </a:cubicBezTo>
                  <a:cubicBezTo>
                    <a:pt x="1512" y="428"/>
                    <a:pt x="1758" y="468"/>
                    <a:pt x="2002" y="600"/>
                  </a:cubicBezTo>
                  <a:cubicBezTo>
                    <a:pt x="2059" y="635"/>
                    <a:pt x="2138" y="707"/>
                    <a:pt x="2210" y="707"/>
                  </a:cubicBezTo>
                  <a:cubicBezTo>
                    <a:pt x="2248" y="707"/>
                    <a:pt x="2284" y="687"/>
                    <a:pt x="2313" y="632"/>
                  </a:cubicBezTo>
                  <a:cubicBezTo>
                    <a:pt x="2399" y="482"/>
                    <a:pt x="2292" y="364"/>
                    <a:pt x="2131" y="289"/>
                  </a:cubicBezTo>
                  <a:cubicBezTo>
                    <a:pt x="1745" y="107"/>
                    <a:pt x="1350" y="32"/>
                    <a:pt x="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63"/>
            <p:cNvSpPr/>
            <p:nvPr/>
          </p:nvSpPr>
          <p:spPr>
            <a:xfrm>
              <a:off x="6062375" y="2402400"/>
              <a:ext cx="60000" cy="20675"/>
            </a:xfrm>
            <a:custGeom>
              <a:avLst/>
              <a:gdLst/>
              <a:ahLst/>
              <a:cxnLst/>
              <a:rect l="l" t="t" r="r" b="b"/>
              <a:pathLst>
                <a:path w="2400" h="827" extrusionOk="0">
                  <a:moveTo>
                    <a:pt x="65" y="1"/>
                  </a:moveTo>
                  <a:lnTo>
                    <a:pt x="65" y="1"/>
                  </a:lnTo>
                  <a:cubicBezTo>
                    <a:pt x="1" y="172"/>
                    <a:pt x="129" y="246"/>
                    <a:pt x="236" y="322"/>
                  </a:cubicBezTo>
                  <a:cubicBezTo>
                    <a:pt x="747" y="660"/>
                    <a:pt x="1291" y="826"/>
                    <a:pt x="1870" y="826"/>
                  </a:cubicBezTo>
                  <a:cubicBezTo>
                    <a:pt x="2043" y="826"/>
                    <a:pt x="2219" y="811"/>
                    <a:pt x="2399" y="782"/>
                  </a:cubicBezTo>
                  <a:cubicBezTo>
                    <a:pt x="2242" y="782"/>
                    <a:pt x="2080" y="791"/>
                    <a:pt x="1920" y="791"/>
                  </a:cubicBezTo>
                  <a:cubicBezTo>
                    <a:pt x="1840" y="791"/>
                    <a:pt x="1761" y="789"/>
                    <a:pt x="1682" y="782"/>
                  </a:cubicBezTo>
                  <a:cubicBezTo>
                    <a:pt x="1061" y="707"/>
                    <a:pt x="483" y="515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63"/>
            <p:cNvSpPr/>
            <p:nvPr/>
          </p:nvSpPr>
          <p:spPr>
            <a:xfrm>
              <a:off x="6007775" y="3144700"/>
              <a:ext cx="19025" cy="60525"/>
            </a:xfrm>
            <a:custGeom>
              <a:avLst/>
              <a:gdLst/>
              <a:ahLst/>
              <a:cxnLst/>
              <a:rect l="l" t="t" r="r" b="b"/>
              <a:pathLst>
                <a:path w="761" h="2421" extrusionOk="0">
                  <a:moveTo>
                    <a:pt x="268" y="0"/>
                  </a:moveTo>
                  <a:cubicBezTo>
                    <a:pt x="225" y="119"/>
                    <a:pt x="225" y="226"/>
                    <a:pt x="204" y="322"/>
                  </a:cubicBezTo>
                  <a:cubicBezTo>
                    <a:pt x="118" y="664"/>
                    <a:pt x="236" y="1050"/>
                    <a:pt x="0" y="1361"/>
                  </a:cubicBezTo>
                  <a:cubicBezTo>
                    <a:pt x="311" y="1649"/>
                    <a:pt x="375" y="2046"/>
                    <a:pt x="504" y="2420"/>
                  </a:cubicBezTo>
                  <a:cubicBezTo>
                    <a:pt x="547" y="2089"/>
                    <a:pt x="547" y="1746"/>
                    <a:pt x="621" y="1425"/>
                  </a:cubicBezTo>
                  <a:cubicBezTo>
                    <a:pt x="761" y="878"/>
                    <a:pt x="471" y="461"/>
                    <a:pt x="2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63"/>
            <p:cNvSpPr/>
            <p:nvPr/>
          </p:nvSpPr>
          <p:spPr>
            <a:xfrm>
              <a:off x="6007775" y="3178700"/>
              <a:ext cx="12600" cy="26525"/>
            </a:xfrm>
            <a:custGeom>
              <a:avLst/>
              <a:gdLst/>
              <a:ahLst/>
              <a:cxnLst/>
              <a:rect l="l" t="t" r="r" b="b"/>
              <a:pathLst>
                <a:path w="504" h="1061" extrusionOk="0">
                  <a:moveTo>
                    <a:pt x="0" y="1"/>
                  </a:moveTo>
                  <a:lnTo>
                    <a:pt x="0" y="1"/>
                  </a:lnTo>
                  <a:cubicBezTo>
                    <a:pt x="150" y="365"/>
                    <a:pt x="279" y="739"/>
                    <a:pt x="504" y="1060"/>
                  </a:cubicBezTo>
                  <a:cubicBezTo>
                    <a:pt x="375" y="686"/>
                    <a:pt x="311" y="289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63"/>
            <p:cNvSpPr/>
            <p:nvPr/>
          </p:nvSpPr>
          <p:spPr>
            <a:xfrm>
              <a:off x="6264750" y="3018625"/>
              <a:ext cx="51725" cy="23300"/>
            </a:xfrm>
            <a:custGeom>
              <a:avLst/>
              <a:gdLst/>
              <a:ahLst/>
              <a:cxnLst/>
              <a:rect l="l" t="t" r="r" b="b"/>
              <a:pathLst>
                <a:path w="2069" h="932" extrusionOk="0">
                  <a:moveTo>
                    <a:pt x="1896" y="0"/>
                  </a:moveTo>
                  <a:cubicBezTo>
                    <a:pt x="1866" y="0"/>
                    <a:pt x="1830" y="4"/>
                    <a:pt x="1789" y="11"/>
                  </a:cubicBezTo>
                  <a:cubicBezTo>
                    <a:pt x="1275" y="118"/>
                    <a:pt x="761" y="182"/>
                    <a:pt x="247" y="258"/>
                  </a:cubicBezTo>
                  <a:cubicBezTo>
                    <a:pt x="86" y="279"/>
                    <a:pt x="0" y="353"/>
                    <a:pt x="12" y="525"/>
                  </a:cubicBezTo>
                  <a:cubicBezTo>
                    <a:pt x="22" y="653"/>
                    <a:pt x="22" y="793"/>
                    <a:pt x="22" y="932"/>
                  </a:cubicBezTo>
                  <a:cubicBezTo>
                    <a:pt x="43" y="782"/>
                    <a:pt x="54" y="632"/>
                    <a:pt x="257" y="610"/>
                  </a:cubicBezTo>
                  <a:cubicBezTo>
                    <a:pt x="771" y="579"/>
                    <a:pt x="1254" y="418"/>
                    <a:pt x="1735" y="258"/>
                  </a:cubicBezTo>
                  <a:cubicBezTo>
                    <a:pt x="1789" y="239"/>
                    <a:pt x="1843" y="225"/>
                    <a:pt x="1897" y="225"/>
                  </a:cubicBezTo>
                  <a:cubicBezTo>
                    <a:pt x="1939" y="225"/>
                    <a:pt x="1982" y="234"/>
                    <a:pt x="2025" y="258"/>
                  </a:cubicBezTo>
                  <a:cubicBezTo>
                    <a:pt x="2069" y="88"/>
                    <a:pt x="2047" y="0"/>
                    <a:pt x="18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63"/>
            <p:cNvSpPr/>
            <p:nvPr/>
          </p:nvSpPr>
          <p:spPr>
            <a:xfrm>
              <a:off x="6265275" y="3024225"/>
              <a:ext cx="50100" cy="17700"/>
            </a:xfrm>
            <a:custGeom>
              <a:avLst/>
              <a:gdLst/>
              <a:ahLst/>
              <a:cxnLst/>
              <a:rect l="l" t="t" r="r" b="b"/>
              <a:pathLst>
                <a:path w="2004" h="708" extrusionOk="0">
                  <a:moveTo>
                    <a:pt x="1876" y="1"/>
                  </a:moveTo>
                  <a:cubicBezTo>
                    <a:pt x="1822" y="1"/>
                    <a:pt x="1768" y="15"/>
                    <a:pt x="1714" y="34"/>
                  </a:cubicBezTo>
                  <a:cubicBezTo>
                    <a:pt x="1233" y="194"/>
                    <a:pt x="750" y="355"/>
                    <a:pt x="236" y="386"/>
                  </a:cubicBezTo>
                  <a:cubicBezTo>
                    <a:pt x="33" y="408"/>
                    <a:pt x="22" y="558"/>
                    <a:pt x="1" y="708"/>
                  </a:cubicBezTo>
                  <a:cubicBezTo>
                    <a:pt x="76" y="622"/>
                    <a:pt x="65" y="472"/>
                    <a:pt x="248" y="472"/>
                  </a:cubicBezTo>
                  <a:cubicBezTo>
                    <a:pt x="261" y="472"/>
                    <a:pt x="274" y="472"/>
                    <a:pt x="287" y="472"/>
                  </a:cubicBezTo>
                  <a:cubicBezTo>
                    <a:pt x="892" y="472"/>
                    <a:pt x="1438" y="222"/>
                    <a:pt x="2004" y="34"/>
                  </a:cubicBezTo>
                  <a:cubicBezTo>
                    <a:pt x="1961" y="10"/>
                    <a:pt x="1918" y="1"/>
                    <a:pt x="18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63"/>
            <p:cNvSpPr/>
            <p:nvPr/>
          </p:nvSpPr>
          <p:spPr>
            <a:xfrm>
              <a:off x="6091825" y="3327275"/>
              <a:ext cx="66675" cy="31950"/>
            </a:xfrm>
            <a:custGeom>
              <a:avLst/>
              <a:gdLst/>
              <a:ahLst/>
              <a:cxnLst/>
              <a:rect l="l" t="t" r="r" b="b"/>
              <a:pathLst>
                <a:path w="2667" h="1278" extrusionOk="0">
                  <a:moveTo>
                    <a:pt x="300" y="0"/>
                  </a:moveTo>
                  <a:cubicBezTo>
                    <a:pt x="0" y="792"/>
                    <a:pt x="204" y="1199"/>
                    <a:pt x="964" y="1253"/>
                  </a:cubicBezTo>
                  <a:cubicBezTo>
                    <a:pt x="1157" y="1269"/>
                    <a:pt x="1350" y="1277"/>
                    <a:pt x="1542" y="1277"/>
                  </a:cubicBezTo>
                  <a:cubicBezTo>
                    <a:pt x="1735" y="1277"/>
                    <a:pt x="1928" y="1269"/>
                    <a:pt x="2120" y="1253"/>
                  </a:cubicBezTo>
                  <a:cubicBezTo>
                    <a:pt x="2303" y="1242"/>
                    <a:pt x="2506" y="1242"/>
                    <a:pt x="2667" y="1103"/>
                  </a:cubicBezTo>
                  <a:cubicBezTo>
                    <a:pt x="2464" y="826"/>
                    <a:pt x="2230" y="679"/>
                    <a:pt x="1957" y="679"/>
                  </a:cubicBezTo>
                  <a:cubicBezTo>
                    <a:pt x="1841" y="679"/>
                    <a:pt x="1717" y="706"/>
                    <a:pt x="1585" y="761"/>
                  </a:cubicBezTo>
                  <a:cubicBezTo>
                    <a:pt x="1618" y="782"/>
                    <a:pt x="1649" y="792"/>
                    <a:pt x="1682" y="814"/>
                  </a:cubicBezTo>
                  <a:cubicBezTo>
                    <a:pt x="1832" y="889"/>
                    <a:pt x="2003" y="996"/>
                    <a:pt x="1949" y="1168"/>
                  </a:cubicBezTo>
                  <a:cubicBezTo>
                    <a:pt x="1929" y="1242"/>
                    <a:pt x="1876" y="1261"/>
                    <a:pt x="1813" y="1261"/>
                  </a:cubicBezTo>
                  <a:cubicBezTo>
                    <a:pt x="1748" y="1261"/>
                    <a:pt x="1671" y="1241"/>
                    <a:pt x="1606" y="1241"/>
                  </a:cubicBezTo>
                  <a:cubicBezTo>
                    <a:pt x="1599" y="1241"/>
                    <a:pt x="1592" y="1242"/>
                    <a:pt x="1585" y="1242"/>
                  </a:cubicBezTo>
                  <a:cubicBezTo>
                    <a:pt x="1510" y="1249"/>
                    <a:pt x="1435" y="1253"/>
                    <a:pt x="1361" y="1253"/>
                  </a:cubicBezTo>
                  <a:cubicBezTo>
                    <a:pt x="1068" y="1253"/>
                    <a:pt x="793" y="1184"/>
                    <a:pt x="579" y="911"/>
                  </a:cubicBezTo>
                  <a:cubicBezTo>
                    <a:pt x="343" y="632"/>
                    <a:pt x="183" y="364"/>
                    <a:pt x="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63"/>
            <p:cNvSpPr/>
            <p:nvPr/>
          </p:nvSpPr>
          <p:spPr>
            <a:xfrm>
              <a:off x="6096375" y="3327275"/>
              <a:ext cx="45550" cy="31550"/>
            </a:xfrm>
            <a:custGeom>
              <a:avLst/>
              <a:gdLst/>
              <a:ahLst/>
              <a:cxnLst/>
              <a:rect l="l" t="t" r="r" b="b"/>
              <a:pathLst>
                <a:path w="1822" h="1262" extrusionOk="0">
                  <a:moveTo>
                    <a:pt x="118" y="0"/>
                  </a:moveTo>
                  <a:lnTo>
                    <a:pt x="118" y="0"/>
                  </a:lnTo>
                  <a:cubicBezTo>
                    <a:pt x="1" y="364"/>
                    <a:pt x="161" y="632"/>
                    <a:pt x="397" y="911"/>
                  </a:cubicBezTo>
                  <a:cubicBezTo>
                    <a:pt x="611" y="1184"/>
                    <a:pt x="886" y="1253"/>
                    <a:pt x="1179" y="1253"/>
                  </a:cubicBezTo>
                  <a:cubicBezTo>
                    <a:pt x="1253" y="1253"/>
                    <a:pt x="1328" y="1249"/>
                    <a:pt x="1403" y="1242"/>
                  </a:cubicBezTo>
                  <a:cubicBezTo>
                    <a:pt x="1410" y="1242"/>
                    <a:pt x="1417" y="1241"/>
                    <a:pt x="1424" y="1241"/>
                  </a:cubicBezTo>
                  <a:cubicBezTo>
                    <a:pt x="1489" y="1241"/>
                    <a:pt x="1566" y="1261"/>
                    <a:pt x="1631" y="1261"/>
                  </a:cubicBezTo>
                  <a:cubicBezTo>
                    <a:pt x="1694" y="1261"/>
                    <a:pt x="1747" y="1242"/>
                    <a:pt x="1767" y="1168"/>
                  </a:cubicBezTo>
                  <a:cubicBezTo>
                    <a:pt x="1821" y="996"/>
                    <a:pt x="1650" y="889"/>
                    <a:pt x="1500" y="814"/>
                  </a:cubicBezTo>
                  <a:cubicBezTo>
                    <a:pt x="1467" y="792"/>
                    <a:pt x="1436" y="782"/>
                    <a:pt x="1403" y="761"/>
                  </a:cubicBezTo>
                  <a:lnTo>
                    <a:pt x="1403" y="761"/>
                  </a:lnTo>
                  <a:cubicBezTo>
                    <a:pt x="1510" y="889"/>
                    <a:pt x="1617" y="1018"/>
                    <a:pt x="1735" y="1156"/>
                  </a:cubicBezTo>
                  <a:cubicBezTo>
                    <a:pt x="1604" y="1178"/>
                    <a:pt x="1479" y="1189"/>
                    <a:pt x="1361" y="1189"/>
                  </a:cubicBezTo>
                  <a:cubicBezTo>
                    <a:pt x="604" y="1189"/>
                    <a:pt x="137" y="751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63"/>
            <p:cNvSpPr/>
            <p:nvPr/>
          </p:nvSpPr>
          <p:spPr>
            <a:xfrm>
              <a:off x="6024375" y="3038150"/>
              <a:ext cx="60950" cy="13150"/>
            </a:xfrm>
            <a:custGeom>
              <a:avLst/>
              <a:gdLst/>
              <a:ahLst/>
              <a:cxnLst/>
              <a:rect l="l" t="t" r="r" b="b"/>
              <a:pathLst>
                <a:path w="2438" h="526" extrusionOk="0">
                  <a:moveTo>
                    <a:pt x="2161" y="1"/>
                  </a:moveTo>
                  <a:cubicBezTo>
                    <a:pt x="2148" y="1"/>
                    <a:pt x="2134" y="1"/>
                    <a:pt x="2120" y="1"/>
                  </a:cubicBezTo>
                  <a:cubicBezTo>
                    <a:pt x="1563" y="33"/>
                    <a:pt x="1007" y="76"/>
                    <a:pt x="439" y="86"/>
                  </a:cubicBezTo>
                  <a:cubicBezTo>
                    <a:pt x="140" y="98"/>
                    <a:pt x="0" y="215"/>
                    <a:pt x="86" y="526"/>
                  </a:cubicBezTo>
                  <a:cubicBezTo>
                    <a:pt x="514" y="322"/>
                    <a:pt x="985" y="333"/>
                    <a:pt x="1435" y="279"/>
                  </a:cubicBezTo>
                  <a:cubicBezTo>
                    <a:pt x="1652" y="249"/>
                    <a:pt x="1875" y="177"/>
                    <a:pt x="2103" y="177"/>
                  </a:cubicBezTo>
                  <a:cubicBezTo>
                    <a:pt x="2200" y="177"/>
                    <a:pt x="2299" y="191"/>
                    <a:pt x="2399" y="226"/>
                  </a:cubicBezTo>
                  <a:cubicBezTo>
                    <a:pt x="2438" y="9"/>
                    <a:pt x="2314" y="1"/>
                    <a:pt x="2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63"/>
            <p:cNvSpPr/>
            <p:nvPr/>
          </p:nvSpPr>
          <p:spPr>
            <a:xfrm>
              <a:off x="6026500" y="3042575"/>
              <a:ext cx="57850" cy="8725"/>
            </a:xfrm>
            <a:custGeom>
              <a:avLst/>
              <a:gdLst/>
              <a:ahLst/>
              <a:cxnLst/>
              <a:rect l="l" t="t" r="r" b="b"/>
              <a:pathLst>
                <a:path w="2314" h="349" extrusionOk="0">
                  <a:moveTo>
                    <a:pt x="2018" y="0"/>
                  </a:moveTo>
                  <a:cubicBezTo>
                    <a:pt x="1790" y="0"/>
                    <a:pt x="1567" y="72"/>
                    <a:pt x="1350" y="102"/>
                  </a:cubicBezTo>
                  <a:cubicBezTo>
                    <a:pt x="900" y="156"/>
                    <a:pt x="429" y="145"/>
                    <a:pt x="1" y="349"/>
                  </a:cubicBezTo>
                  <a:cubicBezTo>
                    <a:pt x="783" y="306"/>
                    <a:pt x="1554" y="209"/>
                    <a:pt x="2314" y="49"/>
                  </a:cubicBezTo>
                  <a:cubicBezTo>
                    <a:pt x="2214" y="14"/>
                    <a:pt x="2115" y="0"/>
                    <a:pt x="20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63"/>
            <p:cNvSpPr/>
            <p:nvPr/>
          </p:nvSpPr>
          <p:spPr>
            <a:xfrm>
              <a:off x="5873675" y="2557125"/>
              <a:ext cx="28925" cy="64000"/>
            </a:xfrm>
            <a:custGeom>
              <a:avLst/>
              <a:gdLst/>
              <a:ahLst/>
              <a:cxnLst/>
              <a:rect l="l" t="t" r="r" b="b"/>
              <a:pathLst>
                <a:path w="1157" h="2560" extrusionOk="0">
                  <a:moveTo>
                    <a:pt x="1145" y="1"/>
                  </a:moveTo>
                  <a:cubicBezTo>
                    <a:pt x="1135" y="22"/>
                    <a:pt x="1124" y="32"/>
                    <a:pt x="1103" y="43"/>
                  </a:cubicBezTo>
                  <a:cubicBezTo>
                    <a:pt x="1063" y="70"/>
                    <a:pt x="1019" y="88"/>
                    <a:pt x="971" y="88"/>
                  </a:cubicBezTo>
                  <a:cubicBezTo>
                    <a:pt x="942" y="88"/>
                    <a:pt x="911" y="81"/>
                    <a:pt x="878" y="65"/>
                  </a:cubicBezTo>
                  <a:cubicBezTo>
                    <a:pt x="760" y="182"/>
                    <a:pt x="643" y="289"/>
                    <a:pt x="546" y="418"/>
                  </a:cubicBezTo>
                  <a:cubicBezTo>
                    <a:pt x="0" y="1114"/>
                    <a:pt x="75" y="2110"/>
                    <a:pt x="696" y="2559"/>
                  </a:cubicBezTo>
                  <a:cubicBezTo>
                    <a:pt x="707" y="2452"/>
                    <a:pt x="643" y="2335"/>
                    <a:pt x="760" y="2259"/>
                  </a:cubicBezTo>
                  <a:cubicBezTo>
                    <a:pt x="450" y="1821"/>
                    <a:pt x="396" y="1350"/>
                    <a:pt x="589" y="846"/>
                  </a:cubicBezTo>
                  <a:cubicBezTo>
                    <a:pt x="696" y="546"/>
                    <a:pt x="888" y="365"/>
                    <a:pt x="1156" y="236"/>
                  </a:cubicBezTo>
                  <a:cubicBezTo>
                    <a:pt x="1060" y="161"/>
                    <a:pt x="1145" y="86"/>
                    <a:pt x="11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63"/>
            <p:cNvSpPr/>
            <p:nvPr/>
          </p:nvSpPr>
          <p:spPr>
            <a:xfrm>
              <a:off x="5895625" y="2557125"/>
              <a:ext cx="6700" cy="2225"/>
            </a:xfrm>
            <a:custGeom>
              <a:avLst/>
              <a:gdLst/>
              <a:ahLst/>
              <a:cxnLst/>
              <a:rect l="l" t="t" r="r" b="b"/>
              <a:pathLst>
                <a:path w="268" h="89" extrusionOk="0">
                  <a:moveTo>
                    <a:pt x="267" y="1"/>
                  </a:moveTo>
                  <a:cubicBezTo>
                    <a:pt x="171" y="1"/>
                    <a:pt x="75" y="11"/>
                    <a:pt x="0" y="65"/>
                  </a:cubicBezTo>
                  <a:cubicBezTo>
                    <a:pt x="33" y="81"/>
                    <a:pt x="64" y="88"/>
                    <a:pt x="93" y="88"/>
                  </a:cubicBezTo>
                  <a:cubicBezTo>
                    <a:pt x="141" y="88"/>
                    <a:pt x="185" y="70"/>
                    <a:pt x="225" y="43"/>
                  </a:cubicBezTo>
                  <a:cubicBezTo>
                    <a:pt x="246" y="32"/>
                    <a:pt x="257" y="22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63"/>
            <p:cNvSpPr/>
            <p:nvPr/>
          </p:nvSpPr>
          <p:spPr>
            <a:xfrm>
              <a:off x="5891050" y="2612000"/>
              <a:ext cx="61400" cy="22825"/>
            </a:xfrm>
            <a:custGeom>
              <a:avLst/>
              <a:gdLst/>
              <a:ahLst/>
              <a:cxnLst/>
              <a:rect l="l" t="t" r="r" b="b"/>
              <a:pathLst>
                <a:path w="2456" h="913" extrusionOk="0">
                  <a:moveTo>
                    <a:pt x="2282" y="0"/>
                  </a:moveTo>
                  <a:lnTo>
                    <a:pt x="2282" y="0"/>
                  </a:lnTo>
                  <a:cubicBezTo>
                    <a:pt x="2228" y="64"/>
                    <a:pt x="2185" y="118"/>
                    <a:pt x="2132" y="172"/>
                  </a:cubicBezTo>
                  <a:cubicBezTo>
                    <a:pt x="2068" y="333"/>
                    <a:pt x="1939" y="440"/>
                    <a:pt x="1778" y="471"/>
                  </a:cubicBezTo>
                  <a:cubicBezTo>
                    <a:pt x="1735" y="493"/>
                    <a:pt x="1682" y="493"/>
                    <a:pt x="1639" y="504"/>
                  </a:cubicBezTo>
                  <a:cubicBezTo>
                    <a:pt x="1489" y="561"/>
                    <a:pt x="1331" y="590"/>
                    <a:pt x="1172" y="590"/>
                  </a:cubicBezTo>
                  <a:cubicBezTo>
                    <a:pt x="798" y="590"/>
                    <a:pt x="416" y="431"/>
                    <a:pt x="108" y="107"/>
                  </a:cubicBezTo>
                  <a:cubicBezTo>
                    <a:pt x="97" y="204"/>
                    <a:pt x="76" y="290"/>
                    <a:pt x="1" y="364"/>
                  </a:cubicBezTo>
                  <a:cubicBezTo>
                    <a:pt x="429" y="632"/>
                    <a:pt x="911" y="761"/>
                    <a:pt x="1382" y="878"/>
                  </a:cubicBezTo>
                  <a:cubicBezTo>
                    <a:pt x="1482" y="901"/>
                    <a:pt x="1576" y="912"/>
                    <a:pt x="1663" y="912"/>
                  </a:cubicBezTo>
                  <a:cubicBezTo>
                    <a:pt x="2182" y="912"/>
                    <a:pt x="2456" y="523"/>
                    <a:pt x="2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63"/>
            <p:cNvSpPr/>
            <p:nvPr/>
          </p:nvSpPr>
          <p:spPr>
            <a:xfrm>
              <a:off x="5932025" y="2616275"/>
              <a:ext cx="12325" cy="8325"/>
            </a:xfrm>
            <a:custGeom>
              <a:avLst/>
              <a:gdLst/>
              <a:ahLst/>
              <a:cxnLst/>
              <a:rect l="l" t="t" r="r" b="b"/>
              <a:pathLst>
                <a:path w="493" h="333" extrusionOk="0">
                  <a:moveTo>
                    <a:pt x="493" y="1"/>
                  </a:moveTo>
                  <a:lnTo>
                    <a:pt x="493" y="1"/>
                  </a:lnTo>
                  <a:cubicBezTo>
                    <a:pt x="343" y="162"/>
                    <a:pt x="182" y="269"/>
                    <a:pt x="0" y="333"/>
                  </a:cubicBezTo>
                  <a:cubicBezTo>
                    <a:pt x="43" y="322"/>
                    <a:pt x="96" y="322"/>
                    <a:pt x="139" y="300"/>
                  </a:cubicBezTo>
                  <a:cubicBezTo>
                    <a:pt x="300" y="269"/>
                    <a:pt x="429" y="162"/>
                    <a:pt x="4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63"/>
            <p:cNvSpPr/>
            <p:nvPr/>
          </p:nvSpPr>
          <p:spPr>
            <a:xfrm>
              <a:off x="5889725" y="2613600"/>
              <a:ext cx="4025" cy="7525"/>
            </a:xfrm>
            <a:custGeom>
              <a:avLst/>
              <a:gdLst/>
              <a:ahLst/>
              <a:cxnLst/>
              <a:rect l="l" t="t" r="r" b="b"/>
              <a:pathLst>
                <a:path w="161" h="301" extrusionOk="0">
                  <a:moveTo>
                    <a:pt x="118" y="0"/>
                  </a:moveTo>
                  <a:cubicBezTo>
                    <a:pt x="1" y="76"/>
                    <a:pt x="65" y="193"/>
                    <a:pt x="54" y="300"/>
                  </a:cubicBezTo>
                  <a:cubicBezTo>
                    <a:pt x="129" y="226"/>
                    <a:pt x="150" y="140"/>
                    <a:pt x="161" y="43"/>
                  </a:cubicBezTo>
                  <a:lnTo>
                    <a:pt x="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63"/>
            <p:cNvSpPr/>
            <p:nvPr/>
          </p:nvSpPr>
          <p:spPr>
            <a:xfrm>
              <a:off x="5900700" y="2562475"/>
              <a:ext cx="8325" cy="3250"/>
            </a:xfrm>
            <a:custGeom>
              <a:avLst/>
              <a:gdLst/>
              <a:ahLst/>
              <a:cxnLst/>
              <a:rect l="l" t="t" r="r" b="b"/>
              <a:pathLst>
                <a:path w="333" h="130" extrusionOk="0">
                  <a:moveTo>
                    <a:pt x="279" y="1"/>
                  </a:moveTo>
                  <a:cubicBezTo>
                    <a:pt x="214" y="11"/>
                    <a:pt x="150" y="11"/>
                    <a:pt x="86" y="22"/>
                  </a:cubicBezTo>
                  <a:cubicBezTo>
                    <a:pt x="86" y="44"/>
                    <a:pt x="75" y="65"/>
                    <a:pt x="75" y="86"/>
                  </a:cubicBezTo>
                  <a:cubicBezTo>
                    <a:pt x="54" y="97"/>
                    <a:pt x="22" y="118"/>
                    <a:pt x="0" y="129"/>
                  </a:cubicBezTo>
                  <a:cubicBezTo>
                    <a:pt x="86" y="97"/>
                    <a:pt x="183" y="75"/>
                    <a:pt x="290" y="75"/>
                  </a:cubicBezTo>
                  <a:cubicBezTo>
                    <a:pt x="321" y="75"/>
                    <a:pt x="332" y="75"/>
                    <a:pt x="332" y="44"/>
                  </a:cubicBezTo>
                  <a:cubicBezTo>
                    <a:pt x="321" y="32"/>
                    <a:pt x="290" y="22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63"/>
            <p:cNvSpPr/>
            <p:nvPr/>
          </p:nvSpPr>
          <p:spPr>
            <a:xfrm>
              <a:off x="5891875" y="2609850"/>
              <a:ext cx="5900" cy="6975"/>
            </a:xfrm>
            <a:custGeom>
              <a:avLst/>
              <a:gdLst/>
              <a:ahLst/>
              <a:cxnLst/>
              <a:rect l="l" t="t" r="r" b="b"/>
              <a:pathLst>
                <a:path w="236" h="279" extrusionOk="0">
                  <a:moveTo>
                    <a:pt x="0" y="1"/>
                  </a:moveTo>
                  <a:cubicBezTo>
                    <a:pt x="22" y="43"/>
                    <a:pt x="53" y="97"/>
                    <a:pt x="75" y="140"/>
                  </a:cubicBezTo>
                  <a:lnTo>
                    <a:pt x="75" y="183"/>
                  </a:lnTo>
                  <a:lnTo>
                    <a:pt x="236" y="279"/>
                  </a:lnTo>
                  <a:cubicBezTo>
                    <a:pt x="139" y="193"/>
                    <a:pt x="64" y="97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63"/>
            <p:cNvSpPr/>
            <p:nvPr/>
          </p:nvSpPr>
          <p:spPr>
            <a:xfrm>
              <a:off x="5945125" y="2611450"/>
              <a:ext cx="2975" cy="2450"/>
            </a:xfrm>
            <a:custGeom>
              <a:avLst/>
              <a:gdLst/>
              <a:ahLst/>
              <a:cxnLst/>
              <a:rect l="l" t="t" r="r" b="b"/>
              <a:pathLst>
                <a:path w="119" h="98" extrusionOk="0">
                  <a:moveTo>
                    <a:pt x="1" y="1"/>
                  </a:moveTo>
                  <a:lnTo>
                    <a:pt x="1" y="98"/>
                  </a:lnTo>
                  <a:cubicBezTo>
                    <a:pt x="22" y="55"/>
                    <a:pt x="65" y="33"/>
                    <a:pt x="119" y="22"/>
                  </a:cubicBezTo>
                  <a:cubicBezTo>
                    <a:pt x="76" y="12"/>
                    <a:pt x="43" y="1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63"/>
            <p:cNvSpPr/>
            <p:nvPr/>
          </p:nvSpPr>
          <p:spPr>
            <a:xfrm>
              <a:off x="5883300" y="2562475"/>
              <a:ext cx="61850" cy="62675"/>
            </a:xfrm>
            <a:custGeom>
              <a:avLst/>
              <a:gdLst/>
              <a:ahLst/>
              <a:cxnLst/>
              <a:rect l="l" t="t" r="r" b="b"/>
              <a:pathLst>
                <a:path w="2474" h="2507" extrusionOk="0">
                  <a:moveTo>
                    <a:pt x="975" y="1"/>
                  </a:moveTo>
                  <a:cubicBezTo>
                    <a:pt x="986" y="22"/>
                    <a:pt x="1017" y="32"/>
                    <a:pt x="1028" y="44"/>
                  </a:cubicBezTo>
                  <a:cubicBezTo>
                    <a:pt x="1028" y="75"/>
                    <a:pt x="1017" y="75"/>
                    <a:pt x="986" y="75"/>
                  </a:cubicBezTo>
                  <a:cubicBezTo>
                    <a:pt x="879" y="75"/>
                    <a:pt x="782" y="97"/>
                    <a:pt x="696" y="129"/>
                  </a:cubicBezTo>
                  <a:cubicBezTo>
                    <a:pt x="172" y="472"/>
                    <a:pt x="1" y="1243"/>
                    <a:pt x="343" y="1896"/>
                  </a:cubicBezTo>
                  <a:cubicBezTo>
                    <a:pt x="407" y="1992"/>
                    <a:pt x="482" y="2088"/>
                    <a:pt x="579" y="2174"/>
                  </a:cubicBezTo>
                  <a:cubicBezTo>
                    <a:pt x="900" y="2378"/>
                    <a:pt x="1231" y="2506"/>
                    <a:pt x="1638" y="2506"/>
                  </a:cubicBezTo>
                  <a:cubicBezTo>
                    <a:pt x="1992" y="2495"/>
                    <a:pt x="2259" y="2399"/>
                    <a:pt x="2452" y="2088"/>
                  </a:cubicBezTo>
                  <a:cubicBezTo>
                    <a:pt x="2452" y="2078"/>
                    <a:pt x="2463" y="2067"/>
                    <a:pt x="2474" y="2057"/>
                  </a:cubicBezTo>
                  <a:lnTo>
                    <a:pt x="2474" y="1960"/>
                  </a:lnTo>
                  <a:cubicBezTo>
                    <a:pt x="2356" y="2121"/>
                    <a:pt x="2271" y="2314"/>
                    <a:pt x="2067" y="2388"/>
                  </a:cubicBezTo>
                  <a:cubicBezTo>
                    <a:pt x="1968" y="2431"/>
                    <a:pt x="1840" y="2450"/>
                    <a:pt x="1700" y="2450"/>
                  </a:cubicBezTo>
                  <a:cubicBezTo>
                    <a:pt x="1308" y="2450"/>
                    <a:pt x="818" y="2299"/>
                    <a:pt x="589" y="2078"/>
                  </a:cubicBezTo>
                  <a:cubicBezTo>
                    <a:pt x="246" y="1724"/>
                    <a:pt x="172" y="1179"/>
                    <a:pt x="353" y="675"/>
                  </a:cubicBezTo>
                  <a:cubicBezTo>
                    <a:pt x="515" y="225"/>
                    <a:pt x="900" y="140"/>
                    <a:pt x="1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63"/>
            <p:cNvSpPr/>
            <p:nvPr/>
          </p:nvSpPr>
          <p:spPr>
            <a:xfrm>
              <a:off x="5883550" y="2563025"/>
              <a:ext cx="19300" cy="51425"/>
            </a:xfrm>
            <a:custGeom>
              <a:avLst/>
              <a:gdLst/>
              <a:ahLst/>
              <a:cxnLst/>
              <a:rect l="l" t="t" r="r" b="b"/>
              <a:pathLst>
                <a:path w="772" h="2057" extrusionOk="0">
                  <a:moveTo>
                    <a:pt x="761" y="0"/>
                  </a:moveTo>
                  <a:cubicBezTo>
                    <a:pt x="493" y="129"/>
                    <a:pt x="301" y="310"/>
                    <a:pt x="194" y="610"/>
                  </a:cubicBezTo>
                  <a:cubicBezTo>
                    <a:pt x="1" y="1114"/>
                    <a:pt x="55" y="1585"/>
                    <a:pt x="365" y="2023"/>
                  </a:cubicBezTo>
                  <a:cubicBezTo>
                    <a:pt x="376" y="2035"/>
                    <a:pt x="397" y="2045"/>
                    <a:pt x="408" y="2056"/>
                  </a:cubicBezTo>
                  <a:lnTo>
                    <a:pt x="408" y="2013"/>
                  </a:lnTo>
                  <a:cubicBezTo>
                    <a:pt x="386" y="1970"/>
                    <a:pt x="355" y="1916"/>
                    <a:pt x="333" y="1874"/>
                  </a:cubicBezTo>
                  <a:cubicBezTo>
                    <a:pt x="44" y="1402"/>
                    <a:pt x="65" y="771"/>
                    <a:pt x="429" y="321"/>
                  </a:cubicBezTo>
                  <a:cubicBezTo>
                    <a:pt x="505" y="225"/>
                    <a:pt x="590" y="150"/>
                    <a:pt x="686" y="107"/>
                  </a:cubicBezTo>
                  <a:cubicBezTo>
                    <a:pt x="708" y="96"/>
                    <a:pt x="740" y="75"/>
                    <a:pt x="761" y="64"/>
                  </a:cubicBezTo>
                  <a:cubicBezTo>
                    <a:pt x="761" y="43"/>
                    <a:pt x="772" y="22"/>
                    <a:pt x="7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63"/>
            <p:cNvSpPr/>
            <p:nvPr/>
          </p:nvSpPr>
          <p:spPr>
            <a:xfrm>
              <a:off x="5883300" y="2565700"/>
              <a:ext cx="17425" cy="44175"/>
            </a:xfrm>
            <a:custGeom>
              <a:avLst/>
              <a:gdLst/>
              <a:ahLst/>
              <a:cxnLst/>
              <a:rect l="l" t="t" r="r" b="b"/>
              <a:pathLst>
                <a:path w="697" h="1767" extrusionOk="0">
                  <a:moveTo>
                    <a:pt x="696" y="0"/>
                  </a:moveTo>
                  <a:lnTo>
                    <a:pt x="696" y="0"/>
                  </a:lnTo>
                  <a:cubicBezTo>
                    <a:pt x="600" y="43"/>
                    <a:pt x="515" y="118"/>
                    <a:pt x="439" y="214"/>
                  </a:cubicBezTo>
                  <a:cubicBezTo>
                    <a:pt x="75" y="664"/>
                    <a:pt x="54" y="1295"/>
                    <a:pt x="343" y="1767"/>
                  </a:cubicBezTo>
                  <a:cubicBezTo>
                    <a:pt x="1" y="1114"/>
                    <a:pt x="172" y="343"/>
                    <a:pt x="6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63"/>
            <p:cNvSpPr/>
            <p:nvPr/>
          </p:nvSpPr>
          <p:spPr>
            <a:xfrm>
              <a:off x="5893725" y="2614425"/>
              <a:ext cx="38325" cy="12350"/>
            </a:xfrm>
            <a:custGeom>
              <a:avLst/>
              <a:gdLst/>
              <a:ahLst/>
              <a:cxnLst/>
              <a:rect l="l" t="t" r="r" b="b"/>
              <a:pathLst>
                <a:path w="1533" h="494" extrusionOk="0">
                  <a:moveTo>
                    <a:pt x="1" y="0"/>
                  </a:moveTo>
                  <a:lnTo>
                    <a:pt x="1" y="10"/>
                  </a:lnTo>
                  <a:cubicBezTo>
                    <a:pt x="309" y="334"/>
                    <a:pt x="691" y="493"/>
                    <a:pt x="1065" y="493"/>
                  </a:cubicBezTo>
                  <a:cubicBezTo>
                    <a:pt x="1224" y="493"/>
                    <a:pt x="1382" y="464"/>
                    <a:pt x="1532" y="407"/>
                  </a:cubicBezTo>
                  <a:lnTo>
                    <a:pt x="1532" y="407"/>
                  </a:lnTo>
                  <a:cubicBezTo>
                    <a:pt x="1389" y="435"/>
                    <a:pt x="1248" y="451"/>
                    <a:pt x="1110" y="451"/>
                  </a:cubicBezTo>
                  <a:cubicBezTo>
                    <a:pt x="772" y="451"/>
                    <a:pt x="451" y="354"/>
                    <a:pt x="162" y="9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63"/>
            <p:cNvSpPr/>
            <p:nvPr/>
          </p:nvSpPr>
          <p:spPr>
            <a:xfrm>
              <a:off x="5944325" y="2612000"/>
              <a:ext cx="3775" cy="4300"/>
            </a:xfrm>
            <a:custGeom>
              <a:avLst/>
              <a:gdLst/>
              <a:ahLst/>
              <a:cxnLst/>
              <a:rect l="l" t="t" r="r" b="b"/>
              <a:pathLst>
                <a:path w="151" h="172" extrusionOk="0">
                  <a:moveTo>
                    <a:pt x="151" y="0"/>
                  </a:moveTo>
                  <a:cubicBezTo>
                    <a:pt x="97" y="11"/>
                    <a:pt x="54" y="33"/>
                    <a:pt x="33" y="76"/>
                  </a:cubicBezTo>
                  <a:cubicBezTo>
                    <a:pt x="22" y="107"/>
                    <a:pt x="11" y="150"/>
                    <a:pt x="1" y="172"/>
                  </a:cubicBezTo>
                  <a:cubicBezTo>
                    <a:pt x="54" y="118"/>
                    <a:pt x="97" y="64"/>
                    <a:pt x="1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63"/>
            <p:cNvSpPr/>
            <p:nvPr/>
          </p:nvSpPr>
          <p:spPr>
            <a:xfrm>
              <a:off x="5897750" y="2613875"/>
              <a:ext cx="47400" cy="11825"/>
            </a:xfrm>
            <a:custGeom>
              <a:avLst/>
              <a:gdLst/>
              <a:ahLst/>
              <a:cxnLst/>
              <a:rect l="l" t="t" r="r" b="b"/>
              <a:pathLst>
                <a:path w="1896" h="473" extrusionOk="0">
                  <a:moveTo>
                    <a:pt x="1896" y="1"/>
                  </a:moveTo>
                  <a:lnTo>
                    <a:pt x="1896" y="1"/>
                  </a:lnTo>
                  <a:cubicBezTo>
                    <a:pt x="1885" y="11"/>
                    <a:pt x="1874" y="22"/>
                    <a:pt x="1874" y="32"/>
                  </a:cubicBezTo>
                  <a:cubicBezTo>
                    <a:pt x="1681" y="343"/>
                    <a:pt x="1414" y="439"/>
                    <a:pt x="1060" y="450"/>
                  </a:cubicBezTo>
                  <a:cubicBezTo>
                    <a:pt x="653" y="450"/>
                    <a:pt x="322" y="322"/>
                    <a:pt x="1" y="118"/>
                  </a:cubicBezTo>
                  <a:lnTo>
                    <a:pt x="1" y="118"/>
                  </a:lnTo>
                  <a:cubicBezTo>
                    <a:pt x="290" y="376"/>
                    <a:pt x="611" y="473"/>
                    <a:pt x="949" y="473"/>
                  </a:cubicBezTo>
                  <a:cubicBezTo>
                    <a:pt x="1087" y="473"/>
                    <a:pt x="1228" y="457"/>
                    <a:pt x="1371" y="429"/>
                  </a:cubicBezTo>
                  <a:cubicBezTo>
                    <a:pt x="1553" y="365"/>
                    <a:pt x="1714" y="258"/>
                    <a:pt x="1864" y="97"/>
                  </a:cubicBezTo>
                  <a:cubicBezTo>
                    <a:pt x="1874" y="75"/>
                    <a:pt x="1885" y="32"/>
                    <a:pt x="18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63"/>
            <p:cNvSpPr/>
            <p:nvPr/>
          </p:nvSpPr>
          <p:spPr>
            <a:xfrm>
              <a:off x="5892650" y="2613600"/>
              <a:ext cx="1100" cy="1100"/>
            </a:xfrm>
            <a:custGeom>
              <a:avLst/>
              <a:gdLst/>
              <a:ahLst/>
              <a:cxnLst/>
              <a:rect l="l" t="t" r="r" b="b"/>
              <a:pathLst>
                <a:path w="44" h="44" extrusionOk="0">
                  <a:moveTo>
                    <a:pt x="1" y="1"/>
                  </a:moveTo>
                  <a:lnTo>
                    <a:pt x="44" y="43"/>
                  </a:lnTo>
                  <a:lnTo>
                    <a:pt x="44" y="33"/>
                  </a:lnTo>
                  <a:cubicBezTo>
                    <a:pt x="33" y="22"/>
                    <a:pt x="12" y="1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63"/>
            <p:cNvSpPr/>
            <p:nvPr/>
          </p:nvSpPr>
          <p:spPr>
            <a:xfrm>
              <a:off x="6010725" y="2735950"/>
              <a:ext cx="55700" cy="17175"/>
            </a:xfrm>
            <a:custGeom>
              <a:avLst/>
              <a:gdLst/>
              <a:ahLst/>
              <a:cxnLst/>
              <a:rect l="l" t="t" r="r" b="b"/>
              <a:pathLst>
                <a:path w="2228" h="687" extrusionOk="0">
                  <a:moveTo>
                    <a:pt x="1895" y="0"/>
                  </a:moveTo>
                  <a:cubicBezTo>
                    <a:pt x="2099" y="236"/>
                    <a:pt x="1885" y="289"/>
                    <a:pt x="1745" y="353"/>
                  </a:cubicBezTo>
                  <a:cubicBezTo>
                    <a:pt x="1654" y="396"/>
                    <a:pt x="1556" y="408"/>
                    <a:pt x="1457" y="408"/>
                  </a:cubicBezTo>
                  <a:cubicBezTo>
                    <a:pt x="1382" y="408"/>
                    <a:pt x="1305" y="401"/>
                    <a:pt x="1231" y="396"/>
                  </a:cubicBezTo>
                  <a:cubicBezTo>
                    <a:pt x="1183" y="394"/>
                    <a:pt x="1135" y="393"/>
                    <a:pt x="1087" y="393"/>
                  </a:cubicBezTo>
                  <a:cubicBezTo>
                    <a:pt x="869" y="393"/>
                    <a:pt x="648" y="414"/>
                    <a:pt x="429" y="414"/>
                  </a:cubicBezTo>
                  <a:cubicBezTo>
                    <a:pt x="286" y="414"/>
                    <a:pt x="142" y="405"/>
                    <a:pt x="0" y="375"/>
                  </a:cubicBezTo>
                  <a:lnTo>
                    <a:pt x="0" y="375"/>
                  </a:lnTo>
                  <a:cubicBezTo>
                    <a:pt x="567" y="632"/>
                    <a:pt x="1178" y="653"/>
                    <a:pt x="1788" y="686"/>
                  </a:cubicBezTo>
                  <a:cubicBezTo>
                    <a:pt x="1796" y="686"/>
                    <a:pt x="1804" y="686"/>
                    <a:pt x="1811" y="686"/>
                  </a:cubicBezTo>
                  <a:cubicBezTo>
                    <a:pt x="2024" y="686"/>
                    <a:pt x="2164" y="549"/>
                    <a:pt x="2195" y="332"/>
                  </a:cubicBezTo>
                  <a:cubicBezTo>
                    <a:pt x="2228" y="118"/>
                    <a:pt x="2099" y="22"/>
                    <a:pt x="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63"/>
            <p:cNvSpPr/>
            <p:nvPr/>
          </p:nvSpPr>
          <p:spPr>
            <a:xfrm>
              <a:off x="6010725" y="2735950"/>
              <a:ext cx="52500" cy="10350"/>
            </a:xfrm>
            <a:custGeom>
              <a:avLst/>
              <a:gdLst/>
              <a:ahLst/>
              <a:cxnLst/>
              <a:rect l="l" t="t" r="r" b="b"/>
              <a:pathLst>
                <a:path w="2100" h="414" extrusionOk="0">
                  <a:moveTo>
                    <a:pt x="1895" y="0"/>
                  </a:moveTo>
                  <a:cubicBezTo>
                    <a:pt x="1960" y="241"/>
                    <a:pt x="1817" y="281"/>
                    <a:pt x="1667" y="281"/>
                  </a:cubicBezTo>
                  <a:cubicBezTo>
                    <a:pt x="1643" y="281"/>
                    <a:pt x="1619" y="280"/>
                    <a:pt x="1595" y="279"/>
                  </a:cubicBezTo>
                  <a:cubicBezTo>
                    <a:pt x="1493" y="277"/>
                    <a:pt x="1389" y="275"/>
                    <a:pt x="1286" y="275"/>
                  </a:cubicBezTo>
                  <a:cubicBezTo>
                    <a:pt x="861" y="275"/>
                    <a:pt x="431" y="298"/>
                    <a:pt x="0" y="375"/>
                  </a:cubicBezTo>
                  <a:cubicBezTo>
                    <a:pt x="142" y="405"/>
                    <a:pt x="286" y="414"/>
                    <a:pt x="429" y="414"/>
                  </a:cubicBezTo>
                  <a:cubicBezTo>
                    <a:pt x="648" y="414"/>
                    <a:pt x="869" y="393"/>
                    <a:pt x="1087" y="393"/>
                  </a:cubicBezTo>
                  <a:cubicBezTo>
                    <a:pt x="1135" y="393"/>
                    <a:pt x="1183" y="394"/>
                    <a:pt x="1231" y="396"/>
                  </a:cubicBezTo>
                  <a:cubicBezTo>
                    <a:pt x="1305" y="401"/>
                    <a:pt x="1382" y="408"/>
                    <a:pt x="1457" y="408"/>
                  </a:cubicBezTo>
                  <a:cubicBezTo>
                    <a:pt x="1556" y="408"/>
                    <a:pt x="1654" y="396"/>
                    <a:pt x="1745" y="353"/>
                  </a:cubicBezTo>
                  <a:cubicBezTo>
                    <a:pt x="1885" y="289"/>
                    <a:pt x="2099" y="236"/>
                    <a:pt x="1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63"/>
            <p:cNvSpPr/>
            <p:nvPr/>
          </p:nvSpPr>
          <p:spPr>
            <a:xfrm>
              <a:off x="6007500" y="2682950"/>
              <a:ext cx="300" cy="275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" y="0"/>
                  </a:moveTo>
                  <a:cubicBezTo>
                    <a:pt x="1" y="10"/>
                    <a:pt x="1" y="10"/>
                    <a:pt x="11" y="1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63"/>
            <p:cNvSpPr/>
            <p:nvPr/>
          </p:nvSpPr>
          <p:spPr>
            <a:xfrm>
              <a:off x="6007775" y="2683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63"/>
            <p:cNvSpPr/>
            <p:nvPr/>
          </p:nvSpPr>
          <p:spPr>
            <a:xfrm>
              <a:off x="6007500" y="2682950"/>
              <a:ext cx="300" cy="275"/>
            </a:xfrm>
            <a:custGeom>
              <a:avLst/>
              <a:gdLst/>
              <a:ahLst/>
              <a:cxnLst/>
              <a:rect l="l" t="t" r="r" b="b"/>
              <a:pathLst>
                <a:path w="12" h="11" extrusionOk="0">
                  <a:moveTo>
                    <a:pt x="11" y="10"/>
                  </a:moveTo>
                  <a:lnTo>
                    <a:pt x="11" y="1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63"/>
            <p:cNvSpPr/>
            <p:nvPr/>
          </p:nvSpPr>
          <p:spPr>
            <a:xfrm>
              <a:off x="6224600" y="2742675"/>
              <a:ext cx="62650" cy="20850"/>
            </a:xfrm>
            <a:custGeom>
              <a:avLst/>
              <a:gdLst/>
              <a:ahLst/>
              <a:cxnLst/>
              <a:rect l="l" t="t" r="r" b="b"/>
              <a:pathLst>
                <a:path w="2506" h="834" extrusionOk="0">
                  <a:moveTo>
                    <a:pt x="1058" y="0"/>
                  </a:moveTo>
                  <a:cubicBezTo>
                    <a:pt x="882" y="0"/>
                    <a:pt x="704" y="17"/>
                    <a:pt x="525" y="41"/>
                  </a:cubicBezTo>
                  <a:cubicBezTo>
                    <a:pt x="290" y="74"/>
                    <a:pt x="0" y="170"/>
                    <a:pt x="65" y="577"/>
                  </a:cubicBezTo>
                  <a:cubicBezTo>
                    <a:pt x="362" y="299"/>
                    <a:pt x="688" y="233"/>
                    <a:pt x="1041" y="233"/>
                  </a:cubicBezTo>
                  <a:cubicBezTo>
                    <a:pt x="1069" y="233"/>
                    <a:pt x="1097" y="233"/>
                    <a:pt x="1125" y="234"/>
                  </a:cubicBezTo>
                  <a:cubicBezTo>
                    <a:pt x="1532" y="245"/>
                    <a:pt x="1799" y="524"/>
                    <a:pt x="2120" y="705"/>
                  </a:cubicBezTo>
                  <a:cubicBezTo>
                    <a:pt x="2175" y="736"/>
                    <a:pt x="2235" y="834"/>
                    <a:pt x="2308" y="834"/>
                  </a:cubicBezTo>
                  <a:cubicBezTo>
                    <a:pt x="2336" y="834"/>
                    <a:pt x="2366" y="819"/>
                    <a:pt x="2399" y="781"/>
                  </a:cubicBezTo>
                  <a:cubicBezTo>
                    <a:pt x="2506" y="631"/>
                    <a:pt x="2389" y="534"/>
                    <a:pt x="2281" y="438"/>
                  </a:cubicBezTo>
                  <a:cubicBezTo>
                    <a:pt x="1915" y="102"/>
                    <a:pt x="1495" y="0"/>
                    <a:pt x="10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63"/>
            <p:cNvSpPr/>
            <p:nvPr/>
          </p:nvSpPr>
          <p:spPr>
            <a:xfrm>
              <a:off x="5986875" y="2761900"/>
              <a:ext cx="60000" cy="18225"/>
            </a:xfrm>
            <a:custGeom>
              <a:avLst/>
              <a:gdLst/>
              <a:ahLst/>
              <a:cxnLst/>
              <a:rect l="l" t="t" r="r" b="b"/>
              <a:pathLst>
                <a:path w="2400" h="729" extrusionOk="0">
                  <a:moveTo>
                    <a:pt x="1" y="1"/>
                  </a:moveTo>
                  <a:lnTo>
                    <a:pt x="65" y="33"/>
                  </a:lnTo>
                  <a:cubicBezTo>
                    <a:pt x="129" y="43"/>
                    <a:pt x="194" y="33"/>
                    <a:pt x="237" y="76"/>
                  </a:cubicBezTo>
                  <a:cubicBezTo>
                    <a:pt x="291" y="108"/>
                    <a:pt x="398" y="119"/>
                    <a:pt x="365" y="215"/>
                  </a:cubicBezTo>
                  <a:cubicBezTo>
                    <a:pt x="344" y="269"/>
                    <a:pt x="312" y="279"/>
                    <a:pt x="258" y="290"/>
                  </a:cubicBezTo>
                  <a:cubicBezTo>
                    <a:pt x="355" y="311"/>
                    <a:pt x="451" y="290"/>
                    <a:pt x="536" y="333"/>
                  </a:cubicBezTo>
                  <a:cubicBezTo>
                    <a:pt x="536" y="343"/>
                    <a:pt x="526" y="343"/>
                    <a:pt x="526" y="343"/>
                  </a:cubicBezTo>
                  <a:cubicBezTo>
                    <a:pt x="697" y="365"/>
                    <a:pt x="869" y="365"/>
                    <a:pt x="1029" y="419"/>
                  </a:cubicBezTo>
                  <a:cubicBezTo>
                    <a:pt x="1083" y="429"/>
                    <a:pt x="1136" y="450"/>
                    <a:pt x="1190" y="461"/>
                  </a:cubicBezTo>
                  <a:cubicBezTo>
                    <a:pt x="1219" y="454"/>
                    <a:pt x="1247" y="450"/>
                    <a:pt x="1275" y="450"/>
                  </a:cubicBezTo>
                  <a:cubicBezTo>
                    <a:pt x="1445" y="450"/>
                    <a:pt x="1603" y="573"/>
                    <a:pt x="1768" y="600"/>
                  </a:cubicBezTo>
                  <a:cubicBezTo>
                    <a:pt x="1897" y="622"/>
                    <a:pt x="2014" y="686"/>
                    <a:pt x="2142" y="729"/>
                  </a:cubicBezTo>
                  <a:cubicBezTo>
                    <a:pt x="2133" y="555"/>
                    <a:pt x="2200" y="450"/>
                    <a:pt x="2375" y="450"/>
                  </a:cubicBezTo>
                  <a:cubicBezTo>
                    <a:pt x="2383" y="450"/>
                    <a:pt x="2391" y="450"/>
                    <a:pt x="2399" y="450"/>
                  </a:cubicBezTo>
                  <a:cubicBezTo>
                    <a:pt x="2357" y="376"/>
                    <a:pt x="2282" y="354"/>
                    <a:pt x="2207" y="354"/>
                  </a:cubicBezTo>
                  <a:cubicBezTo>
                    <a:pt x="1457" y="322"/>
                    <a:pt x="729" y="140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63"/>
            <p:cNvSpPr/>
            <p:nvPr/>
          </p:nvSpPr>
          <p:spPr>
            <a:xfrm>
              <a:off x="6040175" y="2773125"/>
              <a:ext cx="6700" cy="7550"/>
            </a:xfrm>
            <a:custGeom>
              <a:avLst/>
              <a:gdLst/>
              <a:ahLst/>
              <a:cxnLst/>
              <a:rect l="l" t="t" r="r" b="b"/>
              <a:pathLst>
                <a:path w="268" h="302" extrusionOk="0">
                  <a:moveTo>
                    <a:pt x="243" y="1"/>
                  </a:moveTo>
                  <a:cubicBezTo>
                    <a:pt x="68" y="1"/>
                    <a:pt x="1" y="106"/>
                    <a:pt x="10" y="280"/>
                  </a:cubicBezTo>
                  <a:cubicBezTo>
                    <a:pt x="22" y="291"/>
                    <a:pt x="32" y="291"/>
                    <a:pt x="53" y="301"/>
                  </a:cubicBezTo>
                  <a:cubicBezTo>
                    <a:pt x="53" y="141"/>
                    <a:pt x="172" y="87"/>
                    <a:pt x="267" y="1"/>
                  </a:cubicBezTo>
                  <a:cubicBezTo>
                    <a:pt x="259" y="1"/>
                    <a:pt x="251" y="1"/>
                    <a:pt x="2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63"/>
            <p:cNvSpPr/>
            <p:nvPr/>
          </p:nvSpPr>
          <p:spPr>
            <a:xfrm>
              <a:off x="5988500" y="2762725"/>
              <a:ext cx="8325" cy="6450"/>
            </a:xfrm>
            <a:custGeom>
              <a:avLst/>
              <a:gdLst/>
              <a:ahLst/>
              <a:cxnLst/>
              <a:rect l="l" t="t" r="r" b="b"/>
              <a:pathLst>
                <a:path w="333" h="258" extrusionOk="0">
                  <a:moveTo>
                    <a:pt x="0" y="0"/>
                  </a:moveTo>
                  <a:lnTo>
                    <a:pt x="0" y="0"/>
                  </a:lnTo>
                  <a:cubicBezTo>
                    <a:pt x="86" y="53"/>
                    <a:pt x="183" y="107"/>
                    <a:pt x="279" y="171"/>
                  </a:cubicBezTo>
                  <a:cubicBezTo>
                    <a:pt x="193" y="182"/>
                    <a:pt x="140" y="193"/>
                    <a:pt x="76" y="203"/>
                  </a:cubicBezTo>
                  <a:cubicBezTo>
                    <a:pt x="107" y="236"/>
                    <a:pt x="150" y="246"/>
                    <a:pt x="193" y="257"/>
                  </a:cubicBezTo>
                  <a:cubicBezTo>
                    <a:pt x="247" y="246"/>
                    <a:pt x="279" y="236"/>
                    <a:pt x="300" y="182"/>
                  </a:cubicBezTo>
                  <a:cubicBezTo>
                    <a:pt x="333" y="86"/>
                    <a:pt x="226" y="75"/>
                    <a:pt x="172" y="43"/>
                  </a:cubicBezTo>
                  <a:cubicBezTo>
                    <a:pt x="129" y="0"/>
                    <a:pt x="64" y="1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63"/>
            <p:cNvSpPr/>
            <p:nvPr/>
          </p:nvSpPr>
          <p:spPr>
            <a:xfrm>
              <a:off x="5994125" y="2770475"/>
              <a:ext cx="22500" cy="4300"/>
            </a:xfrm>
            <a:custGeom>
              <a:avLst/>
              <a:gdLst/>
              <a:ahLst/>
              <a:cxnLst/>
              <a:rect l="l" t="t" r="r" b="b"/>
              <a:pathLst>
                <a:path w="900" h="172" extrusionOk="0">
                  <a:moveTo>
                    <a:pt x="236" y="0"/>
                  </a:moveTo>
                  <a:cubicBezTo>
                    <a:pt x="210" y="35"/>
                    <a:pt x="179" y="43"/>
                    <a:pt x="147" y="43"/>
                  </a:cubicBezTo>
                  <a:cubicBezTo>
                    <a:pt x="114" y="43"/>
                    <a:pt x="80" y="35"/>
                    <a:pt x="47" y="35"/>
                  </a:cubicBezTo>
                  <a:cubicBezTo>
                    <a:pt x="31" y="35"/>
                    <a:pt x="15" y="37"/>
                    <a:pt x="1" y="43"/>
                  </a:cubicBezTo>
                  <a:cubicBezTo>
                    <a:pt x="246" y="171"/>
                    <a:pt x="514" y="107"/>
                    <a:pt x="771" y="171"/>
                  </a:cubicBezTo>
                  <a:cubicBezTo>
                    <a:pt x="814" y="150"/>
                    <a:pt x="857" y="129"/>
                    <a:pt x="900" y="118"/>
                  </a:cubicBezTo>
                  <a:cubicBezTo>
                    <a:pt x="846" y="107"/>
                    <a:pt x="793" y="86"/>
                    <a:pt x="739" y="76"/>
                  </a:cubicBezTo>
                  <a:cubicBezTo>
                    <a:pt x="579" y="22"/>
                    <a:pt x="407" y="22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63"/>
            <p:cNvSpPr/>
            <p:nvPr/>
          </p:nvSpPr>
          <p:spPr>
            <a:xfrm>
              <a:off x="6229700" y="2643575"/>
              <a:ext cx="11250" cy="8600"/>
            </a:xfrm>
            <a:custGeom>
              <a:avLst/>
              <a:gdLst/>
              <a:ahLst/>
              <a:cxnLst/>
              <a:rect l="l" t="t" r="r" b="b"/>
              <a:pathLst>
                <a:path w="450" h="344" extrusionOk="0">
                  <a:moveTo>
                    <a:pt x="150" y="1"/>
                  </a:moveTo>
                  <a:cubicBezTo>
                    <a:pt x="64" y="33"/>
                    <a:pt x="0" y="76"/>
                    <a:pt x="10" y="205"/>
                  </a:cubicBezTo>
                  <a:cubicBezTo>
                    <a:pt x="23" y="318"/>
                    <a:pt x="91" y="339"/>
                    <a:pt x="169" y="339"/>
                  </a:cubicBezTo>
                  <a:cubicBezTo>
                    <a:pt x="214" y="339"/>
                    <a:pt x="262" y="332"/>
                    <a:pt x="304" y="332"/>
                  </a:cubicBezTo>
                  <a:cubicBezTo>
                    <a:pt x="313" y="332"/>
                    <a:pt x="323" y="332"/>
                    <a:pt x="332" y="333"/>
                  </a:cubicBezTo>
                  <a:cubicBezTo>
                    <a:pt x="375" y="343"/>
                    <a:pt x="417" y="343"/>
                    <a:pt x="450" y="343"/>
                  </a:cubicBezTo>
                  <a:cubicBezTo>
                    <a:pt x="417" y="333"/>
                    <a:pt x="375" y="322"/>
                    <a:pt x="332" y="312"/>
                  </a:cubicBezTo>
                  <a:cubicBezTo>
                    <a:pt x="307" y="303"/>
                    <a:pt x="278" y="302"/>
                    <a:pt x="249" y="302"/>
                  </a:cubicBezTo>
                  <a:cubicBezTo>
                    <a:pt x="234" y="302"/>
                    <a:pt x="220" y="302"/>
                    <a:pt x="205" y="302"/>
                  </a:cubicBezTo>
                  <a:cubicBezTo>
                    <a:pt x="132" y="302"/>
                    <a:pt x="64" y="294"/>
                    <a:pt x="64" y="193"/>
                  </a:cubicBezTo>
                  <a:cubicBezTo>
                    <a:pt x="64" y="97"/>
                    <a:pt x="115" y="81"/>
                    <a:pt x="178" y="81"/>
                  </a:cubicBezTo>
                  <a:cubicBezTo>
                    <a:pt x="209" y="81"/>
                    <a:pt x="244" y="85"/>
                    <a:pt x="277" y="85"/>
                  </a:cubicBezTo>
                  <a:cubicBezTo>
                    <a:pt x="309" y="85"/>
                    <a:pt x="340" y="81"/>
                    <a:pt x="364" y="65"/>
                  </a:cubicBezTo>
                  <a:cubicBezTo>
                    <a:pt x="332" y="55"/>
                    <a:pt x="300" y="33"/>
                    <a:pt x="257" y="22"/>
                  </a:cubicBezTo>
                  <a:cubicBezTo>
                    <a:pt x="225" y="22"/>
                    <a:pt x="193" y="12"/>
                    <a:pt x="1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63"/>
            <p:cNvSpPr/>
            <p:nvPr/>
          </p:nvSpPr>
          <p:spPr>
            <a:xfrm>
              <a:off x="6220050" y="2598600"/>
              <a:ext cx="5375" cy="8350"/>
            </a:xfrm>
            <a:custGeom>
              <a:avLst/>
              <a:gdLst/>
              <a:ahLst/>
              <a:cxnLst/>
              <a:rect l="l" t="t" r="r" b="b"/>
              <a:pathLst>
                <a:path w="215" h="334" extrusionOk="0">
                  <a:moveTo>
                    <a:pt x="65" y="1"/>
                  </a:moveTo>
                  <a:cubicBezTo>
                    <a:pt x="32" y="55"/>
                    <a:pt x="11" y="119"/>
                    <a:pt x="1" y="194"/>
                  </a:cubicBezTo>
                  <a:cubicBezTo>
                    <a:pt x="22" y="279"/>
                    <a:pt x="65" y="333"/>
                    <a:pt x="182" y="333"/>
                  </a:cubicBezTo>
                  <a:cubicBezTo>
                    <a:pt x="193" y="322"/>
                    <a:pt x="204" y="312"/>
                    <a:pt x="215" y="290"/>
                  </a:cubicBezTo>
                  <a:cubicBezTo>
                    <a:pt x="1" y="269"/>
                    <a:pt x="75" y="119"/>
                    <a:pt x="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63"/>
            <p:cNvSpPr/>
            <p:nvPr/>
          </p:nvSpPr>
          <p:spPr>
            <a:xfrm>
              <a:off x="6212550" y="2601025"/>
              <a:ext cx="7525" cy="10200"/>
            </a:xfrm>
            <a:custGeom>
              <a:avLst/>
              <a:gdLst/>
              <a:ahLst/>
              <a:cxnLst/>
              <a:rect l="l" t="t" r="r" b="b"/>
              <a:pathLst>
                <a:path w="301" h="408" extrusionOk="0">
                  <a:moveTo>
                    <a:pt x="279" y="1"/>
                  </a:moveTo>
                  <a:cubicBezTo>
                    <a:pt x="194" y="139"/>
                    <a:pt x="172" y="322"/>
                    <a:pt x="1" y="408"/>
                  </a:cubicBezTo>
                  <a:cubicBezTo>
                    <a:pt x="225" y="396"/>
                    <a:pt x="258" y="247"/>
                    <a:pt x="301" y="97"/>
                  </a:cubicBezTo>
                  <a:cubicBezTo>
                    <a:pt x="290" y="65"/>
                    <a:pt x="290" y="32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63"/>
            <p:cNvSpPr/>
            <p:nvPr/>
          </p:nvSpPr>
          <p:spPr>
            <a:xfrm>
              <a:off x="6219525" y="2598600"/>
              <a:ext cx="2150" cy="4850"/>
            </a:xfrm>
            <a:custGeom>
              <a:avLst/>
              <a:gdLst/>
              <a:ahLst/>
              <a:cxnLst/>
              <a:rect l="l" t="t" r="r" b="b"/>
              <a:pathLst>
                <a:path w="86" h="194" extrusionOk="0">
                  <a:moveTo>
                    <a:pt x="86" y="1"/>
                  </a:moveTo>
                  <a:lnTo>
                    <a:pt x="86" y="1"/>
                  </a:lnTo>
                  <a:cubicBezTo>
                    <a:pt x="53" y="22"/>
                    <a:pt x="22" y="55"/>
                    <a:pt x="0" y="98"/>
                  </a:cubicBezTo>
                  <a:cubicBezTo>
                    <a:pt x="11" y="129"/>
                    <a:pt x="11" y="162"/>
                    <a:pt x="22" y="194"/>
                  </a:cubicBezTo>
                  <a:cubicBezTo>
                    <a:pt x="32" y="119"/>
                    <a:pt x="53" y="55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63"/>
            <p:cNvSpPr/>
            <p:nvPr/>
          </p:nvSpPr>
          <p:spPr>
            <a:xfrm>
              <a:off x="5960125" y="2714775"/>
              <a:ext cx="19825" cy="41250"/>
            </a:xfrm>
            <a:custGeom>
              <a:avLst/>
              <a:gdLst/>
              <a:ahLst/>
              <a:cxnLst/>
              <a:rect l="l" t="t" r="r" b="b"/>
              <a:pathLst>
                <a:path w="793" h="1650" extrusionOk="0">
                  <a:moveTo>
                    <a:pt x="172" y="1"/>
                  </a:moveTo>
                  <a:cubicBezTo>
                    <a:pt x="0" y="815"/>
                    <a:pt x="193" y="1383"/>
                    <a:pt x="793" y="1650"/>
                  </a:cubicBezTo>
                  <a:cubicBezTo>
                    <a:pt x="621" y="1147"/>
                    <a:pt x="450" y="665"/>
                    <a:pt x="450" y="151"/>
                  </a:cubicBezTo>
                  <a:cubicBezTo>
                    <a:pt x="364" y="108"/>
                    <a:pt x="290" y="1"/>
                    <a:pt x="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63"/>
            <p:cNvSpPr/>
            <p:nvPr/>
          </p:nvSpPr>
          <p:spPr>
            <a:xfrm>
              <a:off x="5962550" y="2679200"/>
              <a:ext cx="30775" cy="39350"/>
            </a:xfrm>
            <a:custGeom>
              <a:avLst/>
              <a:gdLst/>
              <a:ahLst/>
              <a:cxnLst/>
              <a:rect l="l" t="t" r="r" b="b"/>
              <a:pathLst>
                <a:path w="1231" h="1574" extrusionOk="0">
                  <a:moveTo>
                    <a:pt x="1068" y="0"/>
                  </a:moveTo>
                  <a:cubicBezTo>
                    <a:pt x="883" y="0"/>
                    <a:pt x="751" y="127"/>
                    <a:pt x="600" y="160"/>
                  </a:cubicBezTo>
                  <a:cubicBezTo>
                    <a:pt x="364" y="557"/>
                    <a:pt x="0" y="900"/>
                    <a:pt x="75" y="1424"/>
                  </a:cubicBezTo>
                  <a:cubicBezTo>
                    <a:pt x="115" y="1401"/>
                    <a:pt x="148" y="1392"/>
                    <a:pt x="176" y="1392"/>
                  </a:cubicBezTo>
                  <a:cubicBezTo>
                    <a:pt x="267" y="1392"/>
                    <a:pt x="304" y="1492"/>
                    <a:pt x="353" y="1574"/>
                  </a:cubicBezTo>
                  <a:cubicBezTo>
                    <a:pt x="396" y="931"/>
                    <a:pt x="738" y="439"/>
                    <a:pt x="1231" y="32"/>
                  </a:cubicBezTo>
                  <a:cubicBezTo>
                    <a:pt x="1172" y="9"/>
                    <a:pt x="1118" y="0"/>
                    <a:pt x="10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63"/>
            <p:cNvSpPr/>
            <p:nvPr/>
          </p:nvSpPr>
          <p:spPr>
            <a:xfrm>
              <a:off x="5977525" y="2683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63"/>
            <p:cNvSpPr/>
            <p:nvPr/>
          </p:nvSpPr>
          <p:spPr>
            <a:xfrm>
              <a:off x="5977525" y="2682950"/>
              <a:ext cx="25" cy="275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1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63"/>
            <p:cNvSpPr/>
            <p:nvPr/>
          </p:nvSpPr>
          <p:spPr>
            <a:xfrm>
              <a:off x="5977525" y="2682950"/>
              <a:ext cx="25" cy="275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10"/>
                  </a:moveTo>
                  <a:lnTo>
                    <a:pt x="1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63"/>
            <p:cNvSpPr/>
            <p:nvPr/>
          </p:nvSpPr>
          <p:spPr>
            <a:xfrm>
              <a:off x="5964400" y="2713975"/>
              <a:ext cx="6975" cy="4575"/>
            </a:xfrm>
            <a:custGeom>
              <a:avLst/>
              <a:gdLst/>
              <a:ahLst/>
              <a:cxnLst/>
              <a:rect l="l" t="t" r="r" b="b"/>
              <a:pathLst>
                <a:path w="279" h="183" extrusionOk="0">
                  <a:moveTo>
                    <a:pt x="102" y="1"/>
                  </a:moveTo>
                  <a:cubicBezTo>
                    <a:pt x="74" y="1"/>
                    <a:pt x="41" y="10"/>
                    <a:pt x="1" y="33"/>
                  </a:cubicBezTo>
                  <a:cubicBezTo>
                    <a:pt x="119" y="33"/>
                    <a:pt x="193" y="140"/>
                    <a:pt x="279" y="183"/>
                  </a:cubicBezTo>
                  <a:cubicBezTo>
                    <a:pt x="230" y="101"/>
                    <a:pt x="193" y="1"/>
                    <a:pt x="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63"/>
            <p:cNvSpPr/>
            <p:nvPr/>
          </p:nvSpPr>
          <p:spPr>
            <a:xfrm>
              <a:off x="6028100" y="2820525"/>
              <a:ext cx="26550" cy="21750"/>
            </a:xfrm>
            <a:custGeom>
              <a:avLst/>
              <a:gdLst/>
              <a:ahLst/>
              <a:cxnLst/>
              <a:rect l="l" t="t" r="r" b="b"/>
              <a:pathLst>
                <a:path w="1062" h="870" extrusionOk="0">
                  <a:moveTo>
                    <a:pt x="237" y="1"/>
                  </a:moveTo>
                  <a:cubicBezTo>
                    <a:pt x="215" y="22"/>
                    <a:pt x="183" y="44"/>
                    <a:pt x="151" y="44"/>
                  </a:cubicBezTo>
                  <a:cubicBezTo>
                    <a:pt x="108" y="258"/>
                    <a:pt x="55" y="461"/>
                    <a:pt x="12" y="665"/>
                  </a:cubicBezTo>
                  <a:cubicBezTo>
                    <a:pt x="1" y="718"/>
                    <a:pt x="1" y="804"/>
                    <a:pt x="33" y="846"/>
                  </a:cubicBezTo>
                  <a:cubicBezTo>
                    <a:pt x="50" y="863"/>
                    <a:pt x="66" y="869"/>
                    <a:pt x="83" y="869"/>
                  </a:cubicBezTo>
                  <a:cubicBezTo>
                    <a:pt x="120" y="869"/>
                    <a:pt x="157" y="837"/>
                    <a:pt x="194" y="815"/>
                  </a:cubicBezTo>
                  <a:cubicBezTo>
                    <a:pt x="398" y="686"/>
                    <a:pt x="601" y="568"/>
                    <a:pt x="804" y="451"/>
                  </a:cubicBezTo>
                  <a:cubicBezTo>
                    <a:pt x="1061" y="301"/>
                    <a:pt x="933" y="225"/>
                    <a:pt x="762" y="129"/>
                  </a:cubicBezTo>
                  <a:cubicBezTo>
                    <a:pt x="590" y="33"/>
                    <a:pt x="386" y="118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63"/>
            <p:cNvSpPr/>
            <p:nvPr/>
          </p:nvSpPr>
          <p:spPr>
            <a:xfrm>
              <a:off x="5950475" y="2736750"/>
              <a:ext cx="19850" cy="25175"/>
            </a:xfrm>
            <a:custGeom>
              <a:avLst/>
              <a:gdLst/>
              <a:ahLst/>
              <a:cxnLst/>
              <a:rect l="l" t="t" r="r" b="b"/>
              <a:pathLst>
                <a:path w="794" h="1007" extrusionOk="0">
                  <a:moveTo>
                    <a:pt x="129" y="0"/>
                  </a:moveTo>
                  <a:cubicBezTo>
                    <a:pt x="33" y="321"/>
                    <a:pt x="12" y="642"/>
                    <a:pt x="1" y="1007"/>
                  </a:cubicBezTo>
                  <a:cubicBezTo>
                    <a:pt x="279" y="899"/>
                    <a:pt x="515" y="804"/>
                    <a:pt x="793" y="696"/>
                  </a:cubicBezTo>
                  <a:cubicBezTo>
                    <a:pt x="515" y="471"/>
                    <a:pt x="526" y="64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63"/>
            <p:cNvSpPr/>
            <p:nvPr/>
          </p:nvSpPr>
          <p:spPr>
            <a:xfrm>
              <a:off x="6194900" y="2788425"/>
              <a:ext cx="21150" cy="30050"/>
            </a:xfrm>
            <a:custGeom>
              <a:avLst/>
              <a:gdLst/>
              <a:ahLst/>
              <a:cxnLst/>
              <a:rect l="l" t="t" r="r" b="b"/>
              <a:pathLst>
                <a:path w="846" h="1202" extrusionOk="0">
                  <a:moveTo>
                    <a:pt x="546" y="0"/>
                  </a:moveTo>
                  <a:cubicBezTo>
                    <a:pt x="589" y="428"/>
                    <a:pt x="310" y="728"/>
                    <a:pt x="107" y="1049"/>
                  </a:cubicBezTo>
                  <a:cubicBezTo>
                    <a:pt x="93" y="1070"/>
                    <a:pt x="71" y="1082"/>
                    <a:pt x="44" y="1082"/>
                  </a:cubicBezTo>
                  <a:cubicBezTo>
                    <a:pt x="30" y="1082"/>
                    <a:pt x="15" y="1078"/>
                    <a:pt x="0" y="1071"/>
                  </a:cubicBezTo>
                  <a:lnTo>
                    <a:pt x="0" y="1071"/>
                  </a:lnTo>
                  <a:cubicBezTo>
                    <a:pt x="166" y="1154"/>
                    <a:pt x="269" y="1201"/>
                    <a:pt x="342" y="1201"/>
                  </a:cubicBezTo>
                  <a:cubicBezTo>
                    <a:pt x="459" y="1201"/>
                    <a:pt x="501" y="1081"/>
                    <a:pt x="600" y="792"/>
                  </a:cubicBezTo>
                  <a:cubicBezTo>
                    <a:pt x="643" y="642"/>
                    <a:pt x="685" y="481"/>
                    <a:pt x="750" y="343"/>
                  </a:cubicBezTo>
                  <a:cubicBezTo>
                    <a:pt x="846" y="117"/>
                    <a:pt x="760" y="21"/>
                    <a:pt x="5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63"/>
            <p:cNvSpPr/>
            <p:nvPr/>
          </p:nvSpPr>
          <p:spPr>
            <a:xfrm>
              <a:off x="6193275" y="2788425"/>
              <a:ext cx="16350" cy="27050"/>
            </a:xfrm>
            <a:custGeom>
              <a:avLst/>
              <a:gdLst/>
              <a:ahLst/>
              <a:cxnLst/>
              <a:rect l="l" t="t" r="r" b="b"/>
              <a:pathLst>
                <a:path w="654" h="1082" extrusionOk="0">
                  <a:moveTo>
                    <a:pt x="611" y="0"/>
                  </a:moveTo>
                  <a:lnTo>
                    <a:pt x="611" y="0"/>
                  </a:lnTo>
                  <a:cubicBezTo>
                    <a:pt x="525" y="343"/>
                    <a:pt x="268" y="610"/>
                    <a:pt x="194" y="953"/>
                  </a:cubicBezTo>
                  <a:cubicBezTo>
                    <a:pt x="183" y="1028"/>
                    <a:pt x="75" y="1038"/>
                    <a:pt x="1" y="1049"/>
                  </a:cubicBezTo>
                  <a:cubicBezTo>
                    <a:pt x="22" y="1060"/>
                    <a:pt x="44" y="1071"/>
                    <a:pt x="65" y="1071"/>
                  </a:cubicBezTo>
                  <a:cubicBezTo>
                    <a:pt x="80" y="1078"/>
                    <a:pt x="95" y="1082"/>
                    <a:pt x="109" y="1082"/>
                  </a:cubicBezTo>
                  <a:cubicBezTo>
                    <a:pt x="136" y="1082"/>
                    <a:pt x="158" y="1070"/>
                    <a:pt x="172" y="1049"/>
                  </a:cubicBezTo>
                  <a:cubicBezTo>
                    <a:pt x="375" y="728"/>
                    <a:pt x="654" y="428"/>
                    <a:pt x="6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63"/>
            <p:cNvSpPr/>
            <p:nvPr/>
          </p:nvSpPr>
          <p:spPr>
            <a:xfrm>
              <a:off x="6005900" y="2491525"/>
              <a:ext cx="3500" cy="7525"/>
            </a:xfrm>
            <a:custGeom>
              <a:avLst/>
              <a:gdLst/>
              <a:ahLst/>
              <a:cxnLst/>
              <a:rect l="l" t="t" r="r" b="b"/>
              <a:pathLst>
                <a:path w="140" h="301" extrusionOk="0">
                  <a:moveTo>
                    <a:pt x="139" y="1"/>
                  </a:moveTo>
                  <a:lnTo>
                    <a:pt x="139" y="1"/>
                  </a:lnTo>
                  <a:cubicBezTo>
                    <a:pt x="97" y="76"/>
                    <a:pt x="54" y="151"/>
                    <a:pt x="1" y="226"/>
                  </a:cubicBezTo>
                  <a:cubicBezTo>
                    <a:pt x="22" y="248"/>
                    <a:pt x="43" y="279"/>
                    <a:pt x="75" y="301"/>
                  </a:cubicBezTo>
                  <a:cubicBezTo>
                    <a:pt x="86" y="205"/>
                    <a:pt x="108" y="98"/>
                    <a:pt x="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63"/>
            <p:cNvSpPr/>
            <p:nvPr/>
          </p:nvSpPr>
          <p:spPr>
            <a:xfrm>
              <a:off x="6020900" y="2421675"/>
              <a:ext cx="2700" cy="12875"/>
            </a:xfrm>
            <a:custGeom>
              <a:avLst/>
              <a:gdLst/>
              <a:ahLst/>
              <a:cxnLst/>
              <a:rect l="l" t="t" r="r" b="b"/>
              <a:pathLst>
                <a:path w="108" h="515" extrusionOk="0">
                  <a:moveTo>
                    <a:pt x="75" y="1"/>
                  </a:moveTo>
                  <a:lnTo>
                    <a:pt x="75" y="1"/>
                  </a:lnTo>
                  <a:cubicBezTo>
                    <a:pt x="53" y="75"/>
                    <a:pt x="86" y="172"/>
                    <a:pt x="0" y="225"/>
                  </a:cubicBezTo>
                  <a:cubicBezTo>
                    <a:pt x="22" y="322"/>
                    <a:pt x="32" y="418"/>
                    <a:pt x="43" y="515"/>
                  </a:cubicBezTo>
                  <a:cubicBezTo>
                    <a:pt x="65" y="375"/>
                    <a:pt x="107" y="236"/>
                    <a:pt x="96" y="96"/>
                  </a:cubicBezTo>
                  <a:cubicBezTo>
                    <a:pt x="86" y="65"/>
                    <a:pt x="86" y="32"/>
                    <a:pt x="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63"/>
            <p:cNvSpPr/>
            <p:nvPr/>
          </p:nvSpPr>
          <p:spPr>
            <a:xfrm>
              <a:off x="6007775" y="2424075"/>
              <a:ext cx="19825" cy="74975"/>
            </a:xfrm>
            <a:custGeom>
              <a:avLst/>
              <a:gdLst/>
              <a:ahLst/>
              <a:cxnLst/>
              <a:rect l="l" t="t" r="r" b="b"/>
              <a:pathLst>
                <a:path w="793" h="2999" extrusionOk="0">
                  <a:moveTo>
                    <a:pt x="621" y="0"/>
                  </a:moveTo>
                  <a:cubicBezTo>
                    <a:pt x="632" y="140"/>
                    <a:pt x="590" y="279"/>
                    <a:pt x="568" y="419"/>
                  </a:cubicBezTo>
                  <a:cubicBezTo>
                    <a:pt x="654" y="1232"/>
                    <a:pt x="504" y="2003"/>
                    <a:pt x="64" y="2699"/>
                  </a:cubicBezTo>
                  <a:cubicBezTo>
                    <a:pt x="33" y="2796"/>
                    <a:pt x="11" y="2903"/>
                    <a:pt x="0" y="2999"/>
                  </a:cubicBezTo>
                  <a:cubicBezTo>
                    <a:pt x="171" y="2817"/>
                    <a:pt x="247" y="2570"/>
                    <a:pt x="343" y="2346"/>
                  </a:cubicBezTo>
                  <a:cubicBezTo>
                    <a:pt x="643" y="1585"/>
                    <a:pt x="793" y="804"/>
                    <a:pt x="6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63"/>
            <p:cNvSpPr/>
            <p:nvPr/>
          </p:nvSpPr>
          <p:spPr>
            <a:xfrm>
              <a:off x="6005900" y="2427275"/>
              <a:ext cx="17425" cy="69925"/>
            </a:xfrm>
            <a:custGeom>
              <a:avLst/>
              <a:gdLst/>
              <a:ahLst/>
              <a:cxnLst/>
              <a:rect l="l" t="t" r="r" b="b"/>
              <a:pathLst>
                <a:path w="697" h="2797" extrusionOk="0">
                  <a:moveTo>
                    <a:pt x="600" y="1"/>
                  </a:moveTo>
                  <a:lnTo>
                    <a:pt x="600" y="1"/>
                  </a:lnTo>
                  <a:cubicBezTo>
                    <a:pt x="686" y="997"/>
                    <a:pt x="503" y="1928"/>
                    <a:pt x="1" y="2796"/>
                  </a:cubicBezTo>
                  <a:cubicBezTo>
                    <a:pt x="54" y="2721"/>
                    <a:pt x="97" y="2646"/>
                    <a:pt x="139" y="2571"/>
                  </a:cubicBezTo>
                  <a:cubicBezTo>
                    <a:pt x="161" y="2528"/>
                    <a:pt x="172" y="2496"/>
                    <a:pt x="193" y="2453"/>
                  </a:cubicBezTo>
                  <a:cubicBezTo>
                    <a:pt x="493" y="1821"/>
                    <a:pt x="696" y="1169"/>
                    <a:pt x="632" y="472"/>
                  </a:cubicBezTo>
                  <a:cubicBezTo>
                    <a:pt x="632" y="408"/>
                    <a:pt x="632" y="344"/>
                    <a:pt x="643" y="291"/>
                  </a:cubicBezTo>
                  <a:cubicBezTo>
                    <a:pt x="632" y="194"/>
                    <a:pt x="622" y="98"/>
                    <a:pt x="6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63"/>
            <p:cNvSpPr/>
            <p:nvPr/>
          </p:nvSpPr>
          <p:spPr>
            <a:xfrm>
              <a:off x="6009375" y="2434525"/>
              <a:ext cx="14750" cy="57025"/>
            </a:xfrm>
            <a:custGeom>
              <a:avLst/>
              <a:gdLst/>
              <a:ahLst/>
              <a:cxnLst/>
              <a:rect l="l" t="t" r="r" b="b"/>
              <a:pathLst>
                <a:path w="590" h="2281" extrusionOk="0">
                  <a:moveTo>
                    <a:pt x="504" y="1"/>
                  </a:moveTo>
                  <a:lnTo>
                    <a:pt x="504" y="1"/>
                  </a:lnTo>
                  <a:cubicBezTo>
                    <a:pt x="493" y="54"/>
                    <a:pt x="493" y="118"/>
                    <a:pt x="493" y="182"/>
                  </a:cubicBezTo>
                  <a:cubicBezTo>
                    <a:pt x="557" y="879"/>
                    <a:pt x="354" y="1531"/>
                    <a:pt x="54" y="2163"/>
                  </a:cubicBezTo>
                  <a:cubicBezTo>
                    <a:pt x="33" y="2206"/>
                    <a:pt x="22" y="2238"/>
                    <a:pt x="0" y="2281"/>
                  </a:cubicBezTo>
                  <a:cubicBezTo>
                    <a:pt x="440" y="1585"/>
                    <a:pt x="590" y="814"/>
                    <a:pt x="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63"/>
            <p:cNvSpPr/>
            <p:nvPr/>
          </p:nvSpPr>
          <p:spPr>
            <a:xfrm>
              <a:off x="5902300" y="2555350"/>
              <a:ext cx="49550" cy="29900"/>
            </a:xfrm>
            <a:custGeom>
              <a:avLst/>
              <a:gdLst/>
              <a:ahLst/>
              <a:cxnLst/>
              <a:rect l="l" t="t" r="r" b="b"/>
              <a:pathLst>
                <a:path w="1982" h="1196" extrusionOk="0">
                  <a:moveTo>
                    <a:pt x="441" y="1"/>
                  </a:moveTo>
                  <a:cubicBezTo>
                    <a:pt x="298" y="1"/>
                    <a:pt x="151" y="14"/>
                    <a:pt x="0" y="39"/>
                  </a:cubicBezTo>
                  <a:lnTo>
                    <a:pt x="22" y="60"/>
                  </a:lnTo>
                  <a:lnTo>
                    <a:pt x="11" y="72"/>
                  </a:lnTo>
                  <a:cubicBezTo>
                    <a:pt x="54" y="146"/>
                    <a:pt x="43" y="222"/>
                    <a:pt x="22" y="296"/>
                  </a:cubicBezTo>
                  <a:cubicBezTo>
                    <a:pt x="57" y="261"/>
                    <a:pt x="93" y="245"/>
                    <a:pt x="130" y="245"/>
                  </a:cubicBezTo>
                  <a:cubicBezTo>
                    <a:pt x="160" y="245"/>
                    <a:pt x="192" y="255"/>
                    <a:pt x="226" y="275"/>
                  </a:cubicBezTo>
                  <a:cubicBezTo>
                    <a:pt x="342" y="176"/>
                    <a:pt x="519" y="129"/>
                    <a:pt x="711" y="129"/>
                  </a:cubicBezTo>
                  <a:cubicBezTo>
                    <a:pt x="980" y="129"/>
                    <a:pt x="1278" y="222"/>
                    <a:pt x="1478" y="403"/>
                  </a:cubicBezTo>
                  <a:cubicBezTo>
                    <a:pt x="1628" y="532"/>
                    <a:pt x="1842" y="639"/>
                    <a:pt x="1799" y="896"/>
                  </a:cubicBezTo>
                  <a:cubicBezTo>
                    <a:pt x="1832" y="992"/>
                    <a:pt x="1863" y="1100"/>
                    <a:pt x="1906" y="1195"/>
                  </a:cubicBezTo>
                  <a:cubicBezTo>
                    <a:pt x="1917" y="1174"/>
                    <a:pt x="1939" y="1142"/>
                    <a:pt x="1960" y="1121"/>
                  </a:cubicBezTo>
                  <a:cubicBezTo>
                    <a:pt x="1982" y="939"/>
                    <a:pt x="1917" y="778"/>
                    <a:pt x="1799" y="639"/>
                  </a:cubicBezTo>
                  <a:cubicBezTo>
                    <a:pt x="1437" y="184"/>
                    <a:pt x="968" y="1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63"/>
            <p:cNvSpPr/>
            <p:nvPr/>
          </p:nvSpPr>
          <p:spPr>
            <a:xfrm>
              <a:off x="5907925" y="2558550"/>
              <a:ext cx="40450" cy="19200"/>
            </a:xfrm>
            <a:custGeom>
              <a:avLst/>
              <a:gdLst/>
              <a:ahLst/>
              <a:cxnLst/>
              <a:rect l="l" t="t" r="r" b="b"/>
              <a:pathLst>
                <a:path w="1618" h="768" extrusionOk="0">
                  <a:moveTo>
                    <a:pt x="486" y="1"/>
                  </a:moveTo>
                  <a:cubicBezTo>
                    <a:pt x="294" y="1"/>
                    <a:pt x="117" y="48"/>
                    <a:pt x="1" y="147"/>
                  </a:cubicBezTo>
                  <a:lnTo>
                    <a:pt x="11" y="158"/>
                  </a:lnTo>
                  <a:cubicBezTo>
                    <a:pt x="203" y="103"/>
                    <a:pt x="380" y="75"/>
                    <a:pt x="542" y="75"/>
                  </a:cubicBezTo>
                  <a:cubicBezTo>
                    <a:pt x="1010" y="75"/>
                    <a:pt x="1351" y="306"/>
                    <a:pt x="1574" y="768"/>
                  </a:cubicBezTo>
                  <a:cubicBezTo>
                    <a:pt x="1617" y="511"/>
                    <a:pt x="1403" y="404"/>
                    <a:pt x="1253" y="275"/>
                  </a:cubicBezTo>
                  <a:cubicBezTo>
                    <a:pt x="1053" y="94"/>
                    <a:pt x="755" y="1"/>
                    <a:pt x="4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63"/>
            <p:cNvSpPr/>
            <p:nvPr/>
          </p:nvSpPr>
          <p:spPr>
            <a:xfrm>
              <a:off x="5900150" y="2557125"/>
              <a:ext cx="3525" cy="5925"/>
            </a:xfrm>
            <a:custGeom>
              <a:avLst/>
              <a:gdLst/>
              <a:ahLst/>
              <a:cxnLst/>
              <a:rect l="l" t="t" r="r" b="b"/>
              <a:pathLst>
                <a:path w="141" h="237" extrusionOk="0">
                  <a:moveTo>
                    <a:pt x="97" y="1"/>
                  </a:moveTo>
                  <a:cubicBezTo>
                    <a:pt x="86" y="86"/>
                    <a:pt x="1" y="161"/>
                    <a:pt x="97" y="236"/>
                  </a:cubicBezTo>
                  <a:lnTo>
                    <a:pt x="108" y="225"/>
                  </a:lnTo>
                  <a:cubicBezTo>
                    <a:pt x="129" y="151"/>
                    <a:pt x="140" y="75"/>
                    <a:pt x="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63"/>
            <p:cNvSpPr/>
            <p:nvPr/>
          </p:nvSpPr>
          <p:spPr>
            <a:xfrm>
              <a:off x="5902825" y="2561450"/>
              <a:ext cx="5125" cy="1600"/>
            </a:xfrm>
            <a:custGeom>
              <a:avLst/>
              <a:gdLst/>
              <a:ahLst/>
              <a:cxnLst/>
              <a:rect l="l" t="t" r="r" b="b"/>
              <a:pathLst>
                <a:path w="205" h="64" extrusionOk="0">
                  <a:moveTo>
                    <a:pt x="109" y="1"/>
                  </a:moveTo>
                  <a:cubicBezTo>
                    <a:pt x="72" y="1"/>
                    <a:pt x="36" y="17"/>
                    <a:pt x="1" y="52"/>
                  </a:cubicBezTo>
                  <a:lnTo>
                    <a:pt x="1" y="63"/>
                  </a:lnTo>
                  <a:cubicBezTo>
                    <a:pt x="65" y="52"/>
                    <a:pt x="129" y="52"/>
                    <a:pt x="194" y="42"/>
                  </a:cubicBezTo>
                  <a:cubicBezTo>
                    <a:pt x="194" y="31"/>
                    <a:pt x="194" y="31"/>
                    <a:pt x="205" y="31"/>
                  </a:cubicBezTo>
                  <a:cubicBezTo>
                    <a:pt x="171" y="11"/>
                    <a:pt x="139" y="1"/>
                    <a:pt x="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63"/>
            <p:cNvSpPr/>
            <p:nvPr/>
          </p:nvSpPr>
          <p:spPr>
            <a:xfrm>
              <a:off x="5907650" y="2562200"/>
              <a:ext cx="550" cy="300"/>
            </a:xfrm>
            <a:custGeom>
              <a:avLst/>
              <a:gdLst/>
              <a:ahLst/>
              <a:cxnLst/>
              <a:rect l="l" t="t" r="r" b="b"/>
              <a:pathLst>
                <a:path w="22" h="12" extrusionOk="0">
                  <a:moveTo>
                    <a:pt x="12" y="1"/>
                  </a:moveTo>
                  <a:cubicBezTo>
                    <a:pt x="1" y="1"/>
                    <a:pt x="1" y="1"/>
                    <a:pt x="1" y="12"/>
                  </a:cubicBezTo>
                  <a:lnTo>
                    <a:pt x="22" y="12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63"/>
            <p:cNvSpPr/>
            <p:nvPr/>
          </p:nvSpPr>
          <p:spPr>
            <a:xfrm>
              <a:off x="5902575" y="2562750"/>
              <a:ext cx="275" cy="300"/>
            </a:xfrm>
            <a:custGeom>
              <a:avLst/>
              <a:gdLst/>
              <a:ahLst/>
              <a:cxnLst/>
              <a:rect l="l" t="t" r="r" b="b"/>
              <a:pathLst>
                <a:path w="11" h="12" extrusionOk="0">
                  <a:moveTo>
                    <a:pt x="11" y="0"/>
                  </a:moveTo>
                  <a:lnTo>
                    <a:pt x="0" y="11"/>
                  </a:lnTo>
                  <a:lnTo>
                    <a:pt x="11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63"/>
            <p:cNvSpPr/>
            <p:nvPr/>
          </p:nvSpPr>
          <p:spPr>
            <a:xfrm>
              <a:off x="5996875" y="3040200"/>
              <a:ext cx="28325" cy="20750"/>
            </a:xfrm>
            <a:custGeom>
              <a:avLst/>
              <a:gdLst/>
              <a:ahLst/>
              <a:cxnLst/>
              <a:rect l="l" t="t" r="r" b="b"/>
              <a:pathLst>
                <a:path w="1133" h="830" extrusionOk="0">
                  <a:moveTo>
                    <a:pt x="423" y="1"/>
                  </a:moveTo>
                  <a:cubicBezTo>
                    <a:pt x="33" y="1"/>
                    <a:pt x="1" y="228"/>
                    <a:pt x="190" y="829"/>
                  </a:cubicBezTo>
                  <a:cubicBezTo>
                    <a:pt x="169" y="679"/>
                    <a:pt x="83" y="487"/>
                    <a:pt x="255" y="401"/>
                  </a:cubicBezTo>
                  <a:cubicBezTo>
                    <a:pt x="371" y="345"/>
                    <a:pt x="494" y="314"/>
                    <a:pt x="616" y="314"/>
                  </a:cubicBezTo>
                  <a:cubicBezTo>
                    <a:pt x="754" y="314"/>
                    <a:pt x="890" y="353"/>
                    <a:pt x="1014" y="444"/>
                  </a:cubicBezTo>
                  <a:cubicBezTo>
                    <a:pt x="1004" y="304"/>
                    <a:pt x="1133" y="112"/>
                    <a:pt x="876" y="58"/>
                  </a:cubicBezTo>
                  <a:cubicBezTo>
                    <a:pt x="690" y="21"/>
                    <a:pt x="540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63"/>
            <p:cNvSpPr/>
            <p:nvPr/>
          </p:nvSpPr>
          <p:spPr>
            <a:xfrm>
              <a:off x="5998950" y="3048025"/>
              <a:ext cx="23300" cy="12925"/>
            </a:xfrm>
            <a:custGeom>
              <a:avLst/>
              <a:gdLst/>
              <a:ahLst/>
              <a:cxnLst/>
              <a:rect l="l" t="t" r="r" b="b"/>
              <a:pathLst>
                <a:path w="932" h="517" extrusionOk="0">
                  <a:moveTo>
                    <a:pt x="533" y="1"/>
                  </a:moveTo>
                  <a:cubicBezTo>
                    <a:pt x="411" y="1"/>
                    <a:pt x="288" y="32"/>
                    <a:pt x="172" y="88"/>
                  </a:cubicBezTo>
                  <a:cubicBezTo>
                    <a:pt x="0" y="174"/>
                    <a:pt x="86" y="366"/>
                    <a:pt x="107" y="516"/>
                  </a:cubicBezTo>
                  <a:cubicBezTo>
                    <a:pt x="89" y="255"/>
                    <a:pt x="177" y="116"/>
                    <a:pt x="396" y="116"/>
                  </a:cubicBezTo>
                  <a:cubicBezTo>
                    <a:pt x="438" y="116"/>
                    <a:pt x="484" y="121"/>
                    <a:pt x="536" y="131"/>
                  </a:cubicBezTo>
                  <a:cubicBezTo>
                    <a:pt x="578" y="138"/>
                    <a:pt x="622" y="140"/>
                    <a:pt x="667" y="140"/>
                  </a:cubicBezTo>
                  <a:cubicBezTo>
                    <a:pt x="755" y="140"/>
                    <a:pt x="846" y="131"/>
                    <a:pt x="931" y="131"/>
                  </a:cubicBezTo>
                  <a:cubicBezTo>
                    <a:pt x="807" y="40"/>
                    <a:pt x="671" y="1"/>
                    <a:pt x="5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63"/>
            <p:cNvSpPr/>
            <p:nvPr/>
          </p:nvSpPr>
          <p:spPr>
            <a:xfrm>
              <a:off x="5934425" y="2394100"/>
              <a:ext cx="20650" cy="18750"/>
            </a:xfrm>
            <a:custGeom>
              <a:avLst/>
              <a:gdLst/>
              <a:ahLst/>
              <a:cxnLst/>
              <a:rect l="l" t="t" r="r" b="b"/>
              <a:pathLst>
                <a:path w="826" h="750" extrusionOk="0">
                  <a:moveTo>
                    <a:pt x="825" y="0"/>
                  </a:moveTo>
                  <a:cubicBezTo>
                    <a:pt x="664" y="0"/>
                    <a:pt x="504" y="43"/>
                    <a:pt x="364" y="118"/>
                  </a:cubicBezTo>
                  <a:cubicBezTo>
                    <a:pt x="214" y="204"/>
                    <a:pt x="11" y="300"/>
                    <a:pt x="11" y="461"/>
                  </a:cubicBezTo>
                  <a:cubicBezTo>
                    <a:pt x="0" y="621"/>
                    <a:pt x="204" y="697"/>
                    <a:pt x="354" y="750"/>
                  </a:cubicBezTo>
                  <a:cubicBezTo>
                    <a:pt x="354" y="407"/>
                    <a:pt x="536" y="172"/>
                    <a:pt x="8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63"/>
            <p:cNvSpPr/>
            <p:nvPr/>
          </p:nvSpPr>
          <p:spPr>
            <a:xfrm>
              <a:off x="5943275" y="2394100"/>
              <a:ext cx="11800" cy="18750"/>
            </a:xfrm>
            <a:custGeom>
              <a:avLst/>
              <a:gdLst/>
              <a:ahLst/>
              <a:cxnLst/>
              <a:rect l="l" t="t" r="r" b="b"/>
              <a:pathLst>
                <a:path w="472" h="750" extrusionOk="0">
                  <a:moveTo>
                    <a:pt x="471" y="0"/>
                  </a:moveTo>
                  <a:cubicBezTo>
                    <a:pt x="182" y="172"/>
                    <a:pt x="0" y="407"/>
                    <a:pt x="0" y="750"/>
                  </a:cubicBezTo>
                  <a:cubicBezTo>
                    <a:pt x="129" y="493"/>
                    <a:pt x="278" y="236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63"/>
            <p:cNvSpPr/>
            <p:nvPr/>
          </p:nvSpPr>
          <p:spPr>
            <a:xfrm>
              <a:off x="6319350" y="3010400"/>
              <a:ext cx="22800" cy="24025"/>
            </a:xfrm>
            <a:custGeom>
              <a:avLst/>
              <a:gdLst/>
              <a:ahLst/>
              <a:cxnLst/>
              <a:rect l="l" t="t" r="r" b="b"/>
              <a:pathLst>
                <a:path w="912" h="961" extrusionOk="0">
                  <a:moveTo>
                    <a:pt x="674" y="1"/>
                  </a:moveTo>
                  <a:cubicBezTo>
                    <a:pt x="374" y="1"/>
                    <a:pt x="11" y="324"/>
                    <a:pt x="1" y="629"/>
                  </a:cubicBezTo>
                  <a:cubicBezTo>
                    <a:pt x="1" y="736"/>
                    <a:pt x="1" y="844"/>
                    <a:pt x="12" y="961"/>
                  </a:cubicBezTo>
                  <a:cubicBezTo>
                    <a:pt x="12" y="832"/>
                    <a:pt x="33" y="736"/>
                    <a:pt x="65" y="661"/>
                  </a:cubicBezTo>
                  <a:cubicBezTo>
                    <a:pt x="148" y="379"/>
                    <a:pt x="296" y="257"/>
                    <a:pt x="563" y="257"/>
                  </a:cubicBezTo>
                  <a:cubicBezTo>
                    <a:pt x="640" y="257"/>
                    <a:pt x="727" y="268"/>
                    <a:pt x="826" y="287"/>
                  </a:cubicBezTo>
                  <a:cubicBezTo>
                    <a:pt x="815" y="190"/>
                    <a:pt x="911" y="51"/>
                    <a:pt x="750" y="8"/>
                  </a:cubicBezTo>
                  <a:cubicBezTo>
                    <a:pt x="725" y="3"/>
                    <a:pt x="700" y="1"/>
                    <a:pt x="6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63"/>
            <p:cNvSpPr/>
            <p:nvPr/>
          </p:nvSpPr>
          <p:spPr>
            <a:xfrm>
              <a:off x="6320975" y="3016825"/>
              <a:ext cx="19025" cy="10125"/>
            </a:xfrm>
            <a:custGeom>
              <a:avLst/>
              <a:gdLst/>
              <a:ahLst/>
              <a:cxnLst/>
              <a:rect l="l" t="t" r="r" b="b"/>
              <a:pathLst>
                <a:path w="761" h="405" extrusionOk="0">
                  <a:moveTo>
                    <a:pt x="498" y="0"/>
                  </a:moveTo>
                  <a:cubicBezTo>
                    <a:pt x="231" y="0"/>
                    <a:pt x="83" y="122"/>
                    <a:pt x="0" y="404"/>
                  </a:cubicBezTo>
                  <a:cubicBezTo>
                    <a:pt x="107" y="190"/>
                    <a:pt x="343" y="104"/>
                    <a:pt x="611" y="61"/>
                  </a:cubicBezTo>
                  <a:cubicBezTo>
                    <a:pt x="664" y="51"/>
                    <a:pt x="707" y="40"/>
                    <a:pt x="761" y="30"/>
                  </a:cubicBezTo>
                  <a:cubicBezTo>
                    <a:pt x="662" y="11"/>
                    <a:pt x="575" y="0"/>
                    <a:pt x="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63"/>
            <p:cNvSpPr/>
            <p:nvPr/>
          </p:nvSpPr>
          <p:spPr>
            <a:xfrm>
              <a:off x="6195675" y="2819725"/>
              <a:ext cx="8875" cy="24925"/>
            </a:xfrm>
            <a:custGeom>
              <a:avLst/>
              <a:gdLst/>
              <a:ahLst/>
              <a:cxnLst/>
              <a:rect l="l" t="t" r="r" b="b"/>
              <a:pathLst>
                <a:path w="355" h="997" extrusionOk="0">
                  <a:moveTo>
                    <a:pt x="1" y="0"/>
                  </a:moveTo>
                  <a:lnTo>
                    <a:pt x="1" y="0"/>
                  </a:lnTo>
                  <a:cubicBezTo>
                    <a:pt x="119" y="172"/>
                    <a:pt x="87" y="364"/>
                    <a:pt x="98" y="547"/>
                  </a:cubicBezTo>
                  <a:cubicBezTo>
                    <a:pt x="98" y="718"/>
                    <a:pt x="108" y="890"/>
                    <a:pt x="290" y="997"/>
                  </a:cubicBezTo>
                  <a:cubicBezTo>
                    <a:pt x="205" y="825"/>
                    <a:pt x="194" y="654"/>
                    <a:pt x="258" y="461"/>
                  </a:cubicBezTo>
                  <a:cubicBezTo>
                    <a:pt x="355" y="215"/>
                    <a:pt x="290" y="43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63"/>
            <p:cNvSpPr/>
            <p:nvPr/>
          </p:nvSpPr>
          <p:spPr>
            <a:xfrm>
              <a:off x="6195150" y="2819725"/>
              <a:ext cx="7800" cy="24925"/>
            </a:xfrm>
            <a:custGeom>
              <a:avLst/>
              <a:gdLst/>
              <a:ahLst/>
              <a:cxnLst/>
              <a:rect l="l" t="t" r="r" b="b"/>
              <a:pathLst>
                <a:path w="312" h="997" extrusionOk="0">
                  <a:moveTo>
                    <a:pt x="22" y="0"/>
                  </a:moveTo>
                  <a:cubicBezTo>
                    <a:pt x="12" y="193"/>
                    <a:pt x="12" y="376"/>
                    <a:pt x="12" y="557"/>
                  </a:cubicBezTo>
                  <a:cubicBezTo>
                    <a:pt x="0" y="782"/>
                    <a:pt x="65" y="954"/>
                    <a:pt x="311" y="997"/>
                  </a:cubicBezTo>
                  <a:cubicBezTo>
                    <a:pt x="129" y="890"/>
                    <a:pt x="119" y="718"/>
                    <a:pt x="119" y="547"/>
                  </a:cubicBezTo>
                  <a:cubicBezTo>
                    <a:pt x="108" y="364"/>
                    <a:pt x="140" y="172"/>
                    <a:pt x="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63"/>
            <p:cNvSpPr/>
            <p:nvPr/>
          </p:nvSpPr>
          <p:spPr>
            <a:xfrm>
              <a:off x="6043100" y="2586575"/>
              <a:ext cx="8600" cy="4025"/>
            </a:xfrm>
            <a:custGeom>
              <a:avLst/>
              <a:gdLst/>
              <a:ahLst/>
              <a:cxnLst/>
              <a:rect l="l" t="t" r="r" b="b"/>
              <a:pathLst>
                <a:path w="344" h="161" extrusionOk="0">
                  <a:moveTo>
                    <a:pt x="343" y="0"/>
                  </a:moveTo>
                  <a:lnTo>
                    <a:pt x="343" y="0"/>
                  </a:lnTo>
                  <a:cubicBezTo>
                    <a:pt x="269" y="75"/>
                    <a:pt x="140" y="54"/>
                    <a:pt x="33" y="75"/>
                  </a:cubicBezTo>
                  <a:cubicBezTo>
                    <a:pt x="22" y="86"/>
                    <a:pt x="12" y="86"/>
                    <a:pt x="1" y="96"/>
                  </a:cubicBezTo>
                  <a:cubicBezTo>
                    <a:pt x="25" y="105"/>
                    <a:pt x="51" y="107"/>
                    <a:pt x="77" y="107"/>
                  </a:cubicBezTo>
                  <a:cubicBezTo>
                    <a:pt x="103" y="107"/>
                    <a:pt x="129" y="105"/>
                    <a:pt x="155" y="105"/>
                  </a:cubicBezTo>
                  <a:cubicBezTo>
                    <a:pt x="207" y="105"/>
                    <a:pt x="258" y="113"/>
                    <a:pt x="300" y="161"/>
                  </a:cubicBezTo>
                  <a:cubicBezTo>
                    <a:pt x="312" y="108"/>
                    <a:pt x="322" y="54"/>
                    <a:pt x="3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63"/>
            <p:cNvSpPr/>
            <p:nvPr/>
          </p:nvSpPr>
          <p:spPr>
            <a:xfrm>
              <a:off x="6043925" y="2553375"/>
              <a:ext cx="10725" cy="35075"/>
            </a:xfrm>
            <a:custGeom>
              <a:avLst/>
              <a:gdLst/>
              <a:ahLst/>
              <a:cxnLst/>
              <a:rect l="l" t="t" r="r" b="b"/>
              <a:pathLst>
                <a:path w="429" h="1403" extrusionOk="0">
                  <a:moveTo>
                    <a:pt x="343" y="1"/>
                  </a:moveTo>
                  <a:cubicBezTo>
                    <a:pt x="343" y="343"/>
                    <a:pt x="310" y="696"/>
                    <a:pt x="289" y="1039"/>
                  </a:cubicBezTo>
                  <a:cubicBezTo>
                    <a:pt x="279" y="1274"/>
                    <a:pt x="171" y="1350"/>
                    <a:pt x="0" y="1403"/>
                  </a:cubicBezTo>
                  <a:cubicBezTo>
                    <a:pt x="107" y="1382"/>
                    <a:pt x="236" y="1403"/>
                    <a:pt x="310" y="1328"/>
                  </a:cubicBezTo>
                  <a:cubicBezTo>
                    <a:pt x="396" y="910"/>
                    <a:pt x="428" y="493"/>
                    <a:pt x="417" y="65"/>
                  </a:cubicBezTo>
                  <a:lnTo>
                    <a:pt x="417" y="32"/>
                  </a:lnTo>
                  <a:cubicBezTo>
                    <a:pt x="396" y="22"/>
                    <a:pt x="374" y="11"/>
                    <a:pt x="3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63"/>
            <p:cNvSpPr/>
            <p:nvPr/>
          </p:nvSpPr>
          <p:spPr>
            <a:xfrm>
              <a:off x="6050600" y="2554175"/>
              <a:ext cx="5900" cy="36450"/>
            </a:xfrm>
            <a:custGeom>
              <a:avLst/>
              <a:gdLst/>
              <a:ahLst/>
              <a:cxnLst/>
              <a:rect l="l" t="t" r="r" b="b"/>
              <a:pathLst>
                <a:path w="236" h="1458" extrusionOk="0">
                  <a:moveTo>
                    <a:pt x="150" y="0"/>
                  </a:moveTo>
                  <a:cubicBezTo>
                    <a:pt x="236" y="397"/>
                    <a:pt x="140" y="771"/>
                    <a:pt x="97" y="1147"/>
                  </a:cubicBezTo>
                  <a:cubicBezTo>
                    <a:pt x="86" y="1221"/>
                    <a:pt x="65" y="1264"/>
                    <a:pt x="43" y="1296"/>
                  </a:cubicBezTo>
                  <a:cubicBezTo>
                    <a:pt x="22" y="1350"/>
                    <a:pt x="12" y="1404"/>
                    <a:pt x="0" y="1457"/>
                  </a:cubicBezTo>
                  <a:cubicBezTo>
                    <a:pt x="7" y="1457"/>
                    <a:pt x="14" y="1458"/>
                    <a:pt x="20" y="1458"/>
                  </a:cubicBezTo>
                  <a:cubicBezTo>
                    <a:pt x="121" y="1458"/>
                    <a:pt x="141" y="1377"/>
                    <a:pt x="150" y="1296"/>
                  </a:cubicBezTo>
                  <a:cubicBezTo>
                    <a:pt x="172" y="878"/>
                    <a:pt x="193" y="461"/>
                    <a:pt x="226" y="43"/>
                  </a:cubicBezTo>
                  <a:cubicBezTo>
                    <a:pt x="193" y="33"/>
                    <a:pt x="172" y="22"/>
                    <a:pt x="1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63"/>
            <p:cNvSpPr/>
            <p:nvPr/>
          </p:nvSpPr>
          <p:spPr>
            <a:xfrm>
              <a:off x="6051675" y="2554175"/>
              <a:ext cx="4825" cy="32425"/>
            </a:xfrm>
            <a:custGeom>
              <a:avLst/>
              <a:gdLst/>
              <a:ahLst/>
              <a:cxnLst/>
              <a:rect l="l" t="t" r="r" b="b"/>
              <a:pathLst>
                <a:path w="193" h="1297" extrusionOk="0">
                  <a:moveTo>
                    <a:pt x="107" y="0"/>
                  </a:moveTo>
                  <a:lnTo>
                    <a:pt x="107" y="33"/>
                  </a:lnTo>
                  <a:cubicBezTo>
                    <a:pt x="118" y="461"/>
                    <a:pt x="86" y="878"/>
                    <a:pt x="0" y="1296"/>
                  </a:cubicBezTo>
                  <a:cubicBezTo>
                    <a:pt x="22" y="1264"/>
                    <a:pt x="43" y="1221"/>
                    <a:pt x="54" y="1147"/>
                  </a:cubicBezTo>
                  <a:cubicBezTo>
                    <a:pt x="97" y="771"/>
                    <a:pt x="193" y="397"/>
                    <a:pt x="1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63"/>
            <p:cNvSpPr/>
            <p:nvPr/>
          </p:nvSpPr>
          <p:spPr>
            <a:xfrm>
              <a:off x="6268500" y="2977650"/>
              <a:ext cx="8050" cy="1925"/>
            </a:xfrm>
            <a:custGeom>
              <a:avLst/>
              <a:gdLst/>
              <a:ahLst/>
              <a:cxnLst/>
              <a:rect l="l" t="t" r="r" b="b"/>
              <a:pathLst>
                <a:path w="322" h="77" extrusionOk="0">
                  <a:moveTo>
                    <a:pt x="0" y="1"/>
                  </a:moveTo>
                  <a:cubicBezTo>
                    <a:pt x="22" y="33"/>
                    <a:pt x="54" y="55"/>
                    <a:pt x="76" y="76"/>
                  </a:cubicBezTo>
                  <a:cubicBezTo>
                    <a:pt x="150" y="44"/>
                    <a:pt x="236" y="22"/>
                    <a:pt x="3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63"/>
            <p:cNvSpPr/>
            <p:nvPr/>
          </p:nvSpPr>
          <p:spPr>
            <a:xfrm>
              <a:off x="6302225" y="2969100"/>
              <a:ext cx="9950" cy="2975"/>
            </a:xfrm>
            <a:custGeom>
              <a:avLst/>
              <a:gdLst/>
              <a:ahLst/>
              <a:cxnLst/>
              <a:rect l="l" t="t" r="r" b="b"/>
              <a:pathLst>
                <a:path w="398" h="119" extrusionOk="0">
                  <a:moveTo>
                    <a:pt x="247" y="0"/>
                  </a:moveTo>
                  <a:cubicBezTo>
                    <a:pt x="162" y="43"/>
                    <a:pt x="86" y="86"/>
                    <a:pt x="1" y="118"/>
                  </a:cubicBezTo>
                  <a:cubicBezTo>
                    <a:pt x="129" y="97"/>
                    <a:pt x="258" y="76"/>
                    <a:pt x="397" y="64"/>
                  </a:cubicBezTo>
                  <a:cubicBezTo>
                    <a:pt x="343" y="43"/>
                    <a:pt x="290" y="22"/>
                    <a:pt x="2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63"/>
            <p:cNvSpPr/>
            <p:nvPr/>
          </p:nvSpPr>
          <p:spPr>
            <a:xfrm>
              <a:off x="6268500" y="2969100"/>
              <a:ext cx="39925" cy="8575"/>
            </a:xfrm>
            <a:custGeom>
              <a:avLst/>
              <a:gdLst/>
              <a:ahLst/>
              <a:cxnLst/>
              <a:rect l="l" t="t" r="r" b="b"/>
              <a:pathLst>
                <a:path w="1597" h="343" extrusionOk="0">
                  <a:moveTo>
                    <a:pt x="1596" y="0"/>
                  </a:moveTo>
                  <a:lnTo>
                    <a:pt x="1596" y="0"/>
                  </a:lnTo>
                  <a:cubicBezTo>
                    <a:pt x="1061" y="107"/>
                    <a:pt x="525" y="226"/>
                    <a:pt x="0" y="343"/>
                  </a:cubicBezTo>
                  <a:lnTo>
                    <a:pt x="322" y="343"/>
                  </a:lnTo>
                  <a:cubicBezTo>
                    <a:pt x="654" y="236"/>
                    <a:pt x="997" y="172"/>
                    <a:pt x="1350" y="118"/>
                  </a:cubicBezTo>
                  <a:cubicBezTo>
                    <a:pt x="1435" y="86"/>
                    <a:pt x="1511" y="43"/>
                    <a:pt x="15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63"/>
            <p:cNvSpPr/>
            <p:nvPr/>
          </p:nvSpPr>
          <p:spPr>
            <a:xfrm>
              <a:off x="6270375" y="2970700"/>
              <a:ext cx="41800" cy="8875"/>
            </a:xfrm>
            <a:custGeom>
              <a:avLst/>
              <a:gdLst/>
              <a:ahLst/>
              <a:cxnLst/>
              <a:rect l="l" t="t" r="r" b="b"/>
              <a:pathLst>
                <a:path w="1672" h="355" extrusionOk="0">
                  <a:moveTo>
                    <a:pt x="1671" y="0"/>
                  </a:moveTo>
                  <a:lnTo>
                    <a:pt x="1671" y="0"/>
                  </a:lnTo>
                  <a:cubicBezTo>
                    <a:pt x="1532" y="12"/>
                    <a:pt x="1403" y="33"/>
                    <a:pt x="1275" y="54"/>
                  </a:cubicBezTo>
                  <a:cubicBezTo>
                    <a:pt x="943" y="193"/>
                    <a:pt x="600" y="257"/>
                    <a:pt x="247" y="279"/>
                  </a:cubicBezTo>
                  <a:cubicBezTo>
                    <a:pt x="161" y="300"/>
                    <a:pt x="75" y="322"/>
                    <a:pt x="1" y="354"/>
                  </a:cubicBezTo>
                  <a:cubicBezTo>
                    <a:pt x="558" y="257"/>
                    <a:pt x="1125" y="162"/>
                    <a:pt x="16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63"/>
            <p:cNvSpPr/>
            <p:nvPr/>
          </p:nvSpPr>
          <p:spPr>
            <a:xfrm>
              <a:off x="6276525" y="2972050"/>
              <a:ext cx="25725" cy="5625"/>
            </a:xfrm>
            <a:custGeom>
              <a:avLst/>
              <a:gdLst/>
              <a:ahLst/>
              <a:cxnLst/>
              <a:rect l="l" t="t" r="r" b="b"/>
              <a:pathLst>
                <a:path w="1029" h="225" extrusionOk="0">
                  <a:moveTo>
                    <a:pt x="1029" y="0"/>
                  </a:moveTo>
                  <a:cubicBezTo>
                    <a:pt x="676" y="54"/>
                    <a:pt x="333" y="118"/>
                    <a:pt x="1" y="225"/>
                  </a:cubicBezTo>
                  <a:cubicBezTo>
                    <a:pt x="354" y="203"/>
                    <a:pt x="697" y="139"/>
                    <a:pt x="10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63"/>
            <p:cNvSpPr/>
            <p:nvPr/>
          </p:nvSpPr>
          <p:spPr>
            <a:xfrm>
              <a:off x="6206400" y="2775025"/>
              <a:ext cx="15550" cy="12075"/>
            </a:xfrm>
            <a:custGeom>
              <a:avLst/>
              <a:gdLst/>
              <a:ahLst/>
              <a:cxnLst/>
              <a:rect l="l" t="t" r="r" b="b"/>
              <a:pathLst>
                <a:path w="622" h="483" extrusionOk="0">
                  <a:moveTo>
                    <a:pt x="590" y="1"/>
                  </a:moveTo>
                  <a:lnTo>
                    <a:pt x="590" y="1"/>
                  </a:lnTo>
                  <a:cubicBezTo>
                    <a:pt x="429" y="151"/>
                    <a:pt x="193" y="172"/>
                    <a:pt x="0" y="300"/>
                  </a:cubicBezTo>
                  <a:cubicBezTo>
                    <a:pt x="161" y="482"/>
                    <a:pt x="354" y="450"/>
                    <a:pt x="525" y="461"/>
                  </a:cubicBezTo>
                  <a:cubicBezTo>
                    <a:pt x="450" y="289"/>
                    <a:pt x="621" y="161"/>
                    <a:pt x="5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63"/>
            <p:cNvSpPr/>
            <p:nvPr/>
          </p:nvSpPr>
          <p:spPr>
            <a:xfrm>
              <a:off x="6217625" y="2775025"/>
              <a:ext cx="8350" cy="11525"/>
            </a:xfrm>
            <a:custGeom>
              <a:avLst/>
              <a:gdLst/>
              <a:ahLst/>
              <a:cxnLst/>
              <a:rect l="l" t="t" r="r" b="b"/>
              <a:pathLst>
                <a:path w="334" h="461" extrusionOk="0">
                  <a:moveTo>
                    <a:pt x="141" y="1"/>
                  </a:moveTo>
                  <a:cubicBezTo>
                    <a:pt x="172" y="161"/>
                    <a:pt x="1" y="289"/>
                    <a:pt x="76" y="461"/>
                  </a:cubicBezTo>
                  <a:cubicBezTo>
                    <a:pt x="108" y="311"/>
                    <a:pt x="333" y="182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63"/>
            <p:cNvSpPr/>
            <p:nvPr/>
          </p:nvSpPr>
          <p:spPr>
            <a:xfrm>
              <a:off x="6011800" y="2729250"/>
              <a:ext cx="10725" cy="2150"/>
            </a:xfrm>
            <a:custGeom>
              <a:avLst/>
              <a:gdLst/>
              <a:ahLst/>
              <a:cxnLst/>
              <a:rect l="l" t="t" r="r" b="b"/>
              <a:pathLst>
                <a:path w="429" h="86" extrusionOk="0">
                  <a:moveTo>
                    <a:pt x="0" y="0"/>
                  </a:moveTo>
                  <a:lnTo>
                    <a:pt x="0" y="0"/>
                  </a:lnTo>
                  <a:cubicBezTo>
                    <a:pt x="139" y="64"/>
                    <a:pt x="289" y="86"/>
                    <a:pt x="429" y="86"/>
                  </a:cubicBezTo>
                  <a:cubicBezTo>
                    <a:pt x="289" y="64"/>
                    <a:pt x="139" y="54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63"/>
            <p:cNvSpPr/>
            <p:nvPr/>
          </p:nvSpPr>
          <p:spPr>
            <a:xfrm>
              <a:off x="6022500" y="2731300"/>
              <a:ext cx="13675" cy="2250"/>
            </a:xfrm>
            <a:custGeom>
              <a:avLst/>
              <a:gdLst/>
              <a:ahLst/>
              <a:cxnLst/>
              <a:rect l="l" t="t" r="r" b="b"/>
              <a:pathLst>
                <a:path w="547" h="90" extrusionOk="0">
                  <a:moveTo>
                    <a:pt x="429" y="1"/>
                  </a:moveTo>
                  <a:cubicBezTo>
                    <a:pt x="328" y="1"/>
                    <a:pt x="224" y="7"/>
                    <a:pt x="119" y="7"/>
                  </a:cubicBezTo>
                  <a:cubicBezTo>
                    <a:pt x="80" y="7"/>
                    <a:pt x="40" y="6"/>
                    <a:pt x="1" y="4"/>
                  </a:cubicBezTo>
                  <a:lnTo>
                    <a:pt x="1" y="4"/>
                  </a:lnTo>
                  <a:cubicBezTo>
                    <a:pt x="108" y="25"/>
                    <a:pt x="215" y="47"/>
                    <a:pt x="311" y="90"/>
                  </a:cubicBezTo>
                  <a:cubicBezTo>
                    <a:pt x="365" y="4"/>
                    <a:pt x="472" y="47"/>
                    <a:pt x="546" y="4"/>
                  </a:cubicBezTo>
                  <a:lnTo>
                    <a:pt x="536" y="4"/>
                  </a:lnTo>
                  <a:cubicBezTo>
                    <a:pt x="501" y="2"/>
                    <a:pt x="465" y="1"/>
                    <a:pt x="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63"/>
            <p:cNvSpPr/>
            <p:nvPr/>
          </p:nvSpPr>
          <p:spPr>
            <a:xfrm>
              <a:off x="6009125" y="2727925"/>
              <a:ext cx="26775" cy="5725"/>
            </a:xfrm>
            <a:custGeom>
              <a:avLst/>
              <a:gdLst/>
              <a:ahLst/>
              <a:cxnLst/>
              <a:rect l="l" t="t" r="r" b="b"/>
              <a:pathLst>
                <a:path w="1071" h="229" extrusionOk="0">
                  <a:moveTo>
                    <a:pt x="107" y="53"/>
                  </a:moveTo>
                  <a:cubicBezTo>
                    <a:pt x="246" y="107"/>
                    <a:pt x="396" y="117"/>
                    <a:pt x="536" y="139"/>
                  </a:cubicBezTo>
                  <a:cubicBezTo>
                    <a:pt x="396" y="139"/>
                    <a:pt x="246" y="117"/>
                    <a:pt x="107" y="53"/>
                  </a:cubicBezTo>
                  <a:close/>
                  <a:moveTo>
                    <a:pt x="0" y="0"/>
                  </a:moveTo>
                  <a:lnTo>
                    <a:pt x="0" y="0"/>
                  </a:lnTo>
                  <a:cubicBezTo>
                    <a:pt x="235" y="159"/>
                    <a:pt x="478" y="228"/>
                    <a:pt x="737" y="228"/>
                  </a:cubicBezTo>
                  <a:cubicBezTo>
                    <a:pt x="773" y="228"/>
                    <a:pt x="809" y="227"/>
                    <a:pt x="846" y="225"/>
                  </a:cubicBezTo>
                  <a:cubicBezTo>
                    <a:pt x="750" y="182"/>
                    <a:pt x="643" y="160"/>
                    <a:pt x="536" y="139"/>
                  </a:cubicBezTo>
                  <a:lnTo>
                    <a:pt x="536" y="139"/>
                  </a:lnTo>
                  <a:cubicBezTo>
                    <a:pt x="575" y="141"/>
                    <a:pt x="615" y="142"/>
                    <a:pt x="654" y="142"/>
                  </a:cubicBezTo>
                  <a:cubicBezTo>
                    <a:pt x="759" y="142"/>
                    <a:pt x="863" y="136"/>
                    <a:pt x="964" y="136"/>
                  </a:cubicBezTo>
                  <a:cubicBezTo>
                    <a:pt x="1000" y="136"/>
                    <a:pt x="1036" y="137"/>
                    <a:pt x="1071" y="139"/>
                  </a:cubicBezTo>
                  <a:cubicBezTo>
                    <a:pt x="717" y="96"/>
                    <a:pt x="353" y="5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63"/>
            <p:cNvSpPr/>
            <p:nvPr/>
          </p:nvSpPr>
          <p:spPr>
            <a:xfrm>
              <a:off x="6099325" y="2724700"/>
              <a:ext cx="32675" cy="1925"/>
            </a:xfrm>
            <a:custGeom>
              <a:avLst/>
              <a:gdLst/>
              <a:ahLst/>
              <a:cxnLst/>
              <a:rect l="l" t="t" r="r" b="b"/>
              <a:pathLst>
                <a:path w="1307" h="77" extrusionOk="0">
                  <a:moveTo>
                    <a:pt x="1306" y="1"/>
                  </a:moveTo>
                  <a:cubicBezTo>
                    <a:pt x="1071" y="18"/>
                    <a:pt x="835" y="29"/>
                    <a:pt x="601" y="29"/>
                  </a:cubicBezTo>
                  <a:cubicBezTo>
                    <a:pt x="399" y="29"/>
                    <a:pt x="199" y="20"/>
                    <a:pt x="0" y="1"/>
                  </a:cubicBezTo>
                  <a:lnTo>
                    <a:pt x="0" y="1"/>
                  </a:lnTo>
                  <a:cubicBezTo>
                    <a:pt x="208" y="53"/>
                    <a:pt x="419" y="77"/>
                    <a:pt x="632" y="77"/>
                  </a:cubicBezTo>
                  <a:cubicBezTo>
                    <a:pt x="856" y="77"/>
                    <a:pt x="1081" y="50"/>
                    <a:pt x="1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63"/>
            <p:cNvSpPr/>
            <p:nvPr/>
          </p:nvSpPr>
          <p:spPr>
            <a:xfrm>
              <a:off x="6099325" y="2724700"/>
              <a:ext cx="32675" cy="725"/>
            </a:xfrm>
            <a:custGeom>
              <a:avLst/>
              <a:gdLst/>
              <a:ahLst/>
              <a:cxnLst/>
              <a:rect l="l" t="t" r="r" b="b"/>
              <a:pathLst>
                <a:path w="1307" h="29" extrusionOk="0">
                  <a:moveTo>
                    <a:pt x="0" y="1"/>
                  </a:moveTo>
                  <a:cubicBezTo>
                    <a:pt x="199" y="20"/>
                    <a:pt x="399" y="29"/>
                    <a:pt x="601" y="29"/>
                  </a:cubicBezTo>
                  <a:cubicBezTo>
                    <a:pt x="835" y="29"/>
                    <a:pt x="1071" y="18"/>
                    <a:pt x="13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63"/>
            <p:cNvSpPr/>
            <p:nvPr/>
          </p:nvSpPr>
          <p:spPr>
            <a:xfrm>
              <a:off x="6201050" y="2540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63"/>
            <p:cNvSpPr/>
            <p:nvPr/>
          </p:nvSpPr>
          <p:spPr>
            <a:xfrm>
              <a:off x="6195675" y="2540250"/>
              <a:ext cx="5400" cy="26800"/>
            </a:xfrm>
            <a:custGeom>
              <a:avLst/>
              <a:gdLst/>
              <a:ahLst/>
              <a:cxnLst/>
              <a:rect l="l" t="t" r="r" b="b"/>
              <a:pathLst>
                <a:path w="216" h="1072" extrusionOk="0">
                  <a:moveTo>
                    <a:pt x="215" y="1"/>
                  </a:moveTo>
                  <a:lnTo>
                    <a:pt x="215" y="1"/>
                  </a:lnTo>
                  <a:cubicBezTo>
                    <a:pt x="98" y="343"/>
                    <a:pt x="44" y="707"/>
                    <a:pt x="1" y="1071"/>
                  </a:cubicBezTo>
                  <a:cubicBezTo>
                    <a:pt x="119" y="718"/>
                    <a:pt x="183" y="365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63"/>
            <p:cNvSpPr/>
            <p:nvPr/>
          </p:nvSpPr>
          <p:spPr>
            <a:xfrm>
              <a:off x="6194900" y="2540250"/>
              <a:ext cx="6175" cy="26800"/>
            </a:xfrm>
            <a:custGeom>
              <a:avLst/>
              <a:gdLst/>
              <a:ahLst/>
              <a:cxnLst/>
              <a:rect l="l" t="t" r="r" b="b"/>
              <a:pathLst>
                <a:path w="247" h="1072" extrusionOk="0">
                  <a:moveTo>
                    <a:pt x="246" y="1"/>
                  </a:moveTo>
                  <a:cubicBezTo>
                    <a:pt x="53" y="333"/>
                    <a:pt x="0" y="697"/>
                    <a:pt x="32" y="1071"/>
                  </a:cubicBezTo>
                  <a:cubicBezTo>
                    <a:pt x="75" y="707"/>
                    <a:pt x="129" y="343"/>
                    <a:pt x="2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63"/>
            <p:cNvSpPr/>
            <p:nvPr/>
          </p:nvSpPr>
          <p:spPr>
            <a:xfrm>
              <a:off x="6201050" y="2540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63"/>
            <p:cNvSpPr/>
            <p:nvPr/>
          </p:nvSpPr>
          <p:spPr>
            <a:xfrm>
              <a:off x="6201050" y="2540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63"/>
            <p:cNvSpPr/>
            <p:nvPr/>
          </p:nvSpPr>
          <p:spPr>
            <a:xfrm>
              <a:off x="5930675" y="2410425"/>
              <a:ext cx="11550" cy="9400"/>
            </a:xfrm>
            <a:custGeom>
              <a:avLst/>
              <a:gdLst/>
              <a:ahLst/>
              <a:cxnLst/>
              <a:rect l="l" t="t" r="r" b="b"/>
              <a:pathLst>
                <a:path w="462" h="376" extrusionOk="0">
                  <a:moveTo>
                    <a:pt x="0" y="1"/>
                  </a:moveTo>
                  <a:lnTo>
                    <a:pt x="0" y="1"/>
                  </a:lnTo>
                  <a:cubicBezTo>
                    <a:pt x="76" y="225"/>
                    <a:pt x="215" y="311"/>
                    <a:pt x="376" y="375"/>
                  </a:cubicBezTo>
                  <a:cubicBezTo>
                    <a:pt x="366" y="319"/>
                    <a:pt x="381" y="288"/>
                    <a:pt x="436" y="288"/>
                  </a:cubicBezTo>
                  <a:cubicBezTo>
                    <a:pt x="443" y="288"/>
                    <a:pt x="452" y="288"/>
                    <a:pt x="461" y="290"/>
                  </a:cubicBezTo>
                  <a:cubicBezTo>
                    <a:pt x="333" y="172"/>
                    <a:pt x="193" y="65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63"/>
            <p:cNvSpPr/>
            <p:nvPr/>
          </p:nvSpPr>
          <p:spPr>
            <a:xfrm>
              <a:off x="5939800" y="2417600"/>
              <a:ext cx="2425" cy="2225"/>
            </a:xfrm>
            <a:custGeom>
              <a:avLst/>
              <a:gdLst/>
              <a:ahLst/>
              <a:cxnLst/>
              <a:rect l="l" t="t" r="r" b="b"/>
              <a:pathLst>
                <a:path w="97" h="89" extrusionOk="0">
                  <a:moveTo>
                    <a:pt x="71" y="1"/>
                  </a:moveTo>
                  <a:cubicBezTo>
                    <a:pt x="16" y="1"/>
                    <a:pt x="1" y="32"/>
                    <a:pt x="11" y="88"/>
                  </a:cubicBezTo>
                  <a:cubicBezTo>
                    <a:pt x="32" y="56"/>
                    <a:pt x="64" y="35"/>
                    <a:pt x="96" y="3"/>
                  </a:cubicBezTo>
                  <a:cubicBezTo>
                    <a:pt x="87" y="1"/>
                    <a:pt x="78" y="1"/>
                    <a:pt x="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63"/>
            <p:cNvSpPr/>
            <p:nvPr/>
          </p:nvSpPr>
          <p:spPr>
            <a:xfrm>
              <a:off x="5964150" y="2528475"/>
              <a:ext cx="11525" cy="6150"/>
            </a:xfrm>
            <a:custGeom>
              <a:avLst/>
              <a:gdLst/>
              <a:ahLst/>
              <a:cxnLst/>
              <a:rect l="l" t="t" r="r" b="b"/>
              <a:pathLst>
                <a:path w="461" h="246" extrusionOk="0">
                  <a:moveTo>
                    <a:pt x="289" y="0"/>
                  </a:moveTo>
                  <a:lnTo>
                    <a:pt x="289" y="0"/>
                  </a:lnTo>
                  <a:cubicBezTo>
                    <a:pt x="182" y="22"/>
                    <a:pt x="86" y="65"/>
                    <a:pt x="0" y="215"/>
                  </a:cubicBezTo>
                  <a:cubicBezTo>
                    <a:pt x="100" y="226"/>
                    <a:pt x="183" y="246"/>
                    <a:pt x="259" y="246"/>
                  </a:cubicBezTo>
                  <a:cubicBezTo>
                    <a:pt x="329" y="246"/>
                    <a:pt x="394" y="229"/>
                    <a:pt x="460" y="172"/>
                  </a:cubicBezTo>
                  <a:lnTo>
                    <a:pt x="460" y="172"/>
                  </a:lnTo>
                  <a:cubicBezTo>
                    <a:pt x="419" y="187"/>
                    <a:pt x="385" y="193"/>
                    <a:pt x="359" y="193"/>
                  </a:cubicBezTo>
                  <a:cubicBezTo>
                    <a:pt x="272" y="193"/>
                    <a:pt x="264" y="116"/>
                    <a:pt x="2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63"/>
            <p:cNvSpPr/>
            <p:nvPr/>
          </p:nvSpPr>
          <p:spPr>
            <a:xfrm>
              <a:off x="5970750" y="2528475"/>
              <a:ext cx="4925" cy="4850"/>
            </a:xfrm>
            <a:custGeom>
              <a:avLst/>
              <a:gdLst/>
              <a:ahLst/>
              <a:cxnLst/>
              <a:rect l="l" t="t" r="r" b="b"/>
              <a:pathLst>
                <a:path w="197" h="194" extrusionOk="0">
                  <a:moveTo>
                    <a:pt x="25" y="0"/>
                  </a:moveTo>
                  <a:cubicBezTo>
                    <a:pt x="0" y="116"/>
                    <a:pt x="8" y="193"/>
                    <a:pt x="95" y="193"/>
                  </a:cubicBezTo>
                  <a:cubicBezTo>
                    <a:pt x="121" y="193"/>
                    <a:pt x="155" y="187"/>
                    <a:pt x="196" y="172"/>
                  </a:cubicBezTo>
                  <a:cubicBezTo>
                    <a:pt x="89" y="162"/>
                    <a:pt x="25" y="119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63"/>
            <p:cNvSpPr/>
            <p:nvPr/>
          </p:nvSpPr>
          <p:spPr>
            <a:xfrm>
              <a:off x="5949150" y="2583350"/>
              <a:ext cx="4525" cy="19025"/>
            </a:xfrm>
            <a:custGeom>
              <a:avLst/>
              <a:gdLst/>
              <a:ahLst/>
              <a:cxnLst/>
              <a:rect l="l" t="t" r="r" b="b"/>
              <a:pathLst>
                <a:path w="181" h="761" extrusionOk="0">
                  <a:moveTo>
                    <a:pt x="86" y="1"/>
                  </a:moveTo>
                  <a:lnTo>
                    <a:pt x="86" y="1"/>
                  </a:lnTo>
                  <a:cubicBezTo>
                    <a:pt x="89" y="8"/>
                    <a:pt x="92" y="15"/>
                    <a:pt x="95" y="23"/>
                  </a:cubicBezTo>
                  <a:lnTo>
                    <a:pt x="95" y="23"/>
                  </a:lnTo>
                  <a:cubicBezTo>
                    <a:pt x="93" y="16"/>
                    <a:pt x="90" y="9"/>
                    <a:pt x="86" y="1"/>
                  </a:cubicBezTo>
                  <a:close/>
                  <a:moveTo>
                    <a:pt x="95" y="23"/>
                  </a:moveTo>
                  <a:lnTo>
                    <a:pt x="95" y="23"/>
                  </a:lnTo>
                  <a:cubicBezTo>
                    <a:pt x="107" y="61"/>
                    <a:pt x="90" y="78"/>
                    <a:pt x="57" y="78"/>
                  </a:cubicBezTo>
                  <a:cubicBezTo>
                    <a:pt x="50" y="78"/>
                    <a:pt x="41" y="77"/>
                    <a:pt x="32" y="75"/>
                  </a:cubicBezTo>
                  <a:lnTo>
                    <a:pt x="32" y="75"/>
                  </a:lnTo>
                  <a:cubicBezTo>
                    <a:pt x="139" y="258"/>
                    <a:pt x="1" y="494"/>
                    <a:pt x="151" y="761"/>
                  </a:cubicBezTo>
                  <a:cubicBezTo>
                    <a:pt x="151" y="461"/>
                    <a:pt x="180" y="240"/>
                    <a:pt x="95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63"/>
            <p:cNvSpPr/>
            <p:nvPr/>
          </p:nvSpPr>
          <p:spPr>
            <a:xfrm>
              <a:off x="5949950" y="2583350"/>
              <a:ext cx="2025" cy="1975"/>
            </a:xfrm>
            <a:custGeom>
              <a:avLst/>
              <a:gdLst/>
              <a:ahLst/>
              <a:cxnLst/>
              <a:rect l="l" t="t" r="r" b="b"/>
              <a:pathLst>
                <a:path w="81" h="79" extrusionOk="0">
                  <a:moveTo>
                    <a:pt x="54" y="1"/>
                  </a:moveTo>
                  <a:cubicBezTo>
                    <a:pt x="33" y="22"/>
                    <a:pt x="11" y="54"/>
                    <a:pt x="0" y="75"/>
                  </a:cubicBezTo>
                  <a:cubicBezTo>
                    <a:pt x="9" y="77"/>
                    <a:pt x="18" y="78"/>
                    <a:pt x="25" y="78"/>
                  </a:cubicBezTo>
                  <a:cubicBezTo>
                    <a:pt x="63" y="78"/>
                    <a:pt x="81" y="55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63"/>
            <p:cNvSpPr/>
            <p:nvPr/>
          </p:nvSpPr>
          <p:spPr>
            <a:xfrm>
              <a:off x="6081125" y="2491275"/>
              <a:ext cx="4825" cy="4025"/>
            </a:xfrm>
            <a:custGeom>
              <a:avLst/>
              <a:gdLst/>
              <a:ahLst/>
              <a:cxnLst/>
              <a:rect l="l" t="t" r="r" b="b"/>
              <a:pathLst>
                <a:path w="193" h="161" extrusionOk="0">
                  <a:moveTo>
                    <a:pt x="193" y="1"/>
                  </a:moveTo>
                  <a:lnTo>
                    <a:pt x="193" y="1"/>
                  </a:lnTo>
                  <a:cubicBezTo>
                    <a:pt x="86" y="22"/>
                    <a:pt x="33" y="75"/>
                    <a:pt x="0" y="161"/>
                  </a:cubicBezTo>
                  <a:cubicBezTo>
                    <a:pt x="43" y="86"/>
                    <a:pt x="97" y="32"/>
                    <a:pt x="1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63"/>
            <p:cNvSpPr/>
            <p:nvPr/>
          </p:nvSpPr>
          <p:spPr>
            <a:xfrm>
              <a:off x="6047375" y="2549625"/>
              <a:ext cx="6725" cy="3500"/>
            </a:xfrm>
            <a:custGeom>
              <a:avLst/>
              <a:gdLst/>
              <a:ahLst/>
              <a:cxnLst/>
              <a:rect l="l" t="t" r="r" b="b"/>
              <a:pathLst>
                <a:path w="269" h="140" extrusionOk="0">
                  <a:moveTo>
                    <a:pt x="1" y="1"/>
                  </a:moveTo>
                  <a:cubicBezTo>
                    <a:pt x="76" y="11"/>
                    <a:pt x="151" y="65"/>
                    <a:pt x="258" y="140"/>
                  </a:cubicBezTo>
                  <a:lnTo>
                    <a:pt x="269" y="140"/>
                  </a:lnTo>
                  <a:cubicBezTo>
                    <a:pt x="226" y="22"/>
                    <a:pt x="119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63"/>
            <p:cNvSpPr/>
            <p:nvPr/>
          </p:nvSpPr>
          <p:spPr>
            <a:xfrm>
              <a:off x="6040950" y="2549900"/>
              <a:ext cx="4325" cy="4050"/>
            </a:xfrm>
            <a:custGeom>
              <a:avLst/>
              <a:gdLst/>
              <a:ahLst/>
              <a:cxnLst/>
              <a:rect l="l" t="t" r="r" b="b"/>
              <a:pathLst>
                <a:path w="173" h="162" extrusionOk="0">
                  <a:moveTo>
                    <a:pt x="172" y="0"/>
                  </a:moveTo>
                  <a:cubicBezTo>
                    <a:pt x="65" y="11"/>
                    <a:pt x="33" y="86"/>
                    <a:pt x="1" y="161"/>
                  </a:cubicBezTo>
                  <a:cubicBezTo>
                    <a:pt x="55" y="64"/>
                    <a:pt x="108" y="11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63"/>
            <p:cNvSpPr/>
            <p:nvPr/>
          </p:nvSpPr>
          <p:spPr>
            <a:xfrm>
              <a:off x="6055950" y="2491525"/>
              <a:ext cx="5375" cy="8350"/>
            </a:xfrm>
            <a:custGeom>
              <a:avLst/>
              <a:gdLst/>
              <a:ahLst/>
              <a:cxnLst/>
              <a:rect l="l" t="t" r="r" b="b"/>
              <a:pathLst>
                <a:path w="215" h="334" extrusionOk="0">
                  <a:moveTo>
                    <a:pt x="1" y="1"/>
                  </a:moveTo>
                  <a:cubicBezTo>
                    <a:pt x="119" y="86"/>
                    <a:pt x="172" y="194"/>
                    <a:pt x="193" y="333"/>
                  </a:cubicBezTo>
                  <a:cubicBezTo>
                    <a:pt x="193" y="301"/>
                    <a:pt x="193" y="258"/>
                    <a:pt x="204" y="226"/>
                  </a:cubicBezTo>
                  <a:cubicBezTo>
                    <a:pt x="215" y="86"/>
                    <a:pt x="140" y="1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63"/>
            <p:cNvSpPr/>
            <p:nvPr/>
          </p:nvSpPr>
          <p:spPr>
            <a:xfrm>
              <a:off x="6080050" y="2527150"/>
              <a:ext cx="15550" cy="7775"/>
            </a:xfrm>
            <a:custGeom>
              <a:avLst/>
              <a:gdLst/>
              <a:ahLst/>
              <a:cxnLst/>
              <a:rect l="l" t="t" r="r" b="b"/>
              <a:pathLst>
                <a:path w="622" h="311" extrusionOk="0">
                  <a:moveTo>
                    <a:pt x="621" y="139"/>
                  </a:moveTo>
                  <a:cubicBezTo>
                    <a:pt x="617" y="144"/>
                    <a:pt x="613" y="149"/>
                    <a:pt x="608" y="154"/>
                  </a:cubicBezTo>
                  <a:lnTo>
                    <a:pt x="608" y="154"/>
                  </a:lnTo>
                  <a:cubicBezTo>
                    <a:pt x="616" y="150"/>
                    <a:pt x="621" y="147"/>
                    <a:pt x="621" y="139"/>
                  </a:cubicBezTo>
                  <a:close/>
                  <a:moveTo>
                    <a:pt x="608" y="154"/>
                  </a:moveTo>
                  <a:cubicBezTo>
                    <a:pt x="606" y="156"/>
                    <a:pt x="603" y="158"/>
                    <a:pt x="600" y="161"/>
                  </a:cubicBezTo>
                  <a:cubicBezTo>
                    <a:pt x="598" y="164"/>
                    <a:pt x="596" y="167"/>
                    <a:pt x="594" y="170"/>
                  </a:cubicBezTo>
                  <a:lnTo>
                    <a:pt x="594" y="170"/>
                  </a:lnTo>
                  <a:cubicBezTo>
                    <a:pt x="598" y="165"/>
                    <a:pt x="603" y="160"/>
                    <a:pt x="608" y="154"/>
                  </a:cubicBezTo>
                  <a:close/>
                  <a:moveTo>
                    <a:pt x="11" y="0"/>
                  </a:moveTo>
                  <a:cubicBezTo>
                    <a:pt x="0" y="118"/>
                    <a:pt x="11" y="225"/>
                    <a:pt x="129" y="268"/>
                  </a:cubicBezTo>
                  <a:cubicBezTo>
                    <a:pt x="197" y="293"/>
                    <a:pt x="266" y="310"/>
                    <a:pt x="333" y="310"/>
                  </a:cubicBezTo>
                  <a:cubicBezTo>
                    <a:pt x="432" y="310"/>
                    <a:pt x="524" y="273"/>
                    <a:pt x="594" y="170"/>
                  </a:cubicBezTo>
                  <a:lnTo>
                    <a:pt x="594" y="170"/>
                  </a:lnTo>
                  <a:cubicBezTo>
                    <a:pt x="513" y="254"/>
                    <a:pt x="419" y="304"/>
                    <a:pt x="314" y="304"/>
                  </a:cubicBezTo>
                  <a:cubicBezTo>
                    <a:pt x="272" y="304"/>
                    <a:pt x="228" y="296"/>
                    <a:pt x="183" y="279"/>
                  </a:cubicBezTo>
                  <a:cubicBezTo>
                    <a:pt x="43" y="225"/>
                    <a:pt x="11" y="118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63"/>
            <p:cNvSpPr/>
            <p:nvPr/>
          </p:nvSpPr>
          <p:spPr>
            <a:xfrm>
              <a:off x="6104950" y="2567825"/>
              <a:ext cx="275" cy="575"/>
            </a:xfrm>
            <a:custGeom>
              <a:avLst/>
              <a:gdLst/>
              <a:ahLst/>
              <a:cxnLst/>
              <a:rect l="l" t="t" r="r" b="b"/>
              <a:pathLst>
                <a:path w="11" h="23" extrusionOk="0">
                  <a:moveTo>
                    <a:pt x="11" y="1"/>
                  </a:moveTo>
                  <a:cubicBezTo>
                    <a:pt x="11" y="11"/>
                    <a:pt x="11" y="11"/>
                    <a:pt x="0" y="22"/>
                  </a:cubicBezTo>
                  <a:lnTo>
                    <a:pt x="11" y="22"/>
                  </a:lnTo>
                  <a:lnTo>
                    <a:pt x="11" y="1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63"/>
            <p:cNvSpPr/>
            <p:nvPr/>
          </p:nvSpPr>
          <p:spPr>
            <a:xfrm>
              <a:off x="6104950" y="2568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63"/>
            <p:cNvSpPr/>
            <p:nvPr/>
          </p:nvSpPr>
          <p:spPr>
            <a:xfrm>
              <a:off x="6020600" y="2476000"/>
              <a:ext cx="91025" cy="92950"/>
            </a:xfrm>
            <a:custGeom>
              <a:avLst/>
              <a:gdLst/>
              <a:ahLst/>
              <a:cxnLst/>
              <a:rect l="l" t="t" r="r" b="b"/>
              <a:pathLst>
                <a:path w="3641" h="3718" extrusionOk="0">
                  <a:moveTo>
                    <a:pt x="1126" y="1"/>
                  </a:moveTo>
                  <a:cubicBezTo>
                    <a:pt x="986" y="1"/>
                    <a:pt x="858" y="22"/>
                    <a:pt x="890" y="194"/>
                  </a:cubicBezTo>
                  <a:cubicBezTo>
                    <a:pt x="922" y="343"/>
                    <a:pt x="772" y="600"/>
                    <a:pt x="1062" y="612"/>
                  </a:cubicBezTo>
                  <a:cubicBezTo>
                    <a:pt x="1522" y="633"/>
                    <a:pt x="1564" y="890"/>
                    <a:pt x="1511" y="1264"/>
                  </a:cubicBezTo>
                  <a:cubicBezTo>
                    <a:pt x="1479" y="1511"/>
                    <a:pt x="1479" y="1757"/>
                    <a:pt x="1500" y="2014"/>
                  </a:cubicBezTo>
                  <a:cubicBezTo>
                    <a:pt x="1509" y="2267"/>
                    <a:pt x="1440" y="2385"/>
                    <a:pt x="1239" y="2385"/>
                  </a:cubicBezTo>
                  <a:cubicBezTo>
                    <a:pt x="1194" y="2385"/>
                    <a:pt x="1142" y="2379"/>
                    <a:pt x="1083" y="2368"/>
                  </a:cubicBezTo>
                  <a:cubicBezTo>
                    <a:pt x="912" y="2335"/>
                    <a:pt x="815" y="2271"/>
                    <a:pt x="836" y="2111"/>
                  </a:cubicBezTo>
                  <a:cubicBezTo>
                    <a:pt x="912" y="1661"/>
                    <a:pt x="569" y="1714"/>
                    <a:pt x="312" y="1704"/>
                  </a:cubicBezTo>
                  <a:cubicBezTo>
                    <a:pt x="301" y="1703"/>
                    <a:pt x="290" y="1703"/>
                    <a:pt x="280" y="1703"/>
                  </a:cubicBezTo>
                  <a:cubicBezTo>
                    <a:pt x="0" y="1703"/>
                    <a:pt x="129" y="1976"/>
                    <a:pt x="119" y="2121"/>
                  </a:cubicBezTo>
                  <a:cubicBezTo>
                    <a:pt x="77" y="2517"/>
                    <a:pt x="87" y="2913"/>
                    <a:pt x="87" y="3320"/>
                  </a:cubicBezTo>
                  <a:cubicBezTo>
                    <a:pt x="87" y="3556"/>
                    <a:pt x="151" y="3717"/>
                    <a:pt x="451" y="3717"/>
                  </a:cubicBezTo>
                  <a:cubicBezTo>
                    <a:pt x="462" y="3717"/>
                    <a:pt x="473" y="3717"/>
                    <a:pt x="484" y="3717"/>
                  </a:cubicBezTo>
                  <a:cubicBezTo>
                    <a:pt x="738" y="3717"/>
                    <a:pt x="836" y="3599"/>
                    <a:pt x="836" y="3353"/>
                  </a:cubicBezTo>
                  <a:cubicBezTo>
                    <a:pt x="836" y="3129"/>
                    <a:pt x="904" y="3012"/>
                    <a:pt x="1037" y="3012"/>
                  </a:cubicBezTo>
                  <a:cubicBezTo>
                    <a:pt x="1101" y="3012"/>
                    <a:pt x="1181" y="3040"/>
                    <a:pt x="1276" y="3096"/>
                  </a:cubicBezTo>
                  <a:cubicBezTo>
                    <a:pt x="1297" y="3085"/>
                    <a:pt x="1307" y="3085"/>
                    <a:pt x="1329" y="3085"/>
                  </a:cubicBezTo>
                  <a:cubicBezTo>
                    <a:pt x="1222" y="3010"/>
                    <a:pt x="1147" y="2956"/>
                    <a:pt x="1072" y="2946"/>
                  </a:cubicBezTo>
                  <a:lnTo>
                    <a:pt x="1029" y="2946"/>
                  </a:lnTo>
                  <a:cubicBezTo>
                    <a:pt x="1008" y="2946"/>
                    <a:pt x="997" y="2956"/>
                    <a:pt x="986" y="2956"/>
                  </a:cubicBezTo>
                  <a:cubicBezTo>
                    <a:pt x="922" y="2967"/>
                    <a:pt x="869" y="3020"/>
                    <a:pt x="815" y="3117"/>
                  </a:cubicBezTo>
                  <a:cubicBezTo>
                    <a:pt x="805" y="3149"/>
                    <a:pt x="793" y="3192"/>
                    <a:pt x="783" y="3234"/>
                  </a:cubicBezTo>
                  <a:cubicBezTo>
                    <a:pt x="729" y="3384"/>
                    <a:pt x="772" y="3599"/>
                    <a:pt x="515" y="3620"/>
                  </a:cubicBezTo>
                  <a:cubicBezTo>
                    <a:pt x="497" y="3621"/>
                    <a:pt x="480" y="3621"/>
                    <a:pt x="463" y="3621"/>
                  </a:cubicBezTo>
                  <a:cubicBezTo>
                    <a:pt x="268" y="3621"/>
                    <a:pt x="142" y="3557"/>
                    <a:pt x="151" y="3320"/>
                  </a:cubicBezTo>
                  <a:cubicBezTo>
                    <a:pt x="172" y="2903"/>
                    <a:pt x="119" y="2496"/>
                    <a:pt x="184" y="2078"/>
                  </a:cubicBezTo>
                  <a:cubicBezTo>
                    <a:pt x="204" y="1964"/>
                    <a:pt x="133" y="1778"/>
                    <a:pt x="338" y="1778"/>
                  </a:cubicBezTo>
                  <a:cubicBezTo>
                    <a:pt x="343" y="1778"/>
                    <a:pt x="349" y="1778"/>
                    <a:pt x="355" y="1778"/>
                  </a:cubicBezTo>
                  <a:cubicBezTo>
                    <a:pt x="537" y="1800"/>
                    <a:pt x="762" y="1811"/>
                    <a:pt x="762" y="2078"/>
                  </a:cubicBezTo>
                  <a:cubicBezTo>
                    <a:pt x="762" y="2389"/>
                    <a:pt x="955" y="2410"/>
                    <a:pt x="1190" y="2453"/>
                  </a:cubicBezTo>
                  <a:cubicBezTo>
                    <a:pt x="1222" y="2457"/>
                    <a:pt x="1251" y="2459"/>
                    <a:pt x="1278" y="2459"/>
                  </a:cubicBezTo>
                  <a:cubicBezTo>
                    <a:pt x="1470" y="2459"/>
                    <a:pt x="1546" y="2360"/>
                    <a:pt x="1564" y="2153"/>
                  </a:cubicBezTo>
                  <a:cubicBezTo>
                    <a:pt x="1597" y="1757"/>
                    <a:pt x="1564" y="1350"/>
                    <a:pt x="1607" y="954"/>
                  </a:cubicBezTo>
                  <a:cubicBezTo>
                    <a:pt x="1586" y="815"/>
                    <a:pt x="1533" y="707"/>
                    <a:pt x="1415" y="622"/>
                  </a:cubicBezTo>
                  <a:lnTo>
                    <a:pt x="1383" y="622"/>
                  </a:lnTo>
                  <a:cubicBezTo>
                    <a:pt x="1276" y="612"/>
                    <a:pt x="1169" y="579"/>
                    <a:pt x="1062" y="536"/>
                  </a:cubicBezTo>
                  <a:cubicBezTo>
                    <a:pt x="901" y="450"/>
                    <a:pt x="933" y="301"/>
                    <a:pt x="955" y="172"/>
                  </a:cubicBezTo>
                  <a:cubicBezTo>
                    <a:pt x="966" y="83"/>
                    <a:pt x="1008" y="63"/>
                    <a:pt x="1059" y="63"/>
                  </a:cubicBezTo>
                  <a:cubicBezTo>
                    <a:pt x="1100" y="63"/>
                    <a:pt x="1147" y="76"/>
                    <a:pt x="1190" y="76"/>
                  </a:cubicBezTo>
                  <a:cubicBezTo>
                    <a:pt x="1395" y="87"/>
                    <a:pt x="1602" y="89"/>
                    <a:pt x="1810" y="89"/>
                  </a:cubicBezTo>
                  <a:cubicBezTo>
                    <a:pt x="2027" y="89"/>
                    <a:pt x="2246" y="86"/>
                    <a:pt x="2464" y="86"/>
                  </a:cubicBezTo>
                  <a:cubicBezTo>
                    <a:pt x="2582" y="86"/>
                    <a:pt x="2711" y="98"/>
                    <a:pt x="2828" y="151"/>
                  </a:cubicBezTo>
                  <a:cubicBezTo>
                    <a:pt x="2946" y="205"/>
                    <a:pt x="3010" y="290"/>
                    <a:pt x="2989" y="419"/>
                  </a:cubicBezTo>
                  <a:cubicBezTo>
                    <a:pt x="2979" y="548"/>
                    <a:pt x="2895" y="613"/>
                    <a:pt x="2788" y="613"/>
                  </a:cubicBezTo>
                  <a:cubicBezTo>
                    <a:pt x="2780" y="613"/>
                    <a:pt x="2772" y="612"/>
                    <a:pt x="2764" y="612"/>
                  </a:cubicBezTo>
                  <a:cubicBezTo>
                    <a:pt x="2737" y="606"/>
                    <a:pt x="2710" y="603"/>
                    <a:pt x="2685" y="603"/>
                  </a:cubicBezTo>
                  <a:cubicBezTo>
                    <a:pt x="2659" y="603"/>
                    <a:pt x="2635" y="606"/>
                    <a:pt x="2614" y="612"/>
                  </a:cubicBezTo>
                  <a:cubicBezTo>
                    <a:pt x="2518" y="643"/>
                    <a:pt x="2464" y="697"/>
                    <a:pt x="2421" y="772"/>
                  </a:cubicBezTo>
                  <a:cubicBezTo>
                    <a:pt x="2400" y="847"/>
                    <a:pt x="2400" y="922"/>
                    <a:pt x="2400" y="1018"/>
                  </a:cubicBezTo>
                  <a:cubicBezTo>
                    <a:pt x="2411" y="1329"/>
                    <a:pt x="2421" y="1650"/>
                    <a:pt x="2389" y="1961"/>
                  </a:cubicBezTo>
                  <a:lnTo>
                    <a:pt x="2389" y="2046"/>
                  </a:lnTo>
                  <a:cubicBezTo>
                    <a:pt x="2389" y="2164"/>
                    <a:pt x="2421" y="2271"/>
                    <a:pt x="2561" y="2325"/>
                  </a:cubicBezTo>
                  <a:cubicBezTo>
                    <a:pt x="2606" y="2342"/>
                    <a:pt x="2650" y="2350"/>
                    <a:pt x="2692" y="2350"/>
                  </a:cubicBezTo>
                  <a:cubicBezTo>
                    <a:pt x="2809" y="2350"/>
                    <a:pt x="2913" y="2288"/>
                    <a:pt x="2999" y="2185"/>
                  </a:cubicBezTo>
                  <a:cubicBezTo>
                    <a:pt x="3064" y="2099"/>
                    <a:pt x="3149" y="2057"/>
                    <a:pt x="3256" y="2046"/>
                  </a:cubicBezTo>
                  <a:cubicBezTo>
                    <a:pt x="3271" y="2046"/>
                    <a:pt x="3286" y="2045"/>
                    <a:pt x="3300" y="2045"/>
                  </a:cubicBezTo>
                  <a:cubicBezTo>
                    <a:pt x="3488" y="2045"/>
                    <a:pt x="3597" y="2116"/>
                    <a:pt x="3567" y="2335"/>
                  </a:cubicBezTo>
                  <a:cubicBezTo>
                    <a:pt x="3513" y="2785"/>
                    <a:pt x="3482" y="3234"/>
                    <a:pt x="3385" y="3674"/>
                  </a:cubicBezTo>
                  <a:lnTo>
                    <a:pt x="3385" y="3684"/>
                  </a:lnTo>
                  <a:cubicBezTo>
                    <a:pt x="3620" y="3181"/>
                    <a:pt x="3589" y="2635"/>
                    <a:pt x="3631" y="2099"/>
                  </a:cubicBezTo>
                  <a:cubicBezTo>
                    <a:pt x="3641" y="2021"/>
                    <a:pt x="3588" y="1970"/>
                    <a:pt x="3513" y="1970"/>
                  </a:cubicBezTo>
                  <a:cubicBezTo>
                    <a:pt x="3506" y="1970"/>
                    <a:pt x="3499" y="1970"/>
                    <a:pt x="3492" y="1971"/>
                  </a:cubicBezTo>
                  <a:cubicBezTo>
                    <a:pt x="3477" y="1972"/>
                    <a:pt x="3463" y="1973"/>
                    <a:pt x="3448" y="1973"/>
                  </a:cubicBezTo>
                  <a:cubicBezTo>
                    <a:pt x="3361" y="1973"/>
                    <a:pt x="3267" y="1952"/>
                    <a:pt x="3180" y="1952"/>
                  </a:cubicBezTo>
                  <a:cubicBezTo>
                    <a:pt x="3062" y="1952"/>
                    <a:pt x="2956" y="1991"/>
                    <a:pt x="2892" y="2175"/>
                  </a:cubicBezTo>
                  <a:cubicBezTo>
                    <a:pt x="2867" y="2256"/>
                    <a:pt x="2810" y="2275"/>
                    <a:pt x="2745" y="2275"/>
                  </a:cubicBezTo>
                  <a:cubicBezTo>
                    <a:pt x="2699" y="2275"/>
                    <a:pt x="2648" y="2265"/>
                    <a:pt x="2604" y="2261"/>
                  </a:cubicBezTo>
                  <a:cubicBezTo>
                    <a:pt x="2442" y="2261"/>
                    <a:pt x="2485" y="2132"/>
                    <a:pt x="2485" y="2035"/>
                  </a:cubicBezTo>
                  <a:cubicBezTo>
                    <a:pt x="2475" y="1725"/>
                    <a:pt x="2496" y="1414"/>
                    <a:pt x="2475" y="1104"/>
                  </a:cubicBezTo>
                  <a:cubicBezTo>
                    <a:pt x="2455" y="841"/>
                    <a:pt x="2492" y="674"/>
                    <a:pt x="2784" y="674"/>
                  </a:cubicBezTo>
                  <a:cubicBezTo>
                    <a:pt x="2801" y="674"/>
                    <a:pt x="2820" y="675"/>
                    <a:pt x="2839" y="676"/>
                  </a:cubicBezTo>
                  <a:cubicBezTo>
                    <a:pt x="2851" y="677"/>
                    <a:pt x="2863" y="677"/>
                    <a:pt x="2873" y="677"/>
                  </a:cubicBezTo>
                  <a:cubicBezTo>
                    <a:pt x="3095" y="677"/>
                    <a:pt x="3085" y="475"/>
                    <a:pt x="3096" y="312"/>
                  </a:cubicBezTo>
                  <a:cubicBezTo>
                    <a:pt x="3106" y="119"/>
                    <a:pt x="3010" y="86"/>
                    <a:pt x="2849" y="65"/>
                  </a:cubicBezTo>
                  <a:cubicBezTo>
                    <a:pt x="2282" y="1"/>
                    <a:pt x="1704" y="22"/>
                    <a:pt x="1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63"/>
            <p:cNvSpPr/>
            <p:nvPr/>
          </p:nvSpPr>
          <p:spPr>
            <a:xfrm>
              <a:off x="6104950" y="2567300"/>
              <a:ext cx="275" cy="1100"/>
            </a:xfrm>
            <a:custGeom>
              <a:avLst/>
              <a:gdLst/>
              <a:ahLst/>
              <a:cxnLst/>
              <a:rect l="l" t="t" r="r" b="b"/>
              <a:pathLst>
                <a:path w="11" h="44" extrusionOk="0">
                  <a:moveTo>
                    <a:pt x="0" y="1"/>
                  </a:moveTo>
                  <a:lnTo>
                    <a:pt x="0" y="43"/>
                  </a:lnTo>
                  <a:cubicBezTo>
                    <a:pt x="11" y="32"/>
                    <a:pt x="11" y="32"/>
                    <a:pt x="11" y="22"/>
                  </a:cubicBezTo>
                  <a:cubicBezTo>
                    <a:pt x="11" y="22"/>
                    <a:pt x="0" y="1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63"/>
            <p:cNvSpPr/>
            <p:nvPr/>
          </p:nvSpPr>
          <p:spPr>
            <a:xfrm>
              <a:off x="6031325" y="2487775"/>
              <a:ext cx="32425" cy="51125"/>
            </a:xfrm>
            <a:custGeom>
              <a:avLst/>
              <a:gdLst/>
              <a:ahLst/>
              <a:cxnLst/>
              <a:rect l="l" t="t" r="r" b="b"/>
              <a:pathLst>
                <a:path w="1297" h="2045" extrusionOk="0">
                  <a:moveTo>
                    <a:pt x="643" y="1"/>
                  </a:moveTo>
                  <a:lnTo>
                    <a:pt x="643" y="1"/>
                  </a:lnTo>
                  <a:cubicBezTo>
                    <a:pt x="664" y="22"/>
                    <a:pt x="686" y="33"/>
                    <a:pt x="718" y="44"/>
                  </a:cubicBezTo>
                  <a:cubicBezTo>
                    <a:pt x="836" y="65"/>
                    <a:pt x="921" y="98"/>
                    <a:pt x="986" y="151"/>
                  </a:cubicBezTo>
                  <a:cubicBezTo>
                    <a:pt x="1125" y="162"/>
                    <a:pt x="1200" y="236"/>
                    <a:pt x="1189" y="376"/>
                  </a:cubicBezTo>
                  <a:cubicBezTo>
                    <a:pt x="1178" y="408"/>
                    <a:pt x="1178" y="451"/>
                    <a:pt x="1178" y="483"/>
                  </a:cubicBezTo>
                  <a:cubicBezTo>
                    <a:pt x="1189" y="601"/>
                    <a:pt x="1189" y="740"/>
                    <a:pt x="1178" y="879"/>
                  </a:cubicBezTo>
                  <a:cubicBezTo>
                    <a:pt x="1168" y="1115"/>
                    <a:pt x="1189" y="1350"/>
                    <a:pt x="1178" y="1586"/>
                  </a:cubicBezTo>
                  <a:cubicBezTo>
                    <a:pt x="1168" y="1805"/>
                    <a:pt x="1117" y="2004"/>
                    <a:pt x="866" y="2004"/>
                  </a:cubicBezTo>
                  <a:cubicBezTo>
                    <a:pt x="860" y="2004"/>
                    <a:pt x="853" y="2004"/>
                    <a:pt x="847" y="2004"/>
                  </a:cubicBezTo>
                  <a:cubicBezTo>
                    <a:pt x="621" y="2004"/>
                    <a:pt x="354" y="1993"/>
                    <a:pt x="300" y="1671"/>
                  </a:cubicBezTo>
                  <a:cubicBezTo>
                    <a:pt x="290" y="1586"/>
                    <a:pt x="300" y="1490"/>
                    <a:pt x="226" y="1425"/>
                  </a:cubicBezTo>
                  <a:cubicBezTo>
                    <a:pt x="181" y="1381"/>
                    <a:pt x="125" y="1362"/>
                    <a:pt x="70" y="1362"/>
                  </a:cubicBezTo>
                  <a:cubicBezTo>
                    <a:pt x="47" y="1362"/>
                    <a:pt x="23" y="1365"/>
                    <a:pt x="0" y="1371"/>
                  </a:cubicBezTo>
                  <a:cubicBezTo>
                    <a:pt x="11" y="1371"/>
                    <a:pt x="22" y="1371"/>
                    <a:pt x="33" y="1371"/>
                  </a:cubicBezTo>
                  <a:cubicBezTo>
                    <a:pt x="143" y="1371"/>
                    <a:pt x="258" y="1380"/>
                    <a:pt x="269" y="1564"/>
                  </a:cubicBezTo>
                  <a:cubicBezTo>
                    <a:pt x="269" y="1640"/>
                    <a:pt x="279" y="1704"/>
                    <a:pt x="300" y="1778"/>
                  </a:cubicBezTo>
                  <a:cubicBezTo>
                    <a:pt x="336" y="2002"/>
                    <a:pt x="449" y="2045"/>
                    <a:pt x="579" y="2045"/>
                  </a:cubicBezTo>
                  <a:cubicBezTo>
                    <a:pt x="658" y="2045"/>
                    <a:pt x="744" y="2029"/>
                    <a:pt x="823" y="2029"/>
                  </a:cubicBezTo>
                  <a:cubicBezTo>
                    <a:pt x="850" y="2029"/>
                    <a:pt x="875" y="2030"/>
                    <a:pt x="900" y="2035"/>
                  </a:cubicBezTo>
                  <a:cubicBezTo>
                    <a:pt x="928" y="2041"/>
                    <a:pt x="953" y="2044"/>
                    <a:pt x="976" y="2044"/>
                  </a:cubicBezTo>
                  <a:cubicBezTo>
                    <a:pt x="1130" y="2044"/>
                    <a:pt x="1178" y="1925"/>
                    <a:pt x="1178" y="1757"/>
                  </a:cubicBezTo>
                  <a:cubicBezTo>
                    <a:pt x="1189" y="1447"/>
                    <a:pt x="1221" y="1136"/>
                    <a:pt x="1243" y="826"/>
                  </a:cubicBezTo>
                  <a:cubicBezTo>
                    <a:pt x="1254" y="622"/>
                    <a:pt x="1296" y="419"/>
                    <a:pt x="1254" y="226"/>
                  </a:cubicBezTo>
                  <a:cubicBezTo>
                    <a:pt x="1219" y="70"/>
                    <a:pt x="1116" y="45"/>
                    <a:pt x="999" y="45"/>
                  </a:cubicBezTo>
                  <a:cubicBezTo>
                    <a:pt x="944" y="45"/>
                    <a:pt x="887" y="50"/>
                    <a:pt x="832" y="50"/>
                  </a:cubicBezTo>
                  <a:cubicBezTo>
                    <a:pt x="788" y="50"/>
                    <a:pt x="745" y="47"/>
                    <a:pt x="707" y="33"/>
                  </a:cubicBezTo>
                  <a:lnTo>
                    <a:pt x="6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63"/>
            <p:cNvSpPr/>
            <p:nvPr/>
          </p:nvSpPr>
          <p:spPr>
            <a:xfrm>
              <a:off x="6052200" y="2478825"/>
              <a:ext cx="50625" cy="58350"/>
            </a:xfrm>
            <a:custGeom>
              <a:avLst/>
              <a:gdLst/>
              <a:ahLst/>
              <a:cxnLst/>
              <a:rect l="l" t="t" r="r" b="b"/>
              <a:pathLst>
                <a:path w="2025" h="2334" extrusionOk="0">
                  <a:moveTo>
                    <a:pt x="707" y="1"/>
                  </a:moveTo>
                  <a:cubicBezTo>
                    <a:pt x="472" y="1"/>
                    <a:pt x="236" y="6"/>
                    <a:pt x="1" y="6"/>
                  </a:cubicBezTo>
                  <a:cubicBezTo>
                    <a:pt x="483" y="38"/>
                    <a:pt x="954" y="49"/>
                    <a:pt x="1435" y="70"/>
                  </a:cubicBezTo>
                  <a:cubicBezTo>
                    <a:pt x="1543" y="81"/>
                    <a:pt x="1661" y="92"/>
                    <a:pt x="1661" y="252"/>
                  </a:cubicBezTo>
                  <a:cubicBezTo>
                    <a:pt x="1661" y="414"/>
                    <a:pt x="1559" y="423"/>
                    <a:pt x="1461" y="423"/>
                  </a:cubicBezTo>
                  <a:cubicBezTo>
                    <a:pt x="1449" y="423"/>
                    <a:pt x="1437" y="423"/>
                    <a:pt x="1425" y="423"/>
                  </a:cubicBezTo>
                  <a:cubicBezTo>
                    <a:pt x="1416" y="423"/>
                    <a:pt x="1407" y="423"/>
                    <a:pt x="1398" y="423"/>
                  </a:cubicBezTo>
                  <a:cubicBezTo>
                    <a:pt x="1151" y="423"/>
                    <a:pt x="1061" y="561"/>
                    <a:pt x="1061" y="820"/>
                  </a:cubicBezTo>
                  <a:cubicBezTo>
                    <a:pt x="1071" y="1184"/>
                    <a:pt x="1040" y="1537"/>
                    <a:pt x="1029" y="1901"/>
                  </a:cubicBezTo>
                  <a:cubicBezTo>
                    <a:pt x="1029" y="2051"/>
                    <a:pt x="997" y="2265"/>
                    <a:pt x="1190" y="2265"/>
                  </a:cubicBezTo>
                  <a:cubicBezTo>
                    <a:pt x="1294" y="2271"/>
                    <a:pt x="1426" y="2333"/>
                    <a:pt x="1544" y="2333"/>
                  </a:cubicBezTo>
                  <a:cubicBezTo>
                    <a:pt x="1645" y="2333"/>
                    <a:pt x="1735" y="2288"/>
                    <a:pt x="1789" y="2126"/>
                  </a:cubicBezTo>
                  <a:cubicBezTo>
                    <a:pt x="1832" y="1986"/>
                    <a:pt x="1928" y="1965"/>
                    <a:pt x="2025" y="1965"/>
                  </a:cubicBezTo>
                  <a:cubicBezTo>
                    <a:pt x="2009" y="1964"/>
                    <a:pt x="1993" y="1963"/>
                    <a:pt x="1978" y="1963"/>
                  </a:cubicBezTo>
                  <a:cubicBezTo>
                    <a:pt x="1889" y="1963"/>
                    <a:pt x="1808" y="1990"/>
                    <a:pt x="1735" y="2072"/>
                  </a:cubicBezTo>
                  <a:cubicBezTo>
                    <a:pt x="1735" y="2083"/>
                    <a:pt x="1725" y="2083"/>
                    <a:pt x="1714" y="2094"/>
                  </a:cubicBezTo>
                  <a:cubicBezTo>
                    <a:pt x="1643" y="2204"/>
                    <a:pt x="1549" y="2243"/>
                    <a:pt x="1447" y="2243"/>
                  </a:cubicBezTo>
                  <a:cubicBezTo>
                    <a:pt x="1380" y="2243"/>
                    <a:pt x="1311" y="2226"/>
                    <a:pt x="1243" y="2201"/>
                  </a:cubicBezTo>
                  <a:cubicBezTo>
                    <a:pt x="1125" y="2158"/>
                    <a:pt x="1114" y="2051"/>
                    <a:pt x="1125" y="1933"/>
                  </a:cubicBezTo>
                  <a:cubicBezTo>
                    <a:pt x="1114" y="1891"/>
                    <a:pt x="1114" y="1837"/>
                    <a:pt x="1114" y="1794"/>
                  </a:cubicBezTo>
                  <a:lnTo>
                    <a:pt x="1114" y="894"/>
                  </a:lnTo>
                  <a:cubicBezTo>
                    <a:pt x="1114" y="809"/>
                    <a:pt x="1125" y="723"/>
                    <a:pt x="1157" y="659"/>
                  </a:cubicBezTo>
                  <a:cubicBezTo>
                    <a:pt x="1190" y="573"/>
                    <a:pt x="1243" y="520"/>
                    <a:pt x="1350" y="499"/>
                  </a:cubicBezTo>
                  <a:cubicBezTo>
                    <a:pt x="1382" y="487"/>
                    <a:pt x="1414" y="477"/>
                    <a:pt x="1447" y="477"/>
                  </a:cubicBezTo>
                  <a:cubicBezTo>
                    <a:pt x="1585" y="466"/>
                    <a:pt x="1704" y="423"/>
                    <a:pt x="1704" y="263"/>
                  </a:cubicBezTo>
                  <a:cubicBezTo>
                    <a:pt x="1704" y="70"/>
                    <a:pt x="1543" y="38"/>
                    <a:pt x="1414" y="27"/>
                  </a:cubicBezTo>
                  <a:cubicBezTo>
                    <a:pt x="1178" y="6"/>
                    <a:pt x="943" y="1"/>
                    <a:pt x="7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63"/>
            <p:cNvSpPr/>
            <p:nvPr/>
          </p:nvSpPr>
          <p:spPr>
            <a:xfrm>
              <a:off x="6104950" y="2536775"/>
              <a:ext cx="4025" cy="28125"/>
            </a:xfrm>
            <a:custGeom>
              <a:avLst/>
              <a:gdLst/>
              <a:ahLst/>
              <a:cxnLst/>
              <a:rect l="l" t="t" r="r" b="b"/>
              <a:pathLst>
                <a:path w="161" h="1125" extrusionOk="0">
                  <a:moveTo>
                    <a:pt x="129" y="1"/>
                  </a:moveTo>
                  <a:cubicBezTo>
                    <a:pt x="86" y="375"/>
                    <a:pt x="11" y="750"/>
                    <a:pt x="0" y="1125"/>
                  </a:cubicBezTo>
                  <a:cubicBezTo>
                    <a:pt x="22" y="750"/>
                    <a:pt x="161" y="386"/>
                    <a:pt x="129" y="11"/>
                  </a:cubicBezTo>
                  <a:lnTo>
                    <a:pt x="1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63"/>
            <p:cNvSpPr/>
            <p:nvPr/>
          </p:nvSpPr>
          <p:spPr>
            <a:xfrm>
              <a:off x="6023825" y="2527400"/>
              <a:ext cx="32975" cy="38350"/>
            </a:xfrm>
            <a:custGeom>
              <a:avLst/>
              <a:gdLst/>
              <a:ahLst/>
              <a:cxnLst/>
              <a:rect l="l" t="t" r="r" b="b"/>
              <a:pathLst>
                <a:path w="1319" h="1534" extrusionOk="0">
                  <a:moveTo>
                    <a:pt x="108" y="1"/>
                  </a:moveTo>
                  <a:cubicBezTo>
                    <a:pt x="1" y="429"/>
                    <a:pt x="65" y="868"/>
                    <a:pt x="65" y="1297"/>
                  </a:cubicBezTo>
                  <a:cubicBezTo>
                    <a:pt x="65" y="1435"/>
                    <a:pt x="151" y="1521"/>
                    <a:pt x="300" y="1532"/>
                  </a:cubicBezTo>
                  <a:cubicBezTo>
                    <a:pt x="311" y="1533"/>
                    <a:pt x="322" y="1533"/>
                    <a:pt x="332" y="1533"/>
                  </a:cubicBezTo>
                  <a:cubicBezTo>
                    <a:pt x="492" y="1533"/>
                    <a:pt x="561" y="1457"/>
                    <a:pt x="611" y="1286"/>
                  </a:cubicBezTo>
                  <a:cubicBezTo>
                    <a:pt x="633" y="1190"/>
                    <a:pt x="654" y="1125"/>
                    <a:pt x="686" y="1061"/>
                  </a:cubicBezTo>
                  <a:cubicBezTo>
                    <a:pt x="718" y="986"/>
                    <a:pt x="750" y="911"/>
                    <a:pt x="857" y="900"/>
                  </a:cubicBezTo>
                  <a:cubicBezTo>
                    <a:pt x="879" y="890"/>
                    <a:pt x="911" y="890"/>
                    <a:pt x="943" y="890"/>
                  </a:cubicBezTo>
                  <a:cubicBezTo>
                    <a:pt x="1061" y="890"/>
                    <a:pt x="1168" y="911"/>
                    <a:pt x="1211" y="1029"/>
                  </a:cubicBezTo>
                  <a:cubicBezTo>
                    <a:pt x="1243" y="1029"/>
                    <a:pt x="1264" y="1071"/>
                    <a:pt x="1297" y="1114"/>
                  </a:cubicBezTo>
                  <a:cubicBezTo>
                    <a:pt x="1318" y="975"/>
                    <a:pt x="1307" y="890"/>
                    <a:pt x="1125" y="847"/>
                  </a:cubicBezTo>
                  <a:cubicBezTo>
                    <a:pt x="1007" y="819"/>
                    <a:pt x="919" y="800"/>
                    <a:pt x="851" y="800"/>
                  </a:cubicBezTo>
                  <a:cubicBezTo>
                    <a:pt x="684" y="800"/>
                    <a:pt x="637" y="913"/>
                    <a:pt x="569" y="1286"/>
                  </a:cubicBezTo>
                  <a:cubicBezTo>
                    <a:pt x="526" y="1457"/>
                    <a:pt x="461" y="1521"/>
                    <a:pt x="300" y="1521"/>
                  </a:cubicBezTo>
                  <a:cubicBezTo>
                    <a:pt x="129" y="1511"/>
                    <a:pt x="97" y="1404"/>
                    <a:pt x="97" y="1264"/>
                  </a:cubicBezTo>
                  <a:cubicBezTo>
                    <a:pt x="97" y="847"/>
                    <a:pt x="97" y="419"/>
                    <a:pt x="1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63"/>
            <p:cNvSpPr/>
            <p:nvPr/>
          </p:nvSpPr>
          <p:spPr>
            <a:xfrm>
              <a:off x="6104950" y="2568375"/>
              <a:ext cx="275" cy="25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63"/>
            <p:cNvSpPr/>
            <p:nvPr/>
          </p:nvSpPr>
          <p:spPr>
            <a:xfrm>
              <a:off x="6043100" y="2477575"/>
              <a:ext cx="52775" cy="13975"/>
            </a:xfrm>
            <a:custGeom>
              <a:avLst/>
              <a:gdLst/>
              <a:ahLst/>
              <a:cxnLst/>
              <a:rect l="l" t="t" r="r" b="b"/>
              <a:pathLst>
                <a:path w="2111" h="559" extrusionOk="0">
                  <a:moveTo>
                    <a:pt x="159" y="0"/>
                  </a:moveTo>
                  <a:cubicBezTo>
                    <a:pt x="108" y="0"/>
                    <a:pt x="66" y="20"/>
                    <a:pt x="55" y="109"/>
                  </a:cubicBezTo>
                  <a:cubicBezTo>
                    <a:pt x="33" y="238"/>
                    <a:pt x="1" y="387"/>
                    <a:pt x="162" y="473"/>
                  </a:cubicBezTo>
                  <a:cubicBezTo>
                    <a:pt x="269" y="516"/>
                    <a:pt x="376" y="549"/>
                    <a:pt x="483" y="559"/>
                  </a:cubicBezTo>
                  <a:lnTo>
                    <a:pt x="515" y="559"/>
                  </a:lnTo>
                  <a:cubicBezTo>
                    <a:pt x="450" y="506"/>
                    <a:pt x="365" y="473"/>
                    <a:pt x="247" y="452"/>
                  </a:cubicBezTo>
                  <a:cubicBezTo>
                    <a:pt x="215" y="441"/>
                    <a:pt x="193" y="430"/>
                    <a:pt x="172" y="409"/>
                  </a:cubicBezTo>
                  <a:cubicBezTo>
                    <a:pt x="97" y="356"/>
                    <a:pt x="86" y="280"/>
                    <a:pt x="97" y="184"/>
                  </a:cubicBezTo>
                  <a:cubicBezTo>
                    <a:pt x="97" y="90"/>
                    <a:pt x="130" y="54"/>
                    <a:pt x="218" y="54"/>
                  </a:cubicBezTo>
                  <a:cubicBezTo>
                    <a:pt x="230" y="54"/>
                    <a:pt x="243" y="55"/>
                    <a:pt x="258" y="56"/>
                  </a:cubicBezTo>
                  <a:lnTo>
                    <a:pt x="365" y="56"/>
                  </a:lnTo>
                  <a:cubicBezTo>
                    <a:pt x="600" y="56"/>
                    <a:pt x="836" y="51"/>
                    <a:pt x="1071" y="51"/>
                  </a:cubicBezTo>
                  <a:cubicBezTo>
                    <a:pt x="1307" y="51"/>
                    <a:pt x="1542" y="56"/>
                    <a:pt x="1778" y="77"/>
                  </a:cubicBezTo>
                  <a:cubicBezTo>
                    <a:pt x="1907" y="88"/>
                    <a:pt x="2068" y="120"/>
                    <a:pt x="2068" y="313"/>
                  </a:cubicBezTo>
                  <a:cubicBezTo>
                    <a:pt x="2068" y="473"/>
                    <a:pt x="1949" y="516"/>
                    <a:pt x="1811" y="527"/>
                  </a:cubicBezTo>
                  <a:cubicBezTo>
                    <a:pt x="1778" y="527"/>
                    <a:pt x="1746" y="537"/>
                    <a:pt x="1714" y="549"/>
                  </a:cubicBezTo>
                  <a:cubicBezTo>
                    <a:pt x="1735" y="543"/>
                    <a:pt x="1759" y="540"/>
                    <a:pt x="1785" y="540"/>
                  </a:cubicBezTo>
                  <a:cubicBezTo>
                    <a:pt x="1810" y="540"/>
                    <a:pt x="1837" y="543"/>
                    <a:pt x="1864" y="549"/>
                  </a:cubicBezTo>
                  <a:cubicBezTo>
                    <a:pt x="1872" y="549"/>
                    <a:pt x="1880" y="550"/>
                    <a:pt x="1888" y="550"/>
                  </a:cubicBezTo>
                  <a:cubicBezTo>
                    <a:pt x="1995" y="550"/>
                    <a:pt x="2079" y="485"/>
                    <a:pt x="2089" y="356"/>
                  </a:cubicBezTo>
                  <a:cubicBezTo>
                    <a:pt x="2110" y="227"/>
                    <a:pt x="2046" y="142"/>
                    <a:pt x="1928" y="88"/>
                  </a:cubicBezTo>
                  <a:cubicBezTo>
                    <a:pt x="1811" y="35"/>
                    <a:pt x="1682" y="23"/>
                    <a:pt x="1564" y="23"/>
                  </a:cubicBezTo>
                  <a:cubicBezTo>
                    <a:pt x="1346" y="23"/>
                    <a:pt x="1127" y="26"/>
                    <a:pt x="910" y="26"/>
                  </a:cubicBezTo>
                  <a:cubicBezTo>
                    <a:pt x="702" y="26"/>
                    <a:pt x="495" y="24"/>
                    <a:pt x="290" y="13"/>
                  </a:cubicBezTo>
                  <a:cubicBezTo>
                    <a:pt x="247" y="13"/>
                    <a:pt x="200" y="0"/>
                    <a:pt x="1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63"/>
            <p:cNvSpPr/>
            <p:nvPr/>
          </p:nvSpPr>
          <p:spPr>
            <a:xfrm>
              <a:off x="6023575" y="2499850"/>
              <a:ext cx="37500" cy="66700"/>
            </a:xfrm>
            <a:custGeom>
              <a:avLst/>
              <a:gdLst/>
              <a:ahLst/>
              <a:cxnLst/>
              <a:rect l="l" t="t" r="r" b="b"/>
              <a:pathLst>
                <a:path w="1500" h="2668" extrusionOk="0">
                  <a:moveTo>
                    <a:pt x="1488" y="0"/>
                  </a:moveTo>
                  <a:cubicBezTo>
                    <a:pt x="1445" y="396"/>
                    <a:pt x="1478" y="803"/>
                    <a:pt x="1445" y="1199"/>
                  </a:cubicBezTo>
                  <a:cubicBezTo>
                    <a:pt x="1427" y="1406"/>
                    <a:pt x="1351" y="1505"/>
                    <a:pt x="1159" y="1505"/>
                  </a:cubicBezTo>
                  <a:cubicBezTo>
                    <a:pt x="1132" y="1505"/>
                    <a:pt x="1103" y="1503"/>
                    <a:pt x="1071" y="1499"/>
                  </a:cubicBezTo>
                  <a:cubicBezTo>
                    <a:pt x="836" y="1456"/>
                    <a:pt x="643" y="1435"/>
                    <a:pt x="643" y="1124"/>
                  </a:cubicBezTo>
                  <a:cubicBezTo>
                    <a:pt x="643" y="857"/>
                    <a:pt x="418" y="846"/>
                    <a:pt x="236" y="824"/>
                  </a:cubicBezTo>
                  <a:cubicBezTo>
                    <a:pt x="230" y="824"/>
                    <a:pt x="224" y="824"/>
                    <a:pt x="219" y="824"/>
                  </a:cubicBezTo>
                  <a:cubicBezTo>
                    <a:pt x="14" y="824"/>
                    <a:pt x="85" y="1010"/>
                    <a:pt x="65" y="1124"/>
                  </a:cubicBezTo>
                  <a:cubicBezTo>
                    <a:pt x="0" y="1542"/>
                    <a:pt x="53" y="1949"/>
                    <a:pt x="32" y="2366"/>
                  </a:cubicBezTo>
                  <a:cubicBezTo>
                    <a:pt x="23" y="2603"/>
                    <a:pt x="149" y="2667"/>
                    <a:pt x="344" y="2667"/>
                  </a:cubicBezTo>
                  <a:cubicBezTo>
                    <a:pt x="361" y="2667"/>
                    <a:pt x="378" y="2667"/>
                    <a:pt x="396" y="2666"/>
                  </a:cubicBezTo>
                  <a:cubicBezTo>
                    <a:pt x="653" y="2645"/>
                    <a:pt x="610" y="2430"/>
                    <a:pt x="664" y="2280"/>
                  </a:cubicBezTo>
                  <a:cubicBezTo>
                    <a:pt x="674" y="2238"/>
                    <a:pt x="686" y="2195"/>
                    <a:pt x="696" y="2163"/>
                  </a:cubicBezTo>
                  <a:lnTo>
                    <a:pt x="696" y="2163"/>
                  </a:lnTo>
                  <a:cubicBezTo>
                    <a:pt x="664" y="2227"/>
                    <a:pt x="643" y="2292"/>
                    <a:pt x="621" y="2388"/>
                  </a:cubicBezTo>
                  <a:cubicBezTo>
                    <a:pt x="571" y="2559"/>
                    <a:pt x="502" y="2635"/>
                    <a:pt x="342" y="2635"/>
                  </a:cubicBezTo>
                  <a:cubicBezTo>
                    <a:pt x="332" y="2635"/>
                    <a:pt x="321" y="2635"/>
                    <a:pt x="310" y="2634"/>
                  </a:cubicBezTo>
                  <a:cubicBezTo>
                    <a:pt x="161" y="2623"/>
                    <a:pt x="75" y="2537"/>
                    <a:pt x="75" y="2399"/>
                  </a:cubicBezTo>
                  <a:cubicBezTo>
                    <a:pt x="75" y="1970"/>
                    <a:pt x="11" y="1531"/>
                    <a:pt x="118" y="1103"/>
                  </a:cubicBezTo>
                  <a:lnTo>
                    <a:pt x="118" y="1092"/>
                  </a:lnTo>
                  <a:cubicBezTo>
                    <a:pt x="118" y="1012"/>
                    <a:pt x="71" y="876"/>
                    <a:pt x="205" y="876"/>
                  </a:cubicBezTo>
                  <a:cubicBezTo>
                    <a:pt x="214" y="876"/>
                    <a:pt x="225" y="877"/>
                    <a:pt x="236" y="878"/>
                  </a:cubicBezTo>
                  <a:cubicBezTo>
                    <a:pt x="257" y="888"/>
                    <a:pt x="289" y="888"/>
                    <a:pt x="310" y="888"/>
                  </a:cubicBezTo>
                  <a:cubicBezTo>
                    <a:pt x="333" y="882"/>
                    <a:pt x="357" y="879"/>
                    <a:pt x="380" y="879"/>
                  </a:cubicBezTo>
                  <a:cubicBezTo>
                    <a:pt x="435" y="879"/>
                    <a:pt x="491" y="898"/>
                    <a:pt x="536" y="942"/>
                  </a:cubicBezTo>
                  <a:cubicBezTo>
                    <a:pt x="610" y="1007"/>
                    <a:pt x="600" y="1103"/>
                    <a:pt x="610" y="1188"/>
                  </a:cubicBezTo>
                  <a:cubicBezTo>
                    <a:pt x="664" y="1510"/>
                    <a:pt x="931" y="1521"/>
                    <a:pt x="1157" y="1521"/>
                  </a:cubicBezTo>
                  <a:cubicBezTo>
                    <a:pt x="1163" y="1521"/>
                    <a:pt x="1170" y="1521"/>
                    <a:pt x="1176" y="1521"/>
                  </a:cubicBezTo>
                  <a:cubicBezTo>
                    <a:pt x="1427" y="1521"/>
                    <a:pt x="1478" y="1322"/>
                    <a:pt x="1488" y="1103"/>
                  </a:cubicBezTo>
                  <a:cubicBezTo>
                    <a:pt x="1499" y="867"/>
                    <a:pt x="1478" y="632"/>
                    <a:pt x="1488" y="396"/>
                  </a:cubicBezTo>
                  <a:cubicBezTo>
                    <a:pt x="1499" y="257"/>
                    <a:pt x="1499" y="118"/>
                    <a:pt x="14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63"/>
            <p:cNvSpPr/>
            <p:nvPr/>
          </p:nvSpPr>
          <p:spPr>
            <a:xfrm>
              <a:off x="6080050" y="2495275"/>
              <a:ext cx="1100" cy="31900"/>
            </a:xfrm>
            <a:custGeom>
              <a:avLst/>
              <a:gdLst/>
              <a:ahLst/>
              <a:cxnLst/>
              <a:rect l="l" t="t" r="r" b="b"/>
              <a:pathLst>
                <a:path w="44" h="1276" extrusionOk="0">
                  <a:moveTo>
                    <a:pt x="43" y="1"/>
                  </a:moveTo>
                  <a:cubicBezTo>
                    <a:pt x="11" y="65"/>
                    <a:pt x="0" y="151"/>
                    <a:pt x="0" y="236"/>
                  </a:cubicBezTo>
                  <a:lnTo>
                    <a:pt x="0" y="1136"/>
                  </a:lnTo>
                  <a:cubicBezTo>
                    <a:pt x="0" y="1179"/>
                    <a:pt x="0" y="1233"/>
                    <a:pt x="11" y="1275"/>
                  </a:cubicBezTo>
                  <a:lnTo>
                    <a:pt x="11" y="1190"/>
                  </a:lnTo>
                  <a:cubicBezTo>
                    <a:pt x="43" y="879"/>
                    <a:pt x="33" y="558"/>
                    <a:pt x="22" y="247"/>
                  </a:cubicBezTo>
                  <a:cubicBezTo>
                    <a:pt x="22" y="151"/>
                    <a:pt x="22" y="76"/>
                    <a:pt x="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63"/>
            <p:cNvSpPr/>
            <p:nvPr/>
          </p:nvSpPr>
          <p:spPr>
            <a:xfrm>
              <a:off x="6045250" y="2549625"/>
              <a:ext cx="2150" cy="300"/>
            </a:xfrm>
            <a:custGeom>
              <a:avLst/>
              <a:gdLst/>
              <a:ahLst/>
              <a:cxnLst/>
              <a:rect l="l" t="t" r="r" b="b"/>
              <a:pathLst>
                <a:path w="86" h="12" extrusionOk="0">
                  <a:moveTo>
                    <a:pt x="43" y="1"/>
                  </a:moveTo>
                  <a:cubicBezTo>
                    <a:pt x="35" y="1"/>
                    <a:pt x="28" y="2"/>
                    <a:pt x="22" y="4"/>
                  </a:cubicBezTo>
                  <a:lnTo>
                    <a:pt x="22" y="4"/>
                  </a:lnTo>
                  <a:cubicBezTo>
                    <a:pt x="41" y="1"/>
                    <a:pt x="64" y="1"/>
                    <a:pt x="86" y="1"/>
                  </a:cubicBezTo>
                  <a:close/>
                  <a:moveTo>
                    <a:pt x="22" y="4"/>
                  </a:moveTo>
                  <a:cubicBezTo>
                    <a:pt x="14" y="6"/>
                    <a:pt x="7" y="8"/>
                    <a:pt x="0" y="11"/>
                  </a:cubicBezTo>
                  <a:cubicBezTo>
                    <a:pt x="7" y="11"/>
                    <a:pt x="13" y="7"/>
                    <a:pt x="22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63"/>
            <p:cNvSpPr/>
            <p:nvPr/>
          </p:nvSpPr>
          <p:spPr>
            <a:xfrm>
              <a:off x="6095575" y="2527125"/>
              <a:ext cx="15825" cy="40725"/>
            </a:xfrm>
            <a:custGeom>
              <a:avLst/>
              <a:gdLst/>
              <a:ahLst/>
              <a:cxnLst/>
              <a:rect l="l" t="t" r="r" b="b"/>
              <a:pathLst>
                <a:path w="633" h="1629" extrusionOk="0">
                  <a:moveTo>
                    <a:pt x="301" y="0"/>
                  </a:moveTo>
                  <a:cubicBezTo>
                    <a:pt x="287" y="0"/>
                    <a:pt x="272" y="1"/>
                    <a:pt x="257" y="1"/>
                  </a:cubicBezTo>
                  <a:cubicBezTo>
                    <a:pt x="150" y="12"/>
                    <a:pt x="65" y="54"/>
                    <a:pt x="0" y="140"/>
                  </a:cubicBezTo>
                  <a:cubicBezTo>
                    <a:pt x="73" y="58"/>
                    <a:pt x="154" y="31"/>
                    <a:pt x="243" y="31"/>
                  </a:cubicBezTo>
                  <a:cubicBezTo>
                    <a:pt x="258" y="31"/>
                    <a:pt x="274" y="32"/>
                    <a:pt x="290" y="33"/>
                  </a:cubicBezTo>
                  <a:cubicBezTo>
                    <a:pt x="333" y="33"/>
                    <a:pt x="386" y="44"/>
                    <a:pt x="429" y="44"/>
                  </a:cubicBezTo>
                  <a:cubicBezTo>
                    <a:pt x="632" y="87"/>
                    <a:pt x="514" y="247"/>
                    <a:pt x="504" y="354"/>
                  </a:cubicBezTo>
                  <a:lnTo>
                    <a:pt x="504" y="387"/>
                  </a:lnTo>
                  <a:lnTo>
                    <a:pt x="504" y="397"/>
                  </a:lnTo>
                  <a:cubicBezTo>
                    <a:pt x="536" y="772"/>
                    <a:pt x="397" y="1136"/>
                    <a:pt x="375" y="1511"/>
                  </a:cubicBezTo>
                  <a:lnTo>
                    <a:pt x="375" y="1608"/>
                  </a:lnTo>
                  <a:cubicBezTo>
                    <a:pt x="375" y="1618"/>
                    <a:pt x="386" y="1629"/>
                    <a:pt x="386" y="1629"/>
                  </a:cubicBezTo>
                  <a:cubicBezTo>
                    <a:pt x="483" y="1189"/>
                    <a:pt x="514" y="740"/>
                    <a:pt x="568" y="290"/>
                  </a:cubicBezTo>
                  <a:cubicBezTo>
                    <a:pt x="598" y="71"/>
                    <a:pt x="489" y="0"/>
                    <a:pt x="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63"/>
            <p:cNvSpPr/>
            <p:nvPr/>
          </p:nvSpPr>
          <p:spPr>
            <a:xfrm>
              <a:off x="6053800" y="2553100"/>
              <a:ext cx="300" cy="30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cubicBezTo>
                    <a:pt x="1" y="1"/>
                    <a:pt x="12" y="1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63"/>
            <p:cNvSpPr/>
            <p:nvPr/>
          </p:nvSpPr>
          <p:spPr>
            <a:xfrm>
              <a:off x="6052475" y="2553100"/>
              <a:ext cx="1900" cy="1100"/>
            </a:xfrm>
            <a:custGeom>
              <a:avLst/>
              <a:gdLst/>
              <a:ahLst/>
              <a:cxnLst/>
              <a:rect l="l" t="t" r="r" b="b"/>
              <a:pathLst>
                <a:path w="76" h="44" extrusionOk="0">
                  <a:moveTo>
                    <a:pt x="54" y="1"/>
                  </a:moveTo>
                  <a:cubicBezTo>
                    <a:pt x="32" y="1"/>
                    <a:pt x="22" y="1"/>
                    <a:pt x="1" y="12"/>
                  </a:cubicBezTo>
                  <a:cubicBezTo>
                    <a:pt x="32" y="22"/>
                    <a:pt x="54" y="33"/>
                    <a:pt x="75" y="43"/>
                  </a:cubicBezTo>
                  <a:cubicBezTo>
                    <a:pt x="75" y="33"/>
                    <a:pt x="65" y="22"/>
                    <a:pt x="65" y="12"/>
                  </a:cubicBezTo>
                  <a:cubicBezTo>
                    <a:pt x="65" y="1"/>
                    <a:pt x="54" y="1"/>
                    <a:pt x="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63"/>
            <p:cNvSpPr/>
            <p:nvPr/>
          </p:nvSpPr>
          <p:spPr>
            <a:xfrm>
              <a:off x="6054100" y="2553100"/>
              <a:ext cx="2150" cy="2175"/>
            </a:xfrm>
            <a:custGeom>
              <a:avLst/>
              <a:gdLst/>
              <a:ahLst/>
              <a:cxnLst/>
              <a:rect l="l" t="t" r="r" b="b"/>
              <a:pathLst>
                <a:path w="86" h="87" extrusionOk="0">
                  <a:moveTo>
                    <a:pt x="0" y="1"/>
                  </a:moveTo>
                  <a:lnTo>
                    <a:pt x="0" y="12"/>
                  </a:lnTo>
                  <a:lnTo>
                    <a:pt x="10" y="12"/>
                  </a:lnTo>
                  <a:lnTo>
                    <a:pt x="10" y="43"/>
                  </a:lnTo>
                  <a:cubicBezTo>
                    <a:pt x="32" y="65"/>
                    <a:pt x="53" y="76"/>
                    <a:pt x="86" y="86"/>
                  </a:cubicBezTo>
                  <a:cubicBezTo>
                    <a:pt x="53" y="43"/>
                    <a:pt x="3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63"/>
            <p:cNvSpPr/>
            <p:nvPr/>
          </p:nvSpPr>
          <p:spPr>
            <a:xfrm>
              <a:off x="6054100" y="2553375"/>
              <a:ext cx="275" cy="825"/>
            </a:xfrm>
            <a:custGeom>
              <a:avLst/>
              <a:gdLst/>
              <a:ahLst/>
              <a:cxnLst/>
              <a:rect l="l" t="t" r="r" b="b"/>
              <a:pathLst>
                <a:path w="11" h="33" extrusionOk="0">
                  <a:moveTo>
                    <a:pt x="0" y="1"/>
                  </a:moveTo>
                  <a:cubicBezTo>
                    <a:pt x="0" y="11"/>
                    <a:pt x="10" y="22"/>
                    <a:pt x="10" y="32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63"/>
            <p:cNvSpPr/>
            <p:nvPr/>
          </p:nvSpPr>
          <p:spPr>
            <a:xfrm>
              <a:off x="6134925" y="2505875"/>
              <a:ext cx="52225" cy="70900"/>
            </a:xfrm>
            <a:custGeom>
              <a:avLst/>
              <a:gdLst/>
              <a:ahLst/>
              <a:cxnLst/>
              <a:rect l="l" t="t" r="r" b="b"/>
              <a:pathLst>
                <a:path w="2089" h="2836" extrusionOk="0">
                  <a:moveTo>
                    <a:pt x="882" y="171"/>
                  </a:moveTo>
                  <a:cubicBezTo>
                    <a:pt x="951" y="171"/>
                    <a:pt x="1041" y="182"/>
                    <a:pt x="1157" y="198"/>
                  </a:cubicBezTo>
                  <a:cubicBezTo>
                    <a:pt x="1457" y="241"/>
                    <a:pt x="1360" y="444"/>
                    <a:pt x="1360" y="583"/>
                  </a:cubicBezTo>
                  <a:cubicBezTo>
                    <a:pt x="1360" y="794"/>
                    <a:pt x="1351" y="939"/>
                    <a:pt x="1605" y="939"/>
                  </a:cubicBezTo>
                  <a:cubicBezTo>
                    <a:pt x="1622" y="939"/>
                    <a:pt x="1640" y="938"/>
                    <a:pt x="1660" y="937"/>
                  </a:cubicBezTo>
                  <a:cubicBezTo>
                    <a:pt x="1676" y="935"/>
                    <a:pt x="1691" y="935"/>
                    <a:pt x="1705" y="935"/>
                  </a:cubicBezTo>
                  <a:cubicBezTo>
                    <a:pt x="1958" y="935"/>
                    <a:pt x="1750" y="1209"/>
                    <a:pt x="1831" y="1290"/>
                  </a:cubicBezTo>
                  <a:cubicBezTo>
                    <a:pt x="1810" y="1547"/>
                    <a:pt x="1874" y="1772"/>
                    <a:pt x="1500" y="1825"/>
                  </a:cubicBezTo>
                  <a:cubicBezTo>
                    <a:pt x="1317" y="1847"/>
                    <a:pt x="1382" y="2168"/>
                    <a:pt x="1382" y="2350"/>
                  </a:cubicBezTo>
                  <a:cubicBezTo>
                    <a:pt x="1382" y="2575"/>
                    <a:pt x="1317" y="2650"/>
                    <a:pt x="1082" y="2650"/>
                  </a:cubicBezTo>
                  <a:cubicBezTo>
                    <a:pt x="782" y="2650"/>
                    <a:pt x="729" y="2511"/>
                    <a:pt x="793" y="2275"/>
                  </a:cubicBezTo>
                  <a:cubicBezTo>
                    <a:pt x="884" y="2001"/>
                    <a:pt x="860" y="1813"/>
                    <a:pt x="537" y="1813"/>
                  </a:cubicBezTo>
                  <a:cubicBezTo>
                    <a:pt x="519" y="1813"/>
                    <a:pt x="501" y="1814"/>
                    <a:pt x="482" y="1815"/>
                  </a:cubicBezTo>
                  <a:cubicBezTo>
                    <a:pt x="465" y="1817"/>
                    <a:pt x="449" y="1818"/>
                    <a:pt x="434" y="1818"/>
                  </a:cubicBezTo>
                  <a:cubicBezTo>
                    <a:pt x="270" y="1818"/>
                    <a:pt x="226" y="1714"/>
                    <a:pt x="236" y="1547"/>
                  </a:cubicBezTo>
                  <a:cubicBezTo>
                    <a:pt x="247" y="1408"/>
                    <a:pt x="247" y="1269"/>
                    <a:pt x="236" y="1130"/>
                  </a:cubicBezTo>
                  <a:cubicBezTo>
                    <a:pt x="219" y="986"/>
                    <a:pt x="256" y="909"/>
                    <a:pt x="361" y="909"/>
                  </a:cubicBezTo>
                  <a:cubicBezTo>
                    <a:pt x="389" y="909"/>
                    <a:pt x="422" y="915"/>
                    <a:pt x="461" y="926"/>
                  </a:cubicBezTo>
                  <a:cubicBezTo>
                    <a:pt x="517" y="941"/>
                    <a:pt x="562" y="948"/>
                    <a:pt x="598" y="948"/>
                  </a:cubicBezTo>
                  <a:cubicBezTo>
                    <a:pt x="764" y="948"/>
                    <a:pt x="744" y="802"/>
                    <a:pt x="718" y="626"/>
                  </a:cubicBezTo>
                  <a:cubicBezTo>
                    <a:pt x="662" y="271"/>
                    <a:pt x="672" y="171"/>
                    <a:pt x="882" y="171"/>
                  </a:cubicBezTo>
                  <a:close/>
                  <a:moveTo>
                    <a:pt x="773" y="1"/>
                  </a:moveTo>
                  <a:cubicBezTo>
                    <a:pt x="475" y="1"/>
                    <a:pt x="491" y="161"/>
                    <a:pt x="568" y="744"/>
                  </a:cubicBezTo>
                  <a:cubicBezTo>
                    <a:pt x="539" y="755"/>
                    <a:pt x="508" y="759"/>
                    <a:pt x="476" y="759"/>
                  </a:cubicBezTo>
                  <a:cubicBezTo>
                    <a:pt x="403" y="759"/>
                    <a:pt x="327" y="739"/>
                    <a:pt x="261" y="739"/>
                  </a:cubicBezTo>
                  <a:cubicBezTo>
                    <a:pt x="186" y="739"/>
                    <a:pt x="125" y="764"/>
                    <a:pt x="97" y="873"/>
                  </a:cubicBezTo>
                  <a:cubicBezTo>
                    <a:pt x="1" y="1194"/>
                    <a:pt x="22" y="1515"/>
                    <a:pt x="86" y="1847"/>
                  </a:cubicBezTo>
                  <a:cubicBezTo>
                    <a:pt x="96" y="1924"/>
                    <a:pt x="158" y="1966"/>
                    <a:pt x="225" y="1966"/>
                  </a:cubicBezTo>
                  <a:cubicBezTo>
                    <a:pt x="232" y="1966"/>
                    <a:pt x="239" y="1966"/>
                    <a:pt x="247" y="1965"/>
                  </a:cubicBezTo>
                  <a:cubicBezTo>
                    <a:pt x="302" y="1955"/>
                    <a:pt x="351" y="1950"/>
                    <a:pt x="392" y="1950"/>
                  </a:cubicBezTo>
                  <a:cubicBezTo>
                    <a:pt x="703" y="1950"/>
                    <a:pt x="651" y="2213"/>
                    <a:pt x="632" y="2468"/>
                  </a:cubicBezTo>
                  <a:cubicBezTo>
                    <a:pt x="622" y="2586"/>
                    <a:pt x="515" y="2789"/>
                    <a:pt x="729" y="2800"/>
                  </a:cubicBezTo>
                  <a:cubicBezTo>
                    <a:pt x="860" y="2805"/>
                    <a:pt x="1020" y="2836"/>
                    <a:pt x="1160" y="2836"/>
                  </a:cubicBezTo>
                  <a:cubicBezTo>
                    <a:pt x="1294" y="2836"/>
                    <a:pt x="1410" y="2808"/>
                    <a:pt x="1467" y="2703"/>
                  </a:cubicBezTo>
                  <a:cubicBezTo>
                    <a:pt x="1617" y="2415"/>
                    <a:pt x="1543" y="2051"/>
                    <a:pt x="1896" y="1794"/>
                  </a:cubicBezTo>
                  <a:cubicBezTo>
                    <a:pt x="2088" y="1644"/>
                    <a:pt x="2045" y="1183"/>
                    <a:pt x="1981" y="851"/>
                  </a:cubicBezTo>
                  <a:cubicBezTo>
                    <a:pt x="1964" y="774"/>
                    <a:pt x="1940" y="710"/>
                    <a:pt x="1876" y="710"/>
                  </a:cubicBezTo>
                  <a:cubicBezTo>
                    <a:pt x="1861" y="710"/>
                    <a:pt x="1842" y="714"/>
                    <a:pt x="1821" y="723"/>
                  </a:cubicBezTo>
                  <a:cubicBezTo>
                    <a:pt x="1753" y="745"/>
                    <a:pt x="1700" y="755"/>
                    <a:pt x="1657" y="755"/>
                  </a:cubicBezTo>
                  <a:cubicBezTo>
                    <a:pt x="1476" y="755"/>
                    <a:pt x="1497" y="577"/>
                    <a:pt x="1531" y="412"/>
                  </a:cubicBezTo>
                  <a:cubicBezTo>
                    <a:pt x="1585" y="187"/>
                    <a:pt x="1543" y="91"/>
                    <a:pt x="1286" y="59"/>
                  </a:cubicBezTo>
                  <a:cubicBezTo>
                    <a:pt x="1056" y="26"/>
                    <a:pt x="890" y="1"/>
                    <a:pt x="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5" name="Google Shape;6285;p63"/>
            <p:cNvSpPr/>
            <p:nvPr/>
          </p:nvSpPr>
          <p:spPr>
            <a:xfrm>
              <a:off x="6140550" y="2584950"/>
              <a:ext cx="40175" cy="15825"/>
            </a:xfrm>
            <a:custGeom>
              <a:avLst/>
              <a:gdLst/>
              <a:ahLst/>
              <a:cxnLst/>
              <a:rect l="l" t="t" r="r" b="b"/>
              <a:pathLst>
                <a:path w="1607" h="633" extrusionOk="0">
                  <a:moveTo>
                    <a:pt x="1264" y="170"/>
                  </a:moveTo>
                  <a:cubicBezTo>
                    <a:pt x="1334" y="170"/>
                    <a:pt x="1395" y="186"/>
                    <a:pt x="1403" y="301"/>
                  </a:cubicBezTo>
                  <a:cubicBezTo>
                    <a:pt x="1414" y="430"/>
                    <a:pt x="1318" y="461"/>
                    <a:pt x="1211" y="461"/>
                  </a:cubicBezTo>
                  <a:cubicBezTo>
                    <a:pt x="921" y="461"/>
                    <a:pt x="632" y="472"/>
                    <a:pt x="343" y="483"/>
                  </a:cubicBezTo>
                  <a:cubicBezTo>
                    <a:pt x="247" y="483"/>
                    <a:pt x="171" y="472"/>
                    <a:pt x="171" y="344"/>
                  </a:cubicBezTo>
                  <a:cubicBezTo>
                    <a:pt x="171" y="215"/>
                    <a:pt x="236" y="173"/>
                    <a:pt x="354" y="173"/>
                  </a:cubicBezTo>
                  <a:lnTo>
                    <a:pt x="1178" y="173"/>
                  </a:lnTo>
                  <a:cubicBezTo>
                    <a:pt x="1206" y="173"/>
                    <a:pt x="1235" y="170"/>
                    <a:pt x="1264" y="170"/>
                  </a:cubicBezTo>
                  <a:close/>
                  <a:moveTo>
                    <a:pt x="310" y="0"/>
                  </a:moveTo>
                  <a:cubicBezTo>
                    <a:pt x="94" y="0"/>
                    <a:pt x="0" y="83"/>
                    <a:pt x="0" y="344"/>
                  </a:cubicBezTo>
                  <a:cubicBezTo>
                    <a:pt x="11" y="622"/>
                    <a:pt x="150" y="633"/>
                    <a:pt x="364" y="633"/>
                  </a:cubicBezTo>
                  <a:cubicBezTo>
                    <a:pt x="575" y="625"/>
                    <a:pt x="782" y="618"/>
                    <a:pt x="990" y="618"/>
                  </a:cubicBezTo>
                  <a:cubicBezTo>
                    <a:pt x="1077" y="618"/>
                    <a:pt x="1165" y="619"/>
                    <a:pt x="1253" y="622"/>
                  </a:cubicBezTo>
                  <a:cubicBezTo>
                    <a:pt x="1499" y="622"/>
                    <a:pt x="1575" y="494"/>
                    <a:pt x="1596" y="268"/>
                  </a:cubicBezTo>
                  <a:cubicBezTo>
                    <a:pt x="1606" y="23"/>
                    <a:pt x="1456" y="11"/>
                    <a:pt x="1285" y="11"/>
                  </a:cubicBezTo>
                  <a:lnTo>
                    <a:pt x="835" y="11"/>
                  </a:lnTo>
                  <a:lnTo>
                    <a:pt x="835" y="1"/>
                  </a:lnTo>
                  <a:cubicBezTo>
                    <a:pt x="729" y="1"/>
                    <a:pt x="621" y="6"/>
                    <a:pt x="514" y="6"/>
                  </a:cubicBezTo>
                  <a:cubicBezTo>
                    <a:pt x="461" y="6"/>
                    <a:pt x="407" y="5"/>
                    <a:pt x="354" y="1"/>
                  </a:cubicBezTo>
                  <a:cubicBezTo>
                    <a:pt x="339" y="1"/>
                    <a:pt x="324" y="0"/>
                    <a:pt x="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6" name="Google Shape;6286;p63"/>
            <p:cNvSpPr/>
            <p:nvPr/>
          </p:nvSpPr>
          <p:spPr>
            <a:xfrm>
              <a:off x="6249500" y="3285925"/>
              <a:ext cx="6175" cy="7375"/>
            </a:xfrm>
            <a:custGeom>
              <a:avLst/>
              <a:gdLst/>
              <a:ahLst/>
              <a:cxnLst/>
              <a:rect l="l" t="t" r="r" b="b"/>
              <a:pathLst>
                <a:path w="247" h="295" extrusionOk="0">
                  <a:moveTo>
                    <a:pt x="132" y="0"/>
                  </a:moveTo>
                  <a:cubicBezTo>
                    <a:pt x="121" y="0"/>
                    <a:pt x="109" y="2"/>
                    <a:pt x="97" y="5"/>
                  </a:cubicBezTo>
                  <a:cubicBezTo>
                    <a:pt x="1" y="26"/>
                    <a:pt x="1" y="112"/>
                    <a:pt x="11" y="188"/>
                  </a:cubicBezTo>
                  <a:cubicBezTo>
                    <a:pt x="22" y="252"/>
                    <a:pt x="43" y="295"/>
                    <a:pt x="129" y="295"/>
                  </a:cubicBezTo>
                  <a:cubicBezTo>
                    <a:pt x="204" y="262"/>
                    <a:pt x="246" y="209"/>
                    <a:pt x="236" y="123"/>
                  </a:cubicBezTo>
                  <a:cubicBezTo>
                    <a:pt x="236" y="50"/>
                    <a:pt x="197" y="0"/>
                    <a:pt x="1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7" name="Google Shape;6287;p63"/>
            <p:cNvSpPr/>
            <p:nvPr/>
          </p:nvSpPr>
          <p:spPr>
            <a:xfrm>
              <a:off x="6294725" y="3198775"/>
              <a:ext cx="6450" cy="6775"/>
            </a:xfrm>
            <a:custGeom>
              <a:avLst/>
              <a:gdLst/>
              <a:ahLst/>
              <a:cxnLst/>
              <a:rect l="l" t="t" r="r" b="b"/>
              <a:pathLst>
                <a:path w="258" h="271" extrusionOk="0">
                  <a:moveTo>
                    <a:pt x="129" y="0"/>
                  </a:moveTo>
                  <a:cubicBezTo>
                    <a:pt x="44" y="22"/>
                    <a:pt x="1" y="86"/>
                    <a:pt x="12" y="172"/>
                  </a:cubicBezTo>
                  <a:cubicBezTo>
                    <a:pt x="12" y="230"/>
                    <a:pt x="55" y="270"/>
                    <a:pt x="110" y="270"/>
                  </a:cubicBezTo>
                  <a:cubicBezTo>
                    <a:pt x="117" y="270"/>
                    <a:pt x="123" y="270"/>
                    <a:pt x="129" y="268"/>
                  </a:cubicBezTo>
                  <a:cubicBezTo>
                    <a:pt x="226" y="257"/>
                    <a:pt x="258" y="183"/>
                    <a:pt x="247" y="107"/>
                  </a:cubicBezTo>
                  <a:cubicBezTo>
                    <a:pt x="236" y="43"/>
                    <a:pt x="193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63"/>
            <p:cNvSpPr/>
            <p:nvPr/>
          </p:nvSpPr>
          <p:spPr>
            <a:xfrm>
              <a:off x="5953150" y="3337725"/>
              <a:ext cx="51175" cy="13150"/>
            </a:xfrm>
            <a:custGeom>
              <a:avLst/>
              <a:gdLst/>
              <a:ahLst/>
              <a:cxnLst/>
              <a:rect l="l" t="t" r="r" b="b"/>
              <a:pathLst>
                <a:path w="2047" h="526" extrusionOk="0">
                  <a:moveTo>
                    <a:pt x="1" y="0"/>
                  </a:moveTo>
                  <a:cubicBezTo>
                    <a:pt x="253" y="315"/>
                    <a:pt x="898" y="526"/>
                    <a:pt x="1414" y="526"/>
                  </a:cubicBezTo>
                  <a:cubicBezTo>
                    <a:pt x="1600" y="526"/>
                    <a:pt x="1769" y="498"/>
                    <a:pt x="1896" y="439"/>
                  </a:cubicBezTo>
                  <a:cubicBezTo>
                    <a:pt x="1961" y="407"/>
                    <a:pt x="2046" y="386"/>
                    <a:pt x="2014" y="289"/>
                  </a:cubicBezTo>
                  <a:cubicBezTo>
                    <a:pt x="1998" y="241"/>
                    <a:pt x="1969" y="227"/>
                    <a:pt x="1934" y="227"/>
                  </a:cubicBezTo>
                  <a:cubicBezTo>
                    <a:pt x="1899" y="227"/>
                    <a:pt x="1859" y="241"/>
                    <a:pt x="1821" y="246"/>
                  </a:cubicBezTo>
                  <a:cubicBezTo>
                    <a:pt x="1584" y="258"/>
                    <a:pt x="1348" y="278"/>
                    <a:pt x="1113" y="278"/>
                  </a:cubicBezTo>
                  <a:cubicBezTo>
                    <a:pt x="733" y="278"/>
                    <a:pt x="359" y="225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9" name="Google Shape;6289;p63"/>
            <p:cNvSpPr/>
            <p:nvPr/>
          </p:nvSpPr>
          <p:spPr>
            <a:xfrm>
              <a:off x="5998675" y="3281225"/>
              <a:ext cx="15825" cy="9650"/>
            </a:xfrm>
            <a:custGeom>
              <a:avLst/>
              <a:gdLst/>
              <a:ahLst/>
              <a:cxnLst/>
              <a:rect l="l" t="t" r="r" b="b"/>
              <a:pathLst>
                <a:path w="633" h="386" extrusionOk="0">
                  <a:moveTo>
                    <a:pt x="0" y="0"/>
                  </a:moveTo>
                  <a:cubicBezTo>
                    <a:pt x="140" y="172"/>
                    <a:pt x="300" y="333"/>
                    <a:pt x="632" y="386"/>
                  </a:cubicBezTo>
                  <a:cubicBezTo>
                    <a:pt x="428" y="140"/>
                    <a:pt x="236" y="3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0" name="Google Shape;6290;p63"/>
            <p:cNvSpPr/>
            <p:nvPr/>
          </p:nvSpPr>
          <p:spPr>
            <a:xfrm>
              <a:off x="6149925" y="2775550"/>
              <a:ext cx="17950" cy="18525"/>
            </a:xfrm>
            <a:custGeom>
              <a:avLst/>
              <a:gdLst/>
              <a:ahLst/>
              <a:cxnLst/>
              <a:rect l="l" t="t" r="r" b="b"/>
              <a:pathLst>
                <a:path w="718" h="741" extrusionOk="0">
                  <a:moveTo>
                    <a:pt x="269" y="150"/>
                  </a:moveTo>
                  <a:cubicBezTo>
                    <a:pt x="275" y="150"/>
                    <a:pt x="282" y="150"/>
                    <a:pt x="289" y="151"/>
                  </a:cubicBezTo>
                  <a:cubicBezTo>
                    <a:pt x="429" y="161"/>
                    <a:pt x="546" y="237"/>
                    <a:pt x="525" y="387"/>
                  </a:cubicBezTo>
                  <a:cubicBezTo>
                    <a:pt x="514" y="482"/>
                    <a:pt x="439" y="558"/>
                    <a:pt x="322" y="579"/>
                  </a:cubicBezTo>
                  <a:cubicBezTo>
                    <a:pt x="203" y="536"/>
                    <a:pt x="150" y="440"/>
                    <a:pt x="150" y="322"/>
                  </a:cubicBezTo>
                  <a:cubicBezTo>
                    <a:pt x="140" y="231"/>
                    <a:pt x="168" y="150"/>
                    <a:pt x="269" y="150"/>
                  </a:cubicBezTo>
                  <a:close/>
                  <a:moveTo>
                    <a:pt x="278" y="0"/>
                  </a:moveTo>
                  <a:cubicBezTo>
                    <a:pt x="89" y="0"/>
                    <a:pt x="0" y="139"/>
                    <a:pt x="0" y="387"/>
                  </a:cubicBezTo>
                  <a:cubicBezTo>
                    <a:pt x="11" y="558"/>
                    <a:pt x="107" y="718"/>
                    <a:pt x="343" y="739"/>
                  </a:cubicBezTo>
                  <a:cubicBezTo>
                    <a:pt x="351" y="740"/>
                    <a:pt x="359" y="740"/>
                    <a:pt x="366" y="740"/>
                  </a:cubicBezTo>
                  <a:cubicBezTo>
                    <a:pt x="576" y="740"/>
                    <a:pt x="686" y="594"/>
                    <a:pt x="696" y="397"/>
                  </a:cubicBezTo>
                  <a:cubicBezTo>
                    <a:pt x="717" y="130"/>
                    <a:pt x="536" y="11"/>
                    <a:pt x="300" y="1"/>
                  </a:cubicBezTo>
                  <a:cubicBezTo>
                    <a:pt x="293" y="1"/>
                    <a:pt x="285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63"/>
            <p:cNvSpPr/>
            <p:nvPr/>
          </p:nvSpPr>
          <p:spPr>
            <a:xfrm>
              <a:off x="6067475" y="2278725"/>
              <a:ext cx="47300" cy="12075"/>
            </a:xfrm>
            <a:custGeom>
              <a:avLst/>
              <a:gdLst/>
              <a:ahLst/>
              <a:cxnLst/>
              <a:rect l="l" t="t" r="r" b="b"/>
              <a:pathLst>
                <a:path w="1892" h="483" extrusionOk="0">
                  <a:moveTo>
                    <a:pt x="747" y="182"/>
                  </a:moveTo>
                  <a:cubicBezTo>
                    <a:pt x="1025" y="182"/>
                    <a:pt x="1302" y="220"/>
                    <a:pt x="1574" y="289"/>
                  </a:cubicBezTo>
                  <a:cubicBezTo>
                    <a:pt x="1379" y="304"/>
                    <a:pt x="1185" y="321"/>
                    <a:pt x="991" y="321"/>
                  </a:cubicBezTo>
                  <a:cubicBezTo>
                    <a:pt x="759" y="321"/>
                    <a:pt x="528" y="297"/>
                    <a:pt x="300" y="215"/>
                  </a:cubicBezTo>
                  <a:cubicBezTo>
                    <a:pt x="449" y="192"/>
                    <a:pt x="598" y="182"/>
                    <a:pt x="747" y="182"/>
                  </a:cubicBezTo>
                  <a:close/>
                  <a:moveTo>
                    <a:pt x="257" y="1"/>
                  </a:moveTo>
                  <a:cubicBezTo>
                    <a:pt x="118" y="1"/>
                    <a:pt x="11" y="22"/>
                    <a:pt x="0" y="193"/>
                  </a:cubicBezTo>
                  <a:cubicBezTo>
                    <a:pt x="0" y="375"/>
                    <a:pt x="75" y="450"/>
                    <a:pt x="236" y="450"/>
                  </a:cubicBezTo>
                  <a:cubicBezTo>
                    <a:pt x="318" y="454"/>
                    <a:pt x="399" y="455"/>
                    <a:pt x="479" y="455"/>
                  </a:cubicBezTo>
                  <a:cubicBezTo>
                    <a:pt x="639" y="455"/>
                    <a:pt x="796" y="450"/>
                    <a:pt x="953" y="450"/>
                  </a:cubicBezTo>
                  <a:lnTo>
                    <a:pt x="953" y="482"/>
                  </a:lnTo>
                  <a:cubicBezTo>
                    <a:pt x="1110" y="482"/>
                    <a:pt x="1267" y="478"/>
                    <a:pt x="1424" y="478"/>
                  </a:cubicBezTo>
                  <a:cubicBezTo>
                    <a:pt x="1503" y="478"/>
                    <a:pt x="1581" y="479"/>
                    <a:pt x="1660" y="482"/>
                  </a:cubicBezTo>
                  <a:cubicBezTo>
                    <a:pt x="1666" y="482"/>
                    <a:pt x="1672" y="483"/>
                    <a:pt x="1678" y="483"/>
                  </a:cubicBezTo>
                  <a:cubicBezTo>
                    <a:pt x="1851" y="483"/>
                    <a:pt x="1832" y="329"/>
                    <a:pt x="1852" y="225"/>
                  </a:cubicBezTo>
                  <a:cubicBezTo>
                    <a:pt x="1891" y="101"/>
                    <a:pt x="1818" y="84"/>
                    <a:pt x="1746" y="84"/>
                  </a:cubicBezTo>
                  <a:cubicBezTo>
                    <a:pt x="1718" y="84"/>
                    <a:pt x="1691" y="86"/>
                    <a:pt x="1671" y="86"/>
                  </a:cubicBezTo>
                  <a:cubicBezTo>
                    <a:pt x="1200" y="54"/>
                    <a:pt x="729" y="32"/>
                    <a:pt x="2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2" name="Google Shape;6292;p63"/>
            <p:cNvSpPr/>
            <p:nvPr/>
          </p:nvSpPr>
          <p:spPr>
            <a:xfrm>
              <a:off x="6050050" y="2788125"/>
              <a:ext cx="12100" cy="8600"/>
            </a:xfrm>
            <a:custGeom>
              <a:avLst/>
              <a:gdLst/>
              <a:ahLst/>
              <a:cxnLst/>
              <a:rect l="l" t="t" r="r" b="b"/>
              <a:pathLst>
                <a:path w="484" h="344" extrusionOk="0">
                  <a:moveTo>
                    <a:pt x="1" y="1"/>
                  </a:moveTo>
                  <a:lnTo>
                    <a:pt x="1" y="1"/>
                  </a:lnTo>
                  <a:cubicBezTo>
                    <a:pt x="162" y="119"/>
                    <a:pt x="322" y="236"/>
                    <a:pt x="483" y="344"/>
                  </a:cubicBezTo>
                  <a:cubicBezTo>
                    <a:pt x="333" y="215"/>
                    <a:pt x="172" y="10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3" name="Google Shape;6293;p63"/>
            <p:cNvSpPr/>
            <p:nvPr/>
          </p:nvSpPr>
          <p:spPr>
            <a:xfrm>
              <a:off x="6062125" y="2796700"/>
              <a:ext cx="12325" cy="13400"/>
            </a:xfrm>
            <a:custGeom>
              <a:avLst/>
              <a:gdLst/>
              <a:ahLst/>
              <a:cxnLst/>
              <a:rect l="l" t="t" r="r" b="b"/>
              <a:pathLst>
                <a:path w="493" h="536" extrusionOk="0">
                  <a:moveTo>
                    <a:pt x="0" y="1"/>
                  </a:moveTo>
                  <a:lnTo>
                    <a:pt x="0" y="1"/>
                  </a:lnTo>
                  <a:cubicBezTo>
                    <a:pt x="182" y="162"/>
                    <a:pt x="353" y="333"/>
                    <a:pt x="493" y="536"/>
                  </a:cubicBezTo>
                  <a:cubicBezTo>
                    <a:pt x="396" y="322"/>
                    <a:pt x="214" y="15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63"/>
            <p:cNvSpPr/>
            <p:nvPr/>
          </p:nvSpPr>
          <p:spPr>
            <a:xfrm>
              <a:off x="6035600" y="2780650"/>
              <a:ext cx="14475" cy="7500"/>
            </a:xfrm>
            <a:custGeom>
              <a:avLst/>
              <a:gdLst/>
              <a:ahLst/>
              <a:cxnLst/>
              <a:rect l="l" t="t" r="r" b="b"/>
              <a:pathLst>
                <a:path w="579" h="300" extrusionOk="0">
                  <a:moveTo>
                    <a:pt x="193" y="0"/>
                  </a:moveTo>
                  <a:cubicBezTo>
                    <a:pt x="161" y="6"/>
                    <a:pt x="129" y="8"/>
                    <a:pt x="97" y="8"/>
                  </a:cubicBezTo>
                  <a:cubicBezTo>
                    <a:pt x="65" y="8"/>
                    <a:pt x="33" y="6"/>
                    <a:pt x="1" y="0"/>
                  </a:cubicBezTo>
                  <a:lnTo>
                    <a:pt x="1" y="0"/>
                  </a:lnTo>
                  <a:cubicBezTo>
                    <a:pt x="205" y="86"/>
                    <a:pt x="397" y="193"/>
                    <a:pt x="579" y="300"/>
                  </a:cubicBezTo>
                  <a:cubicBezTo>
                    <a:pt x="569" y="290"/>
                    <a:pt x="547" y="278"/>
                    <a:pt x="536" y="268"/>
                  </a:cubicBezTo>
                  <a:cubicBezTo>
                    <a:pt x="429" y="171"/>
                    <a:pt x="269" y="140"/>
                    <a:pt x="1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63"/>
            <p:cNvSpPr/>
            <p:nvPr/>
          </p:nvSpPr>
          <p:spPr>
            <a:xfrm>
              <a:off x="6013400" y="2774100"/>
              <a:ext cx="64275" cy="43775"/>
            </a:xfrm>
            <a:custGeom>
              <a:avLst/>
              <a:gdLst/>
              <a:ahLst/>
              <a:cxnLst/>
              <a:rect l="l" t="t" r="r" b="b"/>
              <a:pathLst>
                <a:path w="2571" h="1751" extrusionOk="0">
                  <a:moveTo>
                    <a:pt x="1467" y="562"/>
                  </a:moveTo>
                  <a:lnTo>
                    <a:pt x="1467" y="562"/>
                  </a:lnTo>
                  <a:cubicBezTo>
                    <a:pt x="1638" y="669"/>
                    <a:pt x="1799" y="776"/>
                    <a:pt x="1949" y="905"/>
                  </a:cubicBezTo>
                  <a:cubicBezTo>
                    <a:pt x="1788" y="797"/>
                    <a:pt x="1628" y="680"/>
                    <a:pt x="1467" y="562"/>
                  </a:cubicBezTo>
                  <a:close/>
                  <a:moveTo>
                    <a:pt x="1949" y="905"/>
                  </a:moveTo>
                  <a:lnTo>
                    <a:pt x="1949" y="905"/>
                  </a:lnTo>
                  <a:cubicBezTo>
                    <a:pt x="2163" y="1054"/>
                    <a:pt x="2345" y="1226"/>
                    <a:pt x="2442" y="1440"/>
                  </a:cubicBezTo>
                  <a:cubicBezTo>
                    <a:pt x="2302" y="1237"/>
                    <a:pt x="2131" y="1066"/>
                    <a:pt x="1949" y="905"/>
                  </a:cubicBezTo>
                  <a:close/>
                  <a:moveTo>
                    <a:pt x="113" y="1"/>
                  </a:moveTo>
                  <a:cubicBezTo>
                    <a:pt x="78" y="1"/>
                    <a:pt x="40" y="8"/>
                    <a:pt x="0" y="26"/>
                  </a:cubicBezTo>
                  <a:cubicBezTo>
                    <a:pt x="996" y="348"/>
                    <a:pt x="1928" y="755"/>
                    <a:pt x="2570" y="1751"/>
                  </a:cubicBezTo>
                  <a:cubicBezTo>
                    <a:pt x="2570" y="1418"/>
                    <a:pt x="2473" y="1215"/>
                    <a:pt x="2281" y="1076"/>
                  </a:cubicBezTo>
                  <a:cubicBezTo>
                    <a:pt x="1906" y="787"/>
                    <a:pt x="1564" y="445"/>
                    <a:pt x="1124" y="262"/>
                  </a:cubicBezTo>
                  <a:lnTo>
                    <a:pt x="1081" y="262"/>
                  </a:lnTo>
                  <a:cubicBezTo>
                    <a:pt x="1157" y="402"/>
                    <a:pt x="1317" y="433"/>
                    <a:pt x="1424" y="530"/>
                  </a:cubicBezTo>
                  <a:cubicBezTo>
                    <a:pt x="1435" y="540"/>
                    <a:pt x="1457" y="552"/>
                    <a:pt x="1467" y="562"/>
                  </a:cubicBezTo>
                  <a:cubicBezTo>
                    <a:pt x="1285" y="455"/>
                    <a:pt x="1093" y="348"/>
                    <a:pt x="889" y="262"/>
                  </a:cubicBezTo>
                  <a:cubicBezTo>
                    <a:pt x="729" y="230"/>
                    <a:pt x="579" y="145"/>
                    <a:pt x="418" y="91"/>
                  </a:cubicBezTo>
                  <a:cubicBezTo>
                    <a:pt x="313" y="67"/>
                    <a:pt x="221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63"/>
            <p:cNvSpPr/>
            <p:nvPr/>
          </p:nvSpPr>
          <p:spPr>
            <a:xfrm>
              <a:off x="6016600" y="2773150"/>
              <a:ext cx="23850" cy="7725"/>
            </a:xfrm>
            <a:custGeom>
              <a:avLst/>
              <a:gdLst/>
              <a:ahLst/>
              <a:cxnLst/>
              <a:rect l="l" t="t" r="r" b="b"/>
              <a:pathLst>
                <a:path w="954" h="309" extrusionOk="0">
                  <a:moveTo>
                    <a:pt x="86" y="0"/>
                  </a:moveTo>
                  <a:cubicBezTo>
                    <a:pt x="58" y="0"/>
                    <a:pt x="30" y="4"/>
                    <a:pt x="1" y="11"/>
                  </a:cubicBezTo>
                  <a:cubicBezTo>
                    <a:pt x="258" y="97"/>
                    <a:pt x="515" y="193"/>
                    <a:pt x="761" y="300"/>
                  </a:cubicBezTo>
                  <a:cubicBezTo>
                    <a:pt x="793" y="306"/>
                    <a:pt x="825" y="308"/>
                    <a:pt x="857" y="308"/>
                  </a:cubicBezTo>
                  <a:cubicBezTo>
                    <a:pt x="889" y="308"/>
                    <a:pt x="921" y="306"/>
                    <a:pt x="953" y="300"/>
                  </a:cubicBezTo>
                  <a:lnTo>
                    <a:pt x="953" y="290"/>
                  </a:lnTo>
                  <a:lnTo>
                    <a:pt x="953" y="279"/>
                  </a:lnTo>
                  <a:cubicBezTo>
                    <a:pt x="825" y="236"/>
                    <a:pt x="708" y="172"/>
                    <a:pt x="579" y="150"/>
                  </a:cubicBezTo>
                  <a:cubicBezTo>
                    <a:pt x="414" y="123"/>
                    <a:pt x="256" y="0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63"/>
            <p:cNvSpPr/>
            <p:nvPr/>
          </p:nvSpPr>
          <p:spPr>
            <a:xfrm>
              <a:off x="6013400" y="2773425"/>
              <a:ext cx="22225" cy="7250"/>
            </a:xfrm>
            <a:custGeom>
              <a:avLst/>
              <a:gdLst/>
              <a:ahLst/>
              <a:cxnLst/>
              <a:rect l="l" t="t" r="r" b="b"/>
              <a:pathLst>
                <a:path w="889" h="290" extrusionOk="0">
                  <a:moveTo>
                    <a:pt x="129" y="0"/>
                  </a:moveTo>
                  <a:cubicBezTo>
                    <a:pt x="86" y="11"/>
                    <a:pt x="43" y="32"/>
                    <a:pt x="0" y="53"/>
                  </a:cubicBezTo>
                  <a:cubicBezTo>
                    <a:pt x="40" y="35"/>
                    <a:pt x="78" y="28"/>
                    <a:pt x="113" y="28"/>
                  </a:cubicBezTo>
                  <a:cubicBezTo>
                    <a:pt x="221" y="28"/>
                    <a:pt x="313" y="94"/>
                    <a:pt x="418" y="118"/>
                  </a:cubicBezTo>
                  <a:cubicBezTo>
                    <a:pt x="579" y="172"/>
                    <a:pt x="729" y="257"/>
                    <a:pt x="889" y="289"/>
                  </a:cubicBezTo>
                  <a:cubicBezTo>
                    <a:pt x="643" y="182"/>
                    <a:pt x="386" y="86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63"/>
            <p:cNvSpPr/>
            <p:nvPr/>
          </p:nvSpPr>
          <p:spPr>
            <a:xfrm>
              <a:off x="6040425" y="2780100"/>
              <a:ext cx="1100" cy="575"/>
            </a:xfrm>
            <a:custGeom>
              <a:avLst/>
              <a:gdLst/>
              <a:ahLst/>
              <a:cxnLst/>
              <a:rect l="l" t="t" r="r" b="b"/>
              <a:pathLst>
                <a:path w="44" h="23" extrusionOk="0">
                  <a:moveTo>
                    <a:pt x="0" y="1"/>
                  </a:moveTo>
                  <a:lnTo>
                    <a:pt x="0" y="12"/>
                  </a:lnTo>
                  <a:lnTo>
                    <a:pt x="0" y="22"/>
                  </a:lnTo>
                  <a:lnTo>
                    <a:pt x="43" y="22"/>
                  </a:lnTo>
                  <a:cubicBezTo>
                    <a:pt x="22" y="12"/>
                    <a:pt x="12" y="1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63"/>
            <p:cNvSpPr/>
            <p:nvPr/>
          </p:nvSpPr>
          <p:spPr>
            <a:xfrm>
              <a:off x="5995725" y="2785450"/>
              <a:ext cx="24925" cy="25475"/>
            </a:xfrm>
            <a:custGeom>
              <a:avLst/>
              <a:gdLst/>
              <a:ahLst/>
              <a:cxnLst/>
              <a:rect l="l" t="t" r="r" b="b"/>
              <a:pathLst>
                <a:path w="997" h="1019" extrusionOk="0">
                  <a:moveTo>
                    <a:pt x="493" y="129"/>
                  </a:moveTo>
                  <a:cubicBezTo>
                    <a:pt x="707" y="172"/>
                    <a:pt x="857" y="279"/>
                    <a:pt x="846" y="526"/>
                  </a:cubicBezTo>
                  <a:cubicBezTo>
                    <a:pt x="836" y="721"/>
                    <a:pt x="726" y="858"/>
                    <a:pt x="537" y="858"/>
                  </a:cubicBezTo>
                  <a:cubicBezTo>
                    <a:pt x="530" y="858"/>
                    <a:pt x="522" y="858"/>
                    <a:pt x="515" y="857"/>
                  </a:cubicBezTo>
                  <a:cubicBezTo>
                    <a:pt x="289" y="836"/>
                    <a:pt x="151" y="707"/>
                    <a:pt x="161" y="462"/>
                  </a:cubicBezTo>
                  <a:cubicBezTo>
                    <a:pt x="172" y="247"/>
                    <a:pt x="301" y="151"/>
                    <a:pt x="493" y="129"/>
                  </a:cubicBezTo>
                  <a:close/>
                  <a:moveTo>
                    <a:pt x="504" y="0"/>
                  </a:moveTo>
                  <a:cubicBezTo>
                    <a:pt x="497" y="0"/>
                    <a:pt x="489" y="1"/>
                    <a:pt x="482" y="1"/>
                  </a:cubicBezTo>
                  <a:cubicBezTo>
                    <a:pt x="193" y="1"/>
                    <a:pt x="1" y="205"/>
                    <a:pt x="11" y="504"/>
                  </a:cubicBezTo>
                  <a:cubicBezTo>
                    <a:pt x="11" y="772"/>
                    <a:pt x="225" y="1007"/>
                    <a:pt x="493" y="1018"/>
                  </a:cubicBezTo>
                  <a:cubicBezTo>
                    <a:pt x="739" y="1018"/>
                    <a:pt x="996" y="740"/>
                    <a:pt x="996" y="472"/>
                  </a:cubicBezTo>
                  <a:cubicBezTo>
                    <a:pt x="996" y="200"/>
                    <a:pt x="792" y="0"/>
                    <a:pt x="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63"/>
            <p:cNvSpPr/>
            <p:nvPr/>
          </p:nvSpPr>
          <p:spPr>
            <a:xfrm>
              <a:off x="5985825" y="2768850"/>
              <a:ext cx="5650" cy="575"/>
            </a:xfrm>
            <a:custGeom>
              <a:avLst/>
              <a:gdLst/>
              <a:ahLst/>
              <a:cxnLst/>
              <a:rect l="l" t="t" r="r" b="b"/>
              <a:pathLst>
                <a:path w="226" h="23" extrusionOk="0">
                  <a:moveTo>
                    <a:pt x="0" y="1"/>
                  </a:moveTo>
                  <a:cubicBezTo>
                    <a:pt x="52" y="22"/>
                    <a:pt x="123" y="22"/>
                    <a:pt x="214" y="22"/>
                  </a:cubicBezTo>
                  <a:lnTo>
                    <a:pt x="214" y="22"/>
                  </a:lnTo>
                  <a:cubicBezTo>
                    <a:pt x="129" y="12"/>
                    <a:pt x="43" y="12"/>
                    <a:pt x="0" y="1"/>
                  </a:cubicBezTo>
                  <a:close/>
                  <a:moveTo>
                    <a:pt x="214" y="22"/>
                  </a:moveTo>
                  <a:lnTo>
                    <a:pt x="214" y="22"/>
                  </a:lnTo>
                  <a:cubicBezTo>
                    <a:pt x="214" y="22"/>
                    <a:pt x="214" y="22"/>
                    <a:pt x="214" y="22"/>
                  </a:cubicBezTo>
                  <a:lnTo>
                    <a:pt x="225" y="22"/>
                  </a:lnTo>
                  <a:cubicBezTo>
                    <a:pt x="222" y="22"/>
                    <a:pt x="218" y="22"/>
                    <a:pt x="214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63"/>
            <p:cNvSpPr/>
            <p:nvPr/>
          </p:nvSpPr>
          <p:spPr>
            <a:xfrm>
              <a:off x="5996525" y="2770000"/>
              <a:ext cx="2175" cy="500"/>
            </a:xfrm>
            <a:custGeom>
              <a:avLst/>
              <a:gdLst/>
              <a:ahLst/>
              <a:cxnLst/>
              <a:rect l="l" t="t" r="r" b="b"/>
              <a:pathLst>
                <a:path w="87" h="20" extrusionOk="0">
                  <a:moveTo>
                    <a:pt x="44" y="1"/>
                  </a:moveTo>
                  <a:cubicBezTo>
                    <a:pt x="30" y="1"/>
                    <a:pt x="17" y="3"/>
                    <a:pt x="0" y="9"/>
                  </a:cubicBezTo>
                  <a:cubicBezTo>
                    <a:pt x="22" y="9"/>
                    <a:pt x="43" y="9"/>
                    <a:pt x="65" y="19"/>
                  </a:cubicBezTo>
                  <a:cubicBezTo>
                    <a:pt x="65" y="9"/>
                    <a:pt x="76" y="9"/>
                    <a:pt x="86" y="9"/>
                  </a:cubicBezTo>
                  <a:cubicBezTo>
                    <a:pt x="70" y="3"/>
                    <a:pt x="57" y="1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63"/>
            <p:cNvSpPr/>
            <p:nvPr/>
          </p:nvSpPr>
          <p:spPr>
            <a:xfrm>
              <a:off x="5981275" y="2767300"/>
              <a:ext cx="16875" cy="4250"/>
            </a:xfrm>
            <a:custGeom>
              <a:avLst/>
              <a:gdLst/>
              <a:ahLst/>
              <a:cxnLst/>
              <a:rect l="l" t="t" r="r" b="b"/>
              <a:pathLst>
                <a:path w="675" h="170" extrusionOk="0">
                  <a:moveTo>
                    <a:pt x="182" y="63"/>
                  </a:moveTo>
                  <a:cubicBezTo>
                    <a:pt x="225" y="74"/>
                    <a:pt x="311" y="74"/>
                    <a:pt x="396" y="84"/>
                  </a:cubicBezTo>
                  <a:lnTo>
                    <a:pt x="396" y="84"/>
                  </a:lnTo>
                  <a:cubicBezTo>
                    <a:pt x="305" y="84"/>
                    <a:pt x="234" y="84"/>
                    <a:pt x="182" y="63"/>
                  </a:cubicBezTo>
                  <a:close/>
                  <a:moveTo>
                    <a:pt x="178" y="1"/>
                  </a:moveTo>
                  <a:cubicBezTo>
                    <a:pt x="122" y="1"/>
                    <a:pt x="64" y="14"/>
                    <a:pt x="1" y="63"/>
                  </a:cubicBezTo>
                  <a:cubicBezTo>
                    <a:pt x="193" y="106"/>
                    <a:pt x="353" y="138"/>
                    <a:pt x="515" y="170"/>
                  </a:cubicBezTo>
                  <a:cubicBezTo>
                    <a:pt x="532" y="134"/>
                    <a:pt x="560" y="128"/>
                    <a:pt x="592" y="128"/>
                  </a:cubicBezTo>
                  <a:cubicBezTo>
                    <a:pt x="607" y="128"/>
                    <a:pt x="624" y="130"/>
                    <a:pt x="640" y="130"/>
                  </a:cubicBezTo>
                  <a:cubicBezTo>
                    <a:pt x="652" y="130"/>
                    <a:pt x="663" y="129"/>
                    <a:pt x="675" y="127"/>
                  </a:cubicBezTo>
                  <a:cubicBezTo>
                    <a:pt x="653" y="117"/>
                    <a:pt x="632" y="117"/>
                    <a:pt x="610" y="117"/>
                  </a:cubicBezTo>
                  <a:cubicBezTo>
                    <a:pt x="576" y="122"/>
                    <a:pt x="542" y="129"/>
                    <a:pt x="509" y="129"/>
                  </a:cubicBezTo>
                  <a:cubicBezTo>
                    <a:pt x="471" y="129"/>
                    <a:pt x="436" y="119"/>
                    <a:pt x="407" y="84"/>
                  </a:cubicBezTo>
                  <a:cubicBezTo>
                    <a:pt x="404" y="84"/>
                    <a:pt x="400" y="84"/>
                    <a:pt x="396" y="84"/>
                  </a:cubicBezTo>
                  <a:lnTo>
                    <a:pt x="396" y="84"/>
                  </a:lnTo>
                  <a:lnTo>
                    <a:pt x="365" y="20"/>
                  </a:lnTo>
                  <a:cubicBezTo>
                    <a:pt x="306" y="20"/>
                    <a:pt x="244" y="1"/>
                    <a:pt x="1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63"/>
            <p:cNvSpPr/>
            <p:nvPr/>
          </p:nvSpPr>
          <p:spPr>
            <a:xfrm>
              <a:off x="5991175" y="2769150"/>
              <a:ext cx="9125" cy="1350"/>
            </a:xfrm>
            <a:custGeom>
              <a:avLst/>
              <a:gdLst/>
              <a:ahLst/>
              <a:cxnLst/>
              <a:rect l="l" t="t" r="r" b="b"/>
              <a:pathLst>
                <a:path w="365" h="54" extrusionOk="0">
                  <a:moveTo>
                    <a:pt x="86" y="0"/>
                  </a:moveTo>
                  <a:cubicBezTo>
                    <a:pt x="65" y="10"/>
                    <a:pt x="33" y="10"/>
                    <a:pt x="0" y="10"/>
                  </a:cubicBezTo>
                  <a:lnTo>
                    <a:pt x="11" y="10"/>
                  </a:lnTo>
                  <a:cubicBezTo>
                    <a:pt x="54" y="10"/>
                    <a:pt x="97" y="21"/>
                    <a:pt x="140" y="21"/>
                  </a:cubicBezTo>
                  <a:cubicBezTo>
                    <a:pt x="161" y="32"/>
                    <a:pt x="193" y="32"/>
                    <a:pt x="214" y="43"/>
                  </a:cubicBezTo>
                  <a:cubicBezTo>
                    <a:pt x="231" y="37"/>
                    <a:pt x="244" y="35"/>
                    <a:pt x="258" y="35"/>
                  </a:cubicBezTo>
                  <a:cubicBezTo>
                    <a:pt x="271" y="35"/>
                    <a:pt x="284" y="37"/>
                    <a:pt x="300" y="43"/>
                  </a:cubicBezTo>
                  <a:cubicBezTo>
                    <a:pt x="290" y="43"/>
                    <a:pt x="279" y="43"/>
                    <a:pt x="279" y="53"/>
                  </a:cubicBezTo>
                  <a:lnTo>
                    <a:pt x="354" y="53"/>
                  </a:lnTo>
                  <a:cubicBezTo>
                    <a:pt x="354" y="53"/>
                    <a:pt x="364" y="53"/>
                    <a:pt x="364" y="43"/>
                  </a:cubicBezTo>
                  <a:cubicBezTo>
                    <a:pt x="279" y="0"/>
                    <a:pt x="183" y="21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63"/>
            <p:cNvSpPr/>
            <p:nvPr/>
          </p:nvSpPr>
          <p:spPr>
            <a:xfrm>
              <a:off x="5991450" y="2769400"/>
              <a:ext cx="5100" cy="1125"/>
            </a:xfrm>
            <a:custGeom>
              <a:avLst/>
              <a:gdLst/>
              <a:ahLst/>
              <a:cxnLst/>
              <a:rect l="l" t="t" r="r" b="b"/>
              <a:pathLst>
                <a:path w="204" h="45" extrusionOk="0">
                  <a:moveTo>
                    <a:pt x="0" y="0"/>
                  </a:moveTo>
                  <a:cubicBezTo>
                    <a:pt x="29" y="35"/>
                    <a:pt x="64" y="45"/>
                    <a:pt x="102" y="45"/>
                  </a:cubicBezTo>
                  <a:cubicBezTo>
                    <a:pt x="135" y="45"/>
                    <a:pt x="169" y="38"/>
                    <a:pt x="203" y="33"/>
                  </a:cubicBezTo>
                  <a:cubicBezTo>
                    <a:pt x="182" y="22"/>
                    <a:pt x="150" y="22"/>
                    <a:pt x="129" y="11"/>
                  </a:cubicBezTo>
                  <a:cubicBezTo>
                    <a:pt x="86" y="11"/>
                    <a:pt x="43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63"/>
            <p:cNvSpPr/>
            <p:nvPr/>
          </p:nvSpPr>
          <p:spPr>
            <a:xfrm>
              <a:off x="5990375" y="2767800"/>
              <a:ext cx="2950" cy="1625"/>
            </a:xfrm>
            <a:custGeom>
              <a:avLst/>
              <a:gdLst/>
              <a:ahLst/>
              <a:cxnLst/>
              <a:rect l="l" t="t" r="r" b="b"/>
              <a:pathLst>
                <a:path w="118" h="65" extrusionOk="0">
                  <a:moveTo>
                    <a:pt x="1" y="0"/>
                  </a:moveTo>
                  <a:lnTo>
                    <a:pt x="32" y="64"/>
                  </a:lnTo>
                  <a:cubicBezTo>
                    <a:pt x="65" y="64"/>
                    <a:pt x="97" y="64"/>
                    <a:pt x="118" y="54"/>
                  </a:cubicBezTo>
                  <a:cubicBezTo>
                    <a:pt x="75" y="43"/>
                    <a:pt x="32" y="33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63"/>
            <p:cNvSpPr/>
            <p:nvPr/>
          </p:nvSpPr>
          <p:spPr>
            <a:xfrm>
              <a:off x="5994125" y="2770475"/>
              <a:ext cx="5925" cy="1100"/>
            </a:xfrm>
            <a:custGeom>
              <a:avLst/>
              <a:gdLst/>
              <a:ahLst/>
              <a:cxnLst/>
              <a:rect l="l" t="t" r="r" b="b"/>
              <a:pathLst>
                <a:path w="237" h="44" extrusionOk="0">
                  <a:moveTo>
                    <a:pt x="161" y="0"/>
                  </a:moveTo>
                  <a:cubicBezTo>
                    <a:pt x="149" y="2"/>
                    <a:pt x="138" y="3"/>
                    <a:pt x="126" y="3"/>
                  </a:cubicBezTo>
                  <a:cubicBezTo>
                    <a:pt x="110" y="3"/>
                    <a:pt x="93" y="1"/>
                    <a:pt x="78" y="1"/>
                  </a:cubicBezTo>
                  <a:cubicBezTo>
                    <a:pt x="46" y="1"/>
                    <a:pt x="18" y="7"/>
                    <a:pt x="1" y="43"/>
                  </a:cubicBezTo>
                  <a:cubicBezTo>
                    <a:pt x="15" y="37"/>
                    <a:pt x="31" y="35"/>
                    <a:pt x="47" y="35"/>
                  </a:cubicBezTo>
                  <a:cubicBezTo>
                    <a:pt x="80" y="35"/>
                    <a:pt x="114" y="43"/>
                    <a:pt x="147" y="43"/>
                  </a:cubicBezTo>
                  <a:cubicBezTo>
                    <a:pt x="179" y="43"/>
                    <a:pt x="210" y="35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63"/>
            <p:cNvSpPr/>
            <p:nvPr/>
          </p:nvSpPr>
          <p:spPr>
            <a:xfrm>
              <a:off x="6271175" y="2683475"/>
              <a:ext cx="6725" cy="2700"/>
            </a:xfrm>
            <a:custGeom>
              <a:avLst/>
              <a:gdLst/>
              <a:ahLst/>
              <a:cxnLst/>
              <a:rect l="l" t="t" r="r" b="b"/>
              <a:pathLst>
                <a:path w="269" h="108" extrusionOk="0">
                  <a:moveTo>
                    <a:pt x="269" y="1"/>
                  </a:moveTo>
                  <a:cubicBezTo>
                    <a:pt x="193" y="11"/>
                    <a:pt x="97" y="54"/>
                    <a:pt x="0" y="108"/>
                  </a:cubicBezTo>
                  <a:cubicBezTo>
                    <a:pt x="86" y="65"/>
                    <a:pt x="172" y="32"/>
                    <a:pt x="2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63"/>
            <p:cNvSpPr/>
            <p:nvPr/>
          </p:nvSpPr>
          <p:spPr>
            <a:xfrm>
              <a:off x="6253500" y="2686150"/>
              <a:ext cx="17700" cy="11000"/>
            </a:xfrm>
            <a:custGeom>
              <a:avLst/>
              <a:gdLst/>
              <a:ahLst/>
              <a:cxnLst/>
              <a:rect l="l" t="t" r="r" b="b"/>
              <a:pathLst>
                <a:path w="708" h="440" extrusionOk="0">
                  <a:moveTo>
                    <a:pt x="707" y="1"/>
                  </a:moveTo>
                  <a:lnTo>
                    <a:pt x="707" y="1"/>
                  </a:lnTo>
                  <a:cubicBezTo>
                    <a:pt x="478" y="115"/>
                    <a:pt x="248" y="271"/>
                    <a:pt x="19" y="427"/>
                  </a:cubicBezTo>
                  <a:lnTo>
                    <a:pt x="19" y="427"/>
                  </a:lnTo>
                  <a:cubicBezTo>
                    <a:pt x="185" y="315"/>
                    <a:pt x="371" y="211"/>
                    <a:pt x="547" y="108"/>
                  </a:cubicBezTo>
                  <a:cubicBezTo>
                    <a:pt x="600" y="65"/>
                    <a:pt x="654" y="32"/>
                    <a:pt x="707" y="1"/>
                  </a:cubicBezTo>
                  <a:close/>
                  <a:moveTo>
                    <a:pt x="19" y="427"/>
                  </a:moveTo>
                  <a:lnTo>
                    <a:pt x="19" y="427"/>
                  </a:lnTo>
                  <a:cubicBezTo>
                    <a:pt x="13" y="431"/>
                    <a:pt x="7" y="435"/>
                    <a:pt x="1" y="439"/>
                  </a:cubicBezTo>
                  <a:cubicBezTo>
                    <a:pt x="7" y="435"/>
                    <a:pt x="13" y="431"/>
                    <a:pt x="19" y="4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63"/>
            <p:cNvSpPr/>
            <p:nvPr/>
          </p:nvSpPr>
          <p:spPr>
            <a:xfrm>
              <a:off x="6242550" y="2697125"/>
              <a:ext cx="10975" cy="8325"/>
            </a:xfrm>
            <a:custGeom>
              <a:avLst/>
              <a:gdLst/>
              <a:ahLst/>
              <a:cxnLst/>
              <a:rect l="l" t="t" r="r" b="b"/>
              <a:pathLst>
                <a:path w="439" h="333" extrusionOk="0">
                  <a:moveTo>
                    <a:pt x="439" y="0"/>
                  </a:moveTo>
                  <a:cubicBezTo>
                    <a:pt x="428" y="7"/>
                    <a:pt x="417" y="14"/>
                    <a:pt x="407" y="22"/>
                  </a:cubicBezTo>
                  <a:lnTo>
                    <a:pt x="407" y="22"/>
                  </a:lnTo>
                  <a:cubicBezTo>
                    <a:pt x="417" y="15"/>
                    <a:pt x="428" y="7"/>
                    <a:pt x="439" y="0"/>
                  </a:cubicBezTo>
                  <a:close/>
                  <a:moveTo>
                    <a:pt x="407" y="22"/>
                  </a:moveTo>
                  <a:cubicBezTo>
                    <a:pt x="260" y="120"/>
                    <a:pt x="130" y="213"/>
                    <a:pt x="0" y="333"/>
                  </a:cubicBezTo>
                  <a:cubicBezTo>
                    <a:pt x="107" y="279"/>
                    <a:pt x="193" y="172"/>
                    <a:pt x="289" y="107"/>
                  </a:cubicBezTo>
                  <a:cubicBezTo>
                    <a:pt x="332" y="82"/>
                    <a:pt x="367" y="50"/>
                    <a:pt x="407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63"/>
            <p:cNvSpPr/>
            <p:nvPr/>
          </p:nvSpPr>
          <p:spPr>
            <a:xfrm>
              <a:off x="6234225" y="2705425"/>
              <a:ext cx="8350" cy="7525"/>
            </a:xfrm>
            <a:custGeom>
              <a:avLst/>
              <a:gdLst/>
              <a:ahLst/>
              <a:cxnLst/>
              <a:rect l="l" t="t" r="r" b="b"/>
              <a:pathLst>
                <a:path w="334" h="301" extrusionOk="0">
                  <a:moveTo>
                    <a:pt x="333" y="1"/>
                  </a:moveTo>
                  <a:lnTo>
                    <a:pt x="333" y="1"/>
                  </a:lnTo>
                  <a:cubicBezTo>
                    <a:pt x="290" y="22"/>
                    <a:pt x="236" y="32"/>
                    <a:pt x="183" y="32"/>
                  </a:cubicBezTo>
                  <a:cubicBezTo>
                    <a:pt x="205" y="139"/>
                    <a:pt x="98" y="182"/>
                    <a:pt x="44" y="246"/>
                  </a:cubicBezTo>
                  <a:cubicBezTo>
                    <a:pt x="33" y="258"/>
                    <a:pt x="1" y="268"/>
                    <a:pt x="12" y="300"/>
                  </a:cubicBezTo>
                  <a:cubicBezTo>
                    <a:pt x="33" y="289"/>
                    <a:pt x="44" y="289"/>
                    <a:pt x="65" y="289"/>
                  </a:cubicBezTo>
                  <a:cubicBezTo>
                    <a:pt x="140" y="182"/>
                    <a:pt x="236" y="86"/>
                    <a:pt x="3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63"/>
            <p:cNvSpPr/>
            <p:nvPr/>
          </p:nvSpPr>
          <p:spPr>
            <a:xfrm>
              <a:off x="6235850" y="2681600"/>
              <a:ext cx="46050" cy="31600"/>
            </a:xfrm>
            <a:custGeom>
              <a:avLst/>
              <a:gdLst/>
              <a:ahLst/>
              <a:cxnLst/>
              <a:rect l="l" t="t" r="r" b="b"/>
              <a:pathLst>
                <a:path w="1842" h="1264" extrusionOk="0">
                  <a:moveTo>
                    <a:pt x="1682" y="76"/>
                  </a:moveTo>
                  <a:lnTo>
                    <a:pt x="1682" y="76"/>
                  </a:lnTo>
                  <a:cubicBezTo>
                    <a:pt x="1585" y="107"/>
                    <a:pt x="1499" y="140"/>
                    <a:pt x="1413" y="183"/>
                  </a:cubicBezTo>
                  <a:cubicBezTo>
                    <a:pt x="1510" y="129"/>
                    <a:pt x="1606" y="86"/>
                    <a:pt x="1682" y="76"/>
                  </a:cubicBezTo>
                  <a:close/>
                  <a:moveTo>
                    <a:pt x="1413" y="183"/>
                  </a:moveTo>
                  <a:cubicBezTo>
                    <a:pt x="1360" y="214"/>
                    <a:pt x="1306" y="247"/>
                    <a:pt x="1253" y="290"/>
                  </a:cubicBezTo>
                  <a:cubicBezTo>
                    <a:pt x="1077" y="393"/>
                    <a:pt x="891" y="497"/>
                    <a:pt x="725" y="609"/>
                  </a:cubicBezTo>
                  <a:lnTo>
                    <a:pt x="725" y="609"/>
                  </a:lnTo>
                  <a:cubicBezTo>
                    <a:pt x="954" y="453"/>
                    <a:pt x="1184" y="297"/>
                    <a:pt x="1413" y="183"/>
                  </a:cubicBezTo>
                  <a:close/>
                  <a:moveTo>
                    <a:pt x="675" y="643"/>
                  </a:moveTo>
                  <a:cubicBezTo>
                    <a:pt x="635" y="671"/>
                    <a:pt x="600" y="703"/>
                    <a:pt x="557" y="728"/>
                  </a:cubicBezTo>
                  <a:cubicBezTo>
                    <a:pt x="461" y="793"/>
                    <a:pt x="375" y="900"/>
                    <a:pt x="268" y="954"/>
                  </a:cubicBezTo>
                  <a:cubicBezTo>
                    <a:pt x="398" y="834"/>
                    <a:pt x="528" y="741"/>
                    <a:pt x="675" y="643"/>
                  </a:cubicBezTo>
                  <a:close/>
                  <a:moveTo>
                    <a:pt x="1842" y="0"/>
                  </a:moveTo>
                  <a:cubicBezTo>
                    <a:pt x="1156" y="129"/>
                    <a:pt x="654" y="578"/>
                    <a:pt x="118" y="964"/>
                  </a:cubicBezTo>
                  <a:lnTo>
                    <a:pt x="118" y="985"/>
                  </a:lnTo>
                  <a:cubicBezTo>
                    <a:pt x="171" y="985"/>
                    <a:pt x="225" y="975"/>
                    <a:pt x="268" y="954"/>
                  </a:cubicBezTo>
                  <a:lnTo>
                    <a:pt x="268" y="954"/>
                  </a:lnTo>
                  <a:cubicBezTo>
                    <a:pt x="171" y="1039"/>
                    <a:pt x="75" y="1135"/>
                    <a:pt x="0" y="1242"/>
                  </a:cubicBezTo>
                  <a:cubicBezTo>
                    <a:pt x="11" y="1253"/>
                    <a:pt x="21" y="1253"/>
                    <a:pt x="43" y="1264"/>
                  </a:cubicBezTo>
                  <a:cubicBezTo>
                    <a:pt x="578" y="761"/>
                    <a:pt x="1199" y="364"/>
                    <a:pt x="18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63"/>
            <p:cNvSpPr/>
            <p:nvPr/>
          </p:nvSpPr>
          <p:spPr>
            <a:xfrm>
              <a:off x="6227025" y="2706225"/>
              <a:ext cx="12325" cy="13675"/>
            </a:xfrm>
            <a:custGeom>
              <a:avLst/>
              <a:gdLst/>
              <a:ahLst/>
              <a:cxnLst/>
              <a:rect l="l" t="t" r="r" b="b"/>
              <a:pathLst>
                <a:path w="493" h="547" extrusionOk="0">
                  <a:moveTo>
                    <a:pt x="450" y="0"/>
                  </a:moveTo>
                  <a:cubicBezTo>
                    <a:pt x="321" y="161"/>
                    <a:pt x="117" y="268"/>
                    <a:pt x="0" y="547"/>
                  </a:cubicBezTo>
                  <a:cubicBezTo>
                    <a:pt x="129" y="461"/>
                    <a:pt x="225" y="397"/>
                    <a:pt x="300" y="343"/>
                  </a:cubicBezTo>
                  <a:lnTo>
                    <a:pt x="300" y="322"/>
                  </a:lnTo>
                  <a:cubicBezTo>
                    <a:pt x="321" y="300"/>
                    <a:pt x="332" y="279"/>
                    <a:pt x="353" y="257"/>
                  </a:cubicBezTo>
                  <a:cubicBezTo>
                    <a:pt x="332" y="257"/>
                    <a:pt x="321" y="257"/>
                    <a:pt x="300" y="268"/>
                  </a:cubicBezTo>
                  <a:cubicBezTo>
                    <a:pt x="289" y="236"/>
                    <a:pt x="321" y="226"/>
                    <a:pt x="332" y="214"/>
                  </a:cubicBezTo>
                  <a:cubicBezTo>
                    <a:pt x="386" y="150"/>
                    <a:pt x="493" y="107"/>
                    <a:pt x="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63"/>
            <p:cNvSpPr/>
            <p:nvPr/>
          </p:nvSpPr>
          <p:spPr>
            <a:xfrm>
              <a:off x="6238250" y="2705675"/>
              <a:ext cx="575" cy="575"/>
            </a:xfrm>
            <a:custGeom>
              <a:avLst/>
              <a:gdLst/>
              <a:ahLst/>
              <a:cxnLst/>
              <a:rect l="l" t="t" r="r" b="b"/>
              <a:pathLst>
                <a:path w="23" h="23" extrusionOk="0">
                  <a:moveTo>
                    <a:pt x="22" y="1"/>
                  </a:moveTo>
                  <a:cubicBezTo>
                    <a:pt x="11" y="1"/>
                    <a:pt x="11" y="12"/>
                    <a:pt x="1" y="22"/>
                  </a:cubicBezTo>
                  <a:lnTo>
                    <a:pt x="22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63"/>
            <p:cNvSpPr/>
            <p:nvPr/>
          </p:nvSpPr>
          <p:spPr>
            <a:xfrm>
              <a:off x="6234500" y="2712650"/>
              <a:ext cx="2425" cy="2150"/>
            </a:xfrm>
            <a:custGeom>
              <a:avLst/>
              <a:gdLst/>
              <a:ahLst/>
              <a:cxnLst/>
              <a:rect l="l" t="t" r="r" b="b"/>
              <a:pathLst>
                <a:path w="97" h="86" extrusionOk="0">
                  <a:moveTo>
                    <a:pt x="54" y="0"/>
                  </a:moveTo>
                  <a:cubicBezTo>
                    <a:pt x="33" y="22"/>
                    <a:pt x="22" y="43"/>
                    <a:pt x="1" y="65"/>
                  </a:cubicBezTo>
                  <a:lnTo>
                    <a:pt x="1" y="86"/>
                  </a:lnTo>
                  <a:lnTo>
                    <a:pt x="97" y="22"/>
                  </a:lnTo>
                  <a:cubicBezTo>
                    <a:pt x="75" y="11"/>
                    <a:pt x="65" y="11"/>
                    <a:pt x="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63"/>
            <p:cNvSpPr/>
            <p:nvPr/>
          </p:nvSpPr>
          <p:spPr>
            <a:xfrm>
              <a:off x="6247075" y="2677300"/>
              <a:ext cx="7800" cy="5400"/>
            </a:xfrm>
            <a:custGeom>
              <a:avLst/>
              <a:gdLst/>
              <a:ahLst/>
              <a:cxnLst/>
              <a:rect l="l" t="t" r="r" b="b"/>
              <a:pathLst>
                <a:path w="312" h="216" extrusionOk="0">
                  <a:moveTo>
                    <a:pt x="312" y="1"/>
                  </a:moveTo>
                  <a:lnTo>
                    <a:pt x="312" y="1"/>
                  </a:lnTo>
                  <a:cubicBezTo>
                    <a:pt x="258" y="33"/>
                    <a:pt x="205" y="65"/>
                    <a:pt x="151" y="108"/>
                  </a:cubicBezTo>
                  <a:cubicBezTo>
                    <a:pt x="98" y="141"/>
                    <a:pt x="44" y="172"/>
                    <a:pt x="1" y="215"/>
                  </a:cubicBezTo>
                  <a:cubicBezTo>
                    <a:pt x="65" y="183"/>
                    <a:pt x="129" y="141"/>
                    <a:pt x="183" y="98"/>
                  </a:cubicBezTo>
                  <a:lnTo>
                    <a:pt x="3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63"/>
            <p:cNvSpPr/>
            <p:nvPr/>
          </p:nvSpPr>
          <p:spPr>
            <a:xfrm>
              <a:off x="6254850" y="2672775"/>
              <a:ext cx="6450" cy="4550"/>
            </a:xfrm>
            <a:custGeom>
              <a:avLst/>
              <a:gdLst/>
              <a:ahLst/>
              <a:cxnLst/>
              <a:rect l="l" t="t" r="r" b="b"/>
              <a:pathLst>
                <a:path w="258" h="182" extrusionOk="0">
                  <a:moveTo>
                    <a:pt x="258" y="0"/>
                  </a:moveTo>
                  <a:cubicBezTo>
                    <a:pt x="172" y="53"/>
                    <a:pt x="86" y="118"/>
                    <a:pt x="1" y="182"/>
                  </a:cubicBezTo>
                  <a:cubicBezTo>
                    <a:pt x="97" y="118"/>
                    <a:pt x="182" y="53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63"/>
            <p:cNvSpPr/>
            <p:nvPr/>
          </p:nvSpPr>
          <p:spPr>
            <a:xfrm>
              <a:off x="6239575" y="2682675"/>
              <a:ext cx="7525" cy="4575"/>
            </a:xfrm>
            <a:custGeom>
              <a:avLst/>
              <a:gdLst/>
              <a:ahLst/>
              <a:cxnLst/>
              <a:rect l="l" t="t" r="r" b="b"/>
              <a:pathLst>
                <a:path w="301" h="183" extrusionOk="0">
                  <a:moveTo>
                    <a:pt x="301" y="0"/>
                  </a:moveTo>
                  <a:cubicBezTo>
                    <a:pt x="194" y="54"/>
                    <a:pt x="87" y="118"/>
                    <a:pt x="1" y="183"/>
                  </a:cubicBezTo>
                  <a:cubicBezTo>
                    <a:pt x="108" y="150"/>
                    <a:pt x="205" y="75"/>
                    <a:pt x="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63"/>
            <p:cNvSpPr/>
            <p:nvPr/>
          </p:nvSpPr>
          <p:spPr>
            <a:xfrm>
              <a:off x="6261275" y="2666600"/>
              <a:ext cx="10725" cy="6200"/>
            </a:xfrm>
            <a:custGeom>
              <a:avLst/>
              <a:gdLst/>
              <a:ahLst/>
              <a:cxnLst/>
              <a:rect l="l" t="t" r="r" b="b"/>
              <a:pathLst>
                <a:path w="429" h="248" extrusionOk="0">
                  <a:moveTo>
                    <a:pt x="429" y="1"/>
                  </a:moveTo>
                  <a:lnTo>
                    <a:pt x="429" y="1"/>
                  </a:lnTo>
                  <a:cubicBezTo>
                    <a:pt x="301" y="43"/>
                    <a:pt x="161" y="140"/>
                    <a:pt x="1" y="247"/>
                  </a:cubicBezTo>
                  <a:cubicBezTo>
                    <a:pt x="161" y="140"/>
                    <a:pt x="311" y="55"/>
                    <a:pt x="4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9" name="Google Shape;6319;p63"/>
            <p:cNvSpPr/>
            <p:nvPr/>
          </p:nvSpPr>
          <p:spPr>
            <a:xfrm>
              <a:off x="6235300" y="2687225"/>
              <a:ext cx="4300" cy="4300"/>
            </a:xfrm>
            <a:custGeom>
              <a:avLst/>
              <a:gdLst/>
              <a:ahLst/>
              <a:cxnLst/>
              <a:rect l="l" t="t" r="r" b="b"/>
              <a:pathLst>
                <a:path w="172" h="172" extrusionOk="0">
                  <a:moveTo>
                    <a:pt x="172" y="1"/>
                  </a:moveTo>
                  <a:lnTo>
                    <a:pt x="76" y="32"/>
                  </a:lnTo>
                  <a:cubicBezTo>
                    <a:pt x="65" y="75"/>
                    <a:pt x="1" y="118"/>
                    <a:pt x="22" y="172"/>
                  </a:cubicBezTo>
                  <a:cubicBezTo>
                    <a:pt x="65" y="108"/>
                    <a:pt x="119" y="54"/>
                    <a:pt x="1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0" name="Google Shape;6320;p63"/>
            <p:cNvSpPr/>
            <p:nvPr/>
          </p:nvSpPr>
          <p:spPr>
            <a:xfrm>
              <a:off x="6235850" y="2665275"/>
              <a:ext cx="40975" cy="26800"/>
            </a:xfrm>
            <a:custGeom>
              <a:avLst/>
              <a:gdLst/>
              <a:ahLst/>
              <a:cxnLst/>
              <a:rect l="l" t="t" r="r" b="b"/>
              <a:pathLst>
                <a:path w="1639" h="1072" extrusionOk="0">
                  <a:moveTo>
                    <a:pt x="1446" y="54"/>
                  </a:moveTo>
                  <a:lnTo>
                    <a:pt x="1446" y="54"/>
                  </a:lnTo>
                  <a:cubicBezTo>
                    <a:pt x="1328" y="108"/>
                    <a:pt x="1178" y="193"/>
                    <a:pt x="1018" y="300"/>
                  </a:cubicBezTo>
                  <a:cubicBezTo>
                    <a:pt x="1178" y="193"/>
                    <a:pt x="1318" y="96"/>
                    <a:pt x="1446" y="54"/>
                  </a:cubicBezTo>
                  <a:close/>
                  <a:moveTo>
                    <a:pt x="1018" y="300"/>
                  </a:moveTo>
                  <a:cubicBezTo>
                    <a:pt x="942" y="353"/>
                    <a:pt x="857" y="418"/>
                    <a:pt x="761" y="482"/>
                  </a:cubicBezTo>
                  <a:cubicBezTo>
                    <a:pt x="846" y="418"/>
                    <a:pt x="932" y="353"/>
                    <a:pt x="1018" y="300"/>
                  </a:cubicBezTo>
                  <a:close/>
                  <a:moveTo>
                    <a:pt x="761" y="482"/>
                  </a:moveTo>
                  <a:lnTo>
                    <a:pt x="632" y="579"/>
                  </a:lnTo>
                  <a:cubicBezTo>
                    <a:pt x="578" y="622"/>
                    <a:pt x="514" y="664"/>
                    <a:pt x="450" y="696"/>
                  </a:cubicBezTo>
                  <a:cubicBezTo>
                    <a:pt x="493" y="653"/>
                    <a:pt x="547" y="622"/>
                    <a:pt x="600" y="589"/>
                  </a:cubicBezTo>
                  <a:cubicBezTo>
                    <a:pt x="654" y="546"/>
                    <a:pt x="707" y="514"/>
                    <a:pt x="761" y="482"/>
                  </a:cubicBezTo>
                  <a:close/>
                  <a:moveTo>
                    <a:pt x="450" y="696"/>
                  </a:moveTo>
                  <a:cubicBezTo>
                    <a:pt x="354" y="771"/>
                    <a:pt x="257" y="846"/>
                    <a:pt x="150" y="879"/>
                  </a:cubicBezTo>
                  <a:cubicBezTo>
                    <a:pt x="236" y="814"/>
                    <a:pt x="343" y="750"/>
                    <a:pt x="450" y="696"/>
                  </a:cubicBezTo>
                  <a:close/>
                  <a:moveTo>
                    <a:pt x="1639" y="0"/>
                  </a:moveTo>
                  <a:lnTo>
                    <a:pt x="1639" y="0"/>
                  </a:lnTo>
                  <a:cubicBezTo>
                    <a:pt x="996" y="118"/>
                    <a:pt x="568" y="579"/>
                    <a:pt x="43" y="867"/>
                  </a:cubicBezTo>
                  <a:cubicBezTo>
                    <a:pt x="54" y="879"/>
                    <a:pt x="54" y="889"/>
                    <a:pt x="54" y="910"/>
                  </a:cubicBezTo>
                  <a:lnTo>
                    <a:pt x="150" y="879"/>
                  </a:lnTo>
                  <a:lnTo>
                    <a:pt x="150" y="879"/>
                  </a:lnTo>
                  <a:cubicBezTo>
                    <a:pt x="97" y="932"/>
                    <a:pt x="43" y="986"/>
                    <a:pt x="0" y="1050"/>
                  </a:cubicBezTo>
                  <a:lnTo>
                    <a:pt x="21" y="1071"/>
                  </a:lnTo>
                  <a:cubicBezTo>
                    <a:pt x="557" y="717"/>
                    <a:pt x="1092" y="365"/>
                    <a:pt x="16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63"/>
            <p:cNvSpPr/>
            <p:nvPr/>
          </p:nvSpPr>
          <p:spPr>
            <a:xfrm>
              <a:off x="6231025" y="2688025"/>
              <a:ext cx="6175" cy="5725"/>
            </a:xfrm>
            <a:custGeom>
              <a:avLst/>
              <a:gdLst/>
              <a:ahLst/>
              <a:cxnLst/>
              <a:rect l="l" t="t" r="r" b="b"/>
              <a:pathLst>
                <a:path w="247" h="229" extrusionOk="0">
                  <a:moveTo>
                    <a:pt x="193" y="0"/>
                  </a:moveTo>
                  <a:cubicBezTo>
                    <a:pt x="119" y="64"/>
                    <a:pt x="0" y="86"/>
                    <a:pt x="33" y="193"/>
                  </a:cubicBezTo>
                  <a:cubicBezTo>
                    <a:pt x="40" y="219"/>
                    <a:pt x="53" y="229"/>
                    <a:pt x="69" y="229"/>
                  </a:cubicBezTo>
                  <a:cubicBezTo>
                    <a:pt x="98" y="229"/>
                    <a:pt x="137" y="197"/>
                    <a:pt x="172" y="183"/>
                  </a:cubicBezTo>
                  <a:cubicBezTo>
                    <a:pt x="172" y="161"/>
                    <a:pt x="183" y="150"/>
                    <a:pt x="193" y="140"/>
                  </a:cubicBezTo>
                  <a:cubicBezTo>
                    <a:pt x="172" y="86"/>
                    <a:pt x="236" y="43"/>
                    <a:pt x="2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63"/>
            <p:cNvSpPr/>
            <p:nvPr/>
          </p:nvSpPr>
          <p:spPr>
            <a:xfrm>
              <a:off x="6235850" y="2686950"/>
              <a:ext cx="1350" cy="1100"/>
            </a:xfrm>
            <a:custGeom>
              <a:avLst/>
              <a:gdLst/>
              <a:ahLst/>
              <a:cxnLst/>
              <a:rect l="l" t="t" r="r" b="b"/>
              <a:pathLst>
                <a:path w="54" h="44" extrusionOk="0">
                  <a:moveTo>
                    <a:pt x="43" y="0"/>
                  </a:moveTo>
                  <a:cubicBezTo>
                    <a:pt x="33" y="12"/>
                    <a:pt x="21" y="33"/>
                    <a:pt x="0" y="43"/>
                  </a:cubicBezTo>
                  <a:lnTo>
                    <a:pt x="54" y="43"/>
                  </a:lnTo>
                  <a:cubicBezTo>
                    <a:pt x="54" y="22"/>
                    <a:pt x="54" y="1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3" name="Google Shape;6323;p63"/>
            <p:cNvSpPr/>
            <p:nvPr/>
          </p:nvSpPr>
          <p:spPr>
            <a:xfrm>
              <a:off x="6235300" y="2691500"/>
              <a:ext cx="1100" cy="1100"/>
            </a:xfrm>
            <a:custGeom>
              <a:avLst/>
              <a:gdLst/>
              <a:ahLst/>
              <a:cxnLst/>
              <a:rect l="l" t="t" r="r" b="b"/>
              <a:pathLst>
                <a:path w="44" h="44" extrusionOk="0">
                  <a:moveTo>
                    <a:pt x="22" y="1"/>
                  </a:moveTo>
                  <a:cubicBezTo>
                    <a:pt x="12" y="11"/>
                    <a:pt x="1" y="22"/>
                    <a:pt x="1" y="44"/>
                  </a:cubicBezTo>
                  <a:cubicBezTo>
                    <a:pt x="12" y="33"/>
                    <a:pt x="33" y="22"/>
                    <a:pt x="43" y="22"/>
                  </a:cubicBezTo>
                  <a:lnTo>
                    <a:pt x="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4" name="Google Shape;6324;p63"/>
            <p:cNvSpPr/>
            <p:nvPr/>
          </p:nvSpPr>
          <p:spPr>
            <a:xfrm>
              <a:off x="5956375" y="2504925"/>
              <a:ext cx="12325" cy="14225"/>
            </a:xfrm>
            <a:custGeom>
              <a:avLst/>
              <a:gdLst/>
              <a:ahLst/>
              <a:cxnLst/>
              <a:rect l="l" t="t" r="r" b="b"/>
              <a:pathLst>
                <a:path w="493" h="569" extrusionOk="0">
                  <a:moveTo>
                    <a:pt x="226" y="118"/>
                  </a:moveTo>
                  <a:cubicBezTo>
                    <a:pt x="333" y="129"/>
                    <a:pt x="343" y="204"/>
                    <a:pt x="333" y="279"/>
                  </a:cubicBezTo>
                  <a:cubicBezTo>
                    <a:pt x="322" y="343"/>
                    <a:pt x="290" y="407"/>
                    <a:pt x="214" y="407"/>
                  </a:cubicBezTo>
                  <a:cubicBezTo>
                    <a:pt x="140" y="397"/>
                    <a:pt x="97" y="333"/>
                    <a:pt x="86" y="247"/>
                  </a:cubicBezTo>
                  <a:cubicBezTo>
                    <a:pt x="86" y="150"/>
                    <a:pt x="140" y="118"/>
                    <a:pt x="226" y="118"/>
                  </a:cubicBezTo>
                  <a:close/>
                  <a:moveTo>
                    <a:pt x="86" y="0"/>
                  </a:moveTo>
                  <a:lnTo>
                    <a:pt x="86" y="0"/>
                  </a:lnTo>
                  <a:cubicBezTo>
                    <a:pt x="43" y="225"/>
                    <a:pt x="0" y="450"/>
                    <a:pt x="279" y="568"/>
                  </a:cubicBezTo>
                  <a:cubicBezTo>
                    <a:pt x="290" y="536"/>
                    <a:pt x="290" y="514"/>
                    <a:pt x="300" y="493"/>
                  </a:cubicBezTo>
                  <a:cubicBezTo>
                    <a:pt x="493" y="129"/>
                    <a:pt x="471" y="64"/>
                    <a:pt x="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5" name="Google Shape;6325;p63"/>
            <p:cNvSpPr/>
            <p:nvPr/>
          </p:nvSpPr>
          <p:spPr>
            <a:xfrm>
              <a:off x="5958500" y="2502650"/>
              <a:ext cx="12875" cy="16750"/>
            </a:xfrm>
            <a:custGeom>
              <a:avLst/>
              <a:gdLst/>
              <a:ahLst/>
              <a:cxnLst/>
              <a:rect l="l" t="t" r="r" b="b"/>
              <a:pathLst>
                <a:path w="515" h="670" extrusionOk="0">
                  <a:moveTo>
                    <a:pt x="94" y="0"/>
                  </a:moveTo>
                  <a:cubicBezTo>
                    <a:pt x="67" y="0"/>
                    <a:pt x="40" y="2"/>
                    <a:pt x="12" y="6"/>
                  </a:cubicBezTo>
                  <a:cubicBezTo>
                    <a:pt x="12" y="38"/>
                    <a:pt x="1" y="70"/>
                    <a:pt x="1" y="91"/>
                  </a:cubicBezTo>
                  <a:cubicBezTo>
                    <a:pt x="386" y="155"/>
                    <a:pt x="408" y="220"/>
                    <a:pt x="215" y="584"/>
                  </a:cubicBezTo>
                  <a:cubicBezTo>
                    <a:pt x="205" y="605"/>
                    <a:pt x="205" y="627"/>
                    <a:pt x="194" y="659"/>
                  </a:cubicBezTo>
                  <a:cubicBezTo>
                    <a:pt x="205" y="659"/>
                    <a:pt x="215" y="659"/>
                    <a:pt x="226" y="669"/>
                  </a:cubicBezTo>
                  <a:cubicBezTo>
                    <a:pt x="376" y="552"/>
                    <a:pt x="515" y="412"/>
                    <a:pt x="429" y="209"/>
                  </a:cubicBezTo>
                  <a:cubicBezTo>
                    <a:pt x="375" y="55"/>
                    <a:pt x="244" y="0"/>
                    <a:pt x="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6" name="Google Shape;6326;p63"/>
            <p:cNvSpPr/>
            <p:nvPr/>
          </p:nvSpPr>
          <p:spPr>
            <a:xfrm>
              <a:off x="5953975" y="2504650"/>
              <a:ext cx="9375" cy="14750"/>
            </a:xfrm>
            <a:custGeom>
              <a:avLst/>
              <a:gdLst/>
              <a:ahLst/>
              <a:cxnLst/>
              <a:rect l="l" t="t" r="r" b="b"/>
              <a:pathLst>
                <a:path w="375" h="590" extrusionOk="0">
                  <a:moveTo>
                    <a:pt x="118" y="1"/>
                  </a:moveTo>
                  <a:cubicBezTo>
                    <a:pt x="22" y="118"/>
                    <a:pt x="0" y="258"/>
                    <a:pt x="43" y="418"/>
                  </a:cubicBezTo>
                  <a:cubicBezTo>
                    <a:pt x="96" y="568"/>
                    <a:pt x="236" y="589"/>
                    <a:pt x="375" y="589"/>
                  </a:cubicBezTo>
                  <a:lnTo>
                    <a:pt x="375" y="579"/>
                  </a:lnTo>
                  <a:cubicBezTo>
                    <a:pt x="96" y="461"/>
                    <a:pt x="139" y="236"/>
                    <a:pt x="182" y="11"/>
                  </a:cubicBezTo>
                  <a:lnTo>
                    <a:pt x="139" y="11"/>
                  </a:lnTo>
                  <a:cubicBezTo>
                    <a:pt x="129" y="11"/>
                    <a:pt x="129" y="1"/>
                    <a:pt x="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7" name="Google Shape;6327;p63"/>
            <p:cNvSpPr/>
            <p:nvPr/>
          </p:nvSpPr>
          <p:spPr>
            <a:xfrm>
              <a:off x="5956900" y="2502775"/>
              <a:ext cx="1925" cy="2175"/>
            </a:xfrm>
            <a:custGeom>
              <a:avLst/>
              <a:gdLst/>
              <a:ahLst/>
              <a:cxnLst/>
              <a:rect l="l" t="t" r="r" b="b"/>
              <a:pathLst>
                <a:path w="77" h="87" extrusionOk="0">
                  <a:moveTo>
                    <a:pt x="76" y="1"/>
                  </a:moveTo>
                  <a:lnTo>
                    <a:pt x="76" y="1"/>
                  </a:lnTo>
                  <a:cubicBezTo>
                    <a:pt x="44" y="22"/>
                    <a:pt x="22" y="55"/>
                    <a:pt x="1" y="76"/>
                  </a:cubicBezTo>
                  <a:cubicBezTo>
                    <a:pt x="12" y="76"/>
                    <a:pt x="12" y="86"/>
                    <a:pt x="22" y="86"/>
                  </a:cubicBezTo>
                  <a:lnTo>
                    <a:pt x="65" y="86"/>
                  </a:lnTo>
                  <a:cubicBezTo>
                    <a:pt x="65" y="65"/>
                    <a:pt x="76" y="33"/>
                    <a:pt x="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63"/>
            <p:cNvSpPr/>
            <p:nvPr/>
          </p:nvSpPr>
          <p:spPr>
            <a:xfrm>
              <a:off x="5963325" y="2519125"/>
              <a:ext cx="850" cy="275"/>
            </a:xfrm>
            <a:custGeom>
              <a:avLst/>
              <a:gdLst/>
              <a:ahLst/>
              <a:cxnLst/>
              <a:rect l="l" t="t" r="r" b="b"/>
              <a:pathLst>
                <a:path w="34" h="11" extrusionOk="0">
                  <a:moveTo>
                    <a:pt x="1" y="0"/>
                  </a:moveTo>
                  <a:lnTo>
                    <a:pt x="1" y="10"/>
                  </a:lnTo>
                  <a:lnTo>
                    <a:pt x="33" y="10"/>
                  </a:lnTo>
                  <a:cubicBezTo>
                    <a:pt x="22" y="0"/>
                    <a:pt x="1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63"/>
            <p:cNvSpPr/>
            <p:nvPr/>
          </p:nvSpPr>
          <p:spPr>
            <a:xfrm>
              <a:off x="6219525" y="2436675"/>
              <a:ext cx="275" cy="275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11" y="0"/>
                  </a:moveTo>
                  <a:cubicBezTo>
                    <a:pt x="11" y="10"/>
                    <a:pt x="0" y="10"/>
                    <a:pt x="0" y="10"/>
                  </a:cubicBezTo>
                  <a:cubicBezTo>
                    <a:pt x="11" y="10"/>
                    <a:pt x="11" y="10"/>
                    <a:pt x="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63"/>
            <p:cNvSpPr/>
            <p:nvPr/>
          </p:nvSpPr>
          <p:spPr>
            <a:xfrm>
              <a:off x="6197025" y="2436925"/>
              <a:ext cx="22525" cy="6100"/>
            </a:xfrm>
            <a:custGeom>
              <a:avLst/>
              <a:gdLst/>
              <a:ahLst/>
              <a:cxnLst/>
              <a:rect l="l" t="t" r="r" b="b"/>
              <a:pathLst>
                <a:path w="901" h="244" extrusionOk="0">
                  <a:moveTo>
                    <a:pt x="900" y="0"/>
                  </a:moveTo>
                  <a:lnTo>
                    <a:pt x="900" y="0"/>
                  </a:lnTo>
                  <a:cubicBezTo>
                    <a:pt x="677" y="100"/>
                    <a:pt x="454" y="186"/>
                    <a:pt x="216" y="186"/>
                  </a:cubicBezTo>
                  <a:cubicBezTo>
                    <a:pt x="146" y="186"/>
                    <a:pt x="74" y="179"/>
                    <a:pt x="1" y="162"/>
                  </a:cubicBezTo>
                  <a:lnTo>
                    <a:pt x="1" y="162"/>
                  </a:lnTo>
                  <a:cubicBezTo>
                    <a:pt x="121" y="218"/>
                    <a:pt x="234" y="243"/>
                    <a:pt x="342" y="243"/>
                  </a:cubicBezTo>
                  <a:cubicBezTo>
                    <a:pt x="543" y="243"/>
                    <a:pt x="726" y="154"/>
                    <a:pt x="9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63"/>
            <p:cNvSpPr/>
            <p:nvPr/>
          </p:nvSpPr>
          <p:spPr>
            <a:xfrm>
              <a:off x="6218700" y="2436675"/>
              <a:ext cx="1100" cy="275"/>
            </a:xfrm>
            <a:custGeom>
              <a:avLst/>
              <a:gdLst/>
              <a:ahLst/>
              <a:cxnLst/>
              <a:rect l="l" t="t" r="r" b="b"/>
              <a:pathLst>
                <a:path w="44" h="11" extrusionOk="0">
                  <a:moveTo>
                    <a:pt x="44" y="0"/>
                  </a:moveTo>
                  <a:cubicBezTo>
                    <a:pt x="33" y="0"/>
                    <a:pt x="12" y="10"/>
                    <a:pt x="1" y="10"/>
                  </a:cubicBezTo>
                  <a:lnTo>
                    <a:pt x="33" y="10"/>
                  </a:lnTo>
                  <a:cubicBezTo>
                    <a:pt x="33" y="10"/>
                    <a:pt x="44" y="10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63"/>
            <p:cNvSpPr/>
            <p:nvPr/>
          </p:nvSpPr>
          <p:spPr>
            <a:xfrm>
              <a:off x="6201850" y="2436925"/>
              <a:ext cx="16350" cy="3800"/>
            </a:xfrm>
            <a:custGeom>
              <a:avLst/>
              <a:gdLst/>
              <a:ahLst/>
              <a:cxnLst/>
              <a:rect l="l" t="t" r="r" b="b"/>
              <a:pathLst>
                <a:path w="654" h="152" extrusionOk="0">
                  <a:moveTo>
                    <a:pt x="653" y="0"/>
                  </a:moveTo>
                  <a:cubicBezTo>
                    <a:pt x="429" y="33"/>
                    <a:pt x="225" y="119"/>
                    <a:pt x="1" y="150"/>
                  </a:cubicBezTo>
                  <a:cubicBezTo>
                    <a:pt x="14" y="151"/>
                    <a:pt x="27" y="151"/>
                    <a:pt x="41" y="151"/>
                  </a:cubicBezTo>
                  <a:cubicBezTo>
                    <a:pt x="251" y="151"/>
                    <a:pt x="452" y="71"/>
                    <a:pt x="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63"/>
            <p:cNvSpPr/>
            <p:nvPr/>
          </p:nvSpPr>
          <p:spPr>
            <a:xfrm>
              <a:off x="6197025" y="2436925"/>
              <a:ext cx="22525" cy="4675"/>
            </a:xfrm>
            <a:custGeom>
              <a:avLst/>
              <a:gdLst/>
              <a:ahLst/>
              <a:cxnLst/>
              <a:rect l="l" t="t" r="r" b="b"/>
              <a:pathLst>
                <a:path w="901" h="187" extrusionOk="0">
                  <a:moveTo>
                    <a:pt x="846" y="0"/>
                  </a:moveTo>
                  <a:cubicBezTo>
                    <a:pt x="645" y="71"/>
                    <a:pt x="444" y="151"/>
                    <a:pt x="234" y="151"/>
                  </a:cubicBezTo>
                  <a:cubicBezTo>
                    <a:pt x="220" y="151"/>
                    <a:pt x="207" y="151"/>
                    <a:pt x="194" y="150"/>
                  </a:cubicBezTo>
                  <a:cubicBezTo>
                    <a:pt x="129" y="150"/>
                    <a:pt x="65" y="162"/>
                    <a:pt x="1" y="162"/>
                  </a:cubicBezTo>
                  <a:cubicBezTo>
                    <a:pt x="74" y="179"/>
                    <a:pt x="146" y="186"/>
                    <a:pt x="216" y="186"/>
                  </a:cubicBezTo>
                  <a:cubicBezTo>
                    <a:pt x="454" y="186"/>
                    <a:pt x="677" y="100"/>
                    <a:pt x="9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63"/>
            <p:cNvSpPr/>
            <p:nvPr/>
          </p:nvSpPr>
          <p:spPr>
            <a:xfrm>
              <a:off x="6086750" y="2922350"/>
              <a:ext cx="170800" cy="187825"/>
            </a:xfrm>
            <a:custGeom>
              <a:avLst/>
              <a:gdLst/>
              <a:ahLst/>
              <a:cxnLst/>
              <a:rect l="l" t="t" r="r" b="b"/>
              <a:pathLst>
                <a:path w="6832" h="7513" extrusionOk="0">
                  <a:moveTo>
                    <a:pt x="6158" y="183"/>
                  </a:moveTo>
                  <a:cubicBezTo>
                    <a:pt x="6352" y="183"/>
                    <a:pt x="6358" y="284"/>
                    <a:pt x="6382" y="661"/>
                  </a:cubicBezTo>
                  <a:cubicBezTo>
                    <a:pt x="6478" y="1903"/>
                    <a:pt x="6564" y="3155"/>
                    <a:pt x="6671" y="4397"/>
                  </a:cubicBezTo>
                  <a:cubicBezTo>
                    <a:pt x="6714" y="4815"/>
                    <a:pt x="6575" y="5104"/>
                    <a:pt x="6254" y="5372"/>
                  </a:cubicBezTo>
                  <a:cubicBezTo>
                    <a:pt x="5525" y="5950"/>
                    <a:pt x="4829" y="6550"/>
                    <a:pt x="4122" y="7160"/>
                  </a:cubicBezTo>
                  <a:cubicBezTo>
                    <a:pt x="3952" y="7306"/>
                    <a:pt x="3779" y="7383"/>
                    <a:pt x="3598" y="7383"/>
                  </a:cubicBezTo>
                  <a:cubicBezTo>
                    <a:pt x="3460" y="7383"/>
                    <a:pt x="3318" y="7338"/>
                    <a:pt x="3170" y="7245"/>
                  </a:cubicBezTo>
                  <a:cubicBezTo>
                    <a:pt x="2356" y="6753"/>
                    <a:pt x="1553" y="6239"/>
                    <a:pt x="793" y="5672"/>
                  </a:cubicBezTo>
                  <a:cubicBezTo>
                    <a:pt x="536" y="5489"/>
                    <a:pt x="418" y="5244"/>
                    <a:pt x="386" y="4944"/>
                  </a:cubicBezTo>
                  <a:cubicBezTo>
                    <a:pt x="246" y="3562"/>
                    <a:pt x="129" y="2181"/>
                    <a:pt x="182" y="789"/>
                  </a:cubicBezTo>
                  <a:cubicBezTo>
                    <a:pt x="192" y="506"/>
                    <a:pt x="282" y="401"/>
                    <a:pt x="525" y="401"/>
                  </a:cubicBezTo>
                  <a:cubicBezTo>
                    <a:pt x="549" y="401"/>
                    <a:pt x="574" y="402"/>
                    <a:pt x="600" y="404"/>
                  </a:cubicBezTo>
                  <a:cubicBezTo>
                    <a:pt x="773" y="417"/>
                    <a:pt x="948" y="421"/>
                    <a:pt x="1137" y="421"/>
                  </a:cubicBezTo>
                  <a:cubicBezTo>
                    <a:pt x="1393" y="421"/>
                    <a:pt x="1675" y="414"/>
                    <a:pt x="2013" y="414"/>
                  </a:cubicBezTo>
                  <a:cubicBezTo>
                    <a:pt x="3191" y="361"/>
                    <a:pt x="4540" y="382"/>
                    <a:pt x="5890" y="211"/>
                  </a:cubicBezTo>
                  <a:cubicBezTo>
                    <a:pt x="6006" y="195"/>
                    <a:pt x="6092" y="183"/>
                    <a:pt x="6158" y="183"/>
                  </a:cubicBezTo>
                  <a:close/>
                  <a:moveTo>
                    <a:pt x="6301" y="0"/>
                  </a:moveTo>
                  <a:cubicBezTo>
                    <a:pt x="6274" y="0"/>
                    <a:pt x="6244" y="2"/>
                    <a:pt x="6211" y="7"/>
                  </a:cubicBezTo>
                  <a:cubicBezTo>
                    <a:pt x="5043" y="157"/>
                    <a:pt x="3865" y="200"/>
                    <a:pt x="2688" y="232"/>
                  </a:cubicBezTo>
                  <a:cubicBezTo>
                    <a:pt x="1917" y="243"/>
                    <a:pt x="1146" y="264"/>
                    <a:pt x="364" y="275"/>
                  </a:cubicBezTo>
                  <a:cubicBezTo>
                    <a:pt x="139" y="285"/>
                    <a:pt x="0" y="328"/>
                    <a:pt x="11" y="618"/>
                  </a:cubicBezTo>
                  <a:cubicBezTo>
                    <a:pt x="43" y="1056"/>
                    <a:pt x="22" y="1496"/>
                    <a:pt x="22" y="2096"/>
                  </a:cubicBezTo>
                  <a:cubicBezTo>
                    <a:pt x="86" y="2995"/>
                    <a:pt x="75" y="4076"/>
                    <a:pt x="279" y="5136"/>
                  </a:cubicBezTo>
                  <a:cubicBezTo>
                    <a:pt x="322" y="5372"/>
                    <a:pt x="396" y="5575"/>
                    <a:pt x="589" y="5715"/>
                  </a:cubicBezTo>
                  <a:cubicBezTo>
                    <a:pt x="1392" y="6336"/>
                    <a:pt x="2238" y="6881"/>
                    <a:pt x="3127" y="7374"/>
                  </a:cubicBezTo>
                  <a:cubicBezTo>
                    <a:pt x="3289" y="7465"/>
                    <a:pt x="3453" y="7513"/>
                    <a:pt x="3616" y="7513"/>
                  </a:cubicBezTo>
                  <a:cubicBezTo>
                    <a:pt x="3818" y="7513"/>
                    <a:pt x="4018" y="7438"/>
                    <a:pt x="4208" y="7278"/>
                  </a:cubicBezTo>
                  <a:cubicBezTo>
                    <a:pt x="4969" y="6636"/>
                    <a:pt x="5728" y="5982"/>
                    <a:pt x="6499" y="5351"/>
                  </a:cubicBezTo>
                  <a:cubicBezTo>
                    <a:pt x="6725" y="5168"/>
                    <a:pt x="6832" y="4944"/>
                    <a:pt x="6810" y="4665"/>
                  </a:cubicBezTo>
                  <a:cubicBezTo>
                    <a:pt x="6725" y="3188"/>
                    <a:pt x="6618" y="1720"/>
                    <a:pt x="6521" y="243"/>
                  </a:cubicBezTo>
                  <a:cubicBezTo>
                    <a:pt x="6512" y="78"/>
                    <a:pt x="6456" y="0"/>
                    <a:pt x="6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63"/>
            <p:cNvSpPr/>
            <p:nvPr/>
          </p:nvSpPr>
          <p:spPr>
            <a:xfrm>
              <a:off x="6004025" y="3006325"/>
              <a:ext cx="14750" cy="15000"/>
            </a:xfrm>
            <a:custGeom>
              <a:avLst/>
              <a:gdLst/>
              <a:ahLst/>
              <a:cxnLst/>
              <a:rect l="l" t="t" r="r" b="b"/>
              <a:pathLst>
                <a:path w="590" h="600" extrusionOk="0">
                  <a:moveTo>
                    <a:pt x="273" y="170"/>
                  </a:moveTo>
                  <a:cubicBezTo>
                    <a:pt x="278" y="170"/>
                    <a:pt x="284" y="170"/>
                    <a:pt x="290" y="171"/>
                  </a:cubicBezTo>
                  <a:cubicBezTo>
                    <a:pt x="375" y="182"/>
                    <a:pt x="397" y="267"/>
                    <a:pt x="386" y="343"/>
                  </a:cubicBezTo>
                  <a:cubicBezTo>
                    <a:pt x="376" y="391"/>
                    <a:pt x="340" y="440"/>
                    <a:pt x="269" y="440"/>
                  </a:cubicBezTo>
                  <a:cubicBezTo>
                    <a:pt x="262" y="440"/>
                    <a:pt x="255" y="440"/>
                    <a:pt x="247" y="439"/>
                  </a:cubicBezTo>
                  <a:cubicBezTo>
                    <a:pt x="183" y="407"/>
                    <a:pt x="140" y="353"/>
                    <a:pt x="150" y="267"/>
                  </a:cubicBezTo>
                  <a:cubicBezTo>
                    <a:pt x="170" y="219"/>
                    <a:pt x="216" y="170"/>
                    <a:pt x="273" y="170"/>
                  </a:cubicBezTo>
                  <a:close/>
                  <a:moveTo>
                    <a:pt x="321" y="0"/>
                  </a:moveTo>
                  <a:cubicBezTo>
                    <a:pt x="140" y="53"/>
                    <a:pt x="11" y="171"/>
                    <a:pt x="0" y="364"/>
                  </a:cubicBezTo>
                  <a:cubicBezTo>
                    <a:pt x="0" y="524"/>
                    <a:pt x="118" y="600"/>
                    <a:pt x="279" y="600"/>
                  </a:cubicBezTo>
                  <a:cubicBezTo>
                    <a:pt x="471" y="600"/>
                    <a:pt x="578" y="514"/>
                    <a:pt x="578" y="310"/>
                  </a:cubicBezTo>
                  <a:cubicBezTo>
                    <a:pt x="590" y="139"/>
                    <a:pt x="493" y="32"/>
                    <a:pt x="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63"/>
            <p:cNvSpPr/>
            <p:nvPr/>
          </p:nvSpPr>
          <p:spPr>
            <a:xfrm>
              <a:off x="6274125" y="2557125"/>
              <a:ext cx="275" cy="25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63"/>
            <p:cNvSpPr/>
            <p:nvPr/>
          </p:nvSpPr>
          <p:spPr>
            <a:xfrm>
              <a:off x="6274125" y="2557125"/>
              <a:ext cx="275" cy="25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1" y="1"/>
                  </a:moveTo>
                  <a:lnTo>
                    <a:pt x="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63"/>
            <p:cNvSpPr/>
            <p:nvPr/>
          </p:nvSpPr>
          <p:spPr>
            <a:xfrm>
              <a:off x="6216025" y="2556950"/>
              <a:ext cx="58375" cy="16800"/>
            </a:xfrm>
            <a:custGeom>
              <a:avLst/>
              <a:gdLst/>
              <a:ahLst/>
              <a:cxnLst/>
              <a:rect l="l" t="t" r="r" b="b"/>
              <a:pathLst>
                <a:path w="2335" h="672" extrusionOk="0">
                  <a:moveTo>
                    <a:pt x="2274" y="0"/>
                  </a:moveTo>
                  <a:cubicBezTo>
                    <a:pt x="2164" y="0"/>
                    <a:pt x="2073" y="69"/>
                    <a:pt x="1982" y="115"/>
                  </a:cubicBezTo>
                  <a:cubicBezTo>
                    <a:pt x="1371" y="457"/>
                    <a:pt x="697" y="586"/>
                    <a:pt x="1" y="607"/>
                  </a:cubicBezTo>
                  <a:cubicBezTo>
                    <a:pt x="22" y="629"/>
                    <a:pt x="22" y="650"/>
                    <a:pt x="33" y="671"/>
                  </a:cubicBezTo>
                  <a:cubicBezTo>
                    <a:pt x="365" y="596"/>
                    <a:pt x="707" y="639"/>
                    <a:pt x="1029" y="564"/>
                  </a:cubicBezTo>
                  <a:cubicBezTo>
                    <a:pt x="1500" y="468"/>
                    <a:pt x="1918" y="232"/>
                    <a:pt x="2325" y="8"/>
                  </a:cubicBezTo>
                  <a:lnTo>
                    <a:pt x="2335" y="8"/>
                  </a:lnTo>
                  <a:cubicBezTo>
                    <a:pt x="2314" y="3"/>
                    <a:pt x="2293" y="0"/>
                    <a:pt x="22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63"/>
            <p:cNvSpPr/>
            <p:nvPr/>
          </p:nvSpPr>
          <p:spPr>
            <a:xfrm>
              <a:off x="6216025" y="2573725"/>
              <a:ext cx="850" cy="275"/>
            </a:xfrm>
            <a:custGeom>
              <a:avLst/>
              <a:gdLst/>
              <a:ahLst/>
              <a:cxnLst/>
              <a:rect l="l" t="t" r="r" b="b"/>
              <a:pathLst>
                <a:path w="34" h="11" extrusionOk="0">
                  <a:moveTo>
                    <a:pt x="1" y="0"/>
                  </a:moveTo>
                  <a:lnTo>
                    <a:pt x="1" y="11"/>
                  </a:lnTo>
                  <a:lnTo>
                    <a:pt x="33" y="11"/>
                  </a:lnTo>
                  <a:cubicBezTo>
                    <a:pt x="22" y="0"/>
                    <a:pt x="12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63"/>
            <p:cNvSpPr/>
            <p:nvPr/>
          </p:nvSpPr>
          <p:spPr>
            <a:xfrm>
              <a:off x="6216025" y="2572125"/>
              <a:ext cx="850" cy="1875"/>
            </a:xfrm>
            <a:custGeom>
              <a:avLst/>
              <a:gdLst/>
              <a:ahLst/>
              <a:cxnLst/>
              <a:rect l="l" t="t" r="r" b="b"/>
              <a:pathLst>
                <a:path w="34" h="75" extrusionOk="0">
                  <a:moveTo>
                    <a:pt x="1" y="0"/>
                  </a:moveTo>
                  <a:lnTo>
                    <a:pt x="1" y="64"/>
                  </a:lnTo>
                  <a:cubicBezTo>
                    <a:pt x="12" y="64"/>
                    <a:pt x="22" y="64"/>
                    <a:pt x="33" y="75"/>
                  </a:cubicBezTo>
                  <a:lnTo>
                    <a:pt x="33" y="64"/>
                  </a:lnTo>
                  <a:cubicBezTo>
                    <a:pt x="22" y="43"/>
                    <a:pt x="22" y="2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63"/>
            <p:cNvSpPr/>
            <p:nvPr/>
          </p:nvSpPr>
          <p:spPr>
            <a:xfrm>
              <a:off x="6274125" y="2557125"/>
              <a:ext cx="25" cy="275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1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63"/>
            <p:cNvSpPr/>
            <p:nvPr/>
          </p:nvSpPr>
          <p:spPr>
            <a:xfrm>
              <a:off x="6274125" y="2557125"/>
              <a:ext cx="275" cy="25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1" y="1"/>
                  </a:moveTo>
                  <a:lnTo>
                    <a:pt x="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63"/>
            <p:cNvSpPr/>
            <p:nvPr/>
          </p:nvSpPr>
          <p:spPr>
            <a:xfrm>
              <a:off x="6216850" y="2573975"/>
              <a:ext cx="1100" cy="300"/>
            </a:xfrm>
            <a:custGeom>
              <a:avLst/>
              <a:gdLst/>
              <a:ahLst/>
              <a:cxnLst/>
              <a:rect l="l" t="t" r="r" b="b"/>
              <a:pathLst>
                <a:path w="44" h="12" extrusionOk="0">
                  <a:moveTo>
                    <a:pt x="0" y="1"/>
                  </a:moveTo>
                  <a:cubicBezTo>
                    <a:pt x="11" y="1"/>
                    <a:pt x="32" y="1"/>
                    <a:pt x="43" y="12"/>
                  </a:cubicBezTo>
                  <a:cubicBezTo>
                    <a:pt x="32" y="1"/>
                    <a:pt x="11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63"/>
            <p:cNvSpPr/>
            <p:nvPr/>
          </p:nvSpPr>
          <p:spPr>
            <a:xfrm>
              <a:off x="6221650" y="2559275"/>
              <a:ext cx="50350" cy="15050"/>
            </a:xfrm>
            <a:custGeom>
              <a:avLst/>
              <a:gdLst/>
              <a:ahLst/>
              <a:cxnLst/>
              <a:rect l="l" t="t" r="r" b="b"/>
              <a:pathLst>
                <a:path w="2014" h="602" extrusionOk="0">
                  <a:moveTo>
                    <a:pt x="2014" y="0"/>
                  </a:moveTo>
                  <a:cubicBezTo>
                    <a:pt x="1414" y="353"/>
                    <a:pt x="761" y="557"/>
                    <a:pt x="65" y="600"/>
                  </a:cubicBezTo>
                  <a:lnTo>
                    <a:pt x="1" y="600"/>
                  </a:lnTo>
                  <a:cubicBezTo>
                    <a:pt x="48" y="601"/>
                    <a:pt x="96" y="602"/>
                    <a:pt x="142" y="602"/>
                  </a:cubicBezTo>
                  <a:cubicBezTo>
                    <a:pt x="827" y="602"/>
                    <a:pt x="1462" y="451"/>
                    <a:pt x="20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63"/>
            <p:cNvSpPr/>
            <p:nvPr/>
          </p:nvSpPr>
          <p:spPr>
            <a:xfrm>
              <a:off x="6216850" y="2557125"/>
              <a:ext cx="57300" cy="17150"/>
            </a:xfrm>
            <a:custGeom>
              <a:avLst/>
              <a:gdLst/>
              <a:ahLst/>
              <a:cxnLst/>
              <a:rect l="l" t="t" r="r" b="b"/>
              <a:pathLst>
                <a:path w="2292" h="686" extrusionOk="0">
                  <a:moveTo>
                    <a:pt x="2292" y="1"/>
                  </a:moveTo>
                  <a:cubicBezTo>
                    <a:pt x="1885" y="225"/>
                    <a:pt x="1467" y="461"/>
                    <a:pt x="996" y="557"/>
                  </a:cubicBezTo>
                  <a:cubicBezTo>
                    <a:pt x="674" y="632"/>
                    <a:pt x="332" y="589"/>
                    <a:pt x="0" y="664"/>
                  </a:cubicBezTo>
                  <a:lnTo>
                    <a:pt x="0" y="675"/>
                  </a:lnTo>
                  <a:cubicBezTo>
                    <a:pt x="11" y="675"/>
                    <a:pt x="32" y="675"/>
                    <a:pt x="43" y="686"/>
                  </a:cubicBezTo>
                  <a:lnTo>
                    <a:pt x="257" y="686"/>
                  </a:lnTo>
                  <a:cubicBezTo>
                    <a:pt x="953" y="643"/>
                    <a:pt x="1606" y="439"/>
                    <a:pt x="2206" y="86"/>
                  </a:cubicBezTo>
                  <a:cubicBezTo>
                    <a:pt x="2238" y="54"/>
                    <a:pt x="2259" y="32"/>
                    <a:pt x="2292" y="11"/>
                  </a:cubicBezTo>
                  <a:lnTo>
                    <a:pt x="229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63"/>
            <p:cNvSpPr/>
            <p:nvPr/>
          </p:nvSpPr>
          <p:spPr>
            <a:xfrm>
              <a:off x="6216025" y="2573975"/>
              <a:ext cx="850" cy="25"/>
            </a:xfrm>
            <a:custGeom>
              <a:avLst/>
              <a:gdLst/>
              <a:ahLst/>
              <a:cxnLst/>
              <a:rect l="l" t="t" r="r" b="b"/>
              <a:pathLst>
                <a:path w="34" h="1" extrusionOk="0">
                  <a:moveTo>
                    <a:pt x="33" y="1"/>
                  </a:moveTo>
                  <a:lnTo>
                    <a:pt x="1" y="1"/>
                  </a:lnTo>
                  <a:lnTo>
                    <a:pt x="33" y="1"/>
                  </a:lnTo>
                  <a:lnTo>
                    <a:pt x="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63"/>
            <p:cNvSpPr/>
            <p:nvPr/>
          </p:nvSpPr>
          <p:spPr>
            <a:xfrm>
              <a:off x="6216850" y="2573725"/>
              <a:ext cx="25" cy="275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0" y="11"/>
                  </a:moveTo>
                  <a:lnTo>
                    <a:pt x="0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63"/>
            <p:cNvSpPr/>
            <p:nvPr/>
          </p:nvSpPr>
          <p:spPr>
            <a:xfrm>
              <a:off x="6219775" y="2525800"/>
              <a:ext cx="40175" cy="15525"/>
            </a:xfrm>
            <a:custGeom>
              <a:avLst/>
              <a:gdLst/>
              <a:ahLst/>
              <a:cxnLst/>
              <a:rect l="l" t="t" r="r" b="b"/>
              <a:pathLst>
                <a:path w="1607" h="621" extrusionOk="0">
                  <a:moveTo>
                    <a:pt x="1607" y="0"/>
                  </a:moveTo>
                  <a:cubicBezTo>
                    <a:pt x="1093" y="290"/>
                    <a:pt x="536" y="429"/>
                    <a:pt x="1" y="611"/>
                  </a:cubicBezTo>
                  <a:cubicBezTo>
                    <a:pt x="71" y="617"/>
                    <a:pt x="140" y="620"/>
                    <a:pt x="209" y="620"/>
                  </a:cubicBezTo>
                  <a:cubicBezTo>
                    <a:pt x="755" y="620"/>
                    <a:pt x="1236" y="429"/>
                    <a:pt x="16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63"/>
            <p:cNvSpPr/>
            <p:nvPr/>
          </p:nvSpPr>
          <p:spPr>
            <a:xfrm>
              <a:off x="5928525" y="2681025"/>
              <a:ext cx="27325" cy="28250"/>
            </a:xfrm>
            <a:custGeom>
              <a:avLst/>
              <a:gdLst/>
              <a:ahLst/>
              <a:cxnLst/>
              <a:rect l="l" t="t" r="r" b="b"/>
              <a:pathLst>
                <a:path w="1093" h="1130" extrusionOk="0">
                  <a:moveTo>
                    <a:pt x="589" y="56"/>
                  </a:moveTo>
                  <a:cubicBezTo>
                    <a:pt x="606" y="56"/>
                    <a:pt x="624" y="59"/>
                    <a:pt x="643" y="66"/>
                  </a:cubicBezTo>
                  <a:cubicBezTo>
                    <a:pt x="783" y="99"/>
                    <a:pt x="740" y="216"/>
                    <a:pt x="719" y="398"/>
                  </a:cubicBezTo>
                  <a:cubicBezTo>
                    <a:pt x="719" y="394"/>
                    <a:pt x="718" y="392"/>
                    <a:pt x="717" y="392"/>
                  </a:cubicBezTo>
                  <a:lnTo>
                    <a:pt x="717" y="392"/>
                  </a:lnTo>
                  <a:cubicBezTo>
                    <a:pt x="714" y="392"/>
                    <a:pt x="702" y="466"/>
                    <a:pt x="729" y="484"/>
                  </a:cubicBezTo>
                  <a:cubicBezTo>
                    <a:pt x="1093" y="741"/>
                    <a:pt x="847" y="773"/>
                    <a:pt x="622" y="934"/>
                  </a:cubicBezTo>
                  <a:cubicBezTo>
                    <a:pt x="536" y="992"/>
                    <a:pt x="487" y="1022"/>
                    <a:pt x="450" y="1022"/>
                  </a:cubicBezTo>
                  <a:cubicBezTo>
                    <a:pt x="400" y="1022"/>
                    <a:pt x="374" y="966"/>
                    <a:pt x="312" y="848"/>
                  </a:cubicBezTo>
                  <a:cubicBezTo>
                    <a:pt x="193" y="623"/>
                    <a:pt x="1" y="452"/>
                    <a:pt x="386" y="313"/>
                  </a:cubicBezTo>
                  <a:cubicBezTo>
                    <a:pt x="408" y="302"/>
                    <a:pt x="429" y="259"/>
                    <a:pt x="440" y="216"/>
                  </a:cubicBezTo>
                  <a:cubicBezTo>
                    <a:pt x="467" y="136"/>
                    <a:pt x="508" y="56"/>
                    <a:pt x="589" y="56"/>
                  </a:cubicBezTo>
                  <a:close/>
                  <a:moveTo>
                    <a:pt x="626" y="1"/>
                  </a:moveTo>
                  <a:cubicBezTo>
                    <a:pt x="593" y="1"/>
                    <a:pt x="559" y="14"/>
                    <a:pt x="536" y="45"/>
                  </a:cubicBezTo>
                  <a:cubicBezTo>
                    <a:pt x="386" y="280"/>
                    <a:pt x="12" y="377"/>
                    <a:pt x="108" y="773"/>
                  </a:cubicBezTo>
                  <a:cubicBezTo>
                    <a:pt x="119" y="784"/>
                    <a:pt x="108" y="805"/>
                    <a:pt x="98" y="816"/>
                  </a:cubicBezTo>
                  <a:cubicBezTo>
                    <a:pt x="98" y="827"/>
                    <a:pt x="108" y="827"/>
                    <a:pt x="108" y="827"/>
                  </a:cubicBezTo>
                  <a:cubicBezTo>
                    <a:pt x="132" y="819"/>
                    <a:pt x="154" y="815"/>
                    <a:pt x="172" y="815"/>
                  </a:cubicBezTo>
                  <a:cubicBezTo>
                    <a:pt x="348" y="815"/>
                    <a:pt x="287" y="1130"/>
                    <a:pt x="462" y="1130"/>
                  </a:cubicBezTo>
                  <a:cubicBezTo>
                    <a:pt x="472" y="1130"/>
                    <a:pt x="482" y="1129"/>
                    <a:pt x="493" y="1127"/>
                  </a:cubicBezTo>
                  <a:cubicBezTo>
                    <a:pt x="630" y="1099"/>
                    <a:pt x="704" y="925"/>
                    <a:pt x="854" y="925"/>
                  </a:cubicBezTo>
                  <a:cubicBezTo>
                    <a:pt x="881" y="925"/>
                    <a:pt x="910" y="931"/>
                    <a:pt x="943" y="944"/>
                  </a:cubicBezTo>
                  <a:lnTo>
                    <a:pt x="964" y="966"/>
                  </a:lnTo>
                  <a:cubicBezTo>
                    <a:pt x="1093" y="634"/>
                    <a:pt x="793" y="387"/>
                    <a:pt x="750" y="87"/>
                  </a:cubicBezTo>
                  <a:cubicBezTo>
                    <a:pt x="744" y="40"/>
                    <a:pt x="685" y="1"/>
                    <a:pt x="6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63"/>
            <p:cNvSpPr/>
            <p:nvPr/>
          </p:nvSpPr>
          <p:spPr>
            <a:xfrm>
              <a:off x="5925600" y="2678450"/>
              <a:ext cx="32400" cy="27800"/>
            </a:xfrm>
            <a:custGeom>
              <a:avLst/>
              <a:gdLst/>
              <a:ahLst/>
              <a:cxnLst/>
              <a:rect l="l" t="t" r="r" b="b"/>
              <a:pathLst>
                <a:path w="1296" h="1112" extrusionOk="0">
                  <a:moveTo>
                    <a:pt x="733" y="1"/>
                  </a:moveTo>
                  <a:cubicBezTo>
                    <a:pt x="505" y="1"/>
                    <a:pt x="510" y="294"/>
                    <a:pt x="353" y="362"/>
                  </a:cubicBezTo>
                  <a:cubicBezTo>
                    <a:pt x="0" y="501"/>
                    <a:pt x="53" y="694"/>
                    <a:pt x="215" y="919"/>
                  </a:cubicBezTo>
                  <a:cubicBezTo>
                    <a:pt x="225" y="908"/>
                    <a:pt x="236" y="887"/>
                    <a:pt x="225" y="876"/>
                  </a:cubicBezTo>
                  <a:cubicBezTo>
                    <a:pt x="129" y="480"/>
                    <a:pt x="503" y="383"/>
                    <a:pt x="653" y="148"/>
                  </a:cubicBezTo>
                  <a:cubicBezTo>
                    <a:pt x="676" y="117"/>
                    <a:pt x="710" y="104"/>
                    <a:pt x="743" y="104"/>
                  </a:cubicBezTo>
                  <a:cubicBezTo>
                    <a:pt x="802" y="104"/>
                    <a:pt x="861" y="143"/>
                    <a:pt x="867" y="190"/>
                  </a:cubicBezTo>
                  <a:cubicBezTo>
                    <a:pt x="910" y="490"/>
                    <a:pt x="1210" y="737"/>
                    <a:pt x="1081" y="1069"/>
                  </a:cubicBezTo>
                  <a:cubicBezTo>
                    <a:pt x="1093" y="1080"/>
                    <a:pt x="1103" y="1090"/>
                    <a:pt x="1103" y="1111"/>
                  </a:cubicBezTo>
                  <a:cubicBezTo>
                    <a:pt x="1296" y="887"/>
                    <a:pt x="1242" y="716"/>
                    <a:pt x="1039" y="512"/>
                  </a:cubicBezTo>
                  <a:cubicBezTo>
                    <a:pt x="921" y="394"/>
                    <a:pt x="1124" y="73"/>
                    <a:pt x="803" y="9"/>
                  </a:cubicBezTo>
                  <a:cubicBezTo>
                    <a:pt x="778" y="3"/>
                    <a:pt x="754" y="1"/>
                    <a:pt x="7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63"/>
            <p:cNvSpPr/>
            <p:nvPr/>
          </p:nvSpPr>
          <p:spPr>
            <a:xfrm>
              <a:off x="5931200" y="2701400"/>
              <a:ext cx="21450" cy="11375"/>
            </a:xfrm>
            <a:custGeom>
              <a:avLst/>
              <a:gdLst/>
              <a:ahLst/>
              <a:cxnLst/>
              <a:rect l="l" t="t" r="r" b="b"/>
              <a:pathLst>
                <a:path w="858" h="455" extrusionOk="0">
                  <a:moveTo>
                    <a:pt x="65" y="0"/>
                  </a:moveTo>
                  <a:cubicBezTo>
                    <a:pt x="47" y="0"/>
                    <a:pt x="25" y="4"/>
                    <a:pt x="1" y="12"/>
                  </a:cubicBezTo>
                  <a:cubicBezTo>
                    <a:pt x="76" y="22"/>
                    <a:pt x="108" y="76"/>
                    <a:pt x="98" y="140"/>
                  </a:cubicBezTo>
                  <a:cubicBezTo>
                    <a:pt x="86" y="312"/>
                    <a:pt x="183" y="386"/>
                    <a:pt x="322" y="440"/>
                  </a:cubicBezTo>
                  <a:cubicBezTo>
                    <a:pt x="352" y="450"/>
                    <a:pt x="377" y="454"/>
                    <a:pt x="400" y="454"/>
                  </a:cubicBezTo>
                  <a:cubicBezTo>
                    <a:pt x="499" y="454"/>
                    <a:pt x="536" y="368"/>
                    <a:pt x="579" y="290"/>
                  </a:cubicBezTo>
                  <a:cubicBezTo>
                    <a:pt x="643" y="193"/>
                    <a:pt x="740" y="183"/>
                    <a:pt x="836" y="183"/>
                  </a:cubicBezTo>
                  <a:cubicBezTo>
                    <a:pt x="836" y="172"/>
                    <a:pt x="847" y="162"/>
                    <a:pt x="857" y="151"/>
                  </a:cubicBezTo>
                  <a:lnTo>
                    <a:pt x="836" y="129"/>
                  </a:lnTo>
                  <a:cubicBezTo>
                    <a:pt x="803" y="116"/>
                    <a:pt x="774" y="110"/>
                    <a:pt x="747" y="110"/>
                  </a:cubicBezTo>
                  <a:cubicBezTo>
                    <a:pt x="597" y="110"/>
                    <a:pt x="523" y="284"/>
                    <a:pt x="386" y="312"/>
                  </a:cubicBezTo>
                  <a:cubicBezTo>
                    <a:pt x="375" y="314"/>
                    <a:pt x="365" y="315"/>
                    <a:pt x="355" y="315"/>
                  </a:cubicBezTo>
                  <a:cubicBezTo>
                    <a:pt x="180" y="315"/>
                    <a:pt x="241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63"/>
            <p:cNvSpPr/>
            <p:nvPr/>
          </p:nvSpPr>
          <p:spPr>
            <a:xfrm>
              <a:off x="5952075" y="2705150"/>
              <a:ext cx="1100" cy="1100"/>
            </a:xfrm>
            <a:custGeom>
              <a:avLst/>
              <a:gdLst/>
              <a:ahLst/>
              <a:cxnLst/>
              <a:rect l="l" t="t" r="r" b="b"/>
              <a:pathLst>
                <a:path w="44" h="44" extrusionOk="0">
                  <a:moveTo>
                    <a:pt x="22" y="1"/>
                  </a:moveTo>
                  <a:cubicBezTo>
                    <a:pt x="12" y="12"/>
                    <a:pt x="1" y="22"/>
                    <a:pt x="1" y="33"/>
                  </a:cubicBezTo>
                  <a:cubicBezTo>
                    <a:pt x="12" y="33"/>
                    <a:pt x="34" y="43"/>
                    <a:pt x="44" y="43"/>
                  </a:cubicBezTo>
                  <a:cubicBezTo>
                    <a:pt x="44" y="22"/>
                    <a:pt x="34" y="12"/>
                    <a:pt x="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63"/>
            <p:cNvSpPr/>
            <p:nvPr/>
          </p:nvSpPr>
          <p:spPr>
            <a:xfrm>
              <a:off x="6323650" y="2908600"/>
              <a:ext cx="5900" cy="6975"/>
            </a:xfrm>
            <a:custGeom>
              <a:avLst/>
              <a:gdLst/>
              <a:ahLst/>
              <a:cxnLst/>
              <a:rect l="l" t="t" r="r" b="b"/>
              <a:pathLst>
                <a:path w="236" h="279" extrusionOk="0">
                  <a:moveTo>
                    <a:pt x="129" y="0"/>
                  </a:moveTo>
                  <a:cubicBezTo>
                    <a:pt x="43" y="11"/>
                    <a:pt x="0" y="76"/>
                    <a:pt x="0" y="150"/>
                  </a:cubicBezTo>
                  <a:cubicBezTo>
                    <a:pt x="0" y="214"/>
                    <a:pt x="43" y="268"/>
                    <a:pt x="107" y="279"/>
                  </a:cubicBezTo>
                  <a:cubicBezTo>
                    <a:pt x="204" y="268"/>
                    <a:pt x="225" y="193"/>
                    <a:pt x="225" y="119"/>
                  </a:cubicBezTo>
                  <a:cubicBezTo>
                    <a:pt x="236" y="65"/>
                    <a:pt x="204" y="0"/>
                    <a:pt x="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63"/>
            <p:cNvSpPr/>
            <p:nvPr/>
          </p:nvSpPr>
          <p:spPr>
            <a:xfrm>
              <a:off x="6318575" y="2980875"/>
              <a:ext cx="15550" cy="14500"/>
            </a:xfrm>
            <a:custGeom>
              <a:avLst/>
              <a:gdLst/>
              <a:ahLst/>
              <a:cxnLst/>
              <a:rect l="l" t="t" r="r" b="b"/>
              <a:pathLst>
                <a:path w="622" h="580" extrusionOk="0">
                  <a:moveTo>
                    <a:pt x="278" y="181"/>
                  </a:moveTo>
                  <a:cubicBezTo>
                    <a:pt x="285" y="181"/>
                    <a:pt x="292" y="182"/>
                    <a:pt x="300" y="183"/>
                  </a:cubicBezTo>
                  <a:cubicBezTo>
                    <a:pt x="374" y="183"/>
                    <a:pt x="417" y="226"/>
                    <a:pt x="417" y="300"/>
                  </a:cubicBezTo>
                  <a:cubicBezTo>
                    <a:pt x="407" y="386"/>
                    <a:pt x="353" y="418"/>
                    <a:pt x="267" y="418"/>
                  </a:cubicBezTo>
                  <a:cubicBezTo>
                    <a:pt x="193" y="407"/>
                    <a:pt x="139" y="364"/>
                    <a:pt x="139" y="300"/>
                  </a:cubicBezTo>
                  <a:cubicBezTo>
                    <a:pt x="149" y="232"/>
                    <a:pt x="203" y="181"/>
                    <a:pt x="278" y="181"/>
                  </a:cubicBezTo>
                  <a:close/>
                  <a:moveTo>
                    <a:pt x="321" y="0"/>
                  </a:moveTo>
                  <a:cubicBezTo>
                    <a:pt x="117" y="0"/>
                    <a:pt x="0" y="129"/>
                    <a:pt x="0" y="333"/>
                  </a:cubicBezTo>
                  <a:cubicBezTo>
                    <a:pt x="0" y="493"/>
                    <a:pt x="96" y="568"/>
                    <a:pt x="257" y="579"/>
                  </a:cubicBezTo>
                  <a:cubicBezTo>
                    <a:pt x="266" y="579"/>
                    <a:pt x="276" y="579"/>
                    <a:pt x="284" y="579"/>
                  </a:cubicBezTo>
                  <a:cubicBezTo>
                    <a:pt x="480" y="579"/>
                    <a:pt x="580" y="463"/>
                    <a:pt x="621" y="279"/>
                  </a:cubicBezTo>
                  <a:cubicBezTo>
                    <a:pt x="600" y="97"/>
                    <a:pt x="482" y="11"/>
                    <a:pt x="3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63"/>
            <p:cNvSpPr/>
            <p:nvPr/>
          </p:nvSpPr>
          <p:spPr>
            <a:xfrm>
              <a:off x="5885700" y="2547600"/>
              <a:ext cx="14225" cy="5275"/>
            </a:xfrm>
            <a:custGeom>
              <a:avLst/>
              <a:gdLst/>
              <a:ahLst/>
              <a:cxnLst/>
              <a:rect l="l" t="t" r="r" b="b"/>
              <a:pathLst>
                <a:path w="569" h="211" extrusionOk="0">
                  <a:moveTo>
                    <a:pt x="151" y="1"/>
                  </a:moveTo>
                  <a:cubicBezTo>
                    <a:pt x="103" y="1"/>
                    <a:pt x="53" y="7"/>
                    <a:pt x="0" y="18"/>
                  </a:cubicBezTo>
                  <a:cubicBezTo>
                    <a:pt x="162" y="146"/>
                    <a:pt x="322" y="178"/>
                    <a:pt x="568" y="210"/>
                  </a:cubicBezTo>
                  <a:cubicBezTo>
                    <a:pt x="423" y="57"/>
                    <a:pt x="296" y="1"/>
                    <a:pt x="1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63"/>
            <p:cNvSpPr/>
            <p:nvPr/>
          </p:nvSpPr>
          <p:spPr>
            <a:xfrm>
              <a:off x="5871525" y="2627275"/>
              <a:ext cx="8050" cy="9375"/>
            </a:xfrm>
            <a:custGeom>
              <a:avLst/>
              <a:gdLst/>
              <a:ahLst/>
              <a:cxnLst/>
              <a:rect l="l" t="t" r="r" b="b"/>
              <a:pathLst>
                <a:path w="322" h="375" extrusionOk="0">
                  <a:moveTo>
                    <a:pt x="322" y="0"/>
                  </a:moveTo>
                  <a:cubicBezTo>
                    <a:pt x="107" y="53"/>
                    <a:pt x="22" y="160"/>
                    <a:pt x="0" y="374"/>
                  </a:cubicBezTo>
                  <a:cubicBezTo>
                    <a:pt x="172" y="278"/>
                    <a:pt x="279" y="193"/>
                    <a:pt x="3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63"/>
            <p:cNvSpPr/>
            <p:nvPr/>
          </p:nvSpPr>
          <p:spPr>
            <a:xfrm>
              <a:off x="6269575" y="2624850"/>
              <a:ext cx="6975" cy="9400"/>
            </a:xfrm>
            <a:custGeom>
              <a:avLst/>
              <a:gdLst/>
              <a:ahLst/>
              <a:cxnLst/>
              <a:rect l="l" t="t" r="r" b="b"/>
              <a:pathLst>
                <a:path w="279" h="376" extrusionOk="0">
                  <a:moveTo>
                    <a:pt x="279" y="0"/>
                  </a:moveTo>
                  <a:lnTo>
                    <a:pt x="279" y="0"/>
                  </a:lnTo>
                  <a:cubicBezTo>
                    <a:pt x="257" y="54"/>
                    <a:pt x="247" y="97"/>
                    <a:pt x="225" y="150"/>
                  </a:cubicBezTo>
                  <a:cubicBezTo>
                    <a:pt x="161" y="226"/>
                    <a:pt x="97" y="290"/>
                    <a:pt x="33" y="354"/>
                  </a:cubicBezTo>
                  <a:cubicBezTo>
                    <a:pt x="22" y="354"/>
                    <a:pt x="11" y="364"/>
                    <a:pt x="0" y="375"/>
                  </a:cubicBezTo>
                  <a:cubicBezTo>
                    <a:pt x="22" y="370"/>
                    <a:pt x="43" y="367"/>
                    <a:pt x="66" y="367"/>
                  </a:cubicBezTo>
                  <a:cubicBezTo>
                    <a:pt x="89" y="367"/>
                    <a:pt x="113" y="370"/>
                    <a:pt x="140" y="375"/>
                  </a:cubicBezTo>
                  <a:cubicBezTo>
                    <a:pt x="183" y="333"/>
                    <a:pt x="214" y="290"/>
                    <a:pt x="257" y="247"/>
                  </a:cubicBezTo>
                  <a:cubicBezTo>
                    <a:pt x="268" y="172"/>
                    <a:pt x="268" y="86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63"/>
            <p:cNvSpPr/>
            <p:nvPr/>
          </p:nvSpPr>
          <p:spPr>
            <a:xfrm>
              <a:off x="6213625" y="2612000"/>
              <a:ext cx="19550" cy="29475"/>
            </a:xfrm>
            <a:custGeom>
              <a:avLst/>
              <a:gdLst/>
              <a:ahLst/>
              <a:cxnLst/>
              <a:rect l="l" t="t" r="r" b="b"/>
              <a:pathLst>
                <a:path w="782" h="1179" extrusionOk="0">
                  <a:moveTo>
                    <a:pt x="418" y="0"/>
                  </a:moveTo>
                  <a:cubicBezTo>
                    <a:pt x="375" y="64"/>
                    <a:pt x="322" y="118"/>
                    <a:pt x="279" y="183"/>
                  </a:cubicBezTo>
                  <a:cubicBezTo>
                    <a:pt x="1" y="664"/>
                    <a:pt x="172" y="1071"/>
                    <a:pt x="718" y="1168"/>
                  </a:cubicBezTo>
                  <a:cubicBezTo>
                    <a:pt x="739" y="1168"/>
                    <a:pt x="761" y="1178"/>
                    <a:pt x="782" y="1178"/>
                  </a:cubicBezTo>
                  <a:cubicBezTo>
                    <a:pt x="750" y="1168"/>
                    <a:pt x="718" y="1157"/>
                    <a:pt x="686" y="1135"/>
                  </a:cubicBezTo>
                  <a:cubicBezTo>
                    <a:pt x="675" y="1125"/>
                    <a:pt x="675" y="1114"/>
                    <a:pt x="665" y="1092"/>
                  </a:cubicBezTo>
                  <a:cubicBezTo>
                    <a:pt x="129" y="964"/>
                    <a:pt x="32" y="536"/>
                    <a:pt x="418" y="33"/>
                  </a:cubicBezTo>
                  <a:lnTo>
                    <a:pt x="4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63"/>
            <p:cNvSpPr/>
            <p:nvPr/>
          </p:nvSpPr>
          <p:spPr>
            <a:xfrm>
              <a:off x="6225400" y="2605850"/>
              <a:ext cx="2175" cy="2950"/>
            </a:xfrm>
            <a:custGeom>
              <a:avLst/>
              <a:gdLst/>
              <a:ahLst/>
              <a:cxnLst/>
              <a:rect l="l" t="t" r="r" b="b"/>
              <a:pathLst>
                <a:path w="87" h="118" extrusionOk="0">
                  <a:moveTo>
                    <a:pt x="87" y="0"/>
                  </a:moveTo>
                  <a:cubicBezTo>
                    <a:pt x="54" y="11"/>
                    <a:pt x="33" y="22"/>
                    <a:pt x="1" y="43"/>
                  </a:cubicBezTo>
                  <a:cubicBezTo>
                    <a:pt x="11" y="65"/>
                    <a:pt x="11" y="96"/>
                    <a:pt x="1" y="118"/>
                  </a:cubicBezTo>
                  <a:cubicBezTo>
                    <a:pt x="33" y="75"/>
                    <a:pt x="54" y="32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63"/>
            <p:cNvSpPr/>
            <p:nvPr/>
          </p:nvSpPr>
          <p:spPr>
            <a:xfrm>
              <a:off x="6277600" y="2608775"/>
              <a:ext cx="800" cy="7800"/>
            </a:xfrm>
            <a:custGeom>
              <a:avLst/>
              <a:gdLst/>
              <a:ahLst/>
              <a:cxnLst/>
              <a:rect l="l" t="t" r="r" b="b"/>
              <a:pathLst>
                <a:path w="32" h="312" extrusionOk="0">
                  <a:moveTo>
                    <a:pt x="0" y="1"/>
                  </a:moveTo>
                  <a:lnTo>
                    <a:pt x="0" y="1"/>
                  </a:lnTo>
                  <a:cubicBezTo>
                    <a:pt x="2" y="10"/>
                    <a:pt x="4" y="19"/>
                    <a:pt x="6" y="28"/>
                  </a:cubicBezTo>
                  <a:lnTo>
                    <a:pt x="6" y="28"/>
                  </a:lnTo>
                  <a:cubicBezTo>
                    <a:pt x="5" y="19"/>
                    <a:pt x="3" y="10"/>
                    <a:pt x="0" y="1"/>
                  </a:cubicBezTo>
                  <a:close/>
                  <a:moveTo>
                    <a:pt x="6" y="28"/>
                  </a:moveTo>
                  <a:cubicBezTo>
                    <a:pt x="12" y="62"/>
                    <a:pt x="12" y="95"/>
                    <a:pt x="12" y="129"/>
                  </a:cubicBezTo>
                  <a:cubicBezTo>
                    <a:pt x="12" y="183"/>
                    <a:pt x="22" y="247"/>
                    <a:pt x="22" y="312"/>
                  </a:cubicBezTo>
                  <a:cubicBezTo>
                    <a:pt x="32" y="215"/>
                    <a:pt x="24" y="117"/>
                    <a:pt x="6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63"/>
            <p:cNvSpPr/>
            <p:nvPr/>
          </p:nvSpPr>
          <p:spPr>
            <a:xfrm>
              <a:off x="6237450" y="2642500"/>
              <a:ext cx="1625" cy="325"/>
            </a:xfrm>
            <a:custGeom>
              <a:avLst/>
              <a:gdLst/>
              <a:ahLst/>
              <a:cxnLst/>
              <a:rect l="l" t="t" r="r" b="b"/>
              <a:pathLst>
                <a:path w="65" h="13" extrusionOk="0">
                  <a:moveTo>
                    <a:pt x="0" y="1"/>
                  </a:moveTo>
                  <a:lnTo>
                    <a:pt x="11" y="12"/>
                  </a:lnTo>
                  <a:lnTo>
                    <a:pt x="65" y="12"/>
                  </a:lnTo>
                  <a:cubicBezTo>
                    <a:pt x="43" y="12"/>
                    <a:pt x="22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63"/>
            <p:cNvSpPr/>
            <p:nvPr/>
          </p:nvSpPr>
          <p:spPr>
            <a:xfrm>
              <a:off x="6225400" y="2587525"/>
              <a:ext cx="58100" cy="43500"/>
            </a:xfrm>
            <a:custGeom>
              <a:avLst/>
              <a:gdLst/>
              <a:ahLst/>
              <a:cxnLst/>
              <a:rect l="l" t="t" r="r" b="b"/>
              <a:pathLst>
                <a:path w="2324" h="1740" extrusionOk="0">
                  <a:moveTo>
                    <a:pt x="1196" y="1"/>
                  </a:moveTo>
                  <a:cubicBezTo>
                    <a:pt x="676" y="1"/>
                    <a:pt x="315" y="327"/>
                    <a:pt x="1" y="733"/>
                  </a:cubicBezTo>
                  <a:lnTo>
                    <a:pt x="1" y="776"/>
                  </a:lnTo>
                  <a:cubicBezTo>
                    <a:pt x="33" y="755"/>
                    <a:pt x="54" y="744"/>
                    <a:pt x="87" y="733"/>
                  </a:cubicBezTo>
                  <a:cubicBezTo>
                    <a:pt x="268" y="465"/>
                    <a:pt x="515" y="273"/>
                    <a:pt x="825" y="144"/>
                  </a:cubicBezTo>
                  <a:cubicBezTo>
                    <a:pt x="963" y="89"/>
                    <a:pt x="1099" y="63"/>
                    <a:pt x="1228" y="63"/>
                  </a:cubicBezTo>
                  <a:cubicBezTo>
                    <a:pt x="1671" y="63"/>
                    <a:pt x="2031" y="370"/>
                    <a:pt x="2088" y="851"/>
                  </a:cubicBezTo>
                  <a:cubicBezTo>
                    <a:pt x="2110" y="948"/>
                    <a:pt x="2121" y="1055"/>
                    <a:pt x="2110" y="1162"/>
                  </a:cubicBezTo>
                  <a:cubicBezTo>
                    <a:pt x="2121" y="1365"/>
                    <a:pt x="2131" y="1557"/>
                    <a:pt x="2024" y="1740"/>
                  </a:cubicBezTo>
                  <a:cubicBezTo>
                    <a:pt x="2324" y="1450"/>
                    <a:pt x="2164" y="1086"/>
                    <a:pt x="2142" y="755"/>
                  </a:cubicBezTo>
                  <a:cubicBezTo>
                    <a:pt x="2110" y="348"/>
                    <a:pt x="1853" y="101"/>
                    <a:pt x="1457" y="27"/>
                  </a:cubicBezTo>
                  <a:cubicBezTo>
                    <a:pt x="1366" y="9"/>
                    <a:pt x="1279" y="1"/>
                    <a:pt x="11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63"/>
            <p:cNvSpPr/>
            <p:nvPr/>
          </p:nvSpPr>
          <p:spPr>
            <a:xfrm>
              <a:off x="6237725" y="2634225"/>
              <a:ext cx="35350" cy="10975"/>
            </a:xfrm>
            <a:custGeom>
              <a:avLst/>
              <a:gdLst/>
              <a:ahLst/>
              <a:cxnLst/>
              <a:rect l="l" t="t" r="r" b="b"/>
              <a:pathLst>
                <a:path w="1414" h="439" extrusionOk="0">
                  <a:moveTo>
                    <a:pt x="1414" y="0"/>
                  </a:moveTo>
                  <a:lnTo>
                    <a:pt x="1414" y="0"/>
                  </a:lnTo>
                  <a:cubicBezTo>
                    <a:pt x="1033" y="186"/>
                    <a:pt x="653" y="356"/>
                    <a:pt x="244" y="356"/>
                  </a:cubicBezTo>
                  <a:cubicBezTo>
                    <a:pt x="181" y="356"/>
                    <a:pt x="118" y="352"/>
                    <a:pt x="54" y="343"/>
                  </a:cubicBezTo>
                  <a:lnTo>
                    <a:pt x="0" y="343"/>
                  </a:lnTo>
                  <a:cubicBezTo>
                    <a:pt x="22" y="364"/>
                    <a:pt x="32" y="396"/>
                    <a:pt x="43" y="439"/>
                  </a:cubicBezTo>
                  <a:cubicBezTo>
                    <a:pt x="514" y="353"/>
                    <a:pt x="1039" y="418"/>
                    <a:pt x="14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63"/>
            <p:cNvSpPr/>
            <p:nvPr/>
          </p:nvSpPr>
          <p:spPr>
            <a:xfrm>
              <a:off x="6208825" y="2606925"/>
              <a:ext cx="28925" cy="36675"/>
            </a:xfrm>
            <a:custGeom>
              <a:avLst/>
              <a:gdLst/>
              <a:ahLst/>
              <a:cxnLst/>
              <a:rect l="l" t="t" r="r" b="b"/>
              <a:pathLst>
                <a:path w="1157" h="1467" extrusionOk="0">
                  <a:moveTo>
                    <a:pt x="631" y="0"/>
                  </a:moveTo>
                  <a:cubicBezTo>
                    <a:pt x="610" y="43"/>
                    <a:pt x="588" y="75"/>
                    <a:pt x="557" y="107"/>
                  </a:cubicBezTo>
                  <a:cubicBezTo>
                    <a:pt x="0" y="814"/>
                    <a:pt x="160" y="1307"/>
                    <a:pt x="985" y="1467"/>
                  </a:cubicBezTo>
                  <a:cubicBezTo>
                    <a:pt x="1028" y="1456"/>
                    <a:pt x="1071" y="1445"/>
                    <a:pt x="1124" y="1445"/>
                  </a:cubicBezTo>
                  <a:cubicBezTo>
                    <a:pt x="1135" y="1445"/>
                    <a:pt x="1145" y="1445"/>
                    <a:pt x="1156" y="1435"/>
                  </a:cubicBezTo>
                  <a:lnTo>
                    <a:pt x="1145" y="1424"/>
                  </a:lnTo>
                  <a:cubicBezTo>
                    <a:pt x="1092" y="1414"/>
                    <a:pt x="1038" y="1392"/>
                    <a:pt x="974" y="1381"/>
                  </a:cubicBezTo>
                  <a:cubicBezTo>
                    <a:pt x="953" y="1381"/>
                    <a:pt x="931" y="1371"/>
                    <a:pt x="910" y="1371"/>
                  </a:cubicBezTo>
                  <a:cubicBezTo>
                    <a:pt x="364" y="1274"/>
                    <a:pt x="193" y="867"/>
                    <a:pt x="471" y="386"/>
                  </a:cubicBezTo>
                  <a:cubicBezTo>
                    <a:pt x="514" y="321"/>
                    <a:pt x="567" y="267"/>
                    <a:pt x="610" y="203"/>
                  </a:cubicBezTo>
                  <a:lnTo>
                    <a:pt x="610" y="182"/>
                  </a:lnTo>
                  <a:cubicBezTo>
                    <a:pt x="621" y="139"/>
                    <a:pt x="642" y="107"/>
                    <a:pt x="664" y="75"/>
                  </a:cubicBezTo>
                  <a:cubicBezTo>
                    <a:pt x="674" y="53"/>
                    <a:pt x="674" y="22"/>
                    <a:pt x="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63"/>
            <p:cNvSpPr/>
            <p:nvPr/>
          </p:nvSpPr>
          <p:spPr>
            <a:xfrm>
              <a:off x="6233450" y="2642800"/>
              <a:ext cx="5375" cy="2400"/>
            </a:xfrm>
            <a:custGeom>
              <a:avLst/>
              <a:gdLst/>
              <a:ahLst/>
              <a:cxnLst/>
              <a:rect l="l" t="t" r="r" b="b"/>
              <a:pathLst>
                <a:path w="215" h="96" extrusionOk="0">
                  <a:moveTo>
                    <a:pt x="171" y="0"/>
                  </a:moveTo>
                  <a:cubicBezTo>
                    <a:pt x="160" y="10"/>
                    <a:pt x="150" y="10"/>
                    <a:pt x="139" y="10"/>
                  </a:cubicBezTo>
                  <a:cubicBezTo>
                    <a:pt x="86" y="10"/>
                    <a:pt x="43" y="21"/>
                    <a:pt x="0" y="32"/>
                  </a:cubicBezTo>
                  <a:cubicBezTo>
                    <a:pt x="43" y="43"/>
                    <a:pt x="75" y="53"/>
                    <a:pt x="107" y="53"/>
                  </a:cubicBezTo>
                  <a:cubicBezTo>
                    <a:pt x="150" y="64"/>
                    <a:pt x="182" y="86"/>
                    <a:pt x="214" y="96"/>
                  </a:cubicBezTo>
                  <a:cubicBezTo>
                    <a:pt x="203" y="53"/>
                    <a:pt x="193" y="21"/>
                    <a:pt x="1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63"/>
            <p:cNvSpPr/>
            <p:nvPr/>
          </p:nvSpPr>
          <p:spPr>
            <a:xfrm>
              <a:off x="6224600" y="2605850"/>
              <a:ext cx="825" cy="1100"/>
            </a:xfrm>
            <a:custGeom>
              <a:avLst/>
              <a:gdLst/>
              <a:ahLst/>
              <a:cxnLst/>
              <a:rect l="l" t="t" r="r" b="b"/>
              <a:pathLst>
                <a:path w="33" h="44" extrusionOk="0">
                  <a:moveTo>
                    <a:pt x="33" y="0"/>
                  </a:moveTo>
                  <a:cubicBezTo>
                    <a:pt x="22" y="22"/>
                    <a:pt x="11" y="32"/>
                    <a:pt x="0" y="43"/>
                  </a:cubicBezTo>
                  <a:lnTo>
                    <a:pt x="33" y="4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63"/>
            <p:cNvSpPr/>
            <p:nvPr/>
          </p:nvSpPr>
          <p:spPr>
            <a:xfrm>
              <a:off x="6230225" y="2634225"/>
              <a:ext cx="39375" cy="8600"/>
            </a:xfrm>
            <a:custGeom>
              <a:avLst/>
              <a:gdLst/>
              <a:ahLst/>
              <a:cxnLst/>
              <a:rect l="l" t="t" r="r" b="b"/>
              <a:pathLst>
                <a:path w="1575" h="344" extrusionOk="0">
                  <a:moveTo>
                    <a:pt x="1574" y="0"/>
                  </a:moveTo>
                  <a:lnTo>
                    <a:pt x="1574" y="0"/>
                  </a:lnTo>
                  <a:cubicBezTo>
                    <a:pt x="1478" y="22"/>
                    <a:pt x="1393" y="86"/>
                    <a:pt x="1296" y="118"/>
                  </a:cubicBezTo>
                  <a:cubicBezTo>
                    <a:pt x="1033" y="214"/>
                    <a:pt x="767" y="280"/>
                    <a:pt x="493" y="280"/>
                  </a:cubicBezTo>
                  <a:cubicBezTo>
                    <a:pt x="342" y="280"/>
                    <a:pt x="188" y="260"/>
                    <a:pt x="32" y="215"/>
                  </a:cubicBezTo>
                  <a:cubicBezTo>
                    <a:pt x="22" y="215"/>
                    <a:pt x="11" y="215"/>
                    <a:pt x="1" y="203"/>
                  </a:cubicBezTo>
                  <a:lnTo>
                    <a:pt x="1" y="203"/>
                  </a:lnTo>
                  <a:cubicBezTo>
                    <a:pt x="11" y="225"/>
                    <a:pt x="11" y="236"/>
                    <a:pt x="22" y="246"/>
                  </a:cubicBezTo>
                  <a:cubicBezTo>
                    <a:pt x="54" y="268"/>
                    <a:pt x="86" y="279"/>
                    <a:pt x="118" y="289"/>
                  </a:cubicBezTo>
                  <a:cubicBezTo>
                    <a:pt x="182" y="289"/>
                    <a:pt x="246" y="289"/>
                    <a:pt x="289" y="332"/>
                  </a:cubicBezTo>
                  <a:cubicBezTo>
                    <a:pt x="311" y="332"/>
                    <a:pt x="332" y="343"/>
                    <a:pt x="354" y="343"/>
                  </a:cubicBezTo>
                  <a:cubicBezTo>
                    <a:pt x="782" y="289"/>
                    <a:pt x="1210" y="279"/>
                    <a:pt x="15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63"/>
            <p:cNvSpPr/>
            <p:nvPr/>
          </p:nvSpPr>
          <p:spPr>
            <a:xfrm>
              <a:off x="6224050" y="2589900"/>
              <a:ext cx="54100" cy="34975"/>
            </a:xfrm>
            <a:custGeom>
              <a:avLst/>
              <a:gdLst/>
              <a:ahLst/>
              <a:cxnLst/>
              <a:rect l="l" t="t" r="r" b="b"/>
              <a:pathLst>
                <a:path w="2164" h="1399" extrusionOk="0">
                  <a:moveTo>
                    <a:pt x="1250" y="0"/>
                  </a:moveTo>
                  <a:cubicBezTo>
                    <a:pt x="959" y="0"/>
                    <a:pt x="705" y="147"/>
                    <a:pt x="472" y="327"/>
                  </a:cubicBezTo>
                  <a:cubicBezTo>
                    <a:pt x="355" y="424"/>
                    <a:pt x="269" y="553"/>
                    <a:pt x="141" y="638"/>
                  </a:cubicBezTo>
                  <a:cubicBezTo>
                    <a:pt x="108" y="670"/>
                    <a:pt x="87" y="713"/>
                    <a:pt x="55" y="756"/>
                  </a:cubicBezTo>
                  <a:cubicBezTo>
                    <a:pt x="55" y="799"/>
                    <a:pt x="33" y="841"/>
                    <a:pt x="1" y="884"/>
                  </a:cubicBezTo>
                  <a:lnTo>
                    <a:pt x="1" y="917"/>
                  </a:lnTo>
                  <a:cubicBezTo>
                    <a:pt x="22" y="906"/>
                    <a:pt x="33" y="884"/>
                    <a:pt x="44" y="863"/>
                  </a:cubicBezTo>
                  <a:cubicBezTo>
                    <a:pt x="258" y="542"/>
                    <a:pt x="526" y="285"/>
                    <a:pt x="869" y="124"/>
                  </a:cubicBezTo>
                  <a:cubicBezTo>
                    <a:pt x="1015" y="57"/>
                    <a:pt x="1158" y="25"/>
                    <a:pt x="1292" y="25"/>
                  </a:cubicBezTo>
                  <a:cubicBezTo>
                    <a:pt x="1668" y="25"/>
                    <a:pt x="1973" y="279"/>
                    <a:pt x="2068" y="713"/>
                  </a:cubicBezTo>
                  <a:cubicBezTo>
                    <a:pt x="2111" y="948"/>
                    <a:pt x="2111" y="1174"/>
                    <a:pt x="2100" y="1398"/>
                  </a:cubicBezTo>
                  <a:cubicBezTo>
                    <a:pt x="2132" y="1291"/>
                    <a:pt x="2154" y="1174"/>
                    <a:pt x="2164" y="1067"/>
                  </a:cubicBezTo>
                  <a:cubicBezTo>
                    <a:pt x="2164" y="1002"/>
                    <a:pt x="2154" y="938"/>
                    <a:pt x="2154" y="884"/>
                  </a:cubicBezTo>
                  <a:cubicBezTo>
                    <a:pt x="2154" y="841"/>
                    <a:pt x="2154" y="799"/>
                    <a:pt x="2142" y="756"/>
                  </a:cubicBezTo>
                  <a:cubicBezTo>
                    <a:pt x="2078" y="403"/>
                    <a:pt x="1843" y="135"/>
                    <a:pt x="1468" y="28"/>
                  </a:cubicBezTo>
                  <a:cubicBezTo>
                    <a:pt x="1393" y="9"/>
                    <a:pt x="1321" y="0"/>
                    <a:pt x="1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63"/>
            <p:cNvSpPr/>
            <p:nvPr/>
          </p:nvSpPr>
          <p:spPr>
            <a:xfrm>
              <a:off x="6227550" y="2589075"/>
              <a:ext cx="50075" cy="19725"/>
            </a:xfrm>
            <a:custGeom>
              <a:avLst/>
              <a:gdLst/>
              <a:ahLst/>
              <a:cxnLst/>
              <a:rect l="l" t="t" r="r" b="b"/>
              <a:pathLst>
                <a:path w="2003" h="789" extrusionOk="0">
                  <a:moveTo>
                    <a:pt x="1142" y="1"/>
                  </a:moveTo>
                  <a:cubicBezTo>
                    <a:pt x="1013" y="1"/>
                    <a:pt x="877" y="27"/>
                    <a:pt x="739" y="82"/>
                  </a:cubicBezTo>
                  <a:cubicBezTo>
                    <a:pt x="429" y="211"/>
                    <a:pt x="182" y="403"/>
                    <a:pt x="1" y="671"/>
                  </a:cubicBezTo>
                  <a:cubicBezTo>
                    <a:pt x="129" y="586"/>
                    <a:pt x="215" y="457"/>
                    <a:pt x="332" y="360"/>
                  </a:cubicBezTo>
                  <a:cubicBezTo>
                    <a:pt x="565" y="180"/>
                    <a:pt x="819" y="33"/>
                    <a:pt x="1110" y="33"/>
                  </a:cubicBezTo>
                  <a:cubicBezTo>
                    <a:pt x="1181" y="33"/>
                    <a:pt x="1253" y="42"/>
                    <a:pt x="1328" y="61"/>
                  </a:cubicBezTo>
                  <a:cubicBezTo>
                    <a:pt x="1703" y="168"/>
                    <a:pt x="1938" y="436"/>
                    <a:pt x="2002" y="789"/>
                  </a:cubicBezTo>
                  <a:cubicBezTo>
                    <a:pt x="1945" y="308"/>
                    <a:pt x="1585" y="1"/>
                    <a:pt x="1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63"/>
            <p:cNvSpPr/>
            <p:nvPr/>
          </p:nvSpPr>
          <p:spPr>
            <a:xfrm>
              <a:off x="6239050" y="2634025"/>
              <a:ext cx="34025" cy="9100"/>
            </a:xfrm>
            <a:custGeom>
              <a:avLst/>
              <a:gdLst/>
              <a:ahLst/>
              <a:cxnLst/>
              <a:rect l="l" t="t" r="r" b="b"/>
              <a:pathLst>
                <a:path w="1361" h="364" extrusionOk="0">
                  <a:moveTo>
                    <a:pt x="1287" y="0"/>
                  </a:moveTo>
                  <a:cubicBezTo>
                    <a:pt x="1264" y="0"/>
                    <a:pt x="1243" y="3"/>
                    <a:pt x="1221" y="8"/>
                  </a:cubicBezTo>
                  <a:cubicBezTo>
                    <a:pt x="857" y="287"/>
                    <a:pt x="429" y="297"/>
                    <a:pt x="1" y="351"/>
                  </a:cubicBezTo>
                  <a:cubicBezTo>
                    <a:pt x="65" y="360"/>
                    <a:pt x="128" y="364"/>
                    <a:pt x="191" y="364"/>
                  </a:cubicBezTo>
                  <a:cubicBezTo>
                    <a:pt x="600" y="364"/>
                    <a:pt x="980" y="194"/>
                    <a:pt x="1361" y="8"/>
                  </a:cubicBezTo>
                  <a:cubicBezTo>
                    <a:pt x="1334" y="3"/>
                    <a:pt x="1310" y="0"/>
                    <a:pt x="1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63"/>
            <p:cNvSpPr/>
            <p:nvPr/>
          </p:nvSpPr>
          <p:spPr>
            <a:xfrm>
              <a:off x="6276000" y="2616550"/>
              <a:ext cx="2700" cy="14475"/>
            </a:xfrm>
            <a:custGeom>
              <a:avLst/>
              <a:gdLst/>
              <a:ahLst/>
              <a:cxnLst/>
              <a:rect l="l" t="t" r="r" b="b"/>
              <a:pathLst>
                <a:path w="108" h="579" extrusionOk="0">
                  <a:moveTo>
                    <a:pt x="86" y="1"/>
                  </a:moveTo>
                  <a:cubicBezTo>
                    <a:pt x="76" y="108"/>
                    <a:pt x="54" y="225"/>
                    <a:pt x="22" y="332"/>
                  </a:cubicBezTo>
                  <a:cubicBezTo>
                    <a:pt x="11" y="418"/>
                    <a:pt x="11" y="504"/>
                    <a:pt x="0" y="579"/>
                  </a:cubicBezTo>
                  <a:cubicBezTo>
                    <a:pt x="107" y="396"/>
                    <a:pt x="97" y="204"/>
                    <a:pt x="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63"/>
            <p:cNvSpPr/>
            <p:nvPr/>
          </p:nvSpPr>
          <p:spPr>
            <a:xfrm>
              <a:off x="6224050" y="2608775"/>
              <a:ext cx="1375" cy="3250"/>
            </a:xfrm>
            <a:custGeom>
              <a:avLst/>
              <a:gdLst/>
              <a:ahLst/>
              <a:cxnLst/>
              <a:rect l="l" t="t" r="r" b="b"/>
              <a:pathLst>
                <a:path w="55" h="130" extrusionOk="0">
                  <a:moveTo>
                    <a:pt x="55" y="1"/>
                  </a:moveTo>
                  <a:cubicBezTo>
                    <a:pt x="33" y="33"/>
                    <a:pt x="12" y="65"/>
                    <a:pt x="1" y="108"/>
                  </a:cubicBezTo>
                  <a:lnTo>
                    <a:pt x="1" y="129"/>
                  </a:lnTo>
                  <a:cubicBezTo>
                    <a:pt x="33" y="86"/>
                    <a:pt x="55" y="44"/>
                    <a:pt x="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63"/>
            <p:cNvSpPr/>
            <p:nvPr/>
          </p:nvSpPr>
          <p:spPr>
            <a:xfrm>
              <a:off x="6233150" y="2641450"/>
              <a:ext cx="4325" cy="1075"/>
            </a:xfrm>
            <a:custGeom>
              <a:avLst/>
              <a:gdLst/>
              <a:ahLst/>
              <a:cxnLst/>
              <a:rect l="l" t="t" r="r" b="b"/>
              <a:pathLst>
                <a:path w="173" h="43" extrusionOk="0">
                  <a:moveTo>
                    <a:pt x="1" y="0"/>
                  </a:moveTo>
                  <a:cubicBezTo>
                    <a:pt x="65" y="11"/>
                    <a:pt x="119" y="33"/>
                    <a:pt x="172" y="43"/>
                  </a:cubicBezTo>
                  <a:cubicBezTo>
                    <a:pt x="129" y="0"/>
                    <a:pt x="65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63"/>
            <p:cNvSpPr/>
            <p:nvPr/>
          </p:nvSpPr>
          <p:spPr>
            <a:xfrm>
              <a:off x="6144825" y="2589175"/>
              <a:ext cx="31075" cy="7850"/>
            </a:xfrm>
            <a:custGeom>
              <a:avLst/>
              <a:gdLst/>
              <a:ahLst/>
              <a:cxnLst/>
              <a:rect l="l" t="t" r="r" b="b"/>
              <a:pathLst>
                <a:path w="1243" h="314" extrusionOk="0">
                  <a:moveTo>
                    <a:pt x="1093" y="1"/>
                  </a:moveTo>
                  <a:cubicBezTo>
                    <a:pt x="1064" y="1"/>
                    <a:pt x="1035" y="4"/>
                    <a:pt x="1007" y="4"/>
                  </a:cubicBezTo>
                  <a:lnTo>
                    <a:pt x="183" y="4"/>
                  </a:lnTo>
                  <a:cubicBezTo>
                    <a:pt x="65" y="4"/>
                    <a:pt x="0" y="46"/>
                    <a:pt x="0" y="175"/>
                  </a:cubicBezTo>
                  <a:cubicBezTo>
                    <a:pt x="0" y="303"/>
                    <a:pt x="76" y="314"/>
                    <a:pt x="172" y="314"/>
                  </a:cubicBezTo>
                  <a:cubicBezTo>
                    <a:pt x="461" y="303"/>
                    <a:pt x="750" y="292"/>
                    <a:pt x="1040" y="292"/>
                  </a:cubicBezTo>
                  <a:cubicBezTo>
                    <a:pt x="1147" y="292"/>
                    <a:pt x="1243" y="261"/>
                    <a:pt x="1232" y="132"/>
                  </a:cubicBezTo>
                  <a:cubicBezTo>
                    <a:pt x="1224" y="17"/>
                    <a:pt x="1163" y="1"/>
                    <a:pt x="10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63"/>
            <p:cNvSpPr/>
            <p:nvPr/>
          </p:nvSpPr>
          <p:spPr>
            <a:xfrm>
              <a:off x="5958500" y="2507875"/>
              <a:ext cx="6450" cy="7250"/>
            </a:xfrm>
            <a:custGeom>
              <a:avLst/>
              <a:gdLst/>
              <a:ahLst/>
              <a:cxnLst/>
              <a:rect l="l" t="t" r="r" b="b"/>
              <a:pathLst>
                <a:path w="258" h="290" extrusionOk="0">
                  <a:moveTo>
                    <a:pt x="141" y="0"/>
                  </a:moveTo>
                  <a:cubicBezTo>
                    <a:pt x="55" y="0"/>
                    <a:pt x="1" y="32"/>
                    <a:pt x="1" y="129"/>
                  </a:cubicBezTo>
                  <a:cubicBezTo>
                    <a:pt x="12" y="215"/>
                    <a:pt x="55" y="279"/>
                    <a:pt x="129" y="289"/>
                  </a:cubicBezTo>
                  <a:cubicBezTo>
                    <a:pt x="205" y="289"/>
                    <a:pt x="237" y="225"/>
                    <a:pt x="248" y="161"/>
                  </a:cubicBezTo>
                  <a:cubicBezTo>
                    <a:pt x="258" y="86"/>
                    <a:pt x="248" y="11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63"/>
            <p:cNvSpPr/>
            <p:nvPr/>
          </p:nvSpPr>
          <p:spPr>
            <a:xfrm>
              <a:off x="5928525" y="2682400"/>
              <a:ext cx="27325" cy="24200"/>
            </a:xfrm>
            <a:custGeom>
              <a:avLst/>
              <a:gdLst/>
              <a:ahLst/>
              <a:cxnLst/>
              <a:rect l="l" t="t" r="r" b="b"/>
              <a:pathLst>
                <a:path w="1093" h="968" extrusionOk="0">
                  <a:moveTo>
                    <a:pt x="589" y="1"/>
                  </a:moveTo>
                  <a:cubicBezTo>
                    <a:pt x="508" y="1"/>
                    <a:pt x="467" y="81"/>
                    <a:pt x="440" y="161"/>
                  </a:cubicBezTo>
                  <a:cubicBezTo>
                    <a:pt x="429" y="204"/>
                    <a:pt x="408" y="247"/>
                    <a:pt x="386" y="258"/>
                  </a:cubicBezTo>
                  <a:cubicBezTo>
                    <a:pt x="1" y="397"/>
                    <a:pt x="193" y="568"/>
                    <a:pt x="312" y="793"/>
                  </a:cubicBezTo>
                  <a:cubicBezTo>
                    <a:pt x="374" y="911"/>
                    <a:pt x="400" y="967"/>
                    <a:pt x="450" y="967"/>
                  </a:cubicBezTo>
                  <a:cubicBezTo>
                    <a:pt x="487" y="967"/>
                    <a:pt x="536" y="937"/>
                    <a:pt x="622" y="879"/>
                  </a:cubicBezTo>
                  <a:cubicBezTo>
                    <a:pt x="847" y="718"/>
                    <a:pt x="1093" y="686"/>
                    <a:pt x="729" y="429"/>
                  </a:cubicBezTo>
                  <a:cubicBezTo>
                    <a:pt x="702" y="411"/>
                    <a:pt x="714" y="337"/>
                    <a:pt x="717" y="337"/>
                  </a:cubicBezTo>
                  <a:lnTo>
                    <a:pt x="717" y="337"/>
                  </a:lnTo>
                  <a:cubicBezTo>
                    <a:pt x="718" y="337"/>
                    <a:pt x="719" y="339"/>
                    <a:pt x="719" y="343"/>
                  </a:cubicBezTo>
                  <a:cubicBezTo>
                    <a:pt x="740" y="161"/>
                    <a:pt x="783" y="44"/>
                    <a:pt x="643" y="11"/>
                  </a:cubicBezTo>
                  <a:cubicBezTo>
                    <a:pt x="624" y="4"/>
                    <a:pt x="606" y="1"/>
                    <a:pt x="5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63"/>
            <p:cNvSpPr/>
            <p:nvPr/>
          </p:nvSpPr>
          <p:spPr>
            <a:xfrm>
              <a:off x="6218975" y="2613875"/>
              <a:ext cx="11000" cy="24925"/>
            </a:xfrm>
            <a:custGeom>
              <a:avLst/>
              <a:gdLst/>
              <a:ahLst/>
              <a:cxnLst/>
              <a:rect l="l" t="t" r="r" b="b"/>
              <a:pathLst>
                <a:path w="440" h="997" extrusionOk="0">
                  <a:moveTo>
                    <a:pt x="204" y="1"/>
                  </a:moveTo>
                  <a:cubicBezTo>
                    <a:pt x="204" y="32"/>
                    <a:pt x="194" y="54"/>
                    <a:pt x="182" y="75"/>
                  </a:cubicBezTo>
                  <a:cubicBezTo>
                    <a:pt x="1" y="600"/>
                    <a:pt x="11" y="653"/>
                    <a:pt x="439" y="996"/>
                  </a:cubicBezTo>
                  <a:cubicBezTo>
                    <a:pt x="301" y="675"/>
                    <a:pt x="236" y="343"/>
                    <a:pt x="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63"/>
            <p:cNvSpPr/>
            <p:nvPr/>
          </p:nvSpPr>
          <p:spPr>
            <a:xfrm>
              <a:off x="6224050" y="2611450"/>
              <a:ext cx="7000" cy="28150"/>
            </a:xfrm>
            <a:custGeom>
              <a:avLst/>
              <a:gdLst/>
              <a:ahLst/>
              <a:cxnLst/>
              <a:rect l="l" t="t" r="r" b="b"/>
              <a:pathLst>
                <a:path w="280" h="1126" extrusionOk="0">
                  <a:moveTo>
                    <a:pt x="44" y="1"/>
                  </a:moveTo>
                  <a:cubicBezTo>
                    <a:pt x="33" y="33"/>
                    <a:pt x="12" y="65"/>
                    <a:pt x="1" y="98"/>
                  </a:cubicBezTo>
                  <a:cubicBezTo>
                    <a:pt x="33" y="440"/>
                    <a:pt x="98" y="772"/>
                    <a:pt x="236" y="1093"/>
                  </a:cubicBezTo>
                  <a:cubicBezTo>
                    <a:pt x="248" y="1104"/>
                    <a:pt x="269" y="1114"/>
                    <a:pt x="279" y="1126"/>
                  </a:cubicBezTo>
                  <a:cubicBezTo>
                    <a:pt x="248" y="740"/>
                    <a:pt x="151" y="376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63"/>
            <p:cNvSpPr/>
            <p:nvPr/>
          </p:nvSpPr>
          <p:spPr>
            <a:xfrm>
              <a:off x="6214425" y="2612800"/>
              <a:ext cx="15825" cy="26525"/>
            </a:xfrm>
            <a:custGeom>
              <a:avLst/>
              <a:gdLst/>
              <a:ahLst/>
              <a:cxnLst/>
              <a:rect l="l" t="t" r="r" b="b"/>
              <a:pathLst>
                <a:path w="633" h="1061" extrusionOk="0">
                  <a:moveTo>
                    <a:pt x="386" y="1"/>
                  </a:moveTo>
                  <a:lnTo>
                    <a:pt x="386" y="1"/>
                  </a:lnTo>
                  <a:cubicBezTo>
                    <a:pt x="0" y="504"/>
                    <a:pt x="97" y="932"/>
                    <a:pt x="633" y="1060"/>
                  </a:cubicBezTo>
                  <a:cubicBezTo>
                    <a:pt x="633" y="1060"/>
                    <a:pt x="621" y="1050"/>
                    <a:pt x="621" y="1039"/>
                  </a:cubicBezTo>
                  <a:cubicBezTo>
                    <a:pt x="193" y="696"/>
                    <a:pt x="183" y="643"/>
                    <a:pt x="364" y="118"/>
                  </a:cubicBezTo>
                  <a:cubicBezTo>
                    <a:pt x="376" y="97"/>
                    <a:pt x="386" y="75"/>
                    <a:pt x="386" y="44"/>
                  </a:cubicBezTo>
                  <a:lnTo>
                    <a:pt x="3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63"/>
            <p:cNvSpPr/>
            <p:nvPr/>
          </p:nvSpPr>
          <p:spPr>
            <a:xfrm>
              <a:off x="6224050" y="2611450"/>
              <a:ext cx="1100" cy="2450"/>
            </a:xfrm>
            <a:custGeom>
              <a:avLst/>
              <a:gdLst/>
              <a:ahLst/>
              <a:cxnLst/>
              <a:rect l="l" t="t" r="r" b="b"/>
              <a:pathLst>
                <a:path w="44" h="98" extrusionOk="0">
                  <a:moveTo>
                    <a:pt x="44" y="1"/>
                  </a:moveTo>
                  <a:cubicBezTo>
                    <a:pt x="33" y="22"/>
                    <a:pt x="22" y="44"/>
                    <a:pt x="1" y="55"/>
                  </a:cubicBezTo>
                  <a:lnTo>
                    <a:pt x="1" y="98"/>
                  </a:lnTo>
                  <a:cubicBezTo>
                    <a:pt x="12" y="65"/>
                    <a:pt x="33" y="33"/>
                    <a:pt x="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63"/>
            <p:cNvSpPr/>
            <p:nvPr/>
          </p:nvSpPr>
          <p:spPr>
            <a:xfrm>
              <a:off x="6229950" y="2638775"/>
              <a:ext cx="1100" cy="825"/>
            </a:xfrm>
            <a:custGeom>
              <a:avLst/>
              <a:gdLst/>
              <a:ahLst/>
              <a:cxnLst/>
              <a:rect l="l" t="t" r="r" b="b"/>
              <a:pathLst>
                <a:path w="44" h="33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1"/>
                    <a:pt x="12" y="21"/>
                    <a:pt x="12" y="21"/>
                  </a:cubicBezTo>
                  <a:cubicBezTo>
                    <a:pt x="22" y="33"/>
                    <a:pt x="33" y="33"/>
                    <a:pt x="43" y="33"/>
                  </a:cubicBezTo>
                  <a:cubicBezTo>
                    <a:pt x="33" y="21"/>
                    <a:pt x="12" y="1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63"/>
            <p:cNvSpPr/>
            <p:nvPr/>
          </p:nvSpPr>
          <p:spPr>
            <a:xfrm>
              <a:off x="6098650" y="2939625"/>
              <a:ext cx="150300" cy="144250"/>
            </a:xfrm>
            <a:custGeom>
              <a:avLst/>
              <a:gdLst/>
              <a:ahLst/>
              <a:cxnLst/>
              <a:rect l="l" t="t" r="r" b="b"/>
              <a:pathLst>
                <a:path w="6012" h="5770" extrusionOk="0">
                  <a:moveTo>
                    <a:pt x="3879" y="240"/>
                  </a:moveTo>
                  <a:cubicBezTo>
                    <a:pt x="4005" y="240"/>
                    <a:pt x="4039" y="317"/>
                    <a:pt x="3989" y="515"/>
                  </a:cubicBezTo>
                  <a:cubicBezTo>
                    <a:pt x="3839" y="1062"/>
                    <a:pt x="3711" y="1619"/>
                    <a:pt x="3582" y="2197"/>
                  </a:cubicBezTo>
                  <a:cubicBezTo>
                    <a:pt x="4332" y="2186"/>
                    <a:pt x="4942" y="1747"/>
                    <a:pt x="5681" y="1565"/>
                  </a:cubicBezTo>
                  <a:lnTo>
                    <a:pt x="5681" y="1565"/>
                  </a:lnTo>
                  <a:cubicBezTo>
                    <a:pt x="5574" y="2218"/>
                    <a:pt x="5617" y="2818"/>
                    <a:pt x="5735" y="3428"/>
                  </a:cubicBezTo>
                  <a:cubicBezTo>
                    <a:pt x="5767" y="3564"/>
                    <a:pt x="5727" y="3598"/>
                    <a:pt x="5639" y="3598"/>
                  </a:cubicBezTo>
                  <a:cubicBezTo>
                    <a:pt x="5608" y="3598"/>
                    <a:pt x="5572" y="3594"/>
                    <a:pt x="5531" y="3589"/>
                  </a:cubicBezTo>
                  <a:cubicBezTo>
                    <a:pt x="5028" y="3525"/>
                    <a:pt x="4514" y="3482"/>
                    <a:pt x="4000" y="3428"/>
                  </a:cubicBezTo>
                  <a:cubicBezTo>
                    <a:pt x="3962" y="3422"/>
                    <a:pt x="3927" y="3419"/>
                    <a:pt x="3896" y="3419"/>
                  </a:cubicBezTo>
                  <a:cubicBezTo>
                    <a:pt x="3756" y="3419"/>
                    <a:pt x="3701" y="3487"/>
                    <a:pt x="3753" y="3706"/>
                  </a:cubicBezTo>
                  <a:cubicBezTo>
                    <a:pt x="3872" y="4189"/>
                    <a:pt x="4010" y="4670"/>
                    <a:pt x="4075" y="5174"/>
                  </a:cubicBezTo>
                  <a:cubicBezTo>
                    <a:pt x="4096" y="5398"/>
                    <a:pt x="4053" y="5484"/>
                    <a:pt x="3807" y="5484"/>
                  </a:cubicBezTo>
                  <a:cubicBezTo>
                    <a:pt x="3304" y="5484"/>
                    <a:pt x="2811" y="5505"/>
                    <a:pt x="2308" y="5559"/>
                  </a:cubicBezTo>
                  <a:cubicBezTo>
                    <a:pt x="2287" y="5561"/>
                    <a:pt x="2267" y="5562"/>
                    <a:pt x="2248" y="5562"/>
                  </a:cubicBezTo>
                  <a:cubicBezTo>
                    <a:pt x="2029" y="5562"/>
                    <a:pt x="2024" y="5446"/>
                    <a:pt x="2083" y="5259"/>
                  </a:cubicBezTo>
                  <a:cubicBezTo>
                    <a:pt x="2212" y="4820"/>
                    <a:pt x="2340" y="4370"/>
                    <a:pt x="2469" y="3932"/>
                  </a:cubicBezTo>
                  <a:cubicBezTo>
                    <a:pt x="2522" y="3760"/>
                    <a:pt x="2565" y="3599"/>
                    <a:pt x="2490" y="3418"/>
                  </a:cubicBezTo>
                  <a:lnTo>
                    <a:pt x="2490" y="3418"/>
                  </a:lnTo>
                  <a:cubicBezTo>
                    <a:pt x="1740" y="3525"/>
                    <a:pt x="1109" y="3974"/>
                    <a:pt x="327" y="4124"/>
                  </a:cubicBezTo>
                  <a:cubicBezTo>
                    <a:pt x="477" y="3439"/>
                    <a:pt x="413" y="2797"/>
                    <a:pt x="263" y="2164"/>
                  </a:cubicBezTo>
                  <a:cubicBezTo>
                    <a:pt x="227" y="2022"/>
                    <a:pt x="272" y="1979"/>
                    <a:pt x="345" y="1979"/>
                  </a:cubicBezTo>
                  <a:cubicBezTo>
                    <a:pt x="381" y="1979"/>
                    <a:pt x="424" y="1990"/>
                    <a:pt x="467" y="2004"/>
                  </a:cubicBezTo>
                  <a:cubicBezTo>
                    <a:pt x="862" y="2121"/>
                    <a:pt x="1248" y="2261"/>
                    <a:pt x="1644" y="2378"/>
                  </a:cubicBezTo>
                  <a:cubicBezTo>
                    <a:pt x="1869" y="2454"/>
                    <a:pt x="2104" y="2497"/>
                    <a:pt x="2340" y="2540"/>
                  </a:cubicBezTo>
                  <a:cubicBezTo>
                    <a:pt x="2385" y="2548"/>
                    <a:pt x="2425" y="2553"/>
                    <a:pt x="2460" y="2553"/>
                  </a:cubicBezTo>
                  <a:cubicBezTo>
                    <a:pt x="2599" y="2553"/>
                    <a:pt x="2649" y="2477"/>
                    <a:pt x="2554" y="2271"/>
                  </a:cubicBezTo>
                  <a:cubicBezTo>
                    <a:pt x="2330" y="1747"/>
                    <a:pt x="2116" y="1201"/>
                    <a:pt x="1890" y="676"/>
                  </a:cubicBezTo>
                  <a:cubicBezTo>
                    <a:pt x="1812" y="500"/>
                    <a:pt x="1797" y="395"/>
                    <a:pt x="2000" y="395"/>
                  </a:cubicBezTo>
                  <a:cubicBezTo>
                    <a:pt x="2018" y="395"/>
                    <a:pt x="2039" y="396"/>
                    <a:pt x="2062" y="398"/>
                  </a:cubicBezTo>
                  <a:cubicBezTo>
                    <a:pt x="2181" y="407"/>
                    <a:pt x="2301" y="411"/>
                    <a:pt x="2420" y="411"/>
                  </a:cubicBezTo>
                  <a:cubicBezTo>
                    <a:pt x="2865" y="411"/>
                    <a:pt x="3304" y="352"/>
                    <a:pt x="3743" y="258"/>
                  </a:cubicBezTo>
                  <a:cubicBezTo>
                    <a:pt x="3796" y="246"/>
                    <a:pt x="3842" y="240"/>
                    <a:pt x="3879" y="240"/>
                  </a:cubicBezTo>
                  <a:close/>
                  <a:moveTo>
                    <a:pt x="4088" y="0"/>
                  </a:moveTo>
                  <a:cubicBezTo>
                    <a:pt x="4032" y="0"/>
                    <a:pt x="3962" y="18"/>
                    <a:pt x="3882" y="44"/>
                  </a:cubicBezTo>
                  <a:cubicBezTo>
                    <a:pt x="3384" y="196"/>
                    <a:pt x="2879" y="262"/>
                    <a:pt x="2363" y="262"/>
                  </a:cubicBezTo>
                  <a:cubicBezTo>
                    <a:pt x="2224" y="262"/>
                    <a:pt x="2085" y="257"/>
                    <a:pt x="1944" y="248"/>
                  </a:cubicBezTo>
                  <a:cubicBezTo>
                    <a:pt x="1902" y="244"/>
                    <a:pt x="1865" y="242"/>
                    <a:pt x="1832" y="242"/>
                  </a:cubicBezTo>
                  <a:cubicBezTo>
                    <a:pt x="1610" y="242"/>
                    <a:pt x="1575" y="342"/>
                    <a:pt x="1687" y="612"/>
                  </a:cubicBezTo>
                  <a:cubicBezTo>
                    <a:pt x="1944" y="1190"/>
                    <a:pt x="2169" y="1779"/>
                    <a:pt x="2426" y="2400"/>
                  </a:cubicBezTo>
                  <a:cubicBezTo>
                    <a:pt x="2073" y="2368"/>
                    <a:pt x="1783" y="2283"/>
                    <a:pt x="1505" y="2186"/>
                  </a:cubicBezTo>
                  <a:cubicBezTo>
                    <a:pt x="1109" y="2047"/>
                    <a:pt x="724" y="1907"/>
                    <a:pt x="327" y="1790"/>
                  </a:cubicBezTo>
                  <a:cubicBezTo>
                    <a:pt x="281" y="1775"/>
                    <a:pt x="223" y="1761"/>
                    <a:pt x="171" y="1761"/>
                  </a:cubicBezTo>
                  <a:cubicBezTo>
                    <a:pt x="76" y="1761"/>
                    <a:pt x="1" y="1806"/>
                    <a:pt x="49" y="1972"/>
                  </a:cubicBezTo>
                  <a:cubicBezTo>
                    <a:pt x="263" y="2668"/>
                    <a:pt x="284" y="3375"/>
                    <a:pt x="188" y="4092"/>
                  </a:cubicBezTo>
                  <a:cubicBezTo>
                    <a:pt x="165" y="4254"/>
                    <a:pt x="209" y="4327"/>
                    <a:pt x="311" y="4327"/>
                  </a:cubicBezTo>
                  <a:cubicBezTo>
                    <a:pt x="351" y="4327"/>
                    <a:pt x="399" y="4316"/>
                    <a:pt x="455" y="4296"/>
                  </a:cubicBezTo>
                  <a:lnTo>
                    <a:pt x="1997" y="3717"/>
                  </a:lnTo>
                  <a:cubicBezTo>
                    <a:pt x="2072" y="3695"/>
                    <a:pt x="2157" y="3625"/>
                    <a:pt x="2238" y="3625"/>
                  </a:cubicBezTo>
                  <a:cubicBezTo>
                    <a:pt x="2273" y="3625"/>
                    <a:pt x="2308" y="3639"/>
                    <a:pt x="2340" y="3675"/>
                  </a:cubicBezTo>
                  <a:cubicBezTo>
                    <a:pt x="2426" y="3770"/>
                    <a:pt x="2340" y="3910"/>
                    <a:pt x="2297" y="4027"/>
                  </a:cubicBezTo>
                  <a:cubicBezTo>
                    <a:pt x="2158" y="4510"/>
                    <a:pt x="2009" y="4981"/>
                    <a:pt x="1869" y="5462"/>
                  </a:cubicBezTo>
                  <a:cubicBezTo>
                    <a:pt x="1822" y="5641"/>
                    <a:pt x="1841" y="5770"/>
                    <a:pt x="2034" y="5770"/>
                  </a:cubicBezTo>
                  <a:cubicBezTo>
                    <a:pt x="2061" y="5770"/>
                    <a:pt x="2092" y="5767"/>
                    <a:pt x="2126" y="5762"/>
                  </a:cubicBezTo>
                  <a:cubicBezTo>
                    <a:pt x="2573" y="5696"/>
                    <a:pt x="3026" y="5655"/>
                    <a:pt x="3481" y="5655"/>
                  </a:cubicBezTo>
                  <a:cubicBezTo>
                    <a:pt x="3615" y="5655"/>
                    <a:pt x="3748" y="5659"/>
                    <a:pt x="3882" y="5666"/>
                  </a:cubicBezTo>
                  <a:cubicBezTo>
                    <a:pt x="3893" y="5667"/>
                    <a:pt x="3904" y="5667"/>
                    <a:pt x="3915" y="5667"/>
                  </a:cubicBezTo>
                  <a:cubicBezTo>
                    <a:pt x="4169" y="5667"/>
                    <a:pt x="4267" y="5548"/>
                    <a:pt x="4246" y="5281"/>
                  </a:cubicBezTo>
                  <a:cubicBezTo>
                    <a:pt x="4203" y="4820"/>
                    <a:pt x="4117" y="4370"/>
                    <a:pt x="3968" y="3920"/>
                  </a:cubicBezTo>
                  <a:cubicBezTo>
                    <a:pt x="3903" y="3745"/>
                    <a:pt x="3894" y="3610"/>
                    <a:pt x="4099" y="3610"/>
                  </a:cubicBezTo>
                  <a:cubicBezTo>
                    <a:pt x="4132" y="3610"/>
                    <a:pt x="4170" y="3613"/>
                    <a:pt x="4214" y="3621"/>
                  </a:cubicBezTo>
                  <a:cubicBezTo>
                    <a:pt x="4664" y="3696"/>
                    <a:pt x="5124" y="3739"/>
                    <a:pt x="5585" y="3782"/>
                  </a:cubicBezTo>
                  <a:cubicBezTo>
                    <a:pt x="5644" y="3785"/>
                    <a:pt x="5718" y="3797"/>
                    <a:pt x="5784" y="3797"/>
                  </a:cubicBezTo>
                  <a:cubicBezTo>
                    <a:pt x="5910" y="3797"/>
                    <a:pt x="6012" y="3756"/>
                    <a:pt x="5949" y="3546"/>
                  </a:cubicBezTo>
                  <a:cubicBezTo>
                    <a:pt x="5766" y="2914"/>
                    <a:pt x="5778" y="2283"/>
                    <a:pt x="5831" y="1650"/>
                  </a:cubicBezTo>
                  <a:cubicBezTo>
                    <a:pt x="5853" y="1463"/>
                    <a:pt x="5806" y="1392"/>
                    <a:pt x="5708" y="1392"/>
                  </a:cubicBezTo>
                  <a:cubicBezTo>
                    <a:pt x="5660" y="1392"/>
                    <a:pt x="5601" y="1408"/>
                    <a:pt x="5531" y="1436"/>
                  </a:cubicBezTo>
                  <a:cubicBezTo>
                    <a:pt x="5210" y="1565"/>
                    <a:pt x="4878" y="1693"/>
                    <a:pt x="4557" y="1800"/>
                  </a:cubicBezTo>
                  <a:cubicBezTo>
                    <a:pt x="4354" y="1871"/>
                    <a:pt x="4159" y="1978"/>
                    <a:pt x="3947" y="1978"/>
                  </a:cubicBezTo>
                  <a:cubicBezTo>
                    <a:pt x="3901" y="1978"/>
                    <a:pt x="3855" y="1973"/>
                    <a:pt x="3807" y="1961"/>
                  </a:cubicBezTo>
                  <a:cubicBezTo>
                    <a:pt x="3936" y="1415"/>
                    <a:pt x="4032" y="869"/>
                    <a:pt x="4193" y="344"/>
                  </a:cubicBezTo>
                  <a:cubicBezTo>
                    <a:pt x="4267" y="86"/>
                    <a:pt x="4213" y="0"/>
                    <a:pt x="40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63"/>
            <p:cNvSpPr/>
            <p:nvPr/>
          </p:nvSpPr>
          <p:spPr>
            <a:xfrm>
              <a:off x="6165975" y="3000950"/>
              <a:ext cx="24125" cy="26000"/>
            </a:xfrm>
            <a:custGeom>
              <a:avLst/>
              <a:gdLst/>
              <a:ahLst/>
              <a:cxnLst/>
              <a:rect l="l" t="t" r="r" b="b"/>
              <a:pathLst>
                <a:path w="965" h="1040" extrusionOk="0">
                  <a:moveTo>
                    <a:pt x="439" y="194"/>
                  </a:moveTo>
                  <a:cubicBezTo>
                    <a:pt x="632" y="215"/>
                    <a:pt x="761" y="354"/>
                    <a:pt x="782" y="558"/>
                  </a:cubicBezTo>
                  <a:cubicBezTo>
                    <a:pt x="793" y="739"/>
                    <a:pt x="675" y="868"/>
                    <a:pt x="482" y="868"/>
                  </a:cubicBezTo>
                  <a:cubicBezTo>
                    <a:pt x="258" y="857"/>
                    <a:pt x="151" y="696"/>
                    <a:pt x="151" y="493"/>
                  </a:cubicBezTo>
                  <a:cubicBezTo>
                    <a:pt x="151" y="332"/>
                    <a:pt x="225" y="204"/>
                    <a:pt x="439" y="194"/>
                  </a:cubicBezTo>
                  <a:close/>
                  <a:moveTo>
                    <a:pt x="418" y="1"/>
                  </a:moveTo>
                  <a:cubicBezTo>
                    <a:pt x="194" y="1"/>
                    <a:pt x="1" y="258"/>
                    <a:pt x="11" y="536"/>
                  </a:cubicBezTo>
                  <a:cubicBezTo>
                    <a:pt x="11" y="836"/>
                    <a:pt x="215" y="1039"/>
                    <a:pt x="493" y="1039"/>
                  </a:cubicBezTo>
                  <a:cubicBezTo>
                    <a:pt x="803" y="1029"/>
                    <a:pt x="943" y="857"/>
                    <a:pt x="964" y="611"/>
                  </a:cubicBezTo>
                  <a:cubicBezTo>
                    <a:pt x="964" y="279"/>
                    <a:pt x="696" y="11"/>
                    <a:pt x="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63"/>
            <p:cNvSpPr/>
            <p:nvPr/>
          </p:nvSpPr>
          <p:spPr>
            <a:xfrm>
              <a:off x="5979400" y="2822925"/>
              <a:ext cx="4825" cy="5125"/>
            </a:xfrm>
            <a:custGeom>
              <a:avLst/>
              <a:gdLst/>
              <a:ahLst/>
              <a:cxnLst/>
              <a:rect l="l" t="t" r="r" b="b"/>
              <a:pathLst>
                <a:path w="193" h="205" extrusionOk="0">
                  <a:moveTo>
                    <a:pt x="193" y="108"/>
                  </a:moveTo>
                  <a:cubicBezTo>
                    <a:pt x="193" y="162"/>
                    <a:pt x="150" y="205"/>
                    <a:pt x="97" y="205"/>
                  </a:cubicBezTo>
                  <a:cubicBezTo>
                    <a:pt x="43" y="205"/>
                    <a:pt x="0" y="162"/>
                    <a:pt x="0" y="108"/>
                  </a:cubicBezTo>
                  <a:cubicBezTo>
                    <a:pt x="0" y="55"/>
                    <a:pt x="43" y="1"/>
                    <a:pt x="97" y="1"/>
                  </a:cubicBezTo>
                  <a:cubicBezTo>
                    <a:pt x="150" y="1"/>
                    <a:pt x="193" y="55"/>
                    <a:pt x="193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63"/>
            <p:cNvSpPr/>
            <p:nvPr/>
          </p:nvSpPr>
          <p:spPr>
            <a:xfrm>
              <a:off x="6033475" y="2834175"/>
              <a:ext cx="4825" cy="5125"/>
            </a:xfrm>
            <a:custGeom>
              <a:avLst/>
              <a:gdLst/>
              <a:ahLst/>
              <a:cxnLst/>
              <a:rect l="l" t="t" r="r" b="b"/>
              <a:pathLst>
                <a:path w="193" h="205" extrusionOk="0">
                  <a:moveTo>
                    <a:pt x="193" y="97"/>
                  </a:moveTo>
                  <a:cubicBezTo>
                    <a:pt x="193" y="150"/>
                    <a:pt x="150" y="204"/>
                    <a:pt x="97" y="204"/>
                  </a:cubicBezTo>
                  <a:cubicBezTo>
                    <a:pt x="43" y="204"/>
                    <a:pt x="0" y="150"/>
                    <a:pt x="0" y="97"/>
                  </a:cubicBezTo>
                  <a:cubicBezTo>
                    <a:pt x="0" y="43"/>
                    <a:pt x="43" y="1"/>
                    <a:pt x="97" y="1"/>
                  </a:cubicBezTo>
                  <a:cubicBezTo>
                    <a:pt x="150" y="1"/>
                    <a:pt x="193" y="43"/>
                    <a:pt x="193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63"/>
            <p:cNvSpPr/>
            <p:nvPr/>
          </p:nvSpPr>
          <p:spPr>
            <a:xfrm>
              <a:off x="6031600" y="2826950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193" y="97"/>
                  </a:moveTo>
                  <a:cubicBezTo>
                    <a:pt x="193" y="151"/>
                    <a:pt x="150" y="194"/>
                    <a:pt x="97" y="194"/>
                  </a:cubicBezTo>
                  <a:cubicBezTo>
                    <a:pt x="43" y="194"/>
                    <a:pt x="1" y="151"/>
                    <a:pt x="1" y="97"/>
                  </a:cubicBezTo>
                  <a:cubicBezTo>
                    <a:pt x="1" y="44"/>
                    <a:pt x="43" y="1"/>
                    <a:pt x="97" y="1"/>
                  </a:cubicBezTo>
                  <a:cubicBezTo>
                    <a:pt x="150" y="1"/>
                    <a:pt x="193" y="44"/>
                    <a:pt x="193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63"/>
            <p:cNvSpPr/>
            <p:nvPr/>
          </p:nvSpPr>
          <p:spPr>
            <a:xfrm>
              <a:off x="5976175" y="2814650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193" y="96"/>
                  </a:moveTo>
                  <a:cubicBezTo>
                    <a:pt x="193" y="150"/>
                    <a:pt x="151" y="193"/>
                    <a:pt x="97" y="193"/>
                  </a:cubicBezTo>
                  <a:cubicBezTo>
                    <a:pt x="43" y="193"/>
                    <a:pt x="1" y="150"/>
                    <a:pt x="1" y="96"/>
                  </a:cubicBezTo>
                  <a:cubicBezTo>
                    <a:pt x="1" y="43"/>
                    <a:pt x="43" y="0"/>
                    <a:pt x="97" y="0"/>
                  </a:cubicBezTo>
                  <a:cubicBezTo>
                    <a:pt x="151" y="0"/>
                    <a:pt x="193" y="43"/>
                    <a:pt x="193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63"/>
            <p:cNvSpPr/>
            <p:nvPr/>
          </p:nvSpPr>
          <p:spPr>
            <a:xfrm>
              <a:off x="5959575" y="2804475"/>
              <a:ext cx="4850" cy="5100"/>
            </a:xfrm>
            <a:custGeom>
              <a:avLst/>
              <a:gdLst/>
              <a:ahLst/>
              <a:cxnLst/>
              <a:rect l="l" t="t" r="r" b="b"/>
              <a:pathLst>
                <a:path w="194" h="204" extrusionOk="0">
                  <a:moveTo>
                    <a:pt x="1" y="108"/>
                  </a:moveTo>
                  <a:cubicBezTo>
                    <a:pt x="1" y="43"/>
                    <a:pt x="44" y="0"/>
                    <a:pt x="98" y="0"/>
                  </a:cubicBezTo>
                  <a:cubicBezTo>
                    <a:pt x="151" y="0"/>
                    <a:pt x="194" y="43"/>
                    <a:pt x="194" y="108"/>
                  </a:cubicBezTo>
                  <a:cubicBezTo>
                    <a:pt x="194" y="161"/>
                    <a:pt x="151" y="203"/>
                    <a:pt x="98" y="203"/>
                  </a:cubicBezTo>
                  <a:cubicBezTo>
                    <a:pt x="44" y="203"/>
                    <a:pt x="1" y="161"/>
                    <a:pt x="1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63"/>
            <p:cNvSpPr/>
            <p:nvPr/>
          </p:nvSpPr>
          <p:spPr>
            <a:xfrm>
              <a:off x="5968425" y="2804475"/>
              <a:ext cx="5100" cy="5100"/>
            </a:xfrm>
            <a:custGeom>
              <a:avLst/>
              <a:gdLst/>
              <a:ahLst/>
              <a:cxnLst/>
              <a:rect l="l" t="t" r="r" b="b"/>
              <a:pathLst>
                <a:path w="204" h="204" extrusionOk="0">
                  <a:moveTo>
                    <a:pt x="1" y="108"/>
                  </a:moveTo>
                  <a:cubicBezTo>
                    <a:pt x="1" y="43"/>
                    <a:pt x="43" y="0"/>
                    <a:pt x="97" y="0"/>
                  </a:cubicBezTo>
                  <a:cubicBezTo>
                    <a:pt x="161" y="0"/>
                    <a:pt x="204" y="43"/>
                    <a:pt x="204" y="108"/>
                  </a:cubicBezTo>
                  <a:cubicBezTo>
                    <a:pt x="204" y="161"/>
                    <a:pt x="161" y="203"/>
                    <a:pt x="97" y="203"/>
                  </a:cubicBezTo>
                  <a:cubicBezTo>
                    <a:pt x="43" y="203"/>
                    <a:pt x="1" y="161"/>
                    <a:pt x="1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63"/>
            <p:cNvSpPr/>
            <p:nvPr/>
          </p:nvSpPr>
          <p:spPr>
            <a:xfrm>
              <a:off x="5950225" y="2804475"/>
              <a:ext cx="4850" cy="5100"/>
            </a:xfrm>
            <a:custGeom>
              <a:avLst/>
              <a:gdLst/>
              <a:ahLst/>
              <a:cxnLst/>
              <a:rect l="l" t="t" r="r" b="b"/>
              <a:pathLst>
                <a:path w="194" h="204" extrusionOk="0">
                  <a:moveTo>
                    <a:pt x="0" y="108"/>
                  </a:moveTo>
                  <a:cubicBezTo>
                    <a:pt x="0" y="43"/>
                    <a:pt x="43" y="0"/>
                    <a:pt x="96" y="0"/>
                  </a:cubicBezTo>
                  <a:cubicBezTo>
                    <a:pt x="150" y="0"/>
                    <a:pt x="193" y="43"/>
                    <a:pt x="193" y="108"/>
                  </a:cubicBezTo>
                  <a:cubicBezTo>
                    <a:pt x="193" y="161"/>
                    <a:pt x="150" y="203"/>
                    <a:pt x="96" y="203"/>
                  </a:cubicBezTo>
                  <a:cubicBezTo>
                    <a:pt x="43" y="203"/>
                    <a:pt x="0" y="161"/>
                    <a:pt x="0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63"/>
            <p:cNvSpPr/>
            <p:nvPr/>
          </p:nvSpPr>
          <p:spPr>
            <a:xfrm>
              <a:off x="5941125" y="2804475"/>
              <a:ext cx="5100" cy="5100"/>
            </a:xfrm>
            <a:custGeom>
              <a:avLst/>
              <a:gdLst/>
              <a:ahLst/>
              <a:cxnLst/>
              <a:rect l="l" t="t" r="r" b="b"/>
              <a:pathLst>
                <a:path w="204" h="204" extrusionOk="0">
                  <a:moveTo>
                    <a:pt x="0" y="108"/>
                  </a:moveTo>
                  <a:cubicBezTo>
                    <a:pt x="0" y="43"/>
                    <a:pt x="43" y="0"/>
                    <a:pt x="96" y="0"/>
                  </a:cubicBezTo>
                  <a:cubicBezTo>
                    <a:pt x="150" y="0"/>
                    <a:pt x="203" y="43"/>
                    <a:pt x="203" y="108"/>
                  </a:cubicBezTo>
                  <a:cubicBezTo>
                    <a:pt x="203" y="161"/>
                    <a:pt x="150" y="203"/>
                    <a:pt x="96" y="203"/>
                  </a:cubicBezTo>
                  <a:cubicBezTo>
                    <a:pt x="43" y="203"/>
                    <a:pt x="0" y="161"/>
                    <a:pt x="0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63"/>
            <p:cNvSpPr/>
            <p:nvPr/>
          </p:nvSpPr>
          <p:spPr>
            <a:xfrm>
              <a:off x="5965225" y="2813825"/>
              <a:ext cx="5100" cy="4850"/>
            </a:xfrm>
            <a:custGeom>
              <a:avLst/>
              <a:gdLst/>
              <a:ahLst/>
              <a:cxnLst/>
              <a:rect l="l" t="t" r="r" b="b"/>
              <a:pathLst>
                <a:path w="204" h="194" extrusionOk="0">
                  <a:moveTo>
                    <a:pt x="0" y="98"/>
                  </a:moveTo>
                  <a:cubicBezTo>
                    <a:pt x="0" y="44"/>
                    <a:pt x="43" y="1"/>
                    <a:pt x="107" y="1"/>
                  </a:cubicBezTo>
                  <a:cubicBezTo>
                    <a:pt x="160" y="1"/>
                    <a:pt x="203" y="44"/>
                    <a:pt x="203" y="98"/>
                  </a:cubicBezTo>
                  <a:cubicBezTo>
                    <a:pt x="203" y="151"/>
                    <a:pt x="160" y="194"/>
                    <a:pt x="107" y="194"/>
                  </a:cubicBezTo>
                  <a:cubicBezTo>
                    <a:pt x="43" y="194"/>
                    <a:pt x="0" y="151"/>
                    <a:pt x="0" y="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63"/>
            <p:cNvSpPr/>
            <p:nvPr/>
          </p:nvSpPr>
          <p:spPr>
            <a:xfrm>
              <a:off x="5955825" y="2813825"/>
              <a:ext cx="5125" cy="4850"/>
            </a:xfrm>
            <a:custGeom>
              <a:avLst/>
              <a:gdLst/>
              <a:ahLst/>
              <a:cxnLst/>
              <a:rect l="l" t="t" r="r" b="b"/>
              <a:pathLst>
                <a:path w="205" h="194" extrusionOk="0">
                  <a:moveTo>
                    <a:pt x="1" y="98"/>
                  </a:moveTo>
                  <a:cubicBezTo>
                    <a:pt x="1" y="44"/>
                    <a:pt x="55" y="1"/>
                    <a:pt x="108" y="1"/>
                  </a:cubicBezTo>
                  <a:cubicBezTo>
                    <a:pt x="162" y="1"/>
                    <a:pt x="205" y="44"/>
                    <a:pt x="205" y="98"/>
                  </a:cubicBezTo>
                  <a:cubicBezTo>
                    <a:pt x="205" y="151"/>
                    <a:pt x="162" y="194"/>
                    <a:pt x="108" y="194"/>
                  </a:cubicBezTo>
                  <a:cubicBezTo>
                    <a:pt x="55" y="194"/>
                    <a:pt x="1" y="151"/>
                    <a:pt x="1" y="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63"/>
            <p:cNvSpPr/>
            <p:nvPr/>
          </p:nvSpPr>
          <p:spPr>
            <a:xfrm>
              <a:off x="5947000" y="2813825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1" y="98"/>
                  </a:moveTo>
                  <a:cubicBezTo>
                    <a:pt x="1" y="44"/>
                    <a:pt x="44" y="1"/>
                    <a:pt x="97" y="1"/>
                  </a:cubicBezTo>
                  <a:cubicBezTo>
                    <a:pt x="151" y="1"/>
                    <a:pt x="194" y="44"/>
                    <a:pt x="194" y="98"/>
                  </a:cubicBezTo>
                  <a:cubicBezTo>
                    <a:pt x="194" y="151"/>
                    <a:pt x="151" y="194"/>
                    <a:pt x="97" y="194"/>
                  </a:cubicBezTo>
                  <a:cubicBezTo>
                    <a:pt x="44" y="194"/>
                    <a:pt x="1" y="151"/>
                    <a:pt x="1" y="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63"/>
            <p:cNvSpPr/>
            <p:nvPr/>
          </p:nvSpPr>
          <p:spPr>
            <a:xfrm>
              <a:off x="5968425" y="2822150"/>
              <a:ext cx="5100" cy="4825"/>
            </a:xfrm>
            <a:custGeom>
              <a:avLst/>
              <a:gdLst/>
              <a:ahLst/>
              <a:cxnLst/>
              <a:rect l="l" t="t" r="r" b="b"/>
              <a:pathLst>
                <a:path w="204" h="193" extrusionOk="0">
                  <a:moveTo>
                    <a:pt x="1" y="96"/>
                  </a:moveTo>
                  <a:cubicBezTo>
                    <a:pt x="1" y="43"/>
                    <a:pt x="43" y="0"/>
                    <a:pt x="97" y="0"/>
                  </a:cubicBezTo>
                  <a:cubicBezTo>
                    <a:pt x="161" y="0"/>
                    <a:pt x="204" y="43"/>
                    <a:pt x="204" y="96"/>
                  </a:cubicBezTo>
                  <a:cubicBezTo>
                    <a:pt x="204" y="150"/>
                    <a:pt x="161" y="193"/>
                    <a:pt x="97" y="193"/>
                  </a:cubicBezTo>
                  <a:cubicBezTo>
                    <a:pt x="43" y="193"/>
                    <a:pt x="1" y="150"/>
                    <a:pt x="1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63"/>
            <p:cNvSpPr/>
            <p:nvPr/>
          </p:nvSpPr>
          <p:spPr>
            <a:xfrm>
              <a:off x="5959575" y="2820525"/>
              <a:ext cx="5125" cy="4850"/>
            </a:xfrm>
            <a:custGeom>
              <a:avLst/>
              <a:gdLst/>
              <a:ahLst/>
              <a:cxnLst/>
              <a:rect l="l" t="t" r="r" b="b"/>
              <a:pathLst>
                <a:path w="205" h="194" extrusionOk="0">
                  <a:moveTo>
                    <a:pt x="1" y="97"/>
                  </a:moveTo>
                  <a:cubicBezTo>
                    <a:pt x="1" y="44"/>
                    <a:pt x="44" y="1"/>
                    <a:pt x="98" y="1"/>
                  </a:cubicBezTo>
                  <a:cubicBezTo>
                    <a:pt x="162" y="1"/>
                    <a:pt x="205" y="44"/>
                    <a:pt x="205" y="97"/>
                  </a:cubicBezTo>
                  <a:cubicBezTo>
                    <a:pt x="205" y="151"/>
                    <a:pt x="162" y="194"/>
                    <a:pt x="98" y="194"/>
                  </a:cubicBezTo>
                  <a:cubicBezTo>
                    <a:pt x="44" y="194"/>
                    <a:pt x="1" y="151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63"/>
            <p:cNvSpPr/>
            <p:nvPr/>
          </p:nvSpPr>
          <p:spPr>
            <a:xfrm>
              <a:off x="6045775" y="2824275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1" y="97"/>
                  </a:moveTo>
                  <a:cubicBezTo>
                    <a:pt x="1" y="151"/>
                    <a:pt x="43" y="194"/>
                    <a:pt x="97" y="194"/>
                  </a:cubicBezTo>
                  <a:cubicBezTo>
                    <a:pt x="151" y="194"/>
                    <a:pt x="193" y="151"/>
                    <a:pt x="193" y="97"/>
                  </a:cubicBezTo>
                  <a:cubicBezTo>
                    <a:pt x="193" y="44"/>
                    <a:pt x="151" y="1"/>
                    <a:pt x="97" y="1"/>
                  </a:cubicBezTo>
                  <a:cubicBezTo>
                    <a:pt x="43" y="1"/>
                    <a:pt x="1" y="44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63"/>
            <p:cNvSpPr/>
            <p:nvPr/>
          </p:nvSpPr>
          <p:spPr>
            <a:xfrm>
              <a:off x="6035600" y="2819725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1" y="97"/>
                  </a:moveTo>
                  <a:cubicBezTo>
                    <a:pt x="1" y="150"/>
                    <a:pt x="44" y="193"/>
                    <a:pt x="98" y="193"/>
                  </a:cubicBezTo>
                  <a:cubicBezTo>
                    <a:pt x="151" y="193"/>
                    <a:pt x="193" y="150"/>
                    <a:pt x="193" y="97"/>
                  </a:cubicBezTo>
                  <a:cubicBezTo>
                    <a:pt x="193" y="43"/>
                    <a:pt x="151" y="0"/>
                    <a:pt x="98" y="0"/>
                  </a:cubicBezTo>
                  <a:cubicBezTo>
                    <a:pt x="44" y="0"/>
                    <a:pt x="1" y="43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63"/>
            <p:cNvSpPr/>
            <p:nvPr/>
          </p:nvSpPr>
          <p:spPr>
            <a:xfrm>
              <a:off x="6040175" y="2827225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97"/>
                  </a:moveTo>
                  <a:cubicBezTo>
                    <a:pt x="0" y="150"/>
                    <a:pt x="43" y="193"/>
                    <a:pt x="96" y="193"/>
                  </a:cubicBezTo>
                  <a:cubicBezTo>
                    <a:pt x="150" y="193"/>
                    <a:pt x="193" y="150"/>
                    <a:pt x="193" y="97"/>
                  </a:cubicBezTo>
                  <a:cubicBezTo>
                    <a:pt x="193" y="43"/>
                    <a:pt x="150" y="0"/>
                    <a:pt x="96" y="0"/>
                  </a:cubicBezTo>
                  <a:cubicBezTo>
                    <a:pt x="43" y="0"/>
                    <a:pt x="0" y="43"/>
                    <a:pt x="0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63"/>
            <p:cNvSpPr/>
            <p:nvPr/>
          </p:nvSpPr>
          <p:spPr>
            <a:xfrm>
              <a:off x="6089425" y="2794825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0" y="97"/>
                  </a:moveTo>
                  <a:cubicBezTo>
                    <a:pt x="0" y="151"/>
                    <a:pt x="43" y="194"/>
                    <a:pt x="96" y="194"/>
                  </a:cubicBezTo>
                  <a:cubicBezTo>
                    <a:pt x="150" y="194"/>
                    <a:pt x="193" y="151"/>
                    <a:pt x="193" y="97"/>
                  </a:cubicBezTo>
                  <a:cubicBezTo>
                    <a:pt x="193" y="44"/>
                    <a:pt x="150" y="1"/>
                    <a:pt x="96" y="1"/>
                  </a:cubicBezTo>
                  <a:cubicBezTo>
                    <a:pt x="43" y="1"/>
                    <a:pt x="0" y="44"/>
                    <a:pt x="0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63"/>
            <p:cNvSpPr/>
            <p:nvPr/>
          </p:nvSpPr>
          <p:spPr>
            <a:xfrm>
              <a:off x="6083800" y="2786275"/>
              <a:ext cx="4825" cy="5100"/>
            </a:xfrm>
            <a:custGeom>
              <a:avLst/>
              <a:gdLst/>
              <a:ahLst/>
              <a:cxnLst/>
              <a:rect l="l" t="t" r="r" b="b"/>
              <a:pathLst>
                <a:path w="193" h="204" extrusionOk="0">
                  <a:moveTo>
                    <a:pt x="0" y="96"/>
                  </a:moveTo>
                  <a:cubicBezTo>
                    <a:pt x="0" y="150"/>
                    <a:pt x="43" y="203"/>
                    <a:pt x="97" y="203"/>
                  </a:cubicBezTo>
                  <a:cubicBezTo>
                    <a:pt x="150" y="203"/>
                    <a:pt x="193" y="150"/>
                    <a:pt x="193" y="96"/>
                  </a:cubicBezTo>
                  <a:cubicBezTo>
                    <a:pt x="193" y="43"/>
                    <a:pt x="150" y="0"/>
                    <a:pt x="97" y="0"/>
                  </a:cubicBezTo>
                  <a:cubicBezTo>
                    <a:pt x="43" y="0"/>
                    <a:pt x="0" y="43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63"/>
            <p:cNvSpPr/>
            <p:nvPr/>
          </p:nvSpPr>
          <p:spPr>
            <a:xfrm>
              <a:off x="6092625" y="2786275"/>
              <a:ext cx="4850" cy="5100"/>
            </a:xfrm>
            <a:custGeom>
              <a:avLst/>
              <a:gdLst/>
              <a:ahLst/>
              <a:cxnLst/>
              <a:rect l="l" t="t" r="r" b="b"/>
              <a:pathLst>
                <a:path w="194" h="204" extrusionOk="0">
                  <a:moveTo>
                    <a:pt x="1" y="96"/>
                  </a:moveTo>
                  <a:cubicBezTo>
                    <a:pt x="1" y="150"/>
                    <a:pt x="44" y="203"/>
                    <a:pt x="97" y="203"/>
                  </a:cubicBezTo>
                  <a:cubicBezTo>
                    <a:pt x="151" y="203"/>
                    <a:pt x="194" y="150"/>
                    <a:pt x="194" y="96"/>
                  </a:cubicBezTo>
                  <a:cubicBezTo>
                    <a:pt x="194" y="43"/>
                    <a:pt x="151" y="0"/>
                    <a:pt x="97" y="0"/>
                  </a:cubicBezTo>
                  <a:cubicBezTo>
                    <a:pt x="44" y="0"/>
                    <a:pt x="1" y="43"/>
                    <a:pt x="1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63"/>
            <p:cNvSpPr/>
            <p:nvPr/>
          </p:nvSpPr>
          <p:spPr>
            <a:xfrm>
              <a:off x="6074425" y="2786275"/>
              <a:ext cx="4850" cy="5100"/>
            </a:xfrm>
            <a:custGeom>
              <a:avLst/>
              <a:gdLst/>
              <a:ahLst/>
              <a:cxnLst/>
              <a:rect l="l" t="t" r="r" b="b"/>
              <a:pathLst>
                <a:path w="194" h="204" extrusionOk="0">
                  <a:moveTo>
                    <a:pt x="1" y="96"/>
                  </a:moveTo>
                  <a:cubicBezTo>
                    <a:pt x="1" y="150"/>
                    <a:pt x="44" y="203"/>
                    <a:pt x="97" y="203"/>
                  </a:cubicBezTo>
                  <a:cubicBezTo>
                    <a:pt x="151" y="203"/>
                    <a:pt x="194" y="150"/>
                    <a:pt x="194" y="96"/>
                  </a:cubicBezTo>
                  <a:cubicBezTo>
                    <a:pt x="194" y="43"/>
                    <a:pt x="151" y="0"/>
                    <a:pt x="97" y="0"/>
                  </a:cubicBezTo>
                  <a:cubicBezTo>
                    <a:pt x="44" y="0"/>
                    <a:pt x="1" y="43"/>
                    <a:pt x="1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63"/>
            <p:cNvSpPr/>
            <p:nvPr/>
          </p:nvSpPr>
          <p:spPr>
            <a:xfrm>
              <a:off x="6089425" y="2777425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0" y="97"/>
                  </a:moveTo>
                  <a:cubicBezTo>
                    <a:pt x="0" y="150"/>
                    <a:pt x="43" y="193"/>
                    <a:pt x="96" y="193"/>
                  </a:cubicBezTo>
                  <a:cubicBezTo>
                    <a:pt x="150" y="193"/>
                    <a:pt x="193" y="150"/>
                    <a:pt x="193" y="97"/>
                  </a:cubicBezTo>
                  <a:cubicBezTo>
                    <a:pt x="193" y="43"/>
                    <a:pt x="150" y="1"/>
                    <a:pt x="96" y="1"/>
                  </a:cubicBezTo>
                  <a:cubicBezTo>
                    <a:pt x="43" y="1"/>
                    <a:pt x="0" y="43"/>
                    <a:pt x="0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63"/>
            <p:cNvSpPr/>
            <p:nvPr/>
          </p:nvSpPr>
          <p:spPr>
            <a:xfrm>
              <a:off x="6080050" y="2777425"/>
              <a:ext cx="4825" cy="4850"/>
            </a:xfrm>
            <a:custGeom>
              <a:avLst/>
              <a:gdLst/>
              <a:ahLst/>
              <a:cxnLst/>
              <a:rect l="l" t="t" r="r" b="b"/>
              <a:pathLst>
                <a:path w="193" h="194" extrusionOk="0">
                  <a:moveTo>
                    <a:pt x="0" y="97"/>
                  </a:moveTo>
                  <a:cubicBezTo>
                    <a:pt x="0" y="150"/>
                    <a:pt x="43" y="193"/>
                    <a:pt x="97" y="193"/>
                  </a:cubicBezTo>
                  <a:cubicBezTo>
                    <a:pt x="150" y="193"/>
                    <a:pt x="193" y="150"/>
                    <a:pt x="193" y="97"/>
                  </a:cubicBezTo>
                  <a:cubicBezTo>
                    <a:pt x="193" y="43"/>
                    <a:pt x="150" y="1"/>
                    <a:pt x="97" y="1"/>
                  </a:cubicBezTo>
                  <a:cubicBezTo>
                    <a:pt x="43" y="1"/>
                    <a:pt x="0" y="43"/>
                    <a:pt x="0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63"/>
            <p:cNvSpPr/>
            <p:nvPr/>
          </p:nvSpPr>
          <p:spPr>
            <a:xfrm>
              <a:off x="6070950" y="2777425"/>
              <a:ext cx="4825" cy="4850"/>
            </a:xfrm>
            <a:custGeom>
              <a:avLst/>
              <a:gdLst/>
              <a:ahLst/>
              <a:cxnLst/>
              <a:rect l="l" t="t" r="r" b="b"/>
              <a:pathLst>
                <a:path w="193" h="194" extrusionOk="0">
                  <a:moveTo>
                    <a:pt x="0" y="97"/>
                  </a:moveTo>
                  <a:cubicBezTo>
                    <a:pt x="0" y="150"/>
                    <a:pt x="43" y="193"/>
                    <a:pt x="97" y="193"/>
                  </a:cubicBezTo>
                  <a:cubicBezTo>
                    <a:pt x="150" y="193"/>
                    <a:pt x="193" y="150"/>
                    <a:pt x="193" y="97"/>
                  </a:cubicBezTo>
                  <a:cubicBezTo>
                    <a:pt x="193" y="43"/>
                    <a:pt x="150" y="1"/>
                    <a:pt x="97" y="1"/>
                  </a:cubicBezTo>
                  <a:cubicBezTo>
                    <a:pt x="43" y="1"/>
                    <a:pt x="0" y="43"/>
                    <a:pt x="0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63"/>
            <p:cNvSpPr/>
            <p:nvPr/>
          </p:nvSpPr>
          <p:spPr>
            <a:xfrm>
              <a:off x="6062125" y="2777425"/>
              <a:ext cx="5100" cy="4850"/>
            </a:xfrm>
            <a:custGeom>
              <a:avLst/>
              <a:gdLst/>
              <a:ahLst/>
              <a:cxnLst/>
              <a:rect l="l" t="t" r="r" b="b"/>
              <a:pathLst>
                <a:path w="204" h="194" extrusionOk="0">
                  <a:moveTo>
                    <a:pt x="0" y="97"/>
                  </a:moveTo>
                  <a:cubicBezTo>
                    <a:pt x="0" y="150"/>
                    <a:pt x="53" y="193"/>
                    <a:pt x="107" y="193"/>
                  </a:cubicBezTo>
                  <a:cubicBezTo>
                    <a:pt x="160" y="193"/>
                    <a:pt x="203" y="150"/>
                    <a:pt x="203" y="97"/>
                  </a:cubicBezTo>
                  <a:cubicBezTo>
                    <a:pt x="203" y="43"/>
                    <a:pt x="160" y="1"/>
                    <a:pt x="107" y="1"/>
                  </a:cubicBezTo>
                  <a:cubicBezTo>
                    <a:pt x="53" y="1"/>
                    <a:pt x="0" y="43"/>
                    <a:pt x="0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63"/>
            <p:cNvSpPr/>
            <p:nvPr/>
          </p:nvSpPr>
          <p:spPr>
            <a:xfrm>
              <a:off x="6083800" y="2769150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0" y="96"/>
                  </a:moveTo>
                  <a:cubicBezTo>
                    <a:pt x="0" y="150"/>
                    <a:pt x="43" y="193"/>
                    <a:pt x="97" y="193"/>
                  </a:cubicBezTo>
                  <a:cubicBezTo>
                    <a:pt x="150" y="193"/>
                    <a:pt x="193" y="150"/>
                    <a:pt x="193" y="96"/>
                  </a:cubicBezTo>
                  <a:cubicBezTo>
                    <a:pt x="193" y="43"/>
                    <a:pt x="150" y="0"/>
                    <a:pt x="97" y="0"/>
                  </a:cubicBezTo>
                  <a:cubicBezTo>
                    <a:pt x="43" y="0"/>
                    <a:pt x="0" y="43"/>
                    <a:pt x="0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63"/>
            <p:cNvSpPr/>
            <p:nvPr/>
          </p:nvSpPr>
          <p:spPr>
            <a:xfrm>
              <a:off x="6092625" y="2769150"/>
              <a:ext cx="4850" cy="4825"/>
            </a:xfrm>
            <a:custGeom>
              <a:avLst/>
              <a:gdLst/>
              <a:ahLst/>
              <a:cxnLst/>
              <a:rect l="l" t="t" r="r" b="b"/>
              <a:pathLst>
                <a:path w="194" h="193" extrusionOk="0">
                  <a:moveTo>
                    <a:pt x="1" y="96"/>
                  </a:moveTo>
                  <a:cubicBezTo>
                    <a:pt x="1" y="150"/>
                    <a:pt x="44" y="193"/>
                    <a:pt x="97" y="193"/>
                  </a:cubicBezTo>
                  <a:cubicBezTo>
                    <a:pt x="151" y="193"/>
                    <a:pt x="194" y="150"/>
                    <a:pt x="194" y="96"/>
                  </a:cubicBezTo>
                  <a:cubicBezTo>
                    <a:pt x="194" y="43"/>
                    <a:pt x="151" y="0"/>
                    <a:pt x="97" y="0"/>
                  </a:cubicBezTo>
                  <a:cubicBezTo>
                    <a:pt x="44" y="0"/>
                    <a:pt x="1" y="43"/>
                    <a:pt x="1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63"/>
            <p:cNvSpPr/>
            <p:nvPr/>
          </p:nvSpPr>
          <p:spPr>
            <a:xfrm>
              <a:off x="6074425" y="2769150"/>
              <a:ext cx="4850" cy="4825"/>
            </a:xfrm>
            <a:custGeom>
              <a:avLst/>
              <a:gdLst/>
              <a:ahLst/>
              <a:cxnLst/>
              <a:rect l="l" t="t" r="r" b="b"/>
              <a:pathLst>
                <a:path w="194" h="193" extrusionOk="0">
                  <a:moveTo>
                    <a:pt x="1" y="96"/>
                  </a:moveTo>
                  <a:cubicBezTo>
                    <a:pt x="1" y="150"/>
                    <a:pt x="44" y="193"/>
                    <a:pt x="97" y="193"/>
                  </a:cubicBezTo>
                  <a:cubicBezTo>
                    <a:pt x="151" y="193"/>
                    <a:pt x="194" y="150"/>
                    <a:pt x="194" y="96"/>
                  </a:cubicBezTo>
                  <a:cubicBezTo>
                    <a:pt x="194" y="43"/>
                    <a:pt x="151" y="0"/>
                    <a:pt x="97" y="0"/>
                  </a:cubicBezTo>
                  <a:cubicBezTo>
                    <a:pt x="44" y="0"/>
                    <a:pt x="1" y="43"/>
                    <a:pt x="1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63"/>
            <p:cNvSpPr/>
            <p:nvPr/>
          </p:nvSpPr>
          <p:spPr>
            <a:xfrm>
              <a:off x="6065325" y="2771525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1" y="98"/>
                  </a:moveTo>
                  <a:cubicBezTo>
                    <a:pt x="1" y="151"/>
                    <a:pt x="44" y="194"/>
                    <a:pt x="97" y="194"/>
                  </a:cubicBezTo>
                  <a:cubicBezTo>
                    <a:pt x="151" y="194"/>
                    <a:pt x="193" y="151"/>
                    <a:pt x="193" y="98"/>
                  </a:cubicBezTo>
                  <a:cubicBezTo>
                    <a:pt x="193" y="44"/>
                    <a:pt x="151" y="1"/>
                    <a:pt x="97" y="1"/>
                  </a:cubicBezTo>
                  <a:cubicBezTo>
                    <a:pt x="44" y="1"/>
                    <a:pt x="1" y="44"/>
                    <a:pt x="1" y="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63"/>
            <p:cNvSpPr/>
            <p:nvPr/>
          </p:nvSpPr>
          <p:spPr>
            <a:xfrm>
              <a:off x="6089425" y="2760025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0" y="97"/>
                  </a:moveTo>
                  <a:cubicBezTo>
                    <a:pt x="0" y="151"/>
                    <a:pt x="43" y="194"/>
                    <a:pt x="96" y="194"/>
                  </a:cubicBezTo>
                  <a:cubicBezTo>
                    <a:pt x="150" y="194"/>
                    <a:pt x="193" y="151"/>
                    <a:pt x="193" y="97"/>
                  </a:cubicBezTo>
                  <a:cubicBezTo>
                    <a:pt x="193" y="44"/>
                    <a:pt x="150" y="1"/>
                    <a:pt x="96" y="1"/>
                  </a:cubicBezTo>
                  <a:cubicBezTo>
                    <a:pt x="43" y="1"/>
                    <a:pt x="0" y="44"/>
                    <a:pt x="0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63"/>
            <p:cNvSpPr/>
            <p:nvPr/>
          </p:nvSpPr>
          <p:spPr>
            <a:xfrm>
              <a:off x="6080050" y="2760025"/>
              <a:ext cx="4825" cy="4850"/>
            </a:xfrm>
            <a:custGeom>
              <a:avLst/>
              <a:gdLst/>
              <a:ahLst/>
              <a:cxnLst/>
              <a:rect l="l" t="t" r="r" b="b"/>
              <a:pathLst>
                <a:path w="193" h="194" extrusionOk="0">
                  <a:moveTo>
                    <a:pt x="0" y="97"/>
                  </a:moveTo>
                  <a:cubicBezTo>
                    <a:pt x="0" y="151"/>
                    <a:pt x="43" y="194"/>
                    <a:pt x="97" y="194"/>
                  </a:cubicBezTo>
                  <a:cubicBezTo>
                    <a:pt x="150" y="194"/>
                    <a:pt x="193" y="151"/>
                    <a:pt x="193" y="97"/>
                  </a:cubicBezTo>
                  <a:cubicBezTo>
                    <a:pt x="193" y="44"/>
                    <a:pt x="150" y="1"/>
                    <a:pt x="97" y="1"/>
                  </a:cubicBezTo>
                  <a:cubicBezTo>
                    <a:pt x="43" y="1"/>
                    <a:pt x="0" y="44"/>
                    <a:pt x="0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63"/>
            <p:cNvSpPr/>
            <p:nvPr/>
          </p:nvSpPr>
          <p:spPr>
            <a:xfrm>
              <a:off x="6073350" y="2761375"/>
              <a:ext cx="5100" cy="4825"/>
            </a:xfrm>
            <a:custGeom>
              <a:avLst/>
              <a:gdLst/>
              <a:ahLst/>
              <a:cxnLst/>
              <a:rect l="l" t="t" r="r" b="b"/>
              <a:pathLst>
                <a:path w="204" h="193" extrusionOk="0">
                  <a:moveTo>
                    <a:pt x="1" y="97"/>
                  </a:moveTo>
                  <a:cubicBezTo>
                    <a:pt x="1" y="150"/>
                    <a:pt x="54" y="193"/>
                    <a:pt x="108" y="193"/>
                  </a:cubicBezTo>
                  <a:cubicBezTo>
                    <a:pt x="161" y="193"/>
                    <a:pt x="204" y="150"/>
                    <a:pt x="204" y="97"/>
                  </a:cubicBezTo>
                  <a:cubicBezTo>
                    <a:pt x="204" y="43"/>
                    <a:pt x="161" y="0"/>
                    <a:pt x="108" y="0"/>
                  </a:cubicBezTo>
                  <a:cubicBezTo>
                    <a:pt x="54" y="0"/>
                    <a:pt x="1" y="43"/>
                    <a:pt x="1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63"/>
            <p:cNvSpPr/>
            <p:nvPr/>
          </p:nvSpPr>
          <p:spPr>
            <a:xfrm>
              <a:off x="6085150" y="2753075"/>
              <a:ext cx="5100" cy="4850"/>
            </a:xfrm>
            <a:custGeom>
              <a:avLst/>
              <a:gdLst/>
              <a:ahLst/>
              <a:cxnLst/>
              <a:rect l="l" t="t" r="r" b="b"/>
              <a:pathLst>
                <a:path w="204" h="194" extrusionOk="0">
                  <a:moveTo>
                    <a:pt x="0" y="97"/>
                  </a:moveTo>
                  <a:cubicBezTo>
                    <a:pt x="0" y="151"/>
                    <a:pt x="53" y="193"/>
                    <a:pt x="107" y="193"/>
                  </a:cubicBezTo>
                  <a:cubicBezTo>
                    <a:pt x="160" y="193"/>
                    <a:pt x="203" y="151"/>
                    <a:pt x="203" y="97"/>
                  </a:cubicBezTo>
                  <a:cubicBezTo>
                    <a:pt x="203" y="43"/>
                    <a:pt x="160" y="1"/>
                    <a:pt x="107" y="1"/>
                  </a:cubicBezTo>
                  <a:cubicBezTo>
                    <a:pt x="53" y="1"/>
                    <a:pt x="0" y="43"/>
                    <a:pt x="0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63"/>
            <p:cNvSpPr/>
            <p:nvPr/>
          </p:nvSpPr>
          <p:spPr>
            <a:xfrm>
              <a:off x="6092625" y="2751475"/>
              <a:ext cx="4850" cy="5100"/>
            </a:xfrm>
            <a:custGeom>
              <a:avLst/>
              <a:gdLst/>
              <a:ahLst/>
              <a:cxnLst/>
              <a:rect l="l" t="t" r="r" b="b"/>
              <a:pathLst>
                <a:path w="194" h="204" extrusionOk="0">
                  <a:moveTo>
                    <a:pt x="1" y="96"/>
                  </a:moveTo>
                  <a:cubicBezTo>
                    <a:pt x="1" y="150"/>
                    <a:pt x="44" y="203"/>
                    <a:pt x="97" y="203"/>
                  </a:cubicBezTo>
                  <a:cubicBezTo>
                    <a:pt x="151" y="203"/>
                    <a:pt x="194" y="150"/>
                    <a:pt x="194" y="96"/>
                  </a:cubicBezTo>
                  <a:cubicBezTo>
                    <a:pt x="194" y="43"/>
                    <a:pt x="151" y="0"/>
                    <a:pt x="97" y="0"/>
                  </a:cubicBezTo>
                  <a:cubicBezTo>
                    <a:pt x="44" y="0"/>
                    <a:pt x="1" y="43"/>
                    <a:pt x="1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63"/>
            <p:cNvSpPr/>
            <p:nvPr/>
          </p:nvSpPr>
          <p:spPr>
            <a:xfrm>
              <a:off x="6103600" y="2750400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193" y="96"/>
                  </a:moveTo>
                  <a:cubicBezTo>
                    <a:pt x="193" y="43"/>
                    <a:pt x="150" y="1"/>
                    <a:pt x="97" y="1"/>
                  </a:cubicBezTo>
                  <a:cubicBezTo>
                    <a:pt x="43" y="1"/>
                    <a:pt x="0" y="43"/>
                    <a:pt x="0" y="96"/>
                  </a:cubicBezTo>
                  <a:cubicBezTo>
                    <a:pt x="0" y="150"/>
                    <a:pt x="43" y="193"/>
                    <a:pt x="97" y="193"/>
                  </a:cubicBezTo>
                  <a:cubicBezTo>
                    <a:pt x="150" y="193"/>
                    <a:pt x="193" y="150"/>
                    <a:pt x="193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63"/>
            <p:cNvSpPr/>
            <p:nvPr/>
          </p:nvSpPr>
          <p:spPr>
            <a:xfrm>
              <a:off x="6112700" y="2750400"/>
              <a:ext cx="5125" cy="4850"/>
            </a:xfrm>
            <a:custGeom>
              <a:avLst/>
              <a:gdLst/>
              <a:ahLst/>
              <a:cxnLst/>
              <a:rect l="l" t="t" r="r" b="b"/>
              <a:pathLst>
                <a:path w="205" h="194" extrusionOk="0">
                  <a:moveTo>
                    <a:pt x="204" y="96"/>
                  </a:moveTo>
                  <a:cubicBezTo>
                    <a:pt x="204" y="43"/>
                    <a:pt x="162" y="1"/>
                    <a:pt x="108" y="1"/>
                  </a:cubicBezTo>
                  <a:cubicBezTo>
                    <a:pt x="55" y="1"/>
                    <a:pt x="1" y="43"/>
                    <a:pt x="1" y="96"/>
                  </a:cubicBezTo>
                  <a:cubicBezTo>
                    <a:pt x="1" y="150"/>
                    <a:pt x="55" y="193"/>
                    <a:pt x="108" y="193"/>
                  </a:cubicBezTo>
                  <a:cubicBezTo>
                    <a:pt x="162" y="193"/>
                    <a:pt x="204" y="150"/>
                    <a:pt x="204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63"/>
            <p:cNvSpPr/>
            <p:nvPr/>
          </p:nvSpPr>
          <p:spPr>
            <a:xfrm>
              <a:off x="6121800" y="2750400"/>
              <a:ext cx="5125" cy="4850"/>
            </a:xfrm>
            <a:custGeom>
              <a:avLst/>
              <a:gdLst/>
              <a:ahLst/>
              <a:cxnLst/>
              <a:rect l="l" t="t" r="r" b="b"/>
              <a:pathLst>
                <a:path w="205" h="194" extrusionOk="0">
                  <a:moveTo>
                    <a:pt x="204" y="96"/>
                  </a:moveTo>
                  <a:cubicBezTo>
                    <a:pt x="204" y="43"/>
                    <a:pt x="151" y="1"/>
                    <a:pt x="97" y="1"/>
                  </a:cubicBezTo>
                  <a:cubicBezTo>
                    <a:pt x="43" y="1"/>
                    <a:pt x="1" y="43"/>
                    <a:pt x="1" y="96"/>
                  </a:cubicBezTo>
                  <a:cubicBezTo>
                    <a:pt x="1" y="150"/>
                    <a:pt x="43" y="193"/>
                    <a:pt x="97" y="193"/>
                  </a:cubicBezTo>
                  <a:cubicBezTo>
                    <a:pt x="151" y="193"/>
                    <a:pt x="204" y="150"/>
                    <a:pt x="204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63"/>
            <p:cNvSpPr/>
            <p:nvPr/>
          </p:nvSpPr>
          <p:spPr>
            <a:xfrm>
              <a:off x="6129300" y="2752000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193" y="97"/>
                  </a:moveTo>
                  <a:cubicBezTo>
                    <a:pt x="193" y="44"/>
                    <a:pt x="150" y="1"/>
                    <a:pt x="97" y="1"/>
                  </a:cubicBezTo>
                  <a:cubicBezTo>
                    <a:pt x="43" y="1"/>
                    <a:pt x="0" y="44"/>
                    <a:pt x="0" y="97"/>
                  </a:cubicBezTo>
                  <a:cubicBezTo>
                    <a:pt x="0" y="151"/>
                    <a:pt x="43" y="194"/>
                    <a:pt x="97" y="194"/>
                  </a:cubicBezTo>
                  <a:cubicBezTo>
                    <a:pt x="150" y="194"/>
                    <a:pt x="193" y="151"/>
                    <a:pt x="193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63"/>
            <p:cNvSpPr/>
            <p:nvPr/>
          </p:nvSpPr>
          <p:spPr>
            <a:xfrm>
              <a:off x="6109225" y="2758700"/>
              <a:ext cx="4850" cy="4825"/>
            </a:xfrm>
            <a:custGeom>
              <a:avLst/>
              <a:gdLst/>
              <a:ahLst/>
              <a:cxnLst/>
              <a:rect l="l" t="t" r="r" b="b"/>
              <a:pathLst>
                <a:path w="194" h="193" extrusionOk="0">
                  <a:moveTo>
                    <a:pt x="194" y="97"/>
                  </a:moveTo>
                  <a:cubicBezTo>
                    <a:pt x="194" y="43"/>
                    <a:pt x="151" y="0"/>
                    <a:pt x="97" y="0"/>
                  </a:cubicBezTo>
                  <a:cubicBezTo>
                    <a:pt x="44" y="0"/>
                    <a:pt x="1" y="43"/>
                    <a:pt x="1" y="97"/>
                  </a:cubicBezTo>
                  <a:cubicBezTo>
                    <a:pt x="1" y="150"/>
                    <a:pt x="44" y="193"/>
                    <a:pt x="97" y="193"/>
                  </a:cubicBezTo>
                  <a:cubicBezTo>
                    <a:pt x="151" y="193"/>
                    <a:pt x="194" y="150"/>
                    <a:pt x="194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63"/>
            <p:cNvSpPr/>
            <p:nvPr/>
          </p:nvSpPr>
          <p:spPr>
            <a:xfrm>
              <a:off x="6100375" y="2758700"/>
              <a:ext cx="4850" cy="4825"/>
            </a:xfrm>
            <a:custGeom>
              <a:avLst/>
              <a:gdLst/>
              <a:ahLst/>
              <a:cxnLst/>
              <a:rect l="l" t="t" r="r" b="b"/>
              <a:pathLst>
                <a:path w="194" h="193" extrusionOk="0">
                  <a:moveTo>
                    <a:pt x="194" y="97"/>
                  </a:moveTo>
                  <a:cubicBezTo>
                    <a:pt x="194" y="43"/>
                    <a:pt x="151" y="0"/>
                    <a:pt x="98" y="0"/>
                  </a:cubicBezTo>
                  <a:cubicBezTo>
                    <a:pt x="44" y="0"/>
                    <a:pt x="1" y="43"/>
                    <a:pt x="1" y="97"/>
                  </a:cubicBezTo>
                  <a:cubicBezTo>
                    <a:pt x="1" y="150"/>
                    <a:pt x="44" y="193"/>
                    <a:pt x="98" y="193"/>
                  </a:cubicBezTo>
                  <a:cubicBezTo>
                    <a:pt x="151" y="193"/>
                    <a:pt x="194" y="150"/>
                    <a:pt x="194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63"/>
            <p:cNvSpPr/>
            <p:nvPr/>
          </p:nvSpPr>
          <p:spPr>
            <a:xfrm>
              <a:off x="6118600" y="2758700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93" y="97"/>
                  </a:moveTo>
                  <a:cubicBezTo>
                    <a:pt x="193" y="43"/>
                    <a:pt x="150" y="0"/>
                    <a:pt x="97" y="0"/>
                  </a:cubicBezTo>
                  <a:cubicBezTo>
                    <a:pt x="43" y="0"/>
                    <a:pt x="0" y="43"/>
                    <a:pt x="0" y="97"/>
                  </a:cubicBezTo>
                  <a:cubicBezTo>
                    <a:pt x="0" y="150"/>
                    <a:pt x="43" y="193"/>
                    <a:pt x="97" y="193"/>
                  </a:cubicBezTo>
                  <a:cubicBezTo>
                    <a:pt x="150" y="193"/>
                    <a:pt x="193" y="150"/>
                    <a:pt x="193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63"/>
            <p:cNvSpPr/>
            <p:nvPr/>
          </p:nvSpPr>
          <p:spPr>
            <a:xfrm>
              <a:off x="6127700" y="2758700"/>
              <a:ext cx="4825" cy="4825"/>
            </a:xfrm>
            <a:custGeom>
              <a:avLst/>
              <a:gdLst/>
              <a:ahLst/>
              <a:cxnLst/>
              <a:rect l="l" t="t" r="r" b="b"/>
              <a:pathLst>
                <a:path w="193" h="193" extrusionOk="0">
                  <a:moveTo>
                    <a:pt x="193" y="97"/>
                  </a:moveTo>
                  <a:cubicBezTo>
                    <a:pt x="193" y="43"/>
                    <a:pt x="150" y="0"/>
                    <a:pt x="97" y="0"/>
                  </a:cubicBezTo>
                  <a:cubicBezTo>
                    <a:pt x="43" y="0"/>
                    <a:pt x="0" y="43"/>
                    <a:pt x="0" y="97"/>
                  </a:cubicBezTo>
                  <a:cubicBezTo>
                    <a:pt x="0" y="150"/>
                    <a:pt x="43" y="193"/>
                    <a:pt x="97" y="193"/>
                  </a:cubicBezTo>
                  <a:cubicBezTo>
                    <a:pt x="150" y="193"/>
                    <a:pt x="193" y="150"/>
                    <a:pt x="193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63"/>
            <p:cNvSpPr/>
            <p:nvPr/>
          </p:nvSpPr>
          <p:spPr>
            <a:xfrm>
              <a:off x="6136250" y="2758700"/>
              <a:ext cx="5125" cy="4825"/>
            </a:xfrm>
            <a:custGeom>
              <a:avLst/>
              <a:gdLst/>
              <a:ahLst/>
              <a:cxnLst/>
              <a:rect l="l" t="t" r="r" b="b"/>
              <a:pathLst>
                <a:path w="205" h="193" extrusionOk="0">
                  <a:moveTo>
                    <a:pt x="205" y="97"/>
                  </a:moveTo>
                  <a:cubicBezTo>
                    <a:pt x="205" y="43"/>
                    <a:pt x="162" y="0"/>
                    <a:pt x="108" y="0"/>
                  </a:cubicBezTo>
                  <a:cubicBezTo>
                    <a:pt x="44" y="0"/>
                    <a:pt x="1" y="43"/>
                    <a:pt x="1" y="97"/>
                  </a:cubicBezTo>
                  <a:cubicBezTo>
                    <a:pt x="1" y="150"/>
                    <a:pt x="44" y="193"/>
                    <a:pt x="108" y="193"/>
                  </a:cubicBezTo>
                  <a:cubicBezTo>
                    <a:pt x="162" y="193"/>
                    <a:pt x="205" y="150"/>
                    <a:pt x="205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63"/>
            <p:cNvSpPr/>
            <p:nvPr/>
          </p:nvSpPr>
          <p:spPr>
            <a:xfrm>
              <a:off x="6103600" y="2767800"/>
              <a:ext cx="4850" cy="4825"/>
            </a:xfrm>
            <a:custGeom>
              <a:avLst/>
              <a:gdLst/>
              <a:ahLst/>
              <a:cxnLst/>
              <a:rect l="l" t="t" r="r" b="b"/>
              <a:pathLst>
                <a:path w="194" h="193" extrusionOk="0">
                  <a:moveTo>
                    <a:pt x="193" y="97"/>
                  </a:moveTo>
                  <a:cubicBezTo>
                    <a:pt x="193" y="43"/>
                    <a:pt x="150" y="0"/>
                    <a:pt x="97" y="0"/>
                  </a:cubicBezTo>
                  <a:cubicBezTo>
                    <a:pt x="43" y="0"/>
                    <a:pt x="0" y="43"/>
                    <a:pt x="0" y="97"/>
                  </a:cubicBezTo>
                  <a:cubicBezTo>
                    <a:pt x="0" y="150"/>
                    <a:pt x="43" y="193"/>
                    <a:pt x="97" y="193"/>
                  </a:cubicBezTo>
                  <a:cubicBezTo>
                    <a:pt x="150" y="193"/>
                    <a:pt x="193" y="150"/>
                    <a:pt x="193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63"/>
            <p:cNvSpPr/>
            <p:nvPr/>
          </p:nvSpPr>
          <p:spPr>
            <a:xfrm>
              <a:off x="6112700" y="2767800"/>
              <a:ext cx="5125" cy="4825"/>
            </a:xfrm>
            <a:custGeom>
              <a:avLst/>
              <a:gdLst/>
              <a:ahLst/>
              <a:cxnLst/>
              <a:rect l="l" t="t" r="r" b="b"/>
              <a:pathLst>
                <a:path w="205" h="193" extrusionOk="0">
                  <a:moveTo>
                    <a:pt x="204" y="97"/>
                  </a:moveTo>
                  <a:cubicBezTo>
                    <a:pt x="204" y="43"/>
                    <a:pt x="162" y="0"/>
                    <a:pt x="108" y="0"/>
                  </a:cubicBezTo>
                  <a:cubicBezTo>
                    <a:pt x="55" y="0"/>
                    <a:pt x="1" y="43"/>
                    <a:pt x="1" y="97"/>
                  </a:cubicBezTo>
                  <a:cubicBezTo>
                    <a:pt x="1" y="150"/>
                    <a:pt x="55" y="193"/>
                    <a:pt x="108" y="193"/>
                  </a:cubicBezTo>
                  <a:cubicBezTo>
                    <a:pt x="162" y="193"/>
                    <a:pt x="204" y="150"/>
                    <a:pt x="204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63"/>
            <p:cNvSpPr/>
            <p:nvPr/>
          </p:nvSpPr>
          <p:spPr>
            <a:xfrm>
              <a:off x="6121800" y="2767800"/>
              <a:ext cx="5125" cy="4825"/>
            </a:xfrm>
            <a:custGeom>
              <a:avLst/>
              <a:gdLst/>
              <a:ahLst/>
              <a:cxnLst/>
              <a:rect l="l" t="t" r="r" b="b"/>
              <a:pathLst>
                <a:path w="205" h="193" extrusionOk="0">
                  <a:moveTo>
                    <a:pt x="204" y="97"/>
                  </a:moveTo>
                  <a:cubicBezTo>
                    <a:pt x="204" y="43"/>
                    <a:pt x="151" y="0"/>
                    <a:pt x="97" y="0"/>
                  </a:cubicBezTo>
                  <a:cubicBezTo>
                    <a:pt x="43" y="0"/>
                    <a:pt x="1" y="43"/>
                    <a:pt x="1" y="97"/>
                  </a:cubicBezTo>
                  <a:cubicBezTo>
                    <a:pt x="1" y="150"/>
                    <a:pt x="43" y="193"/>
                    <a:pt x="97" y="193"/>
                  </a:cubicBezTo>
                  <a:cubicBezTo>
                    <a:pt x="151" y="193"/>
                    <a:pt x="204" y="150"/>
                    <a:pt x="204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63"/>
            <p:cNvSpPr/>
            <p:nvPr/>
          </p:nvSpPr>
          <p:spPr>
            <a:xfrm>
              <a:off x="6130650" y="2767800"/>
              <a:ext cx="4850" cy="4825"/>
            </a:xfrm>
            <a:custGeom>
              <a:avLst/>
              <a:gdLst/>
              <a:ahLst/>
              <a:cxnLst/>
              <a:rect l="l" t="t" r="r" b="b"/>
              <a:pathLst>
                <a:path w="194" h="193" extrusionOk="0">
                  <a:moveTo>
                    <a:pt x="193" y="97"/>
                  </a:moveTo>
                  <a:cubicBezTo>
                    <a:pt x="193" y="43"/>
                    <a:pt x="150" y="0"/>
                    <a:pt x="96" y="0"/>
                  </a:cubicBezTo>
                  <a:cubicBezTo>
                    <a:pt x="43" y="0"/>
                    <a:pt x="0" y="43"/>
                    <a:pt x="0" y="97"/>
                  </a:cubicBezTo>
                  <a:cubicBezTo>
                    <a:pt x="0" y="150"/>
                    <a:pt x="43" y="193"/>
                    <a:pt x="96" y="193"/>
                  </a:cubicBezTo>
                  <a:cubicBezTo>
                    <a:pt x="150" y="193"/>
                    <a:pt x="193" y="150"/>
                    <a:pt x="193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63"/>
            <p:cNvSpPr/>
            <p:nvPr/>
          </p:nvSpPr>
          <p:spPr>
            <a:xfrm>
              <a:off x="6139225" y="2767800"/>
              <a:ext cx="5100" cy="4825"/>
            </a:xfrm>
            <a:custGeom>
              <a:avLst/>
              <a:gdLst/>
              <a:ahLst/>
              <a:cxnLst/>
              <a:rect l="l" t="t" r="r" b="b"/>
              <a:pathLst>
                <a:path w="204" h="193" extrusionOk="0">
                  <a:moveTo>
                    <a:pt x="203" y="97"/>
                  </a:moveTo>
                  <a:cubicBezTo>
                    <a:pt x="203" y="43"/>
                    <a:pt x="150" y="0"/>
                    <a:pt x="96" y="0"/>
                  </a:cubicBezTo>
                  <a:cubicBezTo>
                    <a:pt x="43" y="0"/>
                    <a:pt x="0" y="43"/>
                    <a:pt x="0" y="97"/>
                  </a:cubicBezTo>
                  <a:cubicBezTo>
                    <a:pt x="0" y="150"/>
                    <a:pt x="43" y="193"/>
                    <a:pt x="96" y="193"/>
                  </a:cubicBezTo>
                  <a:cubicBezTo>
                    <a:pt x="150" y="193"/>
                    <a:pt x="203" y="150"/>
                    <a:pt x="203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63"/>
            <p:cNvSpPr/>
            <p:nvPr/>
          </p:nvSpPr>
          <p:spPr>
            <a:xfrm>
              <a:off x="6109225" y="2776100"/>
              <a:ext cx="4850" cy="5100"/>
            </a:xfrm>
            <a:custGeom>
              <a:avLst/>
              <a:gdLst/>
              <a:ahLst/>
              <a:cxnLst/>
              <a:rect l="l" t="t" r="r" b="b"/>
              <a:pathLst>
                <a:path w="194" h="204" extrusionOk="0">
                  <a:moveTo>
                    <a:pt x="194" y="108"/>
                  </a:moveTo>
                  <a:cubicBezTo>
                    <a:pt x="194" y="54"/>
                    <a:pt x="151" y="0"/>
                    <a:pt x="97" y="0"/>
                  </a:cubicBezTo>
                  <a:cubicBezTo>
                    <a:pt x="44" y="0"/>
                    <a:pt x="1" y="54"/>
                    <a:pt x="1" y="108"/>
                  </a:cubicBezTo>
                  <a:cubicBezTo>
                    <a:pt x="1" y="161"/>
                    <a:pt x="44" y="203"/>
                    <a:pt x="97" y="203"/>
                  </a:cubicBezTo>
                  <a:cubicBezTo>
                    <a:pt x="151" y="203"/>
                    <a:pt x="194" y="161"/>
                    <a:pt x="194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63"/>
            <p:cNvSpPr/>
            <p:nvPr/>
          </p:nvSpPr>
          <p:spPr>
            <a:xfrm>
              <a:off x="6100375" y="2776100"/>
              <a:ext cx="4850" cy="5100"/>
            </a:xfrm>
            <a:custGeom>
              <a:avLst/>
              <a:gdLst/>
              <a:ahLst/>
              <a:cxnLst/>
              <a:rect l="l" t="t" r="r" b="b"/>
              <a:pathLst>
                <a:path w="194" h="204" extrusionOk="0">
                  <a:moveTo>
                    <a:pt x="194" y="108"/>
                  </a:moveTo>
                  <a:cubicBezTo>
                    <a:pt x="194" y="54"/>
                    <a:pt x="151" y="0"/>
                    <a:pt x="98" y="0"/>
                  </a:cubicBezTo>
                  <a:cubicBezTo>
                    <a:pt x="44" y="0"/>
                    <a:pt x="1" y="54"/>
                    <a:pt x="1" y="108"/>
                  </a:cubicBezTo>
                  <a:cubicBezTo>
                    <a:pt x="1" y="161"/>
                    <a:pt x="44" y="203"/>
                    <a:pt x="98" y="203"/>
                  </a:cubicBezTo>
                  <a:cubicBezTo>
                    <a:pt x="151" y="203"/>
                    <a:pt x="194" y="161"/>
                    <a:pt x="194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63"/>
            <p:cNvSpPr/>
            <p:nvPr/>
          </p:nvSpPr>
          <p:spPr>
            <a:xfrm>
              <a:off x="6118600" y="2776100"/>
              <a:ext cx="4825" cy="5100"/>
            </a:xfrm>
            <a:custGeom>
              <a:avLst/>
              <a:gdLst/>
              <a:ahLst/>
              <a:cxnLst/>
              <a:rect l="l" t="t" r="r" b="b"/>
              <a:pathLst>
                <a:path w="193" h="204" extrusionOk="0">
                  <a:moveTo>
                    <a:pt x="193" y="108"/>
                  </a:moveTo>
                  <a:cubicBezTo>
                    <a:pt x="193" y="54"/>
                    <a:pt x="150" y="0"/>
                    <a:pt x="97" y="0"/>
                  </a:cubicBezTo>
                  <a:cubicBezTo>
                    <a:pt x="43" y="0"/>
                    <a:pt x="0" y="54"/>
                    <a:pt x="0" y="108"/>
                  </a:cubicBezTo>
                  <a:cubicBezTo>
                    <a:pt x="0" y="161"/>
                    <a:pt x="43" y="203"/>
                    <a:pt x="97" y="203"/>
                  </a:cubicBezTo>
                  <a:cubicBezTo>
                    <a:pt x="150" y="203"/>
                    <a:pt x="193" y="161"/>
                    <a:pt x="193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63"/>
            <p:cNvSpPr/>
            <p:nvPr/>
          </p:nvSpPr>
          <p:spPr>
            <a:xfrm>
              <a:off x="6127700" y="2776100"/>
              <a:ext cx="4825" cy="5100"/>
            </a:xfrm>
            <a:custGeom>
              <a:avLst/>
              <a:gdLst/>
              <a:ahLst/>
              <a:cxnLst/>
              <a:rect l="l" t="t" r="r" b="b"/>
              <a:pathLst>
                <a:path w="193" h="204" extrusionOk="0">
                  <a:moveTo>
                    <a:pt x="193" y="108"/>
                  </a:moveTo>
                  <a:cubicBezTo>
                    <a:pt x="193" y="54"/>
                    <a:pt x="150" y="0"/>
                    <a:pt x="97" y="0"/>
                  </a:cubicBezTo>
                  <a:cubicBezTo>
                    <a:pt x="43" y="0"/>
                    <a:pt x="0" y="54"/>
                    <a:pt x="0" y="108"/>
                  </a:cubicBezTo>
                  <a:cubicBezTo>
                    <a:pt x="0" y="161"/>
                    <a:pt x="43" y="203"/>
                    <a:pt x="97" y="203"/>
                  </a:cubicBezTo>
                  <a:cubicBezTo>
                    <a:pt x="150" y="203"/>
                    <a:pt x="193" y="161"/>
                    <a:pt x="193" y="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63"/>
            <p:cNvSpPr/>
            <p:nvPr/>
          </p:nvSpPr>
          <p:spPr>
            <a:xfrm>
              <a:off x="6103600" y="2785450"/>
              <a:ext cx="4850" cy="4850"/>
            </a:xfrm>
            <a:custGeom>
              <a:avLst/>
              <a:gdLst/>
              <a:ahLst/>
              <a:cxnLst/>
              <a:rect l="l" t="t" r="r" b="b"/>
              <a:pathLst>
                <a:path w="194" h="194" extrusionOk="0">
                  <a:moveTo>
                    <a:pt x="193" y="98"/>
                  </a:moveTo>
                  <a:cubicBezTo>
                    <a:pt x="193" y="44"/>
                    <a:pt x="150" y="1"/>
                    <a:pt x="97" y="1"/>
                  </a:cubicBezTo>
                  <a:cubicBezTo>
                    <a:pt x="43" y="1"/>
                    <a:pt x="0" y="44"/>
                    <a:pt x="0" y="98"/>
                  </a:cubicBezTo>
                  <a:cubicBezTo>
                    <a:pt x="0" y="151"/>
                    <a:pt x="43" y="194"/>
                    <a:pt x="97" y="194"/>
                  </a:cubicBezTo>
                  <a:cubicBezTo>
                    <a:pt x="150" y="194"/>
                    <a:pt x="193" y="151"/>
                    <a:pt x="193" y="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63"/>
            <p:cNvSpPr/>
            <p:nvPr/>
          </p:nvSpPr>
          <p:spPr>
            <a:xfrm>
              <a:off x="6112700" y="2785450"/>
              <a:ext cx="5125" cy="4850"/>
            </a:xfrm>
            <a:custGeom>
              <a:avLst/>
              <a:gdLst/>
              <a:ahLst/>
              <a:cxnLst/>
              <a:rect l="l" t="t" r="r" b="b"/>
              <a:pathLst>
                <a:path w="205" h="194" extrusionOk="0">
                  <a:moveTo>
                    <a:pt x="204" y="98"/>
                  </a:moveTo>
                  <a:cubicBezTo>
                    <a:pt x="204" y="44"/>
                    <a:pt x="162" y="1"/>
                    <a:pt x="108" y="1"/>
                  </a:cubicBezTo>
                  <a:cubicBezTo>
                    <a:pt x="55" y="1"/>
                    <a:pt x="1" y="44"/>
                    <a:pt x="1" y="98"/>
                  </a:cubicBezTo>
                  <a:cubicBezTo>
                    <a:pt x="1" y="151"/>
                    <a:pt x="55" y="194"/>
                    <a:pt x="108" y="194"/>
                  </a:cubicBezTo>
                  <a:cubicBezTo>
                    <a:pt x="162" y="194"/>
                    <a:pt x="204" y="151"/>
                    <a:pt x="204" y="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7" name="Google Shape;6437;p63"/>
            <p:cNvSpPr/>
            <p:nvPr/>
          </p:nvSpPr>
          <p:spPr>
            <a:xfrm>
              <a:off x="6100375" y="2793775"/>
              <a:ext cx="4850" cy="4825"/>
            </a:xfrm>
            <a:custGeom>
              <a:avLst/>
              <a:gdLst/>
              <a:ahLst/>
              <a:cxnLst/>
              <a:rect l="l" t="t" r="r" b="b"/>
              <a:pathLst>
                <a:path w="194" h="193" extrusionOk="0">
                  <a:moveTo>
                    <a:pt x="194" y="96"/>
                  </a:moveTo>
                  <a:cubicBezTo>
                    <a:pt x="194" y="43"/>
                    <a:pt x="151" y="0"/>
                    <a:pt x="98" y="0"/>
                  </a:cubicBezTo>
                  <a:cubicBezTo>
                    <a:pt x="44" y="0"/>
                    <a:pt x="1" y="43"/>
                    <a:pt x="1" y="96"/>
                  </a:cubicBezTo>
                  <a:cubicBezTo>
                    <a:pt x="1" y="150"/>
                    <a:pt x="44" y="193"/>
                    <a:pt x="98" y="193"/>
                  </a:cubicBezTo>
                  <a:cubicBezTo>
                    <a:pt x="151" y="193"/>
                    <a:pt x="194" y="150"/>
                    <a:pt x="194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8" name="Google Shape;6438;p63"/>
            <p:cNvSpPr/>
            <p:nvPr/>
          </p:nvSpPr>
          <p:spPr>
            <a:xfrm>
              <a:off x="6025150" y="2819375"/>
              <a:ext cx="16650" cy="7350"/>
            </a:xfrm>
            <a:custGeom>
              <a:avLst/>
              <a:gdLst/>
              <a:ahLst/>
              <a:cxnLst/>
              <a:rect l="l" t="t" r="r" b="b"/>
              <a:pathLst>
                <a:path w="666" h="294" extrusionOk="0">
                  <a:moveTo>
                    <a:pt x="504" y="0"/>
                  </a:moveTo>
                  <a:cubicBezTo>
                    <a:pt x="330" y="0"/>
                    <a:pt x="130" y="164"/>
                    <a:pt x="130" y="164"/>
                  </a:cubicBezTo>
                  <a:cubicBezTo>
                    <a:pt x="130" y="164"/>
                    <a:pt x="1" y="293"/>
                    <a:pt x="20" y="293"/>
                  </a:cubicBezTo>
                  <a:cubicBezTo>
                    <a:pt x="21" y="293"/>
                    <a:pt x="22" y="293"/>
                    <a:pt x="23" y="293"/>
                  </a:cubicBezTo>
                  <a:cubicBezTo>
                    <a:pt x="44" y="293"/>
                    <a:pt x="323" y="186"/>
                    <a:pt x="419" y="164"/>
                  </a:cubicBezTo>
                  <a:cubicBezTo>
                    <a:pt x="516" y="143"/>
                    <a:pt x="665" y="26"/>
                    <a:pt x="547" y="4"/>
                  </a:cubicBezTo>
                  <a:cubicBezTo>
                    <a:pt x="533" y="2"/>
                    <a:pt x="519" y="0"/>
                    <a:pt x="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9" name="Google Shape;6439;p63"/>
            <p:cNvSpPr/>
            <p:nvPr/>
          </p:nvSpPr>
          <p:spPr>
            <a:xfrm>
              <a:off x="6233700" y="2805800"/>
              <a:ext cx="40700" cy="53050"/>
            </a:xfrm>
            <a:custGeom>
              <a:avLst/>
              <a:gdLst/>
              <a:ahLst/>
              <a:cxnLst/>
              <a:rect l="l" t="t" r="r" b="b"/>
              <a:pathLst>
                <a:path w="1628" h="2122" extrusionOk="0">
                  <a:moveTo>
                    <a:pt x="418" y="1318"/>
                  </a:moveTo>
                  <a:cubicBezTo>
                    <a:pt x="414" y="1322"/>
                    <a:pt x="411" y="1326"/>
                    <a:pt x="410" y="1331"/>
                  </a:cubicBezTo>
                  <a:lnTo>
                    <a:pt x="410" y="1331"/>
                  </a:lnTo>
                  <a:cubicBezTo>
                    <a:pt x="413" y="1327"/>
                    <a:pt x="416" y="1323"/>
                    <a:pt x="418" y="1318"/>
                  </a:cubicBezTo>
                  <a:close/>
                  <a:moveTo>
                    <a:pt x="1628" y="1"/>
                  </a:moveTo>
                  <a:cubicBezTo>
                    <a:pt x="1425" y="1"/>
                    <a:pt x="1328" y="119"/>
                    <a:pt x="1232" y="279"/>
                  </a:cubicBezTo>
                  <a:cubicBezTo>
                    <a:pt x="1061" y="579"/>
                    <a:pt x="911" y="900"/>
                    <a:pt x="718" y="1190"/>
                  </a:cubicBezTo>
                  <a:cubicBezTo>
                    <a:pt x="664" y="1270"/>
                    <a:pt x="617" y="1397"/>
                    <a:pt x="489" y="1397"/>
                  </a:cubicBezTo>
                  <a:cubicBezTo>
                    <a:pt x="465" y="1397"/>
                    <a:pt x="438" y="1392"/>
                    <a:pt x="407" y="1382"/>
                  </a:cubicBezTo>
                  <a:lnTo>
                    <a:pt x="407" y="1361"/>
                  </a:lnTo>
                  <a:cubicBezTo>
                    <a:pt x="407" y="1348"/>
                    <a:pt x="407" y="1339"/>
                    <a:pt x="410" y="1331"/>
                  </a:cubicBezTo>
                  <a:lnTo>
                    <a:pt x="410" y="1331"/>
                  </a:lnTo>
                  <a:cubicBezTo>
                    <a:pt x="377" y="1379"/>
                    <a:pt x="331" y="1419"/>
                    <a:pt x="311" y="1468"/>
                  </a:cubicBezTo>
                  <a:cubicBezTo>
                    <a:pt x="247" y="1671"/>
                    <a:pt x="0" y="1896"/>
                    <a:pt x="354" y="2068"/>
                  </a:cubicBezTo>
                  <a:cubicBezTo>
                    <a:pt x="430" y="2105"/>
                    <a:pt x="493" y="2122"/>
                    <a:pt x="547" y="2122"/>
                  </a:cubicBezTo>
                  <a:cubicBezTo>
                    <a:pt x="735" y="2122"/>
                    <a:pt x="804" y="1919"/>
                    <a:pt x="878" y="1735"/>
                  </a:cubicBezTo>
                  <a:cubicBezTo>
                    <a:pt x="1125" y="1157"/>
                    <a:pt x="1382" y="579"/>
                    <a:pt x="16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0" name="Google Shape;6440;p63"/>
            <p:cNvSpPr/>
            <p:nvPr/>
          </p:nvSpPr>
          <p:spPr>
            <a:xfrm>
              <a:off x="6219250" y="2797075"/>
              <a:ext cx="42050" cy="55500"/>
            </a:xfrm>
            <a:custGeom>
              <a:avLst/>
              <a:gdLst/>
              <a:ahLst/>
              <a:cxnLst/>
              <a:rect l="l" t="t" r="r" b="b"/>
              <a:pathLst>
                <a:path w="1682" h="2220" extrusionOk="0">
                  <a:moveTo>
                    <a:pt x="1537" y="1"/>
                  </a:moveTo>
                  <a:cubicBezTo>
                    <a:pt x="1448" y="1"/>
                    <a:pt x="1394" y="123"/>
                    <a:pt x="1349" y="189"/>
                  </a:cubicBezTo>
                  <a:cubicBezTo>
                    <a:pt x="1103" y="542"/>
                    <a:pt x="847" y="896"/>
                    <a:pt x="621" y="1270"/>
                  </a:cubicBezTo>
                  <a:cubicBezTo>
                    <a:pt x="562" y="1379"/>
                    <a:pt x="513" y="1587"/>
                    <a:pt x="397" y="1587"/>
                  </a:cubicBezTo>
                  <a:cubicBezTo>
                    <a:pt x="386" y="1587"/>
                    <a:pt x="376" y="1585"/>
                    <a:pt x="364" y="1581"/>
                  </a:cubicBezTo>
                  <a:cubicBezTo>
                    <a:pt x="354" y="1603"/>
                    <a:pt x="354" y="1624"/>
                    <a:pt x="343" y="1646"/>
                  </a:cubicBezTo>
                  <a:lnTo>
                    <a:pt x="343" y="1570"/>
                  </a:lnTo>
                  <a:cubicBezTo>
                    <a:pt x="161" y="1485"/>
                    <a:pt x="343" y="1292"/>
                    <a:pt x="375" y="1163"/>
                  </a:cubicBezTo>
                  <a:cubicBezTo>
                    <a:pt x="428" y="939"/>
                    <a:pt x="557" y="756"/>
                    <a:pt x="611" y="532"/>
                  </a:cubicBezTo>
                  <a:lnTo>
                    <a:pt x="611" y="532"/>
                  </a:lnTo>
                  <a:cubicBezTo>
                    <a:pt x="364" y="939"/>
                    <a:pt x="225" y="1399"/>
                    <a:pt x="54" y="1827"/>
                  </a:cubicBezTo>
                  <a:cubicBezTo>
                    <a:pt x="0" y="1977"/>
                    <a:pt x="43" y="2106"/>
                    <a:pt x="183" y="2181"/>
                  </a:cubicBezTo>
                  <a:cubicBezTo>
                    <a:pt x="237" y="2206"/>
                    <a:pt x="292" y="2220"/>
                    <a:pt x="344" y="2220"/>
                  </a:cubicBezTo>
                  <a:cubicBezTo>
                    <a:pt x="425" y="2220"/>
                    <a:pt x="499" y="2188"/>
                    <a:pt x="557" y="2117"/>
                  </a:cubicBezTo>
                  <a:cubicBezTo>
                    <a:pt x="621" y="2053"/>
                    <a:pt x="675" y="1988"/>
                    <a:pt x="718" y="1903"/>
                  </a:cubicBezTo>
                  <a:cubicBezTo>
                    <a:pt x="964" y="1378"/>
                    <a:pt x="1275" y="875"/>
                    <a:pt x="1468" y="318"/>
                  </a:cubicBezTo>
                  <a:cubicBezTo>
                    <a:pt x="1486" y="245"/>
                    <a:pt x="1457" y="77"/>
                    <a:pt x="1596" y="77"/>
                  </a:cubicBezTo>
                  <a:cubicBezTo>
                    <a:pt x="1620" y="77"/>
                    <a:pt x="1648" y="82"/>
                    <a:pt x="1682" y="93"/>
                  </a:cubicBezTo>
                  <a:cubicBezTo>
                    <a:pt x="1625" y="26"/>
                    <a:pt x="1577" y="1"/>
                    <a:pt x="15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63"/>
            <p:cNvSpPr/>
            <p:nvPr/>
          </p:nvSpPr>
          <p:spPr>
            <a:xfrm>
              <a:off x="6203725" y="2786525"/>
              <a:ext cx="36950" cy="58025"/>
            </a:xfrm>
            <a:custGeom>
              <a:avLst/>
              <a:gdLst/>
              <a:ahLst/>
              <a:cxnLst/>
              <a:rect l="l" t="t" r="r" b="b"/>
              <a:pathLst>
                <a:path w="1478" h="2321" extrusionOk="0">
                  <a:moveTo>
                    <a:pt x="1478" y="1"/>
                  </a:moveTo>
                  <a:cubicBezTo>
                    <a:pt x="1028" y="408"/>
                    <a:pt x="782" y="921"/>
                    <a:pt x="589" y="1478"/>
                  </a:cubicBezTo>
                  <a:cubicBezTo>
                    <a:pt x="550" y="1586"/>
                    <a:pt x="529" y="1783"/>
                    <a:pt x="411" y="1783"/>
                  </a:cubicBezTo>
                  <a:cubicBezTo>
                    <a:pt x="400" y="1783"/>
                    <a:pt x="388" y="1782"/>
                    <a:pt x="375" y="1778"/>
                  </a:cubicBezTo>
                  <a:cubicBezTo>
                    <a:pt x="183" y="1725"/>
                    <a:pt x="290" y="1532"/>
                    <a:pt x="311" y="1393"/>
                  </a:cubicBezTo>
                  <a:cubicBezTo>
                    <a:pt x="386" y="943"/>
                    <a:pt x="664" y="536"/>
                    <a:pt x="643" y="65"/>
                  </a:cubicBezTo>
                  <a:lnTo>
                    <a:pt x="643" y="65"/>
                  </a:lnTo>
                  <a:cubicBezTo>
                    <a:pt x="407" y="654"/>
                    <a:pt x="236" y="1275"/>
                    <a:pt x="54" y="1875"/>
                  </a:cubicBezTo>
                  <a:cubicBezTo>
                    <a:pt x="0" y="2056"/>
                    <a:pt x="22" y="2239"/>
                    <a:pt x="247" y="2303"/>
                  </a:cubicBezTo>
                  <a:cubicBezTo>
                    <a:pt x="283" y="2315"/>
                    <a:pt x="317" y="2320"/>
                    <a:pt x="347" y="2320"/>
                  </a:cubicBezTo>
                  <a:cubicBezTo>
                    <a:pt x="484" y="2320"/>
                    <a:pt x="558" y="2210"/>
                    <a:pt x="611" y="2078"/>
                  </a:cubicBezTo>
                  <a:cubicBezTo>
                    <a:pt x="900" y="1382"/>
                    <a:pt x="1189" y="697"/>
                    <a:pt x="1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31" name="Рисунок 1630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1347614"/>
            <a:ext cx="2020523" cy="28803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211;p36"/>
          <p:cNvGrpSpPr/>
          <p:nvPr/>
        </p:nvGrpSpPr>
        <p:grpSpPr>
          <a:xfrm flipH="1">
            <a:off x="8100392" y="1203598"/>
            <a:ext cx="110295" cy="2679061"/>
            <a:chOff x="813760" y="220344"/>
            <a:chExt cx="110295" cy="2679061"/>
          </a:xfrm>
        </p:grpSpPr>
        <p:sp>
          <p:nvSpPr>
            <p:cNvPr id="1212" name="Google Shape;1212;p36"/>
            <p:cNvSpPr/>
            <p:nvPr/>
          </p:nvSpPr>
          <p:spPr>
            <a:xfrm rot="5400000">
              <a:off x="716343" y="317761"/>
              <a:ext cx="305129" cy="110295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6"/>
            <p:cNvSpPr/>
            <p:nvPr/>
          </p:nvSpPr>
          <p:spPr>
            <a:xfrm rot="5400000">
              <a:off x="714638" y="486244"/>
              <a:ext cx="308541" cy="110295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6"/>
            <p:cNvSpPr/>
            <p:nvPr/>
          </p:nvSpPr>
          <p:spPr>
            <a:xfrm rot="5400000">
              <a:off x="714448" y="656623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6"/>
            <p:cNvSpPr/>
            <p:nvPr/>
          </p:nvSpPr>
          <p:spPr>
            <a:xfrm rot="5400000">
              <a:off x="716533" y="825107"/>
              <a:ext cx="304750" cy="110295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6"/>
            <p:cNvSpPr/>
            <p:nvPr/>
          </p:nvSpPr>
          <p:spPr>
            <a:xfrm rot="5400000">
              <a:off x="716722" y="995486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6"/>
            <p:cNvSpPr/>
            <p:nvPr/>
          </p:nvSpPr>
          <p:spPr>
            <a:xfrm rot="5400000">
              <a:off x="714448" y="1163780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6"/>
            <p:cNvSpPr/>
            <p:nvPr/>
          </p:nvSpPr>
          <p:spPr>
            <a:xfrm rot="5400000">
              <a:off x="714448" y="1334348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6"/>
            <p:cNvSpPr/>
            <p:nvPr/>
          </p:nvSpPr>
          <p:spPr>
            <a:xfrm rot="5400000">
              <a:off x="714448" y="1504916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6"/>
            <p:cNvSpPr/>
            <p:nvPr/>
          </p:nvSpPr>
          <p:spPr>
            <a:xfrm rot="5400000">
              <a:off x="716533" y="1673400"/>
              <a:ext cx="304750" cy="110295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6"/>
            <p:cNvSpPr/>
            <p:nvPr/>
          </p:nvSpPr>
          <p:spPr>
            <a:xfrm rot="5400000">
              <a:off x="716343" y="1843779"/>
              <a:ext cx="305129" cy="110295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6"/>
            <p:cNvSpPr/>
            <p:nvPr/>
          </p:nvSpPr>
          <p:spPr>
            <a:xfrm rot="5400000">
              <a:off x="714638" y="2012262"/>
              <a:ext cx="308541" cy="110295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6"/>
            <p:cNvSpPr/>
            <p:nvPr/>
          </p:nvSpPr>
          <p:spPr>
            <a:xfrm rot="5400000">
              <a:off x="714448" y="2182641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6"/>
            <p:cNvSpPr/>
            <p:nvPr/>
          </p:nvSpPr>
          <p:spPr>
            <a:xfrm rot="5400000">
              <a:off x="714448" y="2353209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6"/>
            <p:cNvSpPr/>
            <p:nvPr/>
          </p:nvSpPr>
          <p:spPr>
            <a:xfrm rot="5400000">
              <a:off x="716722" y="2521503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6"/>
            <p:cNvSpPr/>
            <p:nvPr/>
          </p:nvSpPr>
          <p:spPr>
            <a:xfrm rot="5400000">
              <a:off x="716722" y="2692072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7" name="Google Shape;1227;p36"/>
          <p:cNvSpPr txBox="1">
            <a:spLocks noGrp="1"/>
          </p:cNvSpPr>
          <p:nvPr>
            <p:ph type="title"/>
          </p:nvPr>
        </p:nvSpPr>
        <p:spPr>
          <a:xfrm>
            <a:off x="2051720" y="699542"/>
            <a:ext cx="4360200" cy="3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i="1" u="sng" dirty="0"/>
              <a:t>4.2. Вплив твору на інших письменників </a:t>
            </a:r>
            <a:endParaRPr i="1" u="sng" dirty="0"/>
          </a:p>
        </p:txBody>
      </p:sp>
      <p:sp>
        <p:nvSpPr>
          <p:cNvPr id="1228" name="Google Shape;1228;p36"/>
          <p:cNvSpPr txBox="1">
            <a:spLocks noGrp="1"/>
          </p:cNvSpPr>
          <p:nvPr>
            <p:ph type="subTitle" idx="1"/>
          </p:nvPr>
        </p:nvSpPr>
        <p:spPr>
          <a:xfrm>
            <a:off x="683568" y="1275606"/>
            <a:ext cx="4176464" cy="30243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ru-RU" sz="1400" dirty="0"/>
              <a:t>Звернення Оскара Вайлда до артурівського циклу збігається із загальним контекстом відродження інтересу до цього найбагатшого джерела сюжетів та образів в Англії другої половини </a:t>
            </a:r>
            <a:r>
              <a:rPr lang="en-US" sz="1400" dirty="0"/>
              <a:t>XIX</a:t>
            </a:r>
          </a:p>
          <a:p>
            <a:pPr marL="0" lvl="0" indent="0" algn="just"/>
            <a:r>
              <a:rPr lang="en-US" sz="1400" dirty="0"/>
              <a:t> </a:t>
            </a:r>
            <a:r>
              <a:rPr lang="ru-RU" sz="1400" dirty="0"/>
              <a:t>Ряд смислових перекличок можна побачити між «Молодим Королем» і комплексом сюжетів, пов'язаних із фігурою самого короля Артура.  Найзначнішим є те, що герой Вайлда, який бачить пророчі сни, що дозволяють йому пізнати безодню людських страждань, виявляється алюзією «сплячого короля», який, повернувшись після свого «пробудження», принесе порятунок простому народу.  </a:t>
            </a:r>
            <a:endParaRPr sz="1400" dirty="0"/>
          </a:p>
        </p:txBody>
      </p:sp>
      <p:grpSp>
        <p:nvGrpSpPr>
          <p:cNvPr id="3" name="Google Shape;1229;p36"/>
          <p:cNvGrpSpPr/>
          <p:nvPr/>
        </p:nvGrpSpPr>
        <p:grpSpPr>
          <a:xfrm>
            <a:off x="5076056" y="3757272"/>
            <a:ext cx="3254448" cy="446863"/>
            <a:chOff x="500210" y="4475281"/>
            <a:chExt cx="4478525" cy="266259"/>
          </a:xfrm>
        </p:grpSpPr>
        <p:sp>
          <p:nvSpPr>
            <p:cNvPr id="1230" name="Google Shape;1230;p36"/>
            <p:cNvSpPr/>
            <p:nvPr/>
          </p:nvSpPr>
          <p:spPr>
            <a:xfrm>
              <a:off x="4817033" y="4614523"/>
              <a:ext cx="13207" cy="421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6"/>
            <p:cNvSpPr/>
            <p:nvPr/>
          </p:nvSpPr>
          <p:spPr>
            <a:xfrm>
              <a:off x="67907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6"/>
            <p:cNvSpPr/>
            <p:nvPr/>
          </p:nvSpPr>
          <p:spPr>
            <a:xfrm>
              <a:off x="778439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6"/>
            <p:cNvSpPr/>
            <p:nvPr/>
          </p:nvSpPr>
          <p:spPr>
            <a:xfrm>
              <a:off x="87983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6"/>
            <p:cNvSpPr/>
            <p:nvPr/>
          </p:nvSpPr>
          <p:spPr>
            <a:xfrm>
              <a:off x="98146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6"/>
            <p:cNvSpPr/>
            <p:nvPr/>
          </p:nvSpPr>
          <p:spPr>
            <a:xfrm>
              <a:off x="108308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6"/>
            <p:cNvSpPr/>
            <p:nvPr/>
          </p:nvSpPr>
          <p:spPr>
            <a:xfrm>
              <a:off x="1182005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6"/>
            <p:cNvSpPr/>
            <p:nvPr/>
          </p:nvSpPr>
          <p:spPr>
            <a:xfrm>
              <a:off x="128363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6"/>
            <p:cNvSpPr/>
            <p:nvPr/>
          </p:nvSpPr>
          <p:spPr>
            <a:xfrm>
              <a:off x="138525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6"/>
            <p:cNvSpPr/>
            <p:nvPr/>
          </p:nvSpPr>
          <p:spPr>
            <a:xfrm>
              <a:off x="148688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6"/>
            <p:cNvSpPr/>
            <p:nvPr/>
          </p:nvSpPr>
          <p:spPr>
            <a:xfrm>
              <a:off x="158828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6"/>
            <p:cNvSpPr/>
            <p:nvPr/>
          </p:nvSpPr>
          <p:spPr>
            <a:xfrm>
              <a:off x="1687648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6"/>
            <p:cNvSpPr/>
            <p:nvPr/>
          </p:nvSpPr>
          <p:spPr>
            <a:xfrm>
              <a:off x="178904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6"/>
            <p:cNvSpPr/>
            <p:nvPr/>
          </p:nvSpPr>
          <p:spPr>
            <a:xfrm>
              <a:off x="189067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6"/>
            <p:cNvSpPr/>
            <p:nvPr/>
          </p:nvSpPr>
          <p:spPr>
            <a:xfrm>
              <a:off x="199229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6"/>
            <p:cNvSpPr/>
            <p:nvPr/>
          </p:nvSpPr>
          <p:spPr>
            <a:xfrm>
              <a:off x="209392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6"/>
            <p:cNvSpPr/>
            <p:nvPr/>
          </p:nvSpPr>
          <p:spPr>
            <a:xfrm>
              <a:off x="219284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5" y="55"/>
                    <a:pt x="814" y="55"/>
                  </a:cubicBez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3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6"/>
            <p:cNvSpPr/>
            <p:nvPr/>
          </p:nvSpPr>
          <p:spPr>
            <a:xfrm>
              <a:off x="229446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6"/>
            <p:cNvSpPr/>
            <p:nvPr/>
          </p:nvSpPr>
          <p:spPr>
            <a:xfrm>
              <a:off x="239609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4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14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6"/>
            <p:cNvSpPr/>
            <p:nvPr/>
          </p:nvSpPr>
          <p:spPr>
            <a:xfrm>
              <a:off x="249749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86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7" y="114"/>
                    <a:pt x="41" y="116"/>
                    <a:pt x="44" y="119"/>
                  </a:cubicBezTo>
                  <a:lnTo>
                    <a:pt x="55" y="119"/>
                  </a:lnTo>
                  <a:lnTo>
                    <a:pt x="44" y="108"/>
                  </a:ln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36" y="290"/>
                    <a:pt x="248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33"/>
                  </a:cubicBezTo>
                  <a:cubicBezTo>
                    <a:pt x="708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6"/>
            <p:cNvSpPr/>
            <p:nvPr/>
          </p:nvSpPr>
          <p:spPr>
            <a:xfrm>
              <a:off x="259911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6"/>
            <p:cNvSpPr/>
            <p:nvPr/>
          </p:nvSpPr>
          <p:spPr>
            <a:xfrm>
              <a:off x="269825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3" y="33"/>
                  </a:lnTo>
                  <a:cubicBezTo>
                    <a:pt x="804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7" y="290"/>
                    <a:pt x="258" y="279"/>
                    <a:pt x="268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1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6"/>
            <p:cNvSpPr/>
            <p:nvPr/>
          </p:nvSpPr>
          <p:spPr>
            <a:xfrm>
              <a:off x="279988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6"/>
            <p:cNvSpPr/>
            <p:nvPr/>
          </p:nvSpPr>
          <p:spPr>
            <a:xfrm>
              <a:off x="2901509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6"/>
            <p:cNvSpPr/>
            <p:nvPr/>
          </p:nvSpPr>
          <p:spPr>
            <a:xfrm>
              <a:off x="300313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6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36" y="290"/>
                    <a:pt x="246" y="279"/>
                    <a:pt x="267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6"/>
            <p:cNvSpPr/>
            <p:nvPr/>
          </p:nvSpPr>
          <p:spPr>
            <a:xfrm>
              <a:off x="310453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36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6"/>
            <p:cNvSpPr/>
            <p:nvPr/>
          </p:nvSpPr>
          <p:spPr>
            <a:xfrm>
              <a:off x="320367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9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6"/>
            <p:cNvSpPr/>
            <p:nvPr/>
          </p:nvSpPr>
          <p:spPr>
            <a:xfrm>
              <a:off x="330530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6"/>
            <p:cNvSpPr/>
            <p:nvPr/>
          </p:nvSpPr>
          <p:spPr>
            <a:xfrm>
              <a:off x="340670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47" y="108"/>
                  </a:cubicBezTo>
                  <a:cubicBezTo>
                    <a:pt x="56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1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6"/>
            <p:cNvSpPr/>
            <p:nvPr/>
          </p:nvSpPr>
          <p:spPr>
            <a:xfrm>
              <a:off x="350832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33"/>
                  </a:cubicBez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6"/>
            <p:cNvSpPr/>
            <p:nvPr/>
          </p:nvSpPr>
          <p:spPr>
            <a:xfrm>
              <a:off x="360995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6"/>
            <p:cNvSpPr/>
            <p:nvPr/>
          </p:nvSpPr>
          <p:spPr>
            <a:xfrm>
              <a:off x="3709093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6"/>
            <p:cNvSpPr/>
            <p:nvPr/>
          </p:nvSpPr>
          <p:spPr>
            <a:xfrm>
              <a:off x="3810719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3" y="183"/>
                    <a:pt x="322" y="205"/>
                    <a:pt x="300" y="215"/>
                  </a:cubicBezTo>
                  <a:cubicBezTo>
                    <a:pt x="28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65"/>
                    <a:pt x="814" y="65"/>
                    <a:pt x="814" y="65"/>
                  </a:cubicBezTo>
                  <a:lnTo>
                    <a:pt x="814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6"/>
            <p:cNvSpPr/>
            <p:nvPr/>
          </p:nvSpPr>
          <p:spPr>
            <a:xfrm>
              <a:off x="391234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7" y="129"/>
                    <a:pt x="396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0" y="279"/>
                    <a:pt x="182" y="290"/>
                    <a:pt x="214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401374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4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lnTo>
                    <a:pt x="44" y="108"/>
                  </a:ln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708" y="33"/>
                    <a:pt x="718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6"/>
            <p:cNvSpPr/>
            <p:nvPr/>
          </p:nvSpPr>
          <p:spPr>
            <a:xfrm>
              <a:off x="4115370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4" y="194"/>
                    <a:pt x="32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6"/>
            <p:cNvSpPr/>
            <p:nvPr/>
          </p:nvSpPr>
          <p:spPr>
            <a:xfrm>
              <a:off x="421451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3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6"/>
            <p:cNvSpPr/>
            <p:nvPr/>
          </p:nvSpPr>
          <p:spPr>
            <a:xfrm>
              <a:off x="4315911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9" y="129"/>
                    <a:pt x="398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7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65"/>
                    <a:pt x="815" y="65"/>
                    <a:pt x="815" y="65"/>
                  </a:cubicBezTo>
                  <a:lnTo>
                    <a:pt x="815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6"/>
            <p:cNvSpPr/>
            <p:nvPr/>
          </p:nvSpPr>
          <p:spPr>
            <a:xfrm>
              <a:off x="4417536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6"/>
            <p:cNvSpPr/>
            <p:nvPr/>
          </p:nvSpPr>
          <p:spPr>
            <a:xfrm>
              <a:off x="451916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6"/>
            <p:cNvSpPr/>
            <p:nvPr/>
          </p:nvSpPr>
          <p:spPr>
            <a:xfrm>
              <a:off x="4620788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4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4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11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39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2" y="44"/>
                    <a:pt x="792" y="55"/>
                    <a:pt x="804" y="5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6"/>
            <p:cNvSpPr/>
            <p:nvPr/>
          </p:nvSpPr>
          <p:spPr>
            <a:xfrm>
              <a:off x="611321" y="4594522"/>
              <a:ext cx="152664" cy="142276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6"/>
            <p:cNvSpPr/>
            <p:nvPr/>
          </p:nvSpPr>
          <p:spPr>
            <a:xfrm>
              <a:off x="633227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6"/>
            <p:cNvSpPr/>
            <p:nvPr/>
          </p:nvSpPr>
          <p:spPr>
            <a:xfrm>
              <a:off x="500210" y="4475281"/>
              <a:ext cx="142954" cy="151309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6"/>
            <p:cNvSpPr/>
            <p:nvPr/>
          </p:nvSpPr>
          <p:spPr>
            <a:xfrm>
              <a:off x="519406" y="4509157"/>
              <a:ext cx="36811" cy="97109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6"/>
            <p:cNvSpPr/>
            <p:nvPr/>
          </p:nvSpPr>
          <p:spPr>
            <a:xfrm>
              <a:off x="654907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6"/>
            <p:cNvSpPr/>
            <p:nvPr/>
          </p:nvSpPr>
          <p:spPr>
            <a:xfrm>
              <a:off x="584898" y="4568551"/>
              <a:ext cx="17163" cy="15357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6"/>
            <p:cNvSpPr/>
            <p:nvPr/>
          </p:nvSpPr>
          <p:spPr>
            <a:xfrm>
              <a:off x="4836008" y="4475281"/>
              <a:ext cx="142728" cy="151309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6"/>
            <p:cNvSpPr/>
            <p:nvPr/>
          </p:nvSpPr>
          <p:spPr>
            <a:xfrm>
              <a:off x="4922954" y="4506898"/>
              <a:ext cx="39069" cy="96883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6"/>
            <p:cNvSpPr/>
            <p:nvPr/>
          </p:nvSpPr>
          <p:spPr>
            <a:xfrm>
              <a:off x="4717445" y="4594522"/>
              <a:ext cx="152664" cy="147019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6"/>
            <p:cNvSpPr/>
            <p:nvPr/>
          </p:nvSpPr>
          <p:spPr>
            <a:xfrm>
              <a:off x="4751320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6"/>
            <p:cNvSpPr/>
            <p:nvPr/>
          </p:nvSpPr>
          <p:spPr>
            <a:xfrm>
              <a:off x="4879594" y="4567874"/>
              <a:ext cx="14679" cy="16034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6"/>
            <p:cNvSpPr/>
            <p:nvPr/>
          </p:nvSpPr>
          <p:spPr>
            <a:xfrm>
              <a:off x="4811844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1283;p36"/>
          <p:cNvGrpSpPr/>
          <p:nvPr/>
        </p:nvGrpSpPr>
        <p:grpSpPr>
          <a:xfrm rot="10800000" flipH="1">
            <a:off x="5076056" y="1131589"/>
            <a:ext cx="3168352" cy="446863"/>
            <a:chOff x="500210" y="4475281"/>
            <a:chExt cx="4478525" cy="266259"/>
          </a:xfrm>
        </p:grpSpPr>
        <p:sp>
          <p:nvSpPr>
            <p:cNvPr id="1284" name="Google Shape;1284;p36"/>
            <p:cNvSpPr/>
            <p:nvPr/>
          </p:nvSpPr>
          <p:spPr>
            <a:xfrm>
              <a:off x="4817033" y="4614523"/>
              <a:ext cx="13207" cy="42151"/>
            </a:xfrm>
            <a:custGeom>
              <a:avLst/>
              <a:gdLst/>
              <a:ahLst/>
              <a:cxnLst/>
              <a:rect l="l" t="t" r="r" b="b"/>
              <a:pathLst>
                <a:path w="141" h="450" extrusionOk="0">
                  <a:moveTo>
                    <a:pt x="1" y="0"/>
                  </a:moveTo>
                  <a:cubicBezTo>
                    <a:pt x="1" y="86"/>
                    <a:pt x="1" y="161"/>
                    <a:pt x="12" y="247"/>
                  </a:cubicBezTo>
                  <a:cubicBezTo>
                    <a:pt x="12" y="290"/>
                    <a:pt x="22" y="321"/>
                    <a:pt x="44" y="364"/>
                  </a:cubicBezTo>
                  <a:cubicBezTo>
                    <a:pt x="65" y="397"/>
                    <a:pt x="98" y="439"/>
                    <a:pt x="129" y="450"/>
                  </a:cubicBezTo>
                  <a:lnTo>
                    <a:pt x="140" y="450"/>
                  </a:lnTo>
                  <a:lnTo>
                    <a:pt x="140" y="439"/>
                  </a:lnTo>
                  <a:lnTo>
                    <a:pt x="76" y="343"/>
                  </a:lnTo>
                  <a:cubicBezTo>
                    <a:pt x="65" y="311"/>
                    <a:pt x="44" y="278"/>
                    <a:pt x="33" y="236"/>
                  </a:cubicBezTo>
                  <a:cubicBezTo>
                    <a:pt x="12" y="161"/>
                    <a:pt x="12" y="86"/>
                    <a:pt x="22" y="11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6"/>
            <p:cNvSpPr/>
            <p:nvPr/>
          </p:nvSpPr>
          <p:spPr>
            <a:xfrm>
              <a:off x="67907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6"/>
            <p:cNvSpPr/>
            <p:nvPr/>
          </p:nvSpPr>
          <p:spPr>
            <a:xfrm>
              <a:off x="778439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6"/>
            <p:cNvSpPr/>
            <p:nvPr/>
          </p:nvSpPr>
          <p:spPr>
            <a:xfrm>
              <a:off x="87983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6"/>
            <p:cNvSpPr/>
            <p:nvPr/>
          </p:nvSpPr>
          <p:spPr>
            <a:xfrm>
              <a:off x="98146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6"/>
            <p:cNvSpPr/>
            <p:nvPr/>
          </p:nvSpPr>
          <p:spPr>
            <a:xfrm>
              <a:off x="108308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6"/>
            <p:cNvSpPr/>
            <p:nvPr/>
          </p:nvSpPr>
          <p:spPr>
            <a:xfrm>
              <a:off x="1182005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6"/>
            <p:cNvSpPr/>
            <p:nvPr/>
          </p:nvSpPr>
          <p:spPr>
            <a:xfrm>
              <a:off x="128363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6"/>
            <p:cNvSpPr/>
            <p:nvPr/>
          </p:nvSpPr>
          <p:spPr>
            <a:xfrm>
              <a:off x="138525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6"/>
            <p:cNvSpPr/>
            <p:nvPr/>
          </p:nvSpPr>
          <p:spPr>
            <a:xfrm>
              <a:off x="148688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6"/>
            <p:cNvSpPr/>
            <p:nvPr/>
          </p:nvSpPr>
          <p:spPr>
            <a:xfrm>
              <a:off x="158828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6"/>
            <p:cNvSpPr/>
            <p:nvPr/>
          </p:nvSpPr>
          <p:spPr>
            <a:xfrm>
              <a:off x="1687648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6"/>
            <p:cNvSpPr/>
            <p:nvPr/>
          </p:nvSpPr>
          <p:spPr>
            <a:xfrm>
              <a:off x="178904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6"/>
            <p:cNvSpPr/>
            <p:nvPr/>
          </p:nvSpPr>
          <p:spPr>
            <a:xfrm>
              <a:off x="189067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6"/>
            <p:cNvSpPr/>
            <p:nvPr/>
          </p:nvSpPr>
          <p:spPr>
            <a:xfrm>
              <a:off x="1992299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6"/>
            <p:cNvSpPr/>
            <p:nvPr/>
          </p:nvSpPr>
          <p:spPr>
            <a:xfrm>
              <a:off x="209392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6"/>
            <p:cNvSpPr/>
            <p:nvPr/>
          </p:nvSpPr>
          <p:spPr>
            <a:xfrm>
              <a:off x="2192840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5" y="55"/>
                    <a:pt x="814" y="55"/>
                  </a:cubicBez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3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6"/>
            <p:cNvSpPr/>
            <p:nvPr/>
          </p:nvSpPr>
          <p:spPr>
            <a:xfrm>
              <a:off x="229446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6"/>
            <p:cNvSpPr/>
            <p:nvPr/>
          </p:nvSpPr>
          <p:spPr>
            <a:xfrm>
              <a:off x="2396091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4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14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6"/>
            <p:cNvSpPr/>
            <p:nvPr/>
          </p:nvSpPr>
          <p:spPr>
            <a:xfrm>
              <a:off x="249749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86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7" y="114"/>
                    <a:pt x="41" y="116"/>
                    <a:pt x="44" y="119"/>
                  </a:cubicBezTo>
                  <a:lnTo>
                    <a:pt x="55" y="119"/>
                  </a:lnTo>
                  <a:lnTo>
                    <a:pt x="44" y="108"/>
                  </a:ln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36" y="290"/>
                    <a:pt x="248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cubicBezTo>
                    <a:pt x="643" y="55"/>
                    <a:pt x="665" y="44"/>
                    <a:pt x="686" y="33"/>
                  </a:cubicBezTo>
                  <a:cubicBezTo>
                    <a:pt x="708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6"/>
            <p:cNvSpPr/>
            <p:nvPr/>
          </p:nvSpPr>
          <p:spPr>
            <a:xfrm>
              <a:off x="259911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6"/>
            <p:cNvSpPr/>
            <p:nvPr/>
          </p:nvSpPr>
          <p:spPr>
            <a:xfrm>
              <a:off x="2698258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3" y="33"/>
                  </a:lnTo>
                  <a:cubicBezTo>
                    <a:pt x="804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4" y="1"/>
                    <a:pt x="63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4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7" y="290"/>
                    <a:pt x="258" y="279"/>
                    <a:pt x="268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1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6"/>
            <p:cNvSpPr/>
            <p:nvPr/>
          </p:nvSpPr>
          <p:spPr>
            <a:xfrm>
              <a:off x="2799884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6"/>
            <p:cNvSpPr/>
            <p:nvPr/>
          </p:nvSpPr>
          <p:spPr>
            <a:xfrm>
              <a:off x="2901509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6"/>
            <p:cNvSpPr/>
            <p:nvPr/>
          </p:nvSpPr>
          <p:spPr>
            <a:xfrm>
              <a:off x="300313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6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36" y="290"/>
                    <a:pt x="246" y="279"/>
                    <a:pt x="267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31" y="55"/>
                    <a:pt x="664" y="44"/>
                    <a:pt x="685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6"/>
            <p:cNvSpPr/>
            <p:nvPr/>
          </p:nvSpPr>
          <p:spPr>
            <a:xfrm>
              <a:off x="310453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3" y="258"/>
                    <a:pt x="375" y="236"/>
                    <a:pt x="408" y="226"/>
                  </a:cubicBezTo>
                  <a:cubicBezTo>
                    <a:pt x="429" y="205"/>
                    <a:pt x="45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6"/>
            <p:cNvSpPr/>
            <p:nvPr/>
          </p:nvSpPr>
          <p:spPr>
            <a:xfrm>
              <a:off x="3203676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6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7" y="114"/>
                    <a:pt x="41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2" y="129"/>
                  </a:cubicBezTo>
                  <a:cubicBezTo>
                    <a:pt x="12" y="140"/>
                    <a:pt x="0" y="162"/>
                    <a:pt x="12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9" y="279"/>
                  </a:cubicBezTo>
                  <a:cubicBezTo>
                    <a:pt x="290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6"/>
            <p:cNvSpPr/>
            <p:nvPr/>
          </p:nvSpPr>
          <p:spPr>
            <a:xfrm>
              <a:off x="330530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lnTo>
                    <a:pt x="814" y="65"/>
                  </a:lnTo>
                  <a:lnTo>
                    <a:pt x="81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6"/>
            <p:cNvSpPr/>
            <p:nvPr/>
          </p:nvSpPr>
          <p:spPr>
            <a:xfrm>
              <a:off x="3406701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47" y="108"/>
                  </a:cubicBezTo>
                  <a:cubicBezTo>
                    <a:pt x="56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1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6"/>
            <p:cNvSpPr/>
            <p:nvPr/>
          </p:nvSpPr>
          <p:spPr>
            <a:xfrm>
              <a:off x="3508327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cubicBezTo>
                    <a:pt x="633" y="55"/>
                    <a:pt x="664" y="44"/>
                    <a:pt x="676" y="33"/>
                  </a:cubicBez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6"/>
            <p:cNvSpPr/>
            <p:nvPr/>
          </p:nvSpPr>
          <p:spPr>
            <a:xfrm>
              <a:off x="360995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5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6"/>
            <p:cNvSpPr/>
            <p:nvPr/>
          </p:nvSpPr>
          <p:spPr>
            <a:xfrm>
              <a:off x="3709093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86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9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89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65" y="194"/>
                    <a:pt x="44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1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44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1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6"/>
            <p:cNvSpPr/>
            <p:nvPr/>
          </p:nvSpPr>
          <p:spPr>
            <a:xfrm>
              <a:off x="3810719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25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53" y="183"/>
                    <a:pt x="322" y="205"/>
                    <a:pt x="300" y="215"/>
                  </a:cubicBezTo>
                  <a:cubicBezTo>
                    <a:pt x="28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65"/>
                    <a:pt x="814" y="65"/>
                    <a:pt x="814" y="65"/>
                  </a:cubicBezTo>
                  <a:lnTo>
                    <a:pt x="814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3912345" y="4567196"/>
              <a:ext cx="181346" cy="65718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7" y="129"/>
                    <a:pt x="396" y="151"/>
                    <a:pt x="375" y="172"/>
                  </a:cubicBezTo>
                  <a:cubicBezTo>
                    <a:pt x="343" y="183"/>
                    <a:pt x="321" y="205"/>
                    <a:pt x="300" y="215"/>
                  </a:cubicBezTo>
                  <a:cubicBezTo>
                    <a:pt x="27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32" y="108"/>
                    <a:pt x="22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0" y="279"/>
                    <a:pt x="182" y="290"/>
                    <a:pt x="214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8" y="205"/>
                    <a:pt x="460" y="183"/>
                    <a:pt x="482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1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1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4013744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97" y="151"/>
                    <a:pt x="365" y="172"/>
                  </a:cubicBezTo>
                  <a:cubicBezTo>
                    <a:pt x="344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lnTo>
                    <a:pt x="44" y="108"/>
                  </a:lnTo>
                  <a:cubicBezTo>
                    <a:pt x="33" y="108"/>
                    <a:pt x="11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9" y="279"/>
                    <a:pt x="301" y="279"/>
                    <a:pt x="311" y="269"/>
                  </a:cubicBezTo>
                  <a:cubicBezTo>
                    <a:pt x="34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708" y="33"/>
                    <a:pt x="718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6"/>
            <p:cNvSpPr/>
            <p:nvPr/>
          </p:nvSpPr>
          <p:spPr>
            <a:xfrm>
              <a:off x="4115370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2" y="12"/>
                    <a:pt x="589" y="22"/>
                  </a:cubicBezTo>
                  <a:cubicBezTo>
                    <a:pt x="568" y="33"/>
                    <a:pt x="536" y="44"/>
                    <a:pt x="515" y="65"/>
                  </a:cubicBezTo>
                  <a:cubicBezTo>
                    <a:pt x="493" y="76"/>
                    <a:pt x="461" y="98"/>
                    <a:pt x="439" y="119"/>
                  </a:cubicBezTo>
                  <a:cubicBezTo>
                    <a:pt x="418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4" y="194"/>
                    <a:pt x="32" y="183"/>
                    <a:pt x="2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1" y="140"/>
                    <a:pt x="1" y="162"/>
                    <a:pt x="1" y="183"/>
                  </a:cubicBezTo>
                  <a:cubicBezTo>
                    <a:pt x="11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51" y="279"/>
                    <a:pt x="182" y="290"/>
                    <a:pt x="215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6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6" y="33"/>
                    <a:pt x="718" y="22"/>
                    <a:pt x="739" y="22"/>
                  </a:cubicBezTo>
                  <a:cubicBezTo>
                    <a:pt x="750" y="33"/>
                    <a:pt x="772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6"/>
            <p:cNvSpPr/>
            <p:nvPr/>
          </p:nvSpPr>
          <p:spPr>
            <a:xfrm>
              <a:off x="4214511" y="4567196"/>
              <a:ext cx="183830" cy="65718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4" y="35"/>
                    <a:pt x="793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5" y="1"/>
                  </a:moveTo>
                  <a:cubicBezTo>
                    <a:pt x="654" y="1"/>
                    <a:pt x="632" y="12"/>
                    <a:pt x="600" y="22"/>
                  </a:cubicBezTo>
                  <a:cubicBezTo>
                    <a:pt x="578" y="33"/>
                    <a:pt x="547" y="44"/>
                    <a:pt x="525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29" y="129"/>
                    <a:pt x="397" y="151"/>
                    <a:pt x="375" y="172"/>
                  </a:cubicBezTo>
                  <a:cubicBezTo>
                    <a:pt x="354" y="183"/>
                    <a:pt x="321" y="205"/>
                    <a:pt x="300" y="215"/>
                  </a:cubicBezTo>
                  <a:cubicBezTo>
                    <a:pt x="290" y="215"/>
                    <a:pt x="279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43" y="108"/>
                    <a:pt x="22" y="108"/>
                    <a:pt x="11" y="129"/>
                  </a:cubicBezTo>
                  <a:cubicBezTo>
                    <a:pt x="11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107" y="269"/>
                    <a:pt x="129" y="269"/>
                  </a:cubicBezTo>
                  <a:cubicBezTo>
                    <a:pt x="161" y="279"/>
                    <a:pt x="19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1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4315911" y="4567196"/>
              <a:ext cx="184056" cy="65718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676" y="1"/>
                  </a:moveTo>
                  <a:cubicBezTo>
                    <a:pt x="655" y="1"/>
                    <a:pt x="622" y="12"/>
                    <a:pt x="601" y="22"/>
                  </a:cubicBezTo>
                  <a:cubicBezTo>
                    <a:pt x="56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9" y="129"/>
                    <a:pt x="398" y="151"/>
                    <a:pt x="376" y="172"/>
                  </a:cubicBezTo>
                  <a:cubicBezTo>
                    <a:pt x="344" y="183"/>
                    <a:pt x="322" y="205"/>
                    <a:pt x="301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1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5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5" y="114"/>
                  </a:cubicBezTo>
                  <a:cubicBezTo>
                    <a:pt x="38" y="114"/>
                    <a:pt x="41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7" y="290"/>
                    <a:pt x="258" y="279"/>
                    <a:pt x="269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05" y="140"/>
                    <a:pt x="52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40" y="22"/>
                  </a:cubicBezTo>
                  <a:cubicBezTo>
                    <a:pt x="762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65"/>
                    <a:pt x="815" y="65"/>
                    <a:pt x="815" y="65"/>
                  </a:cubicBezTo>
                  <a:lnTo>
                    <a:pt x="815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6"/>
            <p:cNvSpPr/>
            <p:nvPr/>
          </p:nvSpPr>
          <p:spPr>
            <a:xfrm>
              <a:off x="4417536" y="4567196"/>
              <a:ext cx="181797" cy="65718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9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4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8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2" y="279"/>
                    <a:pt x="183" y="290"/>
                    <a:pt x="215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8" y="226"/>
                  </a:cubicBezTo>
                  <a:cubicBezTo>
                    <a:pt x="429" y="205"/>
                    <a:pt x="462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6"/>
            <p:cNvSpPr/>
            <p:nvPr/>
          </p:nvSpPr>
          <p:spPr>
            <a:xfrm>
              <a:off x="4519162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590" y="22"/>
                  </a:cubicBezTo>
                  <a:cubicBezTo>
                    <a:pt x="568" y="33"/>
                    <a:pt x="536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76" y="205"/>
                  </a:cubicBezTo>
                  <a:cubicBezTo>
                    <a:pt x="54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0" y="140"/>
                    <a:pt x="0" y="162"/>
                    <a:pt x="12" y="183"/>
                  </a:cubicBezTo>
                  <a:cubicBezTo>
                    <a:pt x="1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8" y="279"/>
                  </a:cubicBezTo>
                  <a:cubicBezTo>
                    <a:pt x="279" y="279"/>
                    <a:pt x="300" y="279"/>
                    <a:pt x="311" y="269"/>
                  </a:cubicBezTo>
                  <a:cubicBezTo>
                    <a:pt x="343" y="258"/>
                    <a:pt x="376" y="236"/>
                    <a:pt x="407" y="226"/>
                  </a:cubicBezTo>
                  <a:cubicBezTo>
                    <a:pt x="429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90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4620788" y="4567196"/>
              <a:ext cx="181571" cy="65718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8" y="33"/>
                    <a:pt x="535" y="44"/>
                    <a:pt x="514" y="65"/>
                  </a:cubicBezTo>
                  <a:cubicBezTo>
                    <a:pt x="493" y="76"/>
                    <a:pt x="461" y="98"/>
                    <a:pt x="440" y="119"/>
                  </a:cubicBezTo>
                  <a:cubicBezTo>
                    <a:pt x="418" y="129"/>
                    <a:pt x="386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47" y="226"/>
                  </a:cubicBezTo>
                  <a:lnTo>
                    <a:pt x="140" y="226"/>
                  </a:lnTo>
                  <a:cubicBezTo>
                    <a:pt x="107" y="226"/>
                    <a:pt x="86" y="215"/>
                    <a:pt x="64" y="205"/>
                  </a:cubicBezTo>
                  <a:cubicBezTo>
                    <a:pt x="54" y="194"/>
                    <a:pt x="33" y="183"/>
                    <a:pt x="22" y="172"/>
                  </a:cubicBezTo>
                  <a:cubicBezTo>
                    <a:pt x="11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3" y="108"/>
                  </a:cubicBezTo>
                  <a:cubicBezTo>
                    <a:pt x="33" y="108"/>
                    <a:pt x="11" y="108"/>
                    <a:pt x="11" y="129"/>
                  </a:cubicBezTo>
                  <a:cubicBezTo>
                    <a:pt x="0" y="140"/>
                    <a:pt x="0" y="162"/>
                    <a:pt x="0" y="183"/>
                  </a:cubicBezTo>
                  <a:cubicBezTo>
                    <a:pt x="11" y="205"/>
                    <a:pt x="33" y="226"/>
                    <a:pt x="54" y="236"/>
                  </a:cubicBezTo>
                  <a:cubicBezTo>
                    <a:pt x="64" y="248"/>
                    <a:pt x="97" y="269"/>
                    <a:pt x="129" y="269"/>
                  </a:cubicBezTo>
                  <a:cubicBezTo>
                    <a:pt x="150" y="279"/>
                    <a:pt x="183" y="290"/>
                    <a:pt x="214" y="290"/>
                  </a:cubicBezTo>
                  <a:cubicBezTo>
                    <a:pt x="225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397" y="226"/>
                  </a:cubicBezTo>
                  <a:cubicBezTo>
                    <a:pt x="428" y="205"/>
                    <a:pt x="450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lnTo>
                    <a:pt x="675" y="33"/>
                  </a:lnTo>
                  <a:cubicBezTo>
                    <a:pt x="697" y="33"/>
                    <a:pt x="718" y="22"/>
                    <a:pt x="739" y="22"/>
                  </a:cubicBezTo>
                  <a:cubicBezTo>
                    <a:pt x="750" y="33"/>
                    <a:pt x="771" y="33"/>
                    <a:pt x="782" y="33"/>
                  </a:cubicBezTo>
                  <a:cubicBezTo>
                    <a:pt x="792" y="44"/>
                    <a:pt x="792" y="55"/>
                    <a:pt x="804" y="55"/>
                  </a:cubicBez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6"/>
            <p:cNvSpPr/>
            <p:nvPr/>
          </p:nvSpPr>
          <p:spPr>
            <a:xfrm>
              <a:off x="611321" y="4594522"/>
              <a:ext cx="152664" cy="142276"/>
            </a:xfrm>
            <a:custGeom>
              <a:avLst/>
              <a:gdLst/>
              <a:ahLst/>
              <a:cxnLst/>
              <a:rect l="l" t="t" r="r" b="b"/>
              <a:pathLst>
                <a:path w="676" h="630" extrusionOk="0">
                  <a:moveTo>
                    <a:pt x="215" y="1"/>
                  </a:moveTo>
                  <a:cubicBezTo>
                    <a:pt x="196" y="1"/>
                    <a:pt x="178" y="3"/>
                    <a:pt x="162" y="8"/>
                  </a:cubicBezTo>
                  <a:cubicBezTo>
                    <a:pt x="98" y="30"/>
                    <a:pt x="44" y="73"/>
                    <a:pt x="22" y="148"/>
                  </a:cubicBezTo>
                  <a:cubicBezTo>
                    <a:pt x="1" y="201"/>
                    <a:pt x="1" y="276"/>
                    <a:pt x="22" y="341"/>
                  </a:cubicBezTo>
                  <a:cubicBezTo>
                    <a:pt x="44" y="394"/>
                    <a:pt x="87" y="448"/>
                    <a:pt x="129" y="479"/>
                  </a:cubicBezTo>
                  <a:cubicBezTo>
                    <a:pt x="183" y="522"/>
                    <a:pt x="236" y="544"/>
                    <a:pt x="290" y="555"/>
                  </a:cubicBezTo>
                  <a:cubicBezTo>
                    <a:pt x="312" y="565"/>
                    <a:pt x="344" y="565"/>
                    <a:pt x="365" y="565"/>
                  </a:cubicBezTo>
                  <a:lnTo>
                    <a:pt x="408" y="565"/>
                  </a:lnTo>
                  <a:cubicBezTo>
                    <a:pt x="419" y="555"/>
                    <a:pt x="429" y="555"/>
                    <a:pt x="440" y="555"/>
                  </a:cubicBezTo>
                  <a:lnTo>
                    <a:pt x="558" y="555"/>
                  </a:lnTo>
                  <a:cubicBezTo>
                    <a:pt x="590" y="555"/>
                    <a:pt x="622" y="565"/>
                    <a:pt x="643" y="576"/>
                  </a:cubicBezTo>
                  <a:cubicBezTo>
                    <a:pt x="665" y="598"/>
                    <a:pt x="665" y="619"/>
                    <a:pt x="665" y="629"/>
                  </a:cubicBezTo>
                  <a:cubicBezTo>
                    <a:pt x="676" y="619"/>
                    <a:pt x="676" y="619"/>
                    <a:pt x="665" y="608"/>
                  </a:cubicBezTo>
                  <a:cubicBezTo>
                    <a:pt x="665" y="598"/>
                    <a:pt x="665" y="587"/>
                    <a:pt x="654" y="576"/>
                  </a:cubicBezTo>
                  <a:cubicBezTo>
                    <a:pt x="633" y="555"/>
                    <a:pt x="600" y="544"/>
                    <a:pt x="558" y="533"/>
                  </a:cubicBezTo>
                  <a:cubicBezTo>
                    <a:pt x="526" y="533"/>
                    <a:pt x="483" y="522"/>
                    <a:pt x="440" y="522"/>
                  </a:cubicBezTo>
                  <a:lnTo>
                    <a:pt x="365" y="522"/>
                  </a:lnTo>
                  <a:cubicBezTo>
                    <a:pt x="344" y="522"/>
                    <a:pt x="322" y="522"/>
                    <a:pt x="301" y="512"/>
                  </a:cubicBezTo>
                  <a:cubicBezTo>
                    <a:pt x="248" y="501"/>
                    <a:pt x="205" y="479"/>
                    <a:pt x="162" y="448"/>
                  </a:cubicBezTo>
                  <a:cubicBezTo>
                    <a:pt x="119" y="415"/>
                    <a:pt x="87" y="372"/>
                    <a:pt x="76" y="319"/>
                  </a:cubicBezTo>
                  <a:cubicBezTo>
                    <a:pt x="55" y="265"/>
                    <a:pt x="55" y="212"/>
                    <a:pt x="76" y="158"/>
                  </a:cubicBezTo>
                  <a:cubicBezTo>
                    <a:pt x="76" y="137"/>
                    <a:pt x="98" y="115"/>
                    <a:pt x="108" y="94"/>
                  </a:cubicBezTo>
                  <a:cubicBezTo>
                    <a:pt x="129" y="84"/>
                    <a:pt x="151" y="73"/>
                    <a:pt x="183" y="62"/>
                  </a:cubicBezTo>
                  <a:cubicBezTo>
                    <a:pt x="195" y="59"/>
                    <a:pt x="207" y="58"/>
                    <a:pt x="220" y="58"/>
                  </a:cubicBezTo>
                  <a:cubicBezTo>
                    <a:pt x="254" y="58"/>
                    <a:pt x="291" y="68"/>
                    <a:pt x="322" y="84"/>
                  </a:cubicBezTo>
                  <a:cubicBezTo>
                    <a:pt x="333" y="94"/>
                    <a:pt x="344" y="105"/>
                    <a:pt x="344" y="115"/>
                  </a:cubicBezTo>
                  <a:lnTo>
                    <a:pt x="355" y="115"/>
                  </a:lnTo>
                  <a:lnTo>
                    <a:pt x="355" y="127"/>
                  </a:lnTo>
                  <a:lnTo>
                    <a:pt x="365" y="137"/>
                  </a:lnTo>
                  <a:cubicBezTo>
                    <a:pt x="376" y="158"/>
                    <a:pt x="376" y="180"/>
                    <a:pt x="376" y="201"/>
                  </a:cubicBezTo>
                  <a:cubicBezTo>
                    <a:pt x="365" y="255"/>
                    <a:pt x="333" y="287"/>
                    <a:pt x="301" y="308"/>
                  </a:cubicBezTo>
                  <a:cubicBezTo>
                    <a:pt x="286" y="308"/>
                    <a:pt x="272" y="313"/>
                    <a:pt x="261" y="313"/>
                  </a:cubicBezTo>
                  <a:cubicBezTo>
                    <a:pt x="256" y="313"/>
                    <a:pt x="251" y="312"/>
                    <a:pt x="248" y="308"/>
                  </a:cubicBezTo>
                  <a:cubicBezTo>
                    <a:pt x="226" y="308"/>
                    <a:pt x="215" y="298"/>
                    <a:pt x="194" y="287"/>
                  </a:cubicBezTo>
                  <a:lnTo>
                    <a:pt x="194" y="276"/>
                  </a:lnTo>
                  <a:lnTo>
                    <a:pt x="183" y="276"/>
                  </a:lnTo>
                  <a:lnTo>
                    <a:pt x="183" y="265"/>
                  </a:lnTo>
                  <a:cubicBezTo>
                    <a:pt x="172" y="265"/>
                    <a:pt x="172" y="255"/>
                    <a:pt x="172" y="255"/>
                  </a:cubicBezTo>
                  <a:lnTo>
                    <a:pt x="172" y="212"/>
                  </a:lnTo>
                  <a:lnTo>
                    <a:pt x="194" y="191"/>
                  </a:lnTo>
                  <a:lnTo>
                    <a:pt x="236" y="191"/>
                  </a:lnTo>
                  <a:cubicBezTo>
                    <a:pt x="236" y="191"/>
                    <a:pt x="226" y="191"/>
                    <a:pt x="226" y="180"/>
                  </a:cubicBezTo>
                  <a:lnTo>
                    <a:pt x="194" y="180"/>
                  </a:lnTo>
                  <a:cubicBezTo>
                    <a:pt x="183" y="191"/>
                    <a:pt x="172" y="191"/>
                    <a:pt x="162" y="212"/>
                  </a:cubicBezTo>
                  <a:cubicBezTo>
                    <a:pt x="162" y="222"/>
                    <a:pt x="151" y="234"/>
                    <a:pt x="162" y="255"/>
                  </a:cubicBezTo>
                  <a:lnTo>
                    <a:pt x="162" y="276"/>
                  </a:lnTo>
                  <a:lnTo>
                    <a:pt x="172" y="287"/>
                  </a:lnTo>
                  <a:cubicBezTo>
                    <a:pt x="172" y="298"/>
                    <a:pt x="183" y="298"/>
                    <a:pt x="183" y="308"/>
                  </a:cubicBezTo>
                  <a:cubicBezTo>
                    <a:pt x="194" y="319"/>
                    <a:pt x="215" y="330"/>
                    <a:pt x="236" y="341"/>
                  </a:cubicBezTo>
                  <a:cubicBezTo>
                    <a:pt x="258" y="341"/>
                    <a:pt x="290" y="341"/>
                    <a:pt x="312" y="330"/>
                  </a:cubicBezTo>
                  <a:cubicBezTo>
                    <a:pt x="355" y="319"/>
                    <a:pt x="397" y="276"/>
                    <a:pt x="419" y="212"/>
                  </a:cubicBezTo>
                  <a:cubicBezTo>
                    <a:pt x="419" y="191"/>
                    <a:pt x="419" y="158"/>
                    <a:pt x="408" y="127"/>
                  </a:cubicBezTo>
                  <a:cubicBezTo>
                    <a:pt x="408" y="115"/>
                    <a:pt x="397" y="105"/>
                    <a:pt x="397" y="105"/>
                  </a:cubicBezTo>
                  <a:lnTo>
                    <a:pt x="397" y="94"/>
                  </a:lnTo>
                  <a:lnTo>
                    <a:pt x="386" y="94"/>
                  </a:lnTo>
                  <a:lnTo>
                    <a:pt x="386" y="84"/>
                  </a:lnTo>
                  <a:lnTo>
                    <a:pt x="355" y="51"/>
                  </a:lnTo>
                  <a:cubicBezTo>
                    <a:pt x="322" y="30"/>
                    <a:pt x="301" y="19"/>
                    <a:pt x="269" y="8"/>
                  </a:cubicBezTo>
                  <a:cubicBezTo>
                    <a:pt x="253" y="3"/>
                    <a:pt x="234" y="1"/>
                    <a:pt x="2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6"/>
            <p:cNvSpPr/>
            <p:nvPr/>
          </p:nvSpPr>
          <p:spPr>
            <a:xfrm>
              <a:off x="633227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247" y="1"/>
                  </a:moveTo>
                  <a:cubicBezTo>
                    <a:pt x="225" y="1"/>
                    <a:pt x="215" y="11"/>
                    <a:pt x="204" y="11"/>
                  </a:cubicBezTo>
                  <a:cubicBezTo>
                    <a:pt x="182" y="11"/>
                    <a:pt x="172" y="11"/>
                    <a:pt x="161" y="22"/>
                  </a:cubicBezTo>
                  <a:lnTo>
                    <a:pt x="54" y="22"/>
                  </a:lnTo>
                  <a:cubicBezTo>
                    <a:pt x="44" y="22"/>
                    <a:pt x="32" y="22"/>
                    <a:pt x="22" y="11"/>
                  </a:cubicBezTo>
                  <a:lnTo>
                    <a:pt x="1" y="11"/>
                  </a:lnTo>
                  <a:cubicBezTo>
                    <a:pt x="1" y="11"/>
                    <a:pt x="11" y="22"/>
                    <a:pt x="22" y="22"/>
                  </a:cubicBezTo>
                  <a:cubicBezTo>
                    <a:pt x="22" y="32"/>
                    <a:pt x="22" y="32"/>
                    <a:pt x="32" y="32"/>
                  </a:cubicBezTo>
                  <a:lnTo>
                    <a:pt x="44" y="43"/>
                  </a:lnTo>
                  <a:lnTo>
                    <a:pt x="54" y="43"/>
                  </a:lnTo>
                  <a:cubicBezTo>
                    <a:pt x="65" y="54"/>
                    <a:pt x="65" y="54"/>
                    <a:pt x="75" y="54"/>
                  </a:cubicBezTo>
                  <a:cubicBezTo>
                    <a:pt x="86" y="65"/>
                    <a:pt x="97" y="65"/>
                    <a:pt x="118" y="65"/>
                  </a:cubicBezTo>
                  <a:lnTo>
                    <a:pt x="204" y="65"/>
                  </a:lnTo>
                  <a:cubicBezTo>
                    <a:pt x="225" y="65"/>
                    <a:pt x="236" y="65"/>
                    <a:pt x="258" y="54"/>
                  </a:cubicBezTo>
                  <a:lnTo>
                    <a:pt x="289" y="54"/>
                  </a:lnTo>
                  <a:cubicBezTo>
                    <a:pt x="300" y="65"/>
                    <a:pt x="311" y="65"/>
                    <a:pt x="311" y="65"/>
                  </a:cubicBezTo>
                  <a:lnTo>
                    <a:pt x="332" y="65"/>
                  </a:lnTo>
                  <a:cubicBezTo>
                    <a:pt x="343" y="75"/>
                    <a:pt x="354" y="75"/>
                    <a:pt x="365" y="86"/>
                  </a:cubicBezTo>
                  <a:cubicBezTo>
                    <a:pt x="365" y="86"/>
                    <a:pt x="375" y="86"/>
                    <a:pt x="375" y="96"/>
                  </a:cubicBezTo>
                  <a:cubicBezTo>
                    <a:pt x="386" y="96"/>
                    <a:pt x="386" y="108"/>
                    <a:pt x="386" y="108"/>
                  </a:cubicBezTo>
                  <a:cubicBezTo>
                    <a:pt x="396" y="108"/>
                    <a:pt x="396" y="118"/>
                    <a:pt x="396" y="118"/>
                  </a:cubicBezTo>
                  <a:cubicBezTo>
                    <a:pt x="408" y="118"/>
                    <a:pt x="408" y="129"/>
                    <a:pt x="408" y="129"/>
                  </a:cubicBezTo>
                  <a:cubicBezTo>
                    <a:pt x="418" y="139"/>
                    <a:pt x="418" y="150"/>
                    <a:pt x="418" y="150"/>
                  </a:cubicBezTo>
                  <a:cubicBezTo>
                    <a:pt x="429" y="161"/>
                    <a:pt x="429" y="172"/>
                    <a:pt x="429" y="172"/>
                  </a:cubicBezTo>
                  <a:lnTo>
                    <a:pt x="429" y="161"/>
                  </a:lnTo>
                  <a:lnTo>
                    <a:pt x="429" y="150"/>
                  </a:lnTo>
                  <a:lnTo>
                    <a:pt x="429" y="118"/>
                  </a:lnTo>
                  <a:cubicBezTo>
                    <a:pt x="429" y="108"/>
                    <a:pt x="418" y="96"/>
                    <a:pt x="418" y="86"/>
                  </a:cubicBezTo>
                  <a:lnTo>
                    <a:pt x="386" y="54"/>
                  </a:lnTo>
                  <a:lnTo>
                    <a:pt x="354" y="22"/>
                  </a:lnTo>
                  <a:cubicBezTo>
                    <a:pt x="332" y="11"/>
                    <a:pt x="322" y="11"/>
                    <a:pt x="300" y="11"/>
                  </a:cubicBezTo>
                  <a:cubicBezTo>
                    <a:pt x="279" y="1"/>
                    <a:pt x="268" y="1"/>
                    <a:pt x="2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500210" y="4475281"/>
              <a:ext cx="142954" cy="151309"/>
            </a:xfrm>
            <a:custGeom>
              <a:avLst/>
              <a:gdLst/>
              <a:ahLst/>
              <a:cxnLst/>
              <a:rect l="l" t="t" r="r" b="b"/>
              <a:pathLst>
                <a:path w="633" h="670" extrusionOk="0">
                  <a:moveTo>
                    <a:pt x="440" y="429"/>
                  </a:moveTo>
                  <a:lnTo>
                    <a:pt x="440" y="440"/>
                  </a:lnTo>
                  <a:cubicBezTo>
                    <a:pt x="450" y="440"/>
                    <a:pt x="450" y="440"/>
                    <a:pt x="450" y="451"/>
                  </a:cubicBezTo>
                  <a:lnTo>
                    <a:pt x="450" y="429"/>
                  </a:lnTo>
                  <a:close/>
                  <a:moveTo>
                    <a:pt x="0" y="1"/>
                  </a:moveTo>
                  <a:cubicBezTo>
                    <a:pt x="22" y="1"/>
                    <a:pt x="43" y="12"/>
                    <a:pt x="54" y="22"/>
                  </a:cubicBezTo>
                  <a:cubicBezTo>
                    <a:pt x="76" y="44"/>
                    <a:pt x="76" y="76"/>
                    <a:pt x="76" y="108"/>
                  </a:cubicBezTo>
                  <a:cubicBezTo>
                    <a:pt x="86" y="151"/>
                    <a:pt x="76" y="194"/>
                    <a:pt x="76" y="236"/>
                  </a:cubicBezTo>
                  <a:lnTo>
                    <a:pt x="76" y="269"/>
                  </a:lnTo>
                  <a:lnTo>
                    <a:pt x="76" y="279"/>
                  </a:lnTo>
                  <a:lnTo>
                    <a:pt x="76" y="290"/>
                  </a:lnTo>
                  <a:lnTo>
                    <a:pt x="76" y="301"/>
                  </a:lnTo>
                  <a:lnTo>
                    <a:pt x="76" y="386"/>
                  </a:lnTo>
                  <a:cubicBezTo>
                    <a:pt x="86" y="440"/>
                    <a:pt x="119" y="493"/>
                    <a:pt x="150" y="536"/>
                  </a:cubicBezTo>
                  <a:cubicBezTo>
                    <a:pt x="193" y="590"/>
                    <a:pt x="236" y="622"/>
                    <a:pt x="300" y="643"/>
                  </a:cubicBezTo>
                  <a:cubicBezTo>
                    <a:pt x="336" y="661"/>
                    <a:pt x="371" y="669"/>
                    <a:pt x="407" y="669"/>
                  </a:cubicBezTo>
                  <a:cubicBezTo>
                    <a:pt x="435" y="669"/>
                    <a:pt x="464" y="664"/>
                    <a:pt x="493" y="655"/>
                  </a:cubicBezTo>
                  <a:cubicBezTo>
                    <a:pt x="557" y="633"/>
                    <a:pt x="611" y="569"/>
                    <a:pt x="621" y="505"/>
                  </a:cubicBezTo>
                  <a:cubicBezTo>
                    <a:pt x="633" y="472"/>
                    <a:pt x="633" y="440"/>
                    <a:pt x="633" y="408"/>
                  </a:cubicBezTo>
                  <a:cubicBezTo>
                    <a:pt x="621" y="376"/>
                    <a:pt x="611" y="344"/>
                    <a:pt x="590" y="322"/>
                  </a:cubicBezTo>
                  <a:lnTo>
                    <a:pt x="557" y="290"/>
                  </a:lnTo>
                  <a:lnTo>
                    <a:pt x="547" y="279"/>
                  </a:lnTo>
                  <a:lnTo>
                    <a:pt x="536" y="269"/>
                  </a:lnTo>
                  <a:cubicBezTo>
                    <a:pt x="525" y="269"/>
                    <a:pt x="514" y="269"/>
                    <a:pt x="514" y="258"/>
                  </a:cubicBezTo>
                  <a:cubicBezTo>
                    <a:pt x="498" y="253"/>
                    <a:pt x="482" y="250"/>
                    <a:pt x="466" y="250"/>
                  </a:cubicBezTo>
                  <a:cubicBezTo>
                    <a:pt x="450" y="250"/>
                    <a:pt x="434" y="253"/>
                    <a:pt x="418" y="258"/>
                  </a:cubicBezTo>
                  <a:cubicBezTo>
                    <a:pt x="364" y="269"/>
                    <a:pt x="322" y="312"/>
                    <a:pt x="300" y="365"/>
                  </a:cubicBezTo>
                  <a:cubicBezTo>
                    <a:pt x="290" y="386"/>
                    <a:pt x="290" y="408"/>
                    <a:pt x="300" y="429"/>
                  </a:cubicBezTo>
                  <a:cubicBezTo>
                    <a:pt x="300" y="462"/>
                    <a:pt x="322" y="472"/>
                    <a:pt x="333" y="483"/>
                  </a:cubicBezTo>
                  <a:cubicBezTo>
                    <a:pt x="333" y="493"/>
                    <a:pt x="343" y="493"/>
                    <a:pt x="343" y="493"/>
                  </a:cubicBezTo>
                  <a:cubicBezTo>
                    <a:pt x="343" y="505"/>
                    <a:pt x="343" y="505"/>
                    <a:pt x="354" y="505"/>
                  </a:cubicBezTo>
                  <a:cubicBezTo>
                    <a:pt x="364" y="515"/>
                    <a:pt x="376" y="515"/>
                    <a:pt x="386" y="515"/>
                  </a:cubicBezTo>
                  <a:cubicBezTo>
                    <a:pt x="397" y="515"/>
                    <a:pt x="418" y="515"/>
                    <a:pt x="429" y="505"/>
                  </a:cubicBezTo>
                  <a:cubicBezTo>
                    <a:pt x="440" y="493"/>
                    <a:pt x="450" y="483"/>
                    <a:pt x="450" y="472"/>
                  </a:cubicBezTo>
                  <a:lnTo>
                    <a:pt x="450" y="451"/>
                  </a:lnTo>
                  <a:cubicBezTo>
                    <a:pt x="450" y="462"/>
                    <a:pt x="450" y="462"/>
                    <a:pt x="440" y="472"/>
                  </a:cubicBezTo>
                  <a:cubicBezTo>
                    <a:pt x="440" y="483"/>
                    <a:pt x="429" y="493"/>
                    <a:pt x="418" y="493"/>
                  </a:cubicBezTo>
                  <a:cubicBezTo>
                    <a:pt x="407" y="505"/>
                    <a:pt x="397" y="505"/>
                    <a:pt x="386" y="505"/>
                  </a:cubicBezTo>
                  <a:cubicBezTo>
                    <a:pt x="376" y="493"/>
                    <a:pt x="376" y="493"/>
                    <a:pt x="364" y="493"/>
                  </a:cubicBezTo>
                  <a:lnTo>
                    <a:pt x="364" y="483"/>
                  </a:lnTo>
                  <a:lnTo>
                    <a:pt x="354" y="483"/>
                  </a:lnTo>
                  <a:cubicBezTo>
                    <a:pt x="354" y="483"/>
                    <a:pt x="354" y="472"/>
                    <a:pt x="343" y="472"/>
                  </a:cubicBezTo>
                  <a:cubicBezTo>
                    <a:pt x="333" y="462"/>
                    <a:pt x="333" y="440"/>
                    <a:pt x="322" y="429"/>
                  </a:cubicBezTo>
                  <a:cubicBezTo>
                    <a:pt x="322" y="408"/>
                    <a:pt x="322" y="386"/>
                    <a:pt x="333" y="376"/>
                  </a:cubicBezTo>
                  <a:cubicBezTo>
                    <a:pt x="343" y="333"/>
                    <a:pt x="386" y="312"/>
                    <a:pt x="429" y="301"/>
                  </a:cubicBezTo>
                  <a:cubicBezTo>
                    <a:pt x="435" y="298"/>
                    <a:pt x="441" y="297"/>
                    <a:pt x="447" y="297"/>
                  </a:cubicBezTo>
                  <a:cubicBezTo>
                    <a:pt x="462" y="297"/>
                    <a:pt x="478" y="304"/>
                    <a:pt x="493" y="312"/>
                  </a:cubicBezTo>
                  <a:lnTo>
                    <a:pt x="504" y="312"/>
                  </a:lnTo>
                  <a:lnTo>
                    <a:pt x="514" y="322"/>
                  </a:lnTo>
                  <a:lnTo>
                    <a:pt x="525" y="322"/>
                  </a:lnTo>
                  <a:cubicBezTo>
                    <a:pt x="536" y="333"/>
                    <a:pt x="536" y="344"/>
                    <a:pt x="547" y="355"/>
                  </a:cubicBezTo>
                  <a:cubicBezTo>
                    <a:pt x="579" y="386"/>
                    <a:pt x="590" y="440"/>
                    <a:pt x="579" y="493"/>
                  </a:cubicBezTo>
                  <a:cubicBezTo>
                    <a:pt x="568" y="515"/>
                    <a:pt x="557" y="536"/>
                    <a:pt x="536" y="558"/>
                  </a:cubicBezTo>
                  <a:cubicBezTo>
                    <a:pt x="525" y="579"/>
                    <a:pt x="493" y="590"/>
                    <a:pt x="471" y="601"/>
                  </a:cubicBezTo>
                  <a:cubicBezTo>
                    <a:pt x="450" y="611"/>
                    <a:pt x="423" y="617"/>
                    <a:pt x="397" y="617"/>
                  </a:cubicBezTo>
                  <a:cubicBezTo>
                    <a:pt x="370" y="617"/>
                    <a:pt x="343" y="611"/>
                    <a:pt x="322" y="601"/>
                  </a:cubicBezTo>
                  <a:cubicBezTo>
                    <a:pt x="268" y="579"/>
                    <a:pt x="226" y="547"/>
                    <a:pt x="193" y="505"/>
                  </a:cubicBezTo>
                  <a:cubicBezTo>
                    <a:pt x="150" y="472"/>
                    <a:pt x="129" y="419"/>
                    <a:pt x="119" y="376"/>
                  </a:cubicBezTo>
                  <a:cubicBezTo>
                    <a:pt x="119" y="355"/>
                    <a:pt x="107" y="322"/>
                    <a:pt x="107" y="301"/>
                  </a:cubicBezTo>
                  <a:lnTo>
                    <a:pt x="107" y="290"/>
                  </a:lnTo>
                  <a:lnTo>
                    <a:pt x="107" y="279"/>
                  </a:lnTo>
                  <a:lnTo>
                    <a:pt x="107" y="269"/>
                  </a:lnTo>
                  <a:lnTo>
                    <a:pt x="107" y="236"/>
                  </a:lnTo>
                  <a:cubicBezTo>
                    <a:pt x="107" y="194"/>
                    <a:pt x="107" y="151"/>
                    <a:pt x="97" y="108"/>
                  </a:cubicBezTo>
                  <a:cubicBezTo>
                    <a:pt x="97" y="76"/>
                    <a:pt x="86" y="44"/>
                    <a:pt x="65" y="22"/>
                  </a:cubicBezTo>
                  <a:cubicBezTo>
                    <a:pt x="54" y="12"/>
                    <a:pt x="43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6"/>
            <p:cNvSpPr/>
            <p:nvPr/>
          </p:nvSpPr>
          <p:spPr>
            <a:xfrm>
              <a:off x="519406" y="4509157"/>
              <a:ext cx="36811" cy="97109"/>
            </a:xfrm>
            <a:custGeom>
              <a:avLst/>
              <a:gdLst/>
              <a:ahLst/>
              <a:cxnLst/>
              <a:rect l="l" t="t" r="r" b="b"/>
              <a:pathLst>
                <a:path w="163" h="430" extrusionOk="0">
                  <a:moveTo>
                    <a:pt x="1" y="1"/>
                  </a:moveTo>
                  <a:lnTo>
                    <a:pt x="22" y="12"/>
                  </a:lnTo>
                  <a:lnTo>
                    <a:pt x="34" y="22"/>
                  </a:lnTo>
                  <a:cubicBezTo>
                    <a:pt x="44" y="33"/>
                    <a:pt x="44" y="33"/>
                    <a:pt x="55" y="33"/>
                  </a:cubicBezTo>
                  <a:cubicBezTo>
                    <a:pt x="55" y="33"/>
                    <a:pt x="55" y="44"/>
                    <a:pt x="65" y="44"/>
                  </a:cubicBezTo>
                  <a:cubicBezTo>
                    <a:pt x="65" y="44"/>
                    <a:pt x="65" y="55"/>
                    <a:pt x="76" y="55"/>
                  </a:cubicBezTo>
                  <a:cubicBezTo>
                    <a:pt x="76" y="65"/>
                    <a:pt x="76" y="65"/>
                    <a:pt x="87" y="65"/>
                  </a:cubicBezTo>
                  <a:cubicBezTo>
                    <a:pt x="87" y="76"/>
                    <a:pt x="98" y="86"/>
                    <a:pt x="98" y="98"/>
                  </a:cubicBezTo>
                  <a:cubicBezTo>
                    <a:pt x="108" y="108"/>
                    <a:pt x="108" y="119"/>
                    <a:pt x="108" y="119"/>
                  </a:cubicBezTo>
                  <a:lnTo>
                    <a:pt x="108" y="140"/>
                  </a:lnTo>
                  <a:lnTo>
                    <a:pt x="108" y="183"/>
                  </a:lnTo>
                  <a:lnTo>
                    <a:pt x="108" y="226"/>
                  </a:lnTo>
                  <a:cubicBezTo>
                    <a:pt x="108" y="236"/>
                    <a:pt x="98" y="258"/>
                    <a:pt x="98" y="269"/>
                  </a:cubicBezTo>
                  <a:cubicBezTo>
                    <a:pt x="98" y="290"/>
                    <a:pt x="108" y="301"/>
                    <a:pt x="108" y="322"/>
                  </a:cubicBezTo>
                  <a:cubicBezTo>
                    <a:pt x="108" y="333"/>
                    <a:pt x="108" y="343"/>
                    <a:pt x="119" y="355"/>
                  </a:cubicBezTo>
                  <a:lnTo>
                    <a:pt x="119" y="376"/>
                  </a:lnTo>
                  <a:lnTo>
                    <a:pt x="129" y="386"/>
                  </a:lnTo>
                  <a:cubicBezTo>
                    <a:pt x="129" y="397"/>
                    <a:pt x="129" y="397"/>
                    <a:pt x="141" y="408"/>
                  </a:cubicBezTo>
                  <a:cubicBezTo>
                    <a:pt x="151" y="429"/>
                    <a:pt x="162" y="429"/>
                    <a:pt x="162" y="429"/>
                  </a:cubicBezTo>
                  <a:cubicBezTo>
                    <a:pt x="162" y="429"/>
                    <a:pt x="151" y="419"/>
                    <a:pt x="151" y="408"/>
                  </a:cubicBezTo>
                  <a:lnTo>
                    <a:pt x="151" y="386"/>
                  </a:lnTo>
                  <a:lnTo>
                    <a:pt x="151" y="365"/>
                  </a:lnTo>
                  <a:lnTo>
                    <a:pt x="151" y="355"/>
                  </a:lnTo>
                  <a:cubicBezTo>
                    <a:pt x="141" y="343"/>
                    <a:pt x="151" y="333"/>
                    <a:pt x="151" y="312"/>
                  </a:cubicBezTo>
                  <a:lnTo>
                    <a:pt x="151" y="279"/>
                  </a:lnTo>
                  <a:cubicBezTo>
                    <a:pt x="151" y="258"/>
                    <a:pt x="151" y="248"/>
                    <a:pt x="162" y="236"/>
                  </a:cubicBezTo>
                  <a:lnTo>
                    <a:pt x="162" y="183"/>
                  </a:lnTo>
                  <a:lnTo>
                    <a:pt x="162" y="129"/>
                  </a:lnTo>
                  <a:cubicBezTo>
                    <a:pt x="162" y="119"/>
                    <a:pt x="151" y="98"/>
                    <a:pt x="141" y="86"/>
                  </a:cubicBezTo>
                  <a:cubicBezTo>
                    <a:pt x="141" y="65"/>
                    <a:pt x="129" y="55"/>
                    <a:pt x="119" y="44"/>
                  </a:cubicBezTo>
                  <a:cubicBezTo>
                    <a:pt x="108" y="33"/>
                    <a:pt x="87" y="22"/>
                    <a:pt x="76" y="22"/>
                  </a:cubicBezTo>
                  <a:cubicBezTo>
                    <a:pt x="65" y="12"/>
                    <a:pt x="55" y="12"/>
                    <a:pt x="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6"/>
            <p:cNvSpPr/>
            <p:nvPr/>
          </p:nvSpPr>
          <p:spPr>
            <a:xfrm>
              <a:off x="654907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3" y="1"/>
                  </a:moveTo>
                  <a:cubicBezTo>
                    <a:pt x="25" y="1"/>
                    <a:pt x="17" y="6"/>
                    <a:pt x="12" y="17"/>
                  </a:cubicBezTo>
                  <a:cubicBezTo>
                    <a:pt x="1" y="28"/>
                    <a:pt x="1" y="50"/>
                    <a:pt x="12" y="60"/>
                  </a:cubicBezTo>
                  <a:cubicBezTo>
                    <a:pt x="17" y="65"/>
                    <a:pt x="25" y="68"/>
                    <a:pt x="33" y="68"/>
                  </a:cubicBezTo>
                  <a:cubicBezTo>
                    <a:pt x="41" y="68"/>
                    <a:pt x="49" y="65"/>
                    <a:pt x="55" y="60"/>
                  </a:cubicBezTo>
                  <a:cubicBezTo>
                    <a:pt x="65" y="50"/>
                    <a:pt x="65" y="28"/>
                    <a:pt x="55" y="17"/>
                  </a:cubicBezTo>
                  <a:cubicBezTo>
                    <a:pt x="49" y="6"/>
                    <a:pt x="41" y="1"/>
                    <a:pt x="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6"/>
            <p:cNvSpPr/>
            <p:nvPr/>
          </p:nvSpPr>
          <p:spPr>
            <a:xfrm>
              <a:off x="584898" y="4568551"/>
              <a:ext cx="17163" cy="15357"/>
            </a:xfrm>
            <a:custGeom>
              <a:avLst/>
              <a:gdLst/>
              <a:ahLst/>
              <a:cxnLst/>
              <a:rect l="l" t="t" r="r" b="b"/>
              <a:pathLst>
                <a:path w="76" h="68" extrusionOk="0">
                  <a:moveTo>
                    <a:pt x="43" y="0"/>
                  </a:moveTo>
                  <a:cubicBezTo>
                    <a:pt x="35" y="0"/>
                    <a:pt x="27" y="6"/>
                    <a:pt x="22" y="16"/>
                  </a:cubicBezTo>
                  <a:cubicBezTo>
                    <a:pt x="1" y="27"/>
                    <a:pt x="1" y="49"/>
                    <a:pt x="22" y="59"/>
                  </a:cubicBezTo>
                  <a:cubicBezTo>
                    <a:pt x="27" y="65"/>
                    <a:pt x="35" y="67"/>
                    <a:pt x="43" y="67"/>
                  </a:cubicBezTo>
                  <a:cubicBezTo>
                    <a:pt x="51" y="67"/>
                    <a:pt x="59" y="65"/>
                    <a:pt x="65" y="59"/>
                  </a:cubicBezTo>
                  <a:cubicBezTo>
                    <a:pt x="75" y="49"/>
                    <a:pt x="75" y="27"/>
                    <a:pt x="65" y="16"/>
                  </a:cubicBezTo>
                  <a:cubicBezTo>
                    <a:pt x="59" y="6"/>
                    <a:pt x="51" y="0"/>
                    <a:pt x="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6"/>
            <p:cNvSpPr/>
            <p:nvPr/>
          </p:nvSpPr>
          <p:spPr>
            <a:xfrm>
              <a:off x="4836008" y="4475281"/>
              <a:ext cx="142728" cy="151309"/>
            </a:xfrm>
            <a:custGeom>
              <a:avLst/>
              <a:gdLst/>
              <a:ahLst/>
              <a:cxnLst/>
              <a:rect l="l" t="t" r="r" b="b"/>
              <a:pathLst>
                <a:path w="632" h="670" extrusionOk="0">
                  <a:moveTo>
                    <a:pt x="193" y="429"/>
                  </a:moveTo>
                  <a:lnTo>
                    <a:pt x="193" y="440"/>
                  </a:lnTo>
                  <a:cubicBezTo>
                    <a:pt x="193" y="429"/>
                    <a:pt x="204" y="429"/>
                    <a:pt x="204" y="429"/>
                  </a:cubicBezTo>
                  <a:close/>
                  <a:moveTo>
                    <a:pt x="193" y="451"/>
                  </a:moveTo>
                  <a:cubicBezTo>
                    <a:pt x="182" y="462"/>
                    <a:pt x="182" y="462"/>
                    <a:pt x="193" y="472"/>
                  </a:cubicBezTo>
                  <a:lnTo>
                    <a:pt x="193" y="451"/>
                  </a:lnTo>
                  <a:close/>
                  <a:moveTo>
                    <a:pt x="610" y="1"/>
                  </a:moveTo>
                  <a:cubicBezTo>
                    <a:pt x="600" y="1"/>
                    <a:pt x="589" y="12"/>
                    <a:pt x="579" y="22"/>
                  </a:cubicBezTo>
                  <a:cubicBezTo>
                    <a:pt x="557" y="44"/>
                    <a:pt x="546" y="76"/>
                    <a:pt x="536" y="108"/>
                  </a:cubicBezTo>
                  <a:lnTo>
                    <a:pt x="536" y="236"/>
                  </a:lnTo>
                  <a:lnTo>
                    <a:pt x="536" y="269"/>
                  </a:lnTo>
                  <a:lnTo>
                    <a:pt x="536" y="279"/>
                  </a:lnTo>
                  <a:lnTo>
                    <a:pt x="536" y="290"/>
                  </a:lnTo>
                  <a:lnTo>
                    <a:pt x="536" y="301"/>
                  </a:lnTo>
                  <a:cubicBezTo>
                    <a:pt x="536" y="322"/>
                    <a:pt x="525" y="355"/>
                    <a:pt x="525" y="376"/>
                  </a:cubicBezTo>
                  <a:cubicBezTo>
                    <a:pt x="514" y="419"/>
                    <a:pt x="482" y="472"/>
                    <a:pt x="450" y="505"/>
                  </a:cubicBezTo>
                  <a:cubicBezTo>
                    <a:pt x="418" y="547"/>
                    <a:pt x="375" y="579"/>
                    <a:pt x="322" y="601"/>
                  </a:cubicBezTo>
                  <a:cubicBezTo>
                    <a:pt x="295" y="611"/>
                    <a:pt x="268" y="617"/>
                    <a:pt x="241" y="617"/>
                  </a:cubicBezTo>
                  <a:cubicBezTo>
                    <a:pt x="214" y="617"/>
                    <a:pt x="188" y="611"/>
                    <a:pt x="161" y="601"/>
                  </a:cubicBezTo>
                  <a:cubicBezTo>
                    <a:pt x="139" y="590"/>
                    <a:pt x="118" y="579"/>
                    <a:pt x="108" y="558"/>
                  </a:cubicBezTo>
                  <a:cubicBezTo>
                    <a:pt x="86" y="536"/>
                    <a:pt x="75" y="515"/>
                    <a:pt x="65" y="493"/>
                  </a:cubicBezTo>
                  <a:cubicBezTo>
                    <a:pt x="54" y="440"/>
                    <a:pt x="65" y="386"/>
                    <a:pt x="96" y="355"/>
                  </a:cubicBezTo>
                  <a:cubicBezTo>
                    <a:pt x="96" y="344"/>
                    <a:pt x="108" y="333"/>
                    <a:pt x="118" y="322"/>
                  </a:cubicBezTo>
                  <a:lnTo>
                    <a:pt x="129" y="322"/>
                  </a:lnTo>
                  <a:lnTo>
                    <a:pt x="129" y="312"/>
                  </a:lnTo>
                  <a:lnTo>
                    <a:pt x="150" y="312"/>
                  </a:lnTo>
                  <a:cubicBezTo>
                    <a:pt x="166" y="304"/>
                    <a:pt x="181" y="297"/>
                    <a:pt x="196" y="297"/>
                  </a:cubicBezTo>
                  <a:cubicBezTo>
                    <a:pt x="202" y="297"/>
                    <a:pt x="208" y="298"/>
                    <a:pt x="215" y="301"/>
                  </a:cubicBezTo>
                  <a:cubicBezTo>
                    <a:pt x="257" y="312"/>
                    <a:pt x="289" y="333"/>
                    <a:pt x="311" y="376"/>
                  </a:cubicBezTo>
                  <a:cubicBezTo>
                    <a:pt x="322" y="386"/>
                    <a:pt x="322" y="408"/>
                    <a:pt x="322" y="429"/>
                  </a:cubicBezTo>
                  <a:cubicBezTo>
                    <a:pt x="311" y="440"/>
                    <a:pt x="300" y="462"/>
                    <a:pt x="289" y="472"/>
                  </a:cubicBezTo>
                  <a:lnTo>
                    <a:pt x="289" y="483"/>
                  </a:lnTo>
                  <a:lnTo>
                    <a:pt x="279" y="483"/>
                  </a:lnTo>
                  <a:lnTo>
                    <a:pt x="279" y="493"/>
                  </a:lnTo>
                  <a:cubicBezTo>
                    <a:pt x="268" y="493"/>
                    <a:pt x="268" y="493"/>
                    <a:pt x="257" y="505"/>
                  </a:cubicBezTo>
                  <a:cubicBezTo>
                    <a:pt x="246" y="505"/>
                    <a:pt x="225" y="505"/>
                    <a:pt x="215" y="493"/>
                  </a:cubicBezTo>
                  <a:cubicBezTo>
                    <a:pt x="204" y="493"/>
                    <a:pt x="204" y="483"/>
                    <a:pt x="193" y="472"/>
                  </a:cubicBezTo>
                  <a:lnTo>
                    <a:pt x="193" y="472"/>
                  </a:lnTo>
                  <a:cubicBezTo>
                    <a:pt x="193" y="483"/>
                    <a:pt x="204" y="493"/>
                    <a:pt x="215" y="505"/>
                  </a:cubicBezTo>
                  <a:cubicBezTo>
                    <a:pt x="225" y="515"/>
                    <a:pt x="246" y="515"/>
                    <a:pt x="257" y="515"/>
                  </a:cubicBezTo>
                  <a:cubicBezTo>
                    <a:pt x="268" y="515"/>
                    <a:pt x="279" y="515"/>
                    <a:pt x="289" y="505"/>
                  </a:cubicBezTo>
                  <a:cubicBezTo>
                    <a:pt x="289" y="505"/>
                    <a:pt x="300" y="505"/>
                    <a:pt x="300" y="493"/>
                  </a:cubicBezTo>
                  <a:lnTo>
                    <a:pt x="311" y="483"/>
                  </a:lnTo>
                  <a:cubicBezTo>
                    <a:pt x="322" y="472"/>
                    <a:pt x="332" y="462"/>
                    <a:pt x="343" y="429"/>
                  </a:cubicBezTo>
                  <a:cubicBezTo>
                    <a:pt x="353" y="408"/>
                    <a:pt x="343" y="386"/>
                    <a:pt x="343" y="365"/>
                  </a:cubicBezTo>
                  <a:cubicBezTo>
                    <a:pt x="322" y="312"/>
                    <a:pt x="279" y="269"/>
                    <a:pt x="225" y="258"/>
                  </a:cubicBezTo>
                  <a:cubicBezTo>
                    <a:pt x="209" y="253"/>
                    <a:pt x="193" y="250"/>
                    <a:pt x="177" y="250"/>
                  </a:cubicBezTo>
                  <a:cubicBezTo>
                    <a:pt x="161" y="250"/>
                    <a:pt x="145" y="253"/>
                    <a:pt x="129" y="258"/>
                  </a:cubicBezTo>
                  <a:cubicBezTo>
                    <a:pt x="118" y="269"/>
                    <a:pt x="118" y="269"/>
                    <a:pt x="108" y="269"/>
                  </a:cubicBezTo>
                  <a:lnTo>
                    <a:pt x="96" y="279"/>
                  </a:lnTo>
                  <a:lnTo>
                    <a:pt x="86" y="290"/>
                  </a:lnTo>
                  <a:lnTo>
                    <a:pt x="54" y="322"/>
                  </a:lnTo>
                  <a:cubicBezTo>
                    <a:pt x="32" y="344"/>
                    <a:pt x="22" y="376"/>
                    <a:pt x="11" y="408"/>
                  </a:cubicBezTo>
                  <a:cubicBezTo>
                    <a:pt x="1" y="440"/>
                    <a:pt x="11" y="472"/>
                    <a:pt x="11" y="505"/>
                  </a:cubicBezTo>
                  <a:cubicBezTo>
                    <a:pt x="32" y="569"/>
                    <a:pt x="75" y="633"/>
                    <a:pt x="150" y="655"/>
                  </a:cubicBezTo>
                  <a:cubicBezTo>
                    <a:pt x="179" y="664"/>
                    <a:pt x="208" y="669"/>
                    <a:pt x="237" y="669"/>
                  </a:cubicBezTo>
                  <a:cubicBezTo>
                    <a:pt x="272" y="669"/>
                    <a:pt x="308" y="661"/>
                    <a:pt x="343" y="643"/>
                  </a:cubicBezTo>
                  <a:cubicBezTo>
                    <a:pt x="407" y="622"/>
                    <a:pt x="450" y="590"/>
                    <a:pt x="493" y="536"/>
                  </a:cubicBezTo>
                  <a:cubicBezTo>
                    <a:pt x="525" y="493"/>
                    <a:pt x="546" y="440"/>
                    <a:pt x="557" y="386"/>
                  </a:cubicBezTo>
                  <a:cubicBezTo>
                    <a:pt x="568" y="355"/>
                    <a:pt x="568" y="333"/>
                    <a:pt x="568" y="301"/>
                  </a:cubicBezTo>
                  <a:lnTo>
                    <a:pt x="568" y="290"/>
                  </a:lnTo>
                  <a:lnTo>
                    <a:pt x="568" y="279"/>
                  </a:lnTo>
                  <a:lnTo>
                    <a:pt x="568" y="269"/>
                  </a:lnTo>
                  <a:lnTo>
                    <a:pt x="568" y="236"/>
                  </a:lnTo>
                  <a:cubicBezTo>
                    <a:pt x="557" y="194"/>
                    <a:pt x="557" y="151"/>
                    <a:pt x="557" y="108"/>
                  </a:cubicBezTo>
                  <a:cubicBezTo>
                    <a:pt x="568" y="76"/>
                    <a:pt x="568" y="44"/>
                    <a:pt x="589" y="22"/>
                  </a:cubicBezTo>
                  <a:cubicBezTo>
                    <a:pt x="600" y="12"/>
                    <a:pt x="622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6"/>
            <p:cNvSpPr/>
            <p:nvPr/>
          </p:nvSpPr>
          <p:spPr>
            <a:xfrm>
              <a:off x="4922954" y="4506898"/>
              <a:ext cx="39069" cy="96883"/>
            </a:xfrm>
            <a:custGeom>
              <a:avLst/>
              <a:gdLst/>
              <a:ahLst/>
              <a:cxnLst/>
              <a:rect l="l" t="t" r="r" b="b"/>
              <a:pathLst>
                <a:path w="173" h="429" extrusionOk="0">
                  <a:moveTo>
                    <a:pt x="151" y="1"/>
                  </a:moveTo>
                  <a:cubicBezTo>
                    <a:pt x="140" y="1"/>
                    <a:pt x="140" y="1"/>
                    <a:pt x="129" y="11"/>
                  </a:cubicBezTo>
                  <a:cubicBezTo>
                    <a:pt x="118" y="11"/>
                    <a:pt x="108" y="11"/>
                    <a:pt x="97" y="22"/>
                  </a:cubicBezTo>
                  <a:cubicBezTo>
                    <a:pt x="76" y="22"/>
                    <a:pt x="65" y="32"/>
                    <a:pt x="54" y="43"/>
                  </a:cubicBezTo>
                  <a:cubicBezTo>
                    <a:pt x="44" y="54"/>
                    <a:pt x="33" y="65"/>
                    <a:pt x="22" y="86"/>
                  </a:cubicBezTo>
                  <a:cubicBezTo>
                    <a:pt x="22" y="96"/>
                    <a:pt x="11" y="118"/>
                    <a:pt x="11" y="129"/>
                  </a:cubicBezTo>
                  <a:cubicBezTo>
                    <a:pt x="1" y="150"/>
                    <a:pt x="1" y="172"/>
                    <a:pt x="11" y="182"/>
                  </a:cubicBezTo>
                  <a:lnTo>
                    <a:pt x="11" y="236"/>
                  </a:lnTo>
                  <a:cubicBezTo>
                    <a:pt x="11" y="246"/>
                    <a:pt x="22" y="268"/>
                    <a:pt x="22" y="279"/>
                  </a:cubicBezTo>
                  <a:lnTo>
                    <a:pt x="22" y="322"/>
                  </a:lnTo>
                  <a:cubicBezTo>
                    <a:pt x="22" y="332"/>
                    <a:pt x="33" y="343"/>
                    <a:pt x="22" y="353"/>
                  </a:cubicBezTo>
                  <a:lnTo>
                    <a:pt x="22" y="375"/>
                  </a:lnTo>
                  <a:lnTo>
                    <a:pt x="22" y="386"/>
                  </a:lnTo>
                  <a:lnTo>
                    <a:pt x="22" y="407"/>
                  </a:lnTo>
                  <a:cubicBezTo>
                    <a:pt x="22" y="418"/>
                    <a:pt x="11" y="429"/>
                    <a:pt x="11" y="429"/>
                  </a:cubicBezTo>
                  <a:cubicBezTo>
                    <a:pt x="11" y="429"/>
                    <a:pt x="22" y="429"/>
                    <a:pt x="33" y="418"/>
                  </a:cubicBezTo>
                  <a:lnTo>
                    <a:pt x="33" y="407"/>
                  </a:lnTo>
                  <a:lnTo>
                    <a:pt x="44" y="396"/>
                  </a:lnTo>
                  <a:cubicBezTo>
                    <a:pt x="44" y="386"/>
                    <a:pt x="54" y="386"/>
                    <a:pt x="54" y="375"/>
                  </a:cubicBezTo>
                  <a:lnTo>
                    <a:pt x="54" y="365"/>
                  </a:lnTo>
                  <a:cubicBezTo>
                    <a:pt x="65" y="343"/>
                    <a:pt x="65" y="332"/>
                    <a:pt x="65" y="322"/>
                  </a:cubicBezTo>
                  <a:cubicBezTo>
                    <a:pt x="65" y="300"/>
                    <a:pt x="76" y="289"/>
                    <a:pt x="76" y="279"/>
                  </a:cubicBezTo>
                  <a:cubicBezTo>
                    <a:pt x="76" y="258"/>
                    <a:pt x="65" y="246"/>
                    <a:pt x="65" y="225"/>
                  </a:cubicBezTo>
                  <a:lnTo>
                    <a:pt x="65" y="182"/>
                  </a:lnTo>
                  <a:lnTo>
                    <a:pt x="65" y="139"/>
                  </a:lnTo>
                  <a:lnTo>
                    <a:pt x="65" y="118"/>
                  </a:lnTo>
                  <a:cubicBezTo>
                    <a:pt x="65" y="118"/>
                    <a:pt x="65" y="108"/>
                    <a:pt x="76" y="108"/>
                  </a:cubicBezTo>
                  <a:cubicBezTo>
                    <a:pt x="76" y="96"/>
                    <a:pt x="76" y="86"/>
                    <a:pt x="87" y="75"/>
                  </a:cubicBezTo>
                  <a:cubicBezTo>
                    <a:pt x="87" y="65"/>
                    <a:pt x="97" y="65"/>
                    <a:pt x="97" y="54"/>
                  </a:cubicBezTo>
                  <a:cubicBezTo>
                    <a:pt x="97" y="54"/>
                    <a:pt x="108" y="54"/>
                    <a:pt x="108" y="43"/>
                  </a:cubicBezTo>
                  <a:cubicBezTo>
                    <a:pt x="118" y="43"/>
                    <a:pt x="118" y="43"/>
                    <a:pt x="118" y="32"/>
                  </a:cubicBezTo>
                  <a:cubicBezTo>
                    <a:pt x="129" y="32"/>
                    <a:pt x="129" y="32"/>
                    <a:pt x="129" y="22"/>
                  </a:cubicBezTo>
                  <a:cubicBezTo>
                    <a:pt x="140" y="22"/>
                    <a:pt x="151" y="22"/>
                    <a:pt x="151" y="11"/>
                  </a:cubicBezTo>
                  <a:cubicBezTo>
                    <a:pt x="161" y="11"/>
                    <a:pt x="172" y="1"/>
                    <a:pt x="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6"/>
            <p:cNvSpPr/>
            <p:nvPr/>
          </p:nvSpPr>
          <p:spPr>
            <a:xfrm>
              <a:off x="4717445" y="4594522"/>
              <a:ext cx="152664" cy="147019"/>
            </a:xfrm>
            <a:custGeom>
              <a:avLst/>
              <a:gdLst/>
              <a:ahLst/>
              <a:cxnLst/>
              <a:rect l="l" t="t" r="r" b="b"/>
              <a:pathLst>
                <a:path w="676" h="651" extrusionOk="0">
                  <a:moveTo>
                    <a:pt x="450" y="180"/>
                  </a:moveTo>
                  <a:cubicBezTo>
                    <a:pt x="450" y="191"/>
                    <a:pt x="440" y="191"/>
                    <a:pt x="440" y="191"/>
                  </a:cubicBezTo>
                  <a:lnTo>
                    <a:pt x="472" y="191"/>
                  </a:lnTo>
                  <a:cubicBezTo>
                    <a:pt x="483" y="191"/>
                    <a:pt x="493" y="201"/>
                    <a:pt x="504" y="212"/>
                  </a:cubicBezTo>
                  <a:cubicBezTo>
                    <a:pt x="504" y="191"/>
                    <a:pt x="493" y="191"/>
                    <a:pt x="483" y="180"/>
                  </a:cubicBezTo>
                  <a:close/>
                  <a:moveTo>
                    <a:pt x="456" y="1"/>
                  </a:moveTo>
                  <a:cubicBezTo>
                    <a:pt x="440" y="1"/>
                    <a:pt x="424" y="3"/>
                    <a:pt x="407" y="8"/>
                  </a:cubicBezTo>
                  <a:cubicBezTo>
                    <a:pt x="376" y="19"/>
                    <a:pt x="343" y="30"/>
                    <a:pt x="322" y="51"/>
                  </a:cubicBezTo>
                  <a:lnTo>
                    <a:pt x="290" y="84"/>
                  </a:lnTo>
                  <a:lnTo>
                    <a:pt x="279" y="94"/>
                  </a:lnTo>
                  <a:lnTo>
                    <a:pt x="279" y="105"/>
                  </a:lnTo>
                  <a:cubicBezTo>
                    <a:pt x="269" y="105"/>
                    <a:pt x="269" y="115"/>
                    <a:pt x="269" y="127"/>
                  </a:cubicBezTo>
                  <a:cubicBezTo>
                    <a:pt x="257" y="158"/>
                    <a:pt x="257" y="191"/>
                    <a:pt x="257" y="212"/>
                  </a:cubicBezTo>
                  <a:cubicBezTo>
                    <a:pt x="279" y="276"/>
                    <a:pt x="322" y="319"/>
                    <a:pt x="364" y="330"/>
                  </a:cubicBezTo>
                  <a:cubicBezTo>
                    <a:pt x="386" y="341"/>
                    <a:pt x="418" y="341"/>
                    <a:pt x="440" y="341"/>
                  </a:cubicBezTo>
                  <a:cubicBezTo>
                    <a:pt x="461" y="330"/>
                    <a:pt x="483" y="319"/>
                    <a:pt x="493" y="308"/>
                  </a:cubicBezTo>
                  <a:cubicBezTo>
                    <a:pt x="493" y="298"/>
                    <a:pt x="493" y="298"/>
                    <a:pt x="504" y="287"/>
                  </a:cubicBezTo>
                  <a:lnTo>
                    <a:pt x="504" y="276"/>
                  </a:lnTo>
                  <a:cubicBezTo>
                    <a:pt x="514" y="276"/>
                    <a:pt x="514" y="265"/>
                    <a:pt x="514" y="255"/>
                  </a:cubicBezTo>
                  <a:cubicBezTo>
                    <a:pt x="526" y="234"/>
                    <a:pt x="514" y="222"/>
                    <a:pt x="504" y="212"/>
                  </a:cubicBezTo>
                  <a:lnTo>
                    <a:pt x="504" y="255"/>
                  </a:lnTo>
                  <a:lnTo>
                    <a:pt x="493" y="265"/>
                  </a:lnTo>
                  <a:lnTo>
                    <a:pt x="493" y="276"/>
                  </a:lnTo>
                  <a:lnTo>
                    <a:pt x="483" y="276"/>
                  </a:lnTo>
                  <a:cubicBezTo>
                    <a:pt x="483" y="287"/>
                    <a:pt x="483" y="287"/>
                    <a:pt x="472" y="287"/>
                  </a:cubicBezTo>
                  <a:cubicBezTo>
                    <a:pt x="461" y="298"/>
                    <a:pt x="450" y="308"/>
                    <a:pt x="429" y="308"/>
                  </a:cubicBezTo>
                  <a:cubicBezTo>
                    <a:pt x="425" y="312"/>
                    <a:pt x="421" y="313"/>
                    <a:pt x="415" y="313"/>
                  </a:cubicBezTo>
                  <a:cubicBezTo>
                    <a:pt x="404" y="313"/>
                    <a:pt x="390" y="308"/>
                    <a:pt x="376" y="308"/>
                  </a:cubicBezTo>
                  <a:cubicBezTo>
                    <a:pt x="343" y="287"/>
                    <a:pt x="311" y="255"/>
                    <a:pt x="300" y="201"/>
                  </a:cubicBezTo>
                  <a:cubicBezTo>
                    <a:pt x="300" y="180"/>
                    <a:pt x="300" y="158"/>
                    <a:pt x="311" y="137"/>
                  </a:cubicBezTo>
                  <a:lnTo>
                    <a:pt x="311" y="127"/>
                  </a:lnTo>
                  <a:lnTo>
                    <a:pt x="322" y="115"/>
                  </a:lnTo>
                  <a:lnTo>
                    <a:pt x="354" y="84"/>
                  </a:lnTo>
                  <a:cubicBezTo>
                    <a:pt x="377" y="68"/>
                    <a:pt x="418" y="58"/>
                    <a:pt x="455" y="58"/>
                  </a:cubicBezTo>
                  <a:cubicBezTo>
                    <a:pt x="468" y="58"/>
                    <a:pt x="481" y="59"/>
                    <a:pt x="493" y="62"/>
                  </a:cubicBezTo>
                  <a:cubicBezTo>
                    <a:pt x="514" y="73"/>
                    <a:pt x="547" y="84"/>
                    <a:pt x="557" y="94"/>
                  </a:cubicBezTo>
                  <a:cubicBezTo>
                    <a:pt x="579" y="115"/>
                    <a:pt x="590" y="137"/>
                    <a:pt x="600" y="158"/>
                  </a:cubicBezTo>
                  <a:cubicBezTo>
                    <a:pt x="621" y="212"/>
                    <a:pt x="621" y="265"/>
                    <a:pt x="600" y="319"/>
                  </a:cubicBezTo>
                  <a:cubicBezTo>
                    <a:pt x="579" y="372"/>
                    <a:pt x="547" y="415"/>
                    <a:pt x="514" y="448"/>
                  </a:cubicBezTo>
                  <a:cubicBezTo>
                    <a:pt x="472" y="479"/>
                    <a:pt x="429" y="501"/>
                    <a:pt x="376" y="512"/>
                  </a:cubicBezTo>
                  <a:cubicBezTo>
                    <a:pt x="354" y="522"/>
                    <a:pt x="333" y="522"/>
                    <a:pt x="311" y="522"/>
                  </a:cubicBezTo>
                  <a:lnTo>
                    <a:pt x="236" y="522"/>
                  </a:lnTo>
                  <a:cubicBezTo>
                    <a:pt x="193" y="522"/>
                    <a:pt x="150" y="533"/>
                    <a:pt x="107" y="533"/>
                  </a:cubicBezTo>
                  <a:cubicBezTo>
                    <a:pt x="76" y="544"/>
                    <a:pt x="43" y="555"/>
                    <a:pt x="22" y="576"/>
                  </a:cubicBezTo>
                  <a:cubicBezTo>
                    <a:pt x="12" y="587"/>
                    <a:pt x="12" y="598"/>
                    <a:pt x="0" y="608"/>
                  </a:cubicBezTo>
                  <a:lnTo>
                    <a:pt x="0" y="629"/>
                  </a:lnTo>
                  <a:cubicBezTo>
                    <a:pt x="0" y="640"/>
                    <a:pt x="0" y="640"/>
                    <a:pt x="12" y="651"/>
                  </a:cubicBezTo>
                  <a:lnTo>
                    <a:pt x="12" y="629"/>
                  </a:lnTo>
                  <a:cubicBezTo>
                    <a:pt x="12" y="619"/>
                    <a:pt x="12" y="598"/>
                    <a:pt x="33" y="576"/>
                  </a:cubicBezTo>
                  <a:cubicBezTo>
                    <a:pt x="43" y="565"/>
                    <a:pt x="76" y="555"/>
                    <a:pt x="119" y="555"/>
                  </a:cubicBezTo>
                  <a:lnTo>
                    <a:pt x="236" y="555"/>
                  </a:lnTo>
                  <a:cubicBezTo>
                    <a:pt x="247" y="555"/>
                    <a:pt x="257" y="555"/>
                    <a:pt x="269" y="565"/>
                  </a:cubicBezTo>
                  <a:lnTo>
                    <a:pt x="311" y="565"/>
                  </a:lnTo>
                  <a:cubicBezTo>
                    <a:pt x="333" y="565"/>
                    <a:pt x="354" y="565"/>
                    <a:pt x="386" y="555"/>
                  </a:cubicBezTo>
                  <a:cubicBezTo>
                    <a:pt x="440" y="544"/>
                    <a:pt x="493" y="522"/>
                    <a:pt x="536" y="479"/>
                  </a:cubicBezTo>
                  <a:cubicBezTo>
                    <a:pt x="590" y="448"/>
                    <a:pt x="633" y="394"/>
                    <a:pt x="654" y="341"/>
                  </a:cubicBezTo>
                  <a:cubicBezTo>
                    <a:pt x="675" y="276"/>
                    <a:pt x="675" y="201"/>
                    <a:pt x="654" y="148"/>
                  </a:cubicBezTo>
                  <a:cubicBezTo>
                    <a:pt x="633" y="73"/>
                    <a:pt x="568" y="30"/>
                    <a:pt x="504" y="8"/>
                  </a:cubicBezTo>
                  <a:cubicBezTo>
                    <a:pt x="488" y="3"/>
                    <a:pt x="472" y="1"/>
                    <a:pt x="4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6"/>
            <p:cNvSpPr/>
            <p:nvPr/>
          </p:nvSpPr>
          <p:spPr>
            <a:xfrm>
              <a:off x="4751320" y="4681017"/>
              <a:ext cx="96883" cy="38844"/>
            </a:xfrm>
            <a:custGeom>
              <a:avLst/>
              <a:gdLst/>
              <a:ahLst/>
              <a:cxnLst/>
              <a:rect l="l" t="t" r="r" b="b"/>
              <a:pathLst>
                <a:path w="429" h="172" extrusionOk="0">
                  <a:moveTo>
                    <a:pt x="129" y="1"/>
                  </a:moveTo>
                  <a:cubicBezTo>
                    <a:pt x="119" y="11"/>
                    <a:pt x="97" y="11"/>
                    <a:pt x="86" y="22"/>
                  </a:cubicBezTo>
                  <a:cubicBezTo>
                    <a:pt x="65" y="32"/>
                    <a:pt x="54" y="43"/>
                    <a:pt x="43" y="54"/>
                  </a:cubicBezTo>
                  <a:cubicBezTo>
                    <a:pt x="33" y="65"/>
                    <a:pt x="22" y="75"/>
                    <a:pt x="22" y="86"/>
                  </a:cubicBezTo>
                  <a:cubicBezTo>
                    <a:pt x="11" y="96"/>
                    <a:pt x="11" y="108"/>
                    <a:pt x="11" y="118"/>
                  </a:cubicBezTo>
                  <a:cubicBezTo>
                    <a:pt x="0" y="129"/>
                    <a:pt x="0" y="139"/>
                    <a:pt x="0" y="150"/>
                  </a:cubicBezTo>
                  <a:lnTo>
                    <a:pt x="0" y="161"/>
                  </a:lnTo>
                  <a:lnTo>
                    <a:pt x="0" y="172"/>
                  </a:lnTo>
                  <a:cubicBezTo>
                    <a:pt x="0" y="172"/>
                    <a:pt x="11" y="161"/>
                    <a:pt x="11" y="150"/>
                  </a:cubicBezTo>
                  <a:lnTo>
                    <a:pt x="33" y="129"/>
                  </a:lnTo>
                  <a:lnTo>
                    <a:pt x="33" y="118"/>
                  </a:lnTo>
                  <a:cubicBezTo>
                    <a:pt x="43" y="118"/>
                    <a:pt x="43" y="108"/>
                    <a:pt x="43" y="108"/>
                  </a:cubicBezTo>
                  <a:lnTo>
                    <a:pt x="54" y="96"/>
                  </a:lnTo>
                  <a:cubicBezTo>
                    <a:pt x="65" y="86"/>
                    <a:pt x="65" y="86"/>
                    <a:pt x="76" y="86"/>
                  </a:cubicBezTo>
                  <a:cubicBezTo>
                    <a:pt x="86" y="75"/>
                    <a:pt x="97" y="75"/>
                    <a:pt x="107" y="65"/>
                  </a:cubicBezTo>
                  <a:lnTo>
                    <a:pt x="119" y="65"/>
                  </a:lnTo>
                  <a:cubicBezTo>
                    <a:pt x="129" y="65"/>
                    <a:pt x="140" y="54"/>
                    <a:pt x="140" y="54"/>
                  </a:cubicBezTo>
                  <a:lnTo>
                    <a:pt x="183" y="54"/>
                  </a:lnTo>
                  <a:cubicBezTo>
                    <a:pt x="193" y="54"/>
                    <a:pt x="214" y="65"/>
                    <a:pt x="226" y="65"/>
                  </a:cubicBezTo>
                  <a:lnTo>
                    <a:pt x="322" y="65"/>
                  </a:lnTo>
                  <a:cubicBezTo>
                    <a:pt x="333" y="65"/>
                    <a:pt x="354" y="54"/>
                    <a:pt x="364" y="54"/>
                  </a:cubicBezTo>
                  <a:cubicBezTo>
                    <a:pt x="364" y="54"/>
                    <a:pt x="376" y="54"/>
                    <a:pt x="376" y="43"/>
                  </a:cubicBezTo>
                  <a:lnTo>
                    <a:pt x="397" y="43"/>
                  </a:lnTo>
                  <a:cubicBezTo>
                    <a:pt x="397" y="32"/>
                    <a:pt x="397" y="32"/>
                    <a:pt x="407" y="32"/>
                  </a:cubicBezTo>
                  <a:lnTo>
                    <a:pt x="418" y="22"/>
                  </a:lnTo>
                  <a:lnTo>
                    <a:pt x="429" y="11"/>
                  </a:lnTo>
                  <a:lnTo>
                    <a:pt x="407" y="11"/>
                  </a:lnTo>
                  <a:cubicBezTo>
                    <a:pt x="407" y="22"/>
                    <a:pt x="397" y="22"/>
                    <a:pt x="386" y="22"/>
                  </a:cubicBezTo>
                  <a:lnTo>
                    <a:pt x="279" y="22"/>
                  </a:lnTo>
                  <a:cubicBezTo>
                    <a:pt x="268" y="11"/>
                    <a:pt x="247" y="11"/>
                    <a:pt x="236" y="11"/>
                  </a:cubicBezTo>
                  <a:cubicBezTo>
                    <a:pt x="226" y="11"/>
                    <a:pt x="204" y="1"/>
                    <a:pt x="1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6"/>
            <p:cNvSpPr/>
            <p:nvPr/>
          </p:nvSpPr>
          <p:spPr>
            <a:xfrm>
              <a:off x="4879594" y="4567874"/>
              <a:ext cx="14679" cy="16034"/>
            </a:xfrm>
            <a:custGeom>
              <a:avLst/>
              <a:gdLst/>
              <a:ahLst/>
              <a:cxnLst/>
              <a:rect l="l" t="t" r="r" b="b"/>
              <a:pathLst>
                <a:path w="65" h="71" extrusionOk="0">
                  <a:moveTo>
                    <a:pt x="32" y="1"/>
                  </a:moveTo>
                  <a:cubicBezTo>
                    <a:pt x="24" y="1"/>
                    <a:pt x="16" y="3"/>
                    <a:pt x="11" y="9"/>
                  </a:cubicBezTo>
                  <a:cubicBezTo>
                    <a:pt x="0" y="30"/>
                    <a:pt x="0" y="52"/>
                    <a:pt x="11" y="62"/>
                  </a:cubicBezTo>
                  <a:cubicBezTo>
                    <a:pt x="16" y="68"/>
                    <a:pt x="24" y="70"/>
                    <a:pt x="32" y="70"/>
                  </a:cubicBezTo>
                  <a:cubicBezTo>
                    <a:pt x="40" y="70"/>
                    <a:pt x="48" y="68"/>
                    <a:pt x="53" y="62"/>
                  </a:cubicBezTo>
                  <a:cubicBezTo>
                    <a:pt x="64" y="52"/>
                    <a:pt x="64" y="30"/>
                    <a:pt x="53" y="9"/>
                  </a:cubicBezTo>
                  <a:cubicBezTo>
                    <a:pt x="48" y="3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6"/>
            <p:cNvSpPr/>
            <p:nvPr/>
          </p:nvSpPr>
          <p:spPr>
            <a:xfrm>
              <a:off x="4811844" y="4636076"/>
              <a:ext cx="14679" cy="15583"/>
            </a:xfrm>
            <a:custGeom>
              <a:avLst/>
              <a:gdLst/>
              <a:ahLst/>
              <a:cxnLst/>
              <a:rect l="l" t="t" r="r" b="b"/>
              <a:pathLst>
                <a:path w="65" h="69" extrusionOk="0">
                  <a:moveTo>
                    <a:pt x="32" y="1"/>
                  </a:moveTo>
                  <a:cubicBezTo>
                    <a:pt x="24" y="1"/>
                    <a:pt x="16" y="6"/>
                    <a:pt x="11" y="17"/>
                  </a:cubicBezTo>
                  <a:cubicBezTo>
                    <a:pt x="0" y="28"/>
                    <a:pt x="0" y="50"/>
                    <a:pt x="11" y="60"/>
                  </a:cubicBezTo>
                  <a:cubicBezTo>
                    <a:pt x="16" y="65"/>
                    <a:pt x="24" y="68"/>
                    <a:pt x="32" y="68"/>
                  </a:cubicBezTo>
                  <a:cubicBezTo>
                    <a:pt x="40" y="68"/>
                    <a:pt x="48" y="65"/>
                    <a:pt x="54" y="60"/>
                  </a:cubicBezTo>
                  <a:cubicBezTo>
                    <a:pt x="65" y="50"/>
                    <a:pt x="65" y="28"/>
                    <a:pt x="54" y="17"/>
                  </a:cubicBezTo>
                  <a:cubicBezTo>
                    <a:pt x="48" y="6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1337;p36"/>
          <p:cNvGrpSpPr/>
          <p:nvPr/>
        </p:nvGrpSpPr>
        <p:grpSpPr>
          <a:xfrm>
            <a:off x="467544" y="915566"/>
            <a:ext cx="7804758" cy="3528392"/>
            <a:chOff x="813762" y="940463"/>
            <a:chExt cx="7516726" cy="3263651"/>
          </a:xfrm>
        </p:grpSpPr>
        <p:sp>
          <p:nvSpPr>
            <p:cNvPr id="1338" name="Google Shape;1338;p36"/>
            <p:cNvSpPr/>
            <p:nvPr/>
          </p:nvSpPr>
          <p:spPr>
            <a:xfrm>
              <a:off x="8186387" y="940463"/>
              <a:ext cx="144101" cy="144101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813762" y="940463"/>
              <a:ext cx="144101" cy="144101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6"/>
            <p:cNvSpPr/>
            <p:nvPr/>
          </p:nvSpPr>
          <p:spPr>
            <a:xfrm>
              <a:off x="8186387" y="4060013"/>
              <a:ext cx="144101" cy="144101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6"/>
            <p:cNvSpPr/>
            <p:nvPr/>
          </p:nvSpPr>
          <p:spPr>
            <a:xfrm>
              <a:off x="813762" y="4060013"/>
              <a:ext cx="144101" cy="144101"/>
            </a:xfrm>
            <a:custGeom>
              <a:avLst/>
              <a:gdLst/>
              <a:ahLst/>
              <a:cxnLst/>
              <a:rect l="l" t="t" r="r" b="b"/>
              <a:pathLst>
                <a:path w="2250" h="2250" extrusionOk="0">
                  <a:moveTo>
                    <a:pt x="1125" y="1"/>
                  </a:moveTo>
                  <a:cubicBezTo>
                    <a:pt x="996" y="558"/>
                    <a:pt x="558" y="996"/>
                    <a:pt x="1" y="1125"/>
                  </a:cubicBezTo>
                  <a:cubicBezTo>
                    <a:pt x="558" y="1253"/>
                    <a:pt x="996" y="1693"/>
                    <a:pt x="1125" y="2249"/>
                  </a:cubicBezTo>
                  <a:cubicBezTo>
                    <a:pt x="1253" y="1693"/>
                    <a:pt x="1682" y="1253"/>
                    <a:pt x="2249" y="1125"/>
                  </a:cubicBezTo>
                  <a:cubicBezTo>
                    <a:pt x="1682" y="996"/>
                    <a:pt x="1253" y="558"/>
                    <a:pt x="11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oogle Shape;1342;p36"/>
          <p:cNvGrpSpPr/>
          <p:nvPr/>
        </p:nvGrpSpPr>
        <p:grpSpPr>
          <a:xfrm>
            <a:off x="5004048" y="1275606"/>
            <a:ext cx="110295" cy="2679061"/>
            <a:chOff x="813760" y="220344"/>
            <a:chExt cx="110295" cy="2679061"/>
          </a:xfrm>
        </p:grpSpPr>
        <p:sp>
          <p:nvSpPr>
            <p:cNvPr id="1343" name="Google Shape;1343;p36"/>
            <p:cNvSpPr/>
            <p:nvPr/>
          </p:nvSpPr>
          <p:spPr>
            <a:xfrm rot="5400000">
              <a:off x="716343" y="317761"/>
              <a:ext cx="305129" cy="110295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86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47" y="226"/>
                  </a:cubicBezTo>
                  <a:lnTo>
                    <a:pt x="129" y="226"/>
                  </a:lnTo>
                  <a:cubicBezTo>
                    <a:pt x="108" y="226"/>
                    <a:pt x="86" y="215"/>
                    <a:pt x="65" y="205"/>
                  </a:cubicBezTo>
                  <a:cubicBezTo>
                    <a:pt x="55" y="194"/>
                    <a:pt x="33" y="183"/>
                    <a:pt x="22" y="172"/>
                  </a:cubicBezTo>
                  <a:cubicBezTo>
                    <a:pt x="1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cubicBezTo>
                    <a:pt x="44" y="119"/>
                    <a:pt x="44" y="108"/>
                    <a:pt x="33" y="108"/>
                  </a:cubicBezTo>
                  <a:cubicBezTo>
                    <a:pt x="33" y="108"/>
                    <a:pt x="12" y="108"/>
                    <a:pt x="1" y="129"/>
                  </a:cubicBezTo>
                  <a:lnTo>
                    <a:pt x="1" y="183"/>
                  </a:lnTo>
                  <a:cubicBezTo>
                    <a:pt x="12" y="205"/>
                    <a:pt x="33" y="226"/>
                    <a:pt x="55" y="236"/>
                  </a:cubicBezTo>
                  <a:cubicBezTo>
                    <a:pt x="65" y="248"/>
                    <a:pt x="97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0" y="279"/>
                    <a:pt x="312" y="269"/>
                  </a:cubicBezTo>
                  <a:cubicBezTo>
                    <a:pt x="343" y="258"/>
                    <a:pt x="376" y="236"/>
                    <a:pt x="397" y="226"/>
                  </a:cubicBezTo>
                  <a:cubicBezTo>
                    <a:pt x="429" y="205"/>
                    <a:pt x="450" y="183"/>
                    <a:pt x="472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1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50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6"/>
            <p:cNvSpPr/>
            <p:nvPr/>
          </p:nvSpPr>
          <p:spPr>
            <a:xfrm rot="5400000">
              <a:off x="714638" y="486244"/>
              <a:ext cx="308541" cy="110295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03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3" y="33"/>
                  </a:lnTo>
                  <a:close/>
                  <a:moveTo>
                    <a:pt x="674" y="1"/>
                  </a:moveTo>
                  <a:cubicBezTo>
                    <a:pt x="653" y="1"/>
                    <a:pt x="631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7" y="129"/>
                    <a:pt x="396" y="151"/>
                    <a:pt x="374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17" y="226"/>
                    <a:pt x="9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1" y="114"/>
                    <a:pt x="35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67" y="279"/>
                  </a:cubicBezTo>
                  <a:cubicBezTo>
                    <a:pt x="289" y="279"/>
                    <a:pt x="30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2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6"/>
            <p:cNvSpPr/>
            <p:nvPr/>
          </p:nvSpPr>
          <p:spPr>
            <a:xfrm rot="5400000">
              <a:off x="714448" y="656623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5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0" y="22"/>
                  </a:cubicBezTo>
                  <a:cubicBezTo>
                    <a:pt x="568" y="33"/>
                    <a:pt x="547" y="44"/>
                    <a:pt x="51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43" y="183"/>
                    <a:pt x="322" y="205"/>
                    <a:pt x="301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6"/>
            <p:cNvSpPr/>
            <p:nvPr/>
          </p:nvSpPr>
          <p:spPr>
            <a:xfrm rot="5400000">
              <a:off x="716533" y="825107"/>
              <a:ext cx="304750" cy="110295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22" y="269"/>
                  </a:cubicBezTo>
                  <a:cubicBezTo>
                    <a:pt x="353" y="258"/>
                    <a:pt x="375" y="236"/>
                    <a:pt x="407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8" y="86"/>
                    <a:pt x="589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18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6"/>
            <p:cNvSpPr/>
            <p:nvPr/>
          </p:nvSpPr>
          <p:spPr>
            <a:xfrm rot="5400000">
              <a:off x="716722" y="995486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6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32" y="172"/>
                  </a:cubicBezTo>
                  <a:cubicBezTo>
                    <a:pt x="22" y="162"/>
                    <a:pt x="11" y="140"/>
                    <a:pt x="22" y="129"/>
                  </a:cubicBezTo>
                  <a:cubicBezTo>
                    <a:pt x="22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53" y="119"/>
                  </a:lnTo>
                  <a:cubicBezTo>
                    <a:pt x="43" y="119"/>
                    <a:pt x="43" y="108"/>
                    <a:pt x="43" y="108"/>
                  </a:cubicBezTo>
                  <a:cubicBezTo>
                    <a:pt x="32" y="108"/>
                    <a:pt x="1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11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5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cubicBezTo>
                    <a:pt x="793" y="44"/>
                    <a:pt x="793" y="55"/>
                    <a:pt x="803" y="55"/>
                  </a:cubicBez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6"/>
            <p:cNvSpPr/>
            <p:nvPr/>
          </p:nvSpPr>
          <p:spPr>
            <a:xfrm rot="5400000">
              <a:off x="714448" y="1163780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804" y="44"/>
                    <a:pt x="804" y="55"/>
                    <a:pt x="815" y="55"/>
                  </a:cubicBezTo>
                  <a:cubicBezTo>
                    <a:pt x="815" y="55"/>
                    <a:pt x="815" y="44"/>
                    <a:pt x="793" y="33"/>
                  </a:cubicBezTo>
                  <a:close/>
                  <a:moveTo>
                    <a:pt x="68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505" y="76"/>
                    <a:pt x="472" y="98"/>
                    <a:pt x="451" y="119"/>
                  </a:cubicBezTo>
                  <a:cubicBezTo>
                    <a:pt x="429" y="129"/>
                    <a:pt x="397" y="151"/>
                    <a:pt x="376" y="172"/>
                  </a:cubicBezTo>
                  <a:cubicBezTo>
                    <a:pt x="355" y="183"/>
                    <a:pt x="322" y="205"/>
                    <a:pt x="301" y="215"/>
                  </a:cubicBezTo>
                  <a:cubicBezTo>
                    <a:pt x="290" y="215"/>
                    <a:pt x="27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8" y="215"/>
                    <a:pt x="76" y="205"/>
                  </a:cubicBezTo>
                  <a:cubicBezTo>
                    <a:pt x="65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33" y="129"/>
                  </a:cubicBezTo>
                  <a:cubicBezTo>
                    <a:pt x="33" y="122"/>
                    <a:pt x="39" y="114"/>
                    <a:pt x="42" y="114"/>
                  </a:cubicBezTo>
                  <a:cubicBezTo>
                    <a:pt x="43" y="114"/>
                    <a:pt x="44" y="116"/>
                    <a:pt x="44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4" y="108"/>
                  </a:cubicBezTo>
                  <a:cubicBezTo>
                    <a:pt x="44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44" y="226"/>
                    <a:pt x="6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4" y="290"/>
                    <a:pt x="226" y="290"/>
                  </a:cubicBezTo>
                  <a:cubicBezTo>
                    <a:pt x="236" y="290"/>
                    <a:pt x="258" y="279"/>
                    <a:pt x="279" y="279"/>
                  </a:cubicBezTo>
                  <a:cubicBezTo>
                    <a:pt x="290" y="279"/>
                    <a:pt x="312" y="279"/>
                    <a:pt x="322" y="269"/>
                  </a:cubicBezTo>
                  <a:cubicBezTo>
                    <a:pt x="355" y="258"/>
                    <a:pt x="386" y="236"/>
                    <a:pt x="408" y="226"/>
                  </a:cubicBezTo>
                  <a:cubicBezTo>
                    <a:pt x="440" y="205"/>
                    <a:pt x="462" y="183"/>
                    <a:pt x="483" y="162"/>
                  </a:cubicBezTo>
                  <a:cubicBezTo>
                    <a:pt x="515" y="140"/>
                    <a:pt x="536" y="119"/>
                    <a:pt x="558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50" y="22"/>
                  </a:cubicBezTo>
                  <a:cubicBezTo>
                    <a:pt x="762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6"/>
            <p:cNvSpPr/>
            <p:nvPr/>
          </p:nvSpPr>
          <p:spPr>
            <a:xfrm rot="5400000">
              <a:off x="714448" y="1334348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lnTo>
                    <a:pt x="795" y="36"/>
                  </a:lnTo>
                  <a:lnTo>
                    <a:pt x="795" y="36"/>
                  </a:lnTo>
                  <a:cubicBezTo>
                    <a:pt x="795" y="35"/>
                    <a:pt x="794" y="34"/>
                    <a:pt x="793" y="33"/>
                  </a:cubicBezTo>
                  <a:close/>
                  <a:moveTo>
                    <a:pt x="795" y="36"/>
                  </a:moveTo>
                  <a:cubicBezTo>
                    <a:pt x="804" y="45"/>
                    <a:pt x="804" y="55"/>
                    <a:pt x="804" y="55"/>
                  </a:cubicBezTo>
                  <a:lnTo>
                    <a:pt x="814" y="65"/>
                  </a:lnTo>
                  <a:lnTo>
                    <a:pt x="814" y="55"/>
                  </a:lnTo>
                  <a:lnTo>
                    <a:pt x="795" y="36"/>
                  </a:lnTo>
                  <a:close/>
                  <a:moveTo>
                    <a:pt x="676" y="1"/>
                  </a:moveTo>
                  <a:cubicBezTo>
                    <a:pt x="654" y="1"/>
                    <a:pt x="633" y="12"/>
                    <a:pt x="600" y="22"/>
                  </a:cubicBezTo>
                  <a:cubicBezTo>
                    <a:pt x="579" y="33"/>
                    <a:pt x="547" y="44"/>
                    <a:pt x="526" y="65"/>
                  </a:cubicBezTo>
                  <a:cubicBezTo>
                    <a:pt x="493" y="76"/>
                    <a:pt x="472" y="98"/>
                    <a:pt x="450" y="119"/>
                  </a:cubicBezTo>
                  <a:cubicBezTo>
                    <a:pt x="419" y="129"/>
                    <a:pt x="397" y="151"/>
                    <a:pt x="376" y="172"/>
                  </a:cubicBezTo>
                  <a:cubicBezTo>
                    <a:pt x="354" y="183"/>
                    <a:pt x="322" y="205"/>
                    <a:pt x="300" y="215"/>
                  </a:cubicBezTo>
                  <a:cubicBezTo>
                    <a:pt x="290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5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3" y="119"/>
                  </a:cubicBezTo>
                  <a:lnTo>
                    <a:pt x="55" y="119"/>
                  </a:lnTo>
                  <a:cubicBezTo>
                    <a:pt x="55" y="119"/>
                    <a:pt x="55" y="108"/>
                    <a:pt x="43" y="108"/>
                  </a:cubicBezTo>
                  <a:cubicBezTo>
                    <a:pt x="33" y="108"/>
                    <a:pt x="22" y="108"/>
                    <a:pt x="12" y="129"/>
                  </a:cubicBezTo>
                  <a:cubicBezTo>
                    <a:pt x="12" y="140"/>
                    <a:pt x="1" y="162"/>
                    <a:pt x="12" y="183"/>
                  </a:cubicBezTo>
                  <a:cubicBezTo>
                    <a:pt x="22" y="205"/>
                    <a:pt x="33" y="226"/>
                    <a:pt x="55" y="236"/>
                  </a:cubicBezTo>
                  <a:cubicBezTo>
                    <a:pt x="76" y="248"/>
                    <a:pt x="108" y="269"/>
                    <a:pt x="129" y="269"/>
                  </a:cubicBezTo>
                  <a:cubicBezTo>
                    <a:pt x="162" y="279"/>
                    <a:pt x="193" y="290"/>
                    <a:pt x="226" y="290"/>
                  </a:cubicBezTo>
                  <a:cubicBezTo>
                    <a:pt x="236" y="290"/>
                    <a:pt x="258" y="279"/>
                    <a:pt x="269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8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15" y="140"/>
                    <a:pt x="536" y="119"/>
                    <a:pt x="557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40" y="22"/>
                  </a:cubicBezTo>
                  <a:cubicBezTo>
                    <a:pt x="761" y="33"/>
                    <a:pt x="783" y="33"/>
                    <a:pt x="793" y="33"/>
                  </a:cubicBezTo>
                  <a:cubicBezTo>
                    <a:pt x="783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6"/>
            <p:cNvSpPr/>
            <p:nvPr/>
          </p:nvSpPr>
          <p:spPr>
            <a:xfrm rot="5400000">
              <a:off x="714448" y="1504916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4" y="55"/>
                  </a:moveTo>
                  <a:lnTo>
                    <a:pt x="804" y="65"/>
                  </a:lnTo>
                  <a:cubicBezTo>
                    <a:pt x="804" y="65"/>
                    <a:pt x="814" y="65"/>
                    <a:pt x="804" y="55"/>
                  </a:cubicBezTo>
                  <a:close/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50" y="119"/>
                  </a:cubicBezTo>
                  <a:cubicBezTo>
                    <a:pt x="418" y="129"/>
                    <a:pt x="397" y="151"/>
                    <a:pt x="376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9" y="226"/>
                    <a:pt x="97" y="215"/>
                    <a:pt x="76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6" y="248"/>
                    <a:pt x="97" y="269"/>
                    <a:pt x="129" y="269"/>
                  </a:cubicBezTo>
                  <a:cubicBezTo>
                    <a:pt x="161" y="279"/>
                    <a:pt x="183" y="290"/>
                    <a:pt x="226" y="290"/>
                  </a:cubicBezTo>
                  <a:cubicBezTo>
                    <a:pt x="236" y="290"/>
                    <a:pt x="257" y="279"/>
                    <a:pt x="268" y="279"/>
                  </a:cubicBezTo>
                  <a:cubicBezTo>
                    <a:pt x="290" y="279"/>
                    <a:pt x="300" y="279"/>
                    <a:pt x="322" y="269"/>
                  </a:cubicBezTo>
                  <a:cubicBezTo>
                    <a:pt x="354" y="258"/>
                    <a:pt x="376" y="236"/>
                    <a:pt x="407" y="226"/>
                  </a:cubicBezTo>
                  <a:cubicBezTo>
                    <a:pt x="440" y="205"/>
                    <a:pt x="461" y="183"/>
                    <a:pt x="483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79" y="86"/>
                    <a:pt x="600" y="76"/>
                    <a:pt x="621" y="65"/>
                  </a:cubicBezTo>
                  <a:lnTo>
                    <a:pt x="686" y="33"/>
                  </a:lnTo>
                  <a:cubicBezTo>
                    <a:pt x="707" y="33"/>
                    <a:pt x="728" y="22"/>
                    <a:pt x="740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3" y="33"/>
                  </a:cubicBezTo>
                  <a:cubicBezTo>
                    <a:pt x="782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6"/>
            <p:cNvSpPr/>
            <p:nvPr/>
          </p:nvSpPr>
          <p:spPr>
            <a:xfrm rot="5400000">
              <a:off x="716533" y="1673400"/>
              <a:ext cx="304750" cy="110295"/>
            </a:xfrm>
            <a:custGeom>
              <a:avLst/>
              <a:gdLst/>
              <a:ahLst/>
              <a:cxnLst/>
              <a:rect l="l" t="t" r="r" b="b"/>
              <a:pathLst>
                <a:path w="804" h="291" extrusionOk="0">
                  <a:moveTo>
                    <a:pt x="675" y="1"/>
                  </a:moveTo>
                  <a:cubicBezTo>
                    <a:pt x="654" y="1"/>
                    <a:pt x="621" y="12"/>
                    <a:pt x="600" y="22"/>
                  </a:cubicBezTo>
                  <a:cubicBezTo>
                    <a:pt x="568" y="33"/>
                    <a:pt x="547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7" y="151"/>
                    <a:pt x="364" y="172"/>
                  </a:cubicBezTo>
                  <a:cubicBezTo>
                    <a:pt x="343" y="183"/>
                    <a:pt x="321" y="205"/>
                    <a:pt x="290" y="215"/>
                  </a:cubicBezTo>
                  <a:cubicBezTo>
                    <a:pt x="278" y="215"/>
                    <a:pt x="268" y="226"/>
                    <a:pt x="257" y="226"/>
                  </a:cubicBezTo>
                  <a:lnTo>
                    <a:pt x="140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4" y="194"/>
                    <a:pt x="43" y="183"/>
                    <a:pt x="33" y="172"/>
                  </a:cubicBezTo>
                  <a:cubicBezTo>
                    <a:pt x="21" y="162"/>
                    <a:pt x="21" y="140"/>
                    <a:pt x="21" y="129"/>
                  </a:cubicBezTo>
                  <a:cubicBezTo>
                    <a:pt x="21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lnTo>
                    <a:pt x="43" y="108"/>
                  </a:lnTo>
                  <a:cubicBezTo>
                    <a:pt x="33" y="108"/>
                    <a:pt x="21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1" y="205"/>
                    <a:pt x="33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4" y="290"/>
                  </a:cubicBezTo>
                  <a:cubicBezTo>
                    <a:pt x="236" y="290"/>
                    <a:pt x="247" y="279"/>
                    <a:pt x="268" y="279"/>
                  </a:cubicBezTo>
                  <a:cubicBezTo>
                    <a:pt x="278" y="279"/>
                    <a:pt x="300" y="279"/>
                    <a:pt x="311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8" y="205"/>
                    <a:pt x="461" y="183"/>
                    <a:pt x="482" y="162"/>
                  </a:cubicBezTo>
                  <a:cubicBezTo>
                    <a:pt x="504" y="140"/>
                    <a:pt x="525" y="119"/>
                    <a:pt x="547" y="108"/>
                  </a:cubicBezTo>
                  <a:cubicBezTo>
                    <a:pt x="568" y="86"/>
                    <a:pt x="589" y="76"/>
                    <a:pt x="611" y="65"/>
                  </a:cubicBezTo>
                  <a:cubicBezTo>
                    <a:pt x="642" y="55"/>
                    <a:pt x="664" y="44"/>
                    <a:pt x="685" y="33"/>
                  </a:cubicBezTo>
                  <a:cubicBezTo>
                    <a:pt x="707" y="33"/>
                    <a:pt x="718" y="22"/>
                    <a:pt x="739" y="22"/>
                  </a:cubicBezTo>
                  <a:cubicBezTo>
                    <a:pt x="761" y="33"/>
                    <a:pt x="771" y="33"/>
                    <a:pt x="782" y="33"/>
                  </a:cubicBezTo>
                  <a:lnTo>
                    <a:pt x="804" y="55"/>
                  </a:lnTo>
                  <a:cubicBezTo>
                    <a:pt x="804" y="55"/>
                    <a:pt x="804" y="44"/>
                    <a:pt x="792" y="33"/>
                  </a:cubicBezTo>
                  <a:cubicBezTo>
                    <a:pt x="782" y="22"/>
                    <a:pt x="761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6"/>
            <p:cNvSpPr/>
            <p:nvPr/>
          </p:nvSpPr>
          <p:spPr>
            <a:xfrm rot="5400000">
              <a:off x="716343" y="1843779"/>
              <a:ext cx="305129" cy="110295"/>
            </a:xfrm>
            <a:custGeom>
              <a:avLst/>
              <a:gdLst/>
              <a:ahLst/>
              <a:cxnLst/>
              <a:rect l="l" t="t" r="r" b="b"/>
              <a:pathLst>
                <a:path w="805" h="291" extrusionOk="0">
                  <a:moveTo>
                    <a:pt x="676" y="1"/>
                  </a:moveTo>
                  <a:cubicBezTo>
                    <a:pt x="643" y="1"/>
                    <a:pt x="622" y="12"/>
                    <a:pt x="590" y="22"/>
                  </a:cubicBezTo>
                  <a:cubicBezTo>
                    <a:pt x="569" y="33"/>
                    <a:pt x="536" y="44"/>
                    <a:pt x="515" y="65"/>
                  </a:cubicBezTo>
                  <a:cubicBezTo>
                    <a:pt x="493" y="76"/>
                    <a:pt x="462" y="98"/>
                    <a:pt x="440" y="119"/>
                  </a:cubicBezTo>
                  <a:cubicBezTo>
                    <a:pt x="419" y="129"/>
                    <a:pt x="397" y="151"/>
                    <a:pt x="365" y="172"/>
                  </a:cubicBezTo>
                  <a:cubicBezTo>
                    <a:pt x="343" y="183"/>
                    <a:pt x="322" y="205"/>
                    <a:pt x="290" y="215"/>
                  </a:cubicBezTo>
                  <a:cubicBezTo>
                    <a:pt x="279" y="215"/>
                    <a:pt x="269" y="226"/>
                    <a:pt x="258" y="226"/>
                  </a:cubicBezTo>
                  <a:lnTo>
                    <a:pt x="140" y="226"/>
                  </a:lnTo>
                  <a:cubicBezTo>
                    <a:pt x="108" y="226"/>
                    <a:pt x="86" y="215"/>
                    <a:pt x="76" y="205"/>
                  </a:cubicBezTo>
                  <a:cubicBezTo>
                    <a:pt x="55" y="194"/>
                    <a:pt x="33" y="183"/>
                    <a:pt x="33" y="172"/>
                  </a:cubicBezTo>
                  <a:cubicBezTo>
                    <a:pt x="22" y="162"/>
                    <a:pt x="12" y="140"/>
                    <a:pt x="22" y="129"/>
                  </a:cubicBezTo>
                  <a:cubicBezTo>
                    <a:pt x="22" y="122"/>
                    <a:pt x="28" y="114"/>
                    <a:pt x="31" y="114"/>
                  </a:cubicBezTo>
                  <a:cubicBezTo>
                    <a:pt x="32" y="114"/>
                    <a:pt x="33" y="116"/>
                    <a:pt x="33" y="119"/>
                  </a:cubicBezTo>
                  <a:lnTo>
                    <a:pt x="44" y="119"/>
                  </a:lnTo>
                  <a:lnTo>
                    <a:pt x="44" y="108"/>
                  </a:lnTo>
                  <a:cubicBezTo>
                    <a:pt x="33" y="108"/>
                    <a:pt x="12" y="108"/>
                    <a:pt x="12" y="129"/>
                  </a:cubicBezTo>
                  <a:cubicBezTo>
                    <a:pt x="1" y="140"/>
                    <a:pt x="1" y="162"/>
                    <a:pt x="12" y="183"/>
                  </a:cubicBezTo>
                  <a:cubicBezTo>
                    <a:pt x="12" y="205"/>
                    <a:pt x="33" y="226"/>
                    <a:pt x="55" y="236"/>
                  </a:cubicBezTo>
                  <a:cubicBezTo>
                    <a:pt x="76" y="248"/>
                    <a:pt x="98" y="269"/>
                    <a:pt x="129" y="269"/>
                  </a:cubicBezTo>
                  <a:cubicBezTo>
                    <a:pt x="151" y="279"/>
                    <a:pt x="183" y="290"/>
                    <a:pt x="215" y="290"/>
                  </a:cubicBezTo>
                  <a:cubicBezTo>
                    <a:pt x="226" y="290"/>
                    <a:pt x="247" y="279"/>
                    <a:pt x="269" y="279"/>
                  </a:cubicBezTo>
                  <a:cubicBezTo>
                    <a:pt x="279" y="279"/>
                    <a:pt x="301" y="279"/>
                    <a:pt x="312" y="269"/>
                  </a:cubicBezTo>
                  <a:cubicBezTo>
                    <a:pt x="343" y="258"/>
                    <a:pt x="376" y="236"/>
                    <a:pt x="408" y="226"/>
                  </a:cubicBezTo>
                  <a:cubicBezTo>
                    <a:pt x="429" y="205"/>
                    <a:pt x="450" y="183"/>
                    <a:pt x="483" y="162"/>
                  </a:cubicBezTo>
                  <a:cubicBezTo>
                    <a:pt x="504" y="140"/>
                    <a:pt x="526" y="119"/>
                    <a:pt x="547" y="108"/>
                  </a:cubicBezTo>
                  <a:cubicBezTo>
                    <a:pt x="569" y="86"/>
                    <a:pt x="590" y="76"/>
                    <a:pt x="612" y="65"/>
                  </a:cubicBezTo>
                  <a:lnTo>
                    <a:pt x="676" y="33"/>
                  </a:lnTo>
                  <a:cubicBezTo>
                    <a:pt x="697" y="33"/>
                    <a:pt x="719" y="22"/>
                    <a:pt x="740" y="22"/>
                  </a:cubicBezTo>
                  <a:cubicBezTo>
                    <a:pt x="761" y="33"/>
                    <a:pt x="772" y="33"/>
                    <a:pt x="783" y="33"/>
                  </a:cubicBezTo>
                  <a:cubicBezTo>
                    <a:pt x="793" y="44"/>
                    <a:pt x="793" y="55"/>
                    <a:pt x="804" y="55"/>
                  </a:cubicBezTo>
                  <a:cubicBezTo>
                    <a:pt x="804" y="55"/>
                    <a:pt x="804" y="44"/>
                    <a:pt x="793" y="33"/>
                  </a:cubicBezTo>
                  <a:cubicBezTo>
                    <a:pt x="783" y="22"/>
                    <a:pt x="761" y="12"/>
                    <a:pt x="7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6"/>
            <p:cNvSpPr/>
            <p:nvPr/>
          </p:nvSpPr>
          <p:spPr>
            <a:xfrm rot="5400000">
              <a:off x="714638" y="2012262"/>
              <a:ext cx="308541" cy="110295"/>
            </a:xfrm>
            <a:custGeom>
              <a:avLst/>
              <a:gdLst/>
              <a:ahLst/>
              <a:cxnLst/>
              <a:rect l="l" t="t" r="r" b="b"/>
              <a:pathLst>
                <a:path w="814" h="291" extrusionOk="0">
                  <a:moveTo>
                    <a:pt x="793" y="33"/>
                  </a:moveTo>
                  <a:cubicBezTo>
                    <a:pt x="803" y="44"/>
                    <a:pt x="803" y="55"/>
                    <a:pt x="814" y="55"/>
                  </a:cubicBezTo>
                  <a:lnTo>
                    <a:pt x="793" y="33"/>
                  </a:lnTo>
                  <a:close/>
                  <a:moveTo>
                    <a:pt x="685" y="1"/>
                  </a:moveTo>
                  <a:cubicBezTo>
                    <a:pt x="653" y="1"/>
                    <a:pt x="632" y="12"/>
                    <a:pt x="600" y="22"/>
                  </a:cubicBezTo>
                  <a:cubicBezTo>
                    <a:pt x="578" y="33"/>
                    <a:pt x="546" y="44"/>
                    <a:pt x="524" y="65"/>
                  </a:cubicBezTo>
                  <a:cubicBezTo>
                    <a:pt x="503" y="76"/>
                    <a:pt x="471" y="98"/>
                    <a:pt x="450" y="119"/>
                  </a:cubicBezTo>
                  <a:cubicBezTo>
                    <a:pt x="428" y="129"/>
                    <a:pt x="396" y="151"/>
                    <a:pt x="375" y="172"/>
                  </a:cubicBezTo>
                  <a:cubicBezTo>
                    <a:pt x="353" y="183"/>
                    <a:pt x="321" y="205"/>
                    <a:pt x="300" y="215"/>
                  </a:cubicBezTo>
                  <a:cubicBezTo>
                    <a:pt x="289" y="215"/>
                    <a:pt x="279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96" y="215"/>
                    <a:pt x="75" y="205"/>
                  </a:cubicBezTo>
                  <a:cubicBezTo>
                    <a:pt x="6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9" y="122"/>
                    <a:pt x="37" y="114"/>
                    <a:pt x="40" y="114"/>
                  </a:cubicBezTo>
                  <a:cubicBezTo>
                    <a:pt x="42" y="114"/>
                    <a:pt x="43" y="116"/>
                    <a:pt x="43" y="119"/>
                  </a:cubicBezTo>
                  <a:lnTo>
                    <a:pt x="53" y="119"/>
                  </a:lnTo>
                  <a:cubicBezTo>
                    <a:pt x="53" y="119"/>
                    <a:pt x="53" y="108"/>
                    <a:pt x="43" y="108"/>
                  </a:cubicBezTo>
                  <a:cubicBezTo>
                    <a:pt x="43" y="108"/>
                    <a:pt x="22" y="108"/>
                    <a:pt x="10" y="129"/>
                  </a:cubicBezTo>
                  <a:cubicBezTo>
                    <a:pt x="10" y="140"/>
                    <a:pt x="0" y="162"/>
                    <a:pt x="10" y="183"/>
                  </a:cubicBezTo>
                  <a:cubicBezTo>
                    <a:pt x="22" y="205"/>
                    <a:pt x="43" y="226"/>
                    <a:pt x="53" y="236"/>
                  </a:cubicBezTo>
                  <a:cubicBezTo>
                    <a:pt x="75" y="248"/>
                    <a:pt x="107" y="269"/>
                    <a:pt x="129" y="269"/>
                  </a:cubicBezTo>
                  <a:cubicBezTo>
                    <a:pt x="160" y="279"/>
                    <a:pt x="193" y="290"/>
                    <a:pt x="225" y="290"/>
                  </a:cubicBezTo>
                  <a:cubicBezTo>
                    <a:pt x="236" y="290"/>
                    <a:pt x="257" y="279"/>
                    <a:pt x="279" y="279"/>
                  </a:cubicBezTo>
                  <a:cubicBezTo>
                    <a:pt x="289" y="279"/>
                    <a:pt x="310" y="279"/>
                    <a:pt x="321" y="269"/>
                  </a:cubicBezTo>
                  <a:cubicBezTo>
                    <a:pt x="353" y="258"/>
                    <a:pt x="386" y="236"/>
                    <a:pt x="407" y="226"/>
                  </a:cubicBezTo>
                  <a:cubicBezTo>
                    <a:pt x="439" y="205"/>
                    <a:pt x="460" y="183"/>
                    <a:pt x="482" y="162"/>
                  </a:cubicBezTo>
                  <a:cubicBezTo>
                    <a:pt x="514" y="140"/>
                    <a:pt x="536" y="119"/>
                    <a:pt x="557" y="108"/>
                  </a:cubicBezTo>
                  <a:cubicBezTo>
                    <a:pt x="578" y="86"/>
                    <a:pt x="600" y="76"/>
                    <a:pt x="621" y="65"/>
                  </a:cubicBezTo>
                  <a:lnTo>
                    <a:pt x="685" y="33"/>
                  </a:lnTo>
                  <a:cubicBezTo>
                    <a:pt x="707" y="33"/>
                    <a:pt x="728" y="22"/>
                    <a:pt x="750" y="22"/>
                  </a:cubicBezTo>
                  <a:cubicBezTo>
                    <a:pt x="760" y="33"/>
                    <a:pt x="781" y="33"/>
                    <a:pt x="793" y="33"/>
                  </a:cubicBezTo>
                  <a:cubicBezTo>
                    <a:pt x="781" y="22"/>
                    <a:pt x="771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6"/>
            <p:cNvSpPr/>
            <p:nvPr/>
          </p:nvSpPr>
          <p:spPr>
            <a:xfrm rot="5400000">
              <a:off x="714448" y="2182641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793" y="33"/>
                  </a:moveTo>
                  <a:cubicBezTo>
                    <a:pt x="793" y="44"/>
                    <a:pt x="804" y="55"/>
                    <a:pt x="804" y="55"/>
                  </a:cubicBezTo>
                  <a:lnTo>
                    <a:pt x="815" y="65"/>
                  </a:lnTo>
                  <a:lnTo>
                    <a:pt x="815" y="55"/>
                  </a:lnTo>
                  <a:lnTo>
                    <a:pt x="793" y="33"/>
                  </a:lnTo>
                  <a:close/>
                  <a:moveTo>
                    <a:pt x="675" y="1"/>
                  </a:moveTo>
                  <a:cubicBezTo>
                    <a:pt x="654" y="1"/>
                    <a:pt x="622" y="12"/>
                    <a:pt x="601" y="22"/>
                  </a:cubicBezTo>
                  <a:cubicBezTo>
                    <a:pt x="579" y="33"/>
                    <a:pt x="547" y="44"/>
                    <a:pt x="525" y="65"/>
                  </a:cubicBezTo>
                  <a:cubicBezTo>
                    <a:pt x="493" y="76"/>
                    <a:pt x="472" y="98"/>
                    <a:pt x="451" y="119"/>
                  </a:cubicBezTo>
                  <a:cubicBezTo>
                    <a:pt x="418" y="129"/>
                    <a:pt x="397" y="151"/>
                    <a:pt x="375" y="172"/>
                  </a:cubicBezTo>
                  <a:cubicBezTo>
                    <a:pt x="354" y="183"/>
                    <a:pt x="322" y="205"/>
                    <a:pt x="301" y="215"/>
                  </a:cubicBezTo>
                  <a:cubicBezTo>
                    <a:pt x="290" y="215"/>
                    <a:pt x="268" y="226"/>
                    <a:pt x="258" y="226"/>
                  </a:cubicBezTo>
                  <a:lnTo>
                    <a:pt x="140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4" y="183"/>
                    <a:pt x="33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30" y="122"/>
                    <a:pt x="32" y="114"/>
                    <a:pt x="36" y="114"/>
                  </a:cubicBezTo>
                  <a:cubicBezTo>
                    <a:pt x="38" y="114"/>
                    <a:pt x="40" y="116"/>
                    <a:pt x="44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4" y="108"/>
                  </a:cubicBezTo>
                  <a:cubicBezTo>
                    <a:pt x="33" y="108"/>
                    <a:pt x="22" y="108"/>
                    <a:pt x="11" y="129"/>
                  </a:cubicBezTo>
                  <a:cubicBezTo>
                    <a:pt x="11" y="140"/>
                    <a:pt x="1" y="162"/>
                    <a:pt x="11" y="183"/>
                  </a:cubicBezTo>
                  <a:cubicBezTo>
                    <a:pt x="22" y="205"/>
                    <a:pt x="33" y="226"/>
                    <a:pt x="54" y="236"/>
                  </a:cubicBezTo>
                  <a:cubicBezTo>
                    <a:pt x="75" y="248"/>
                    <a:pt x="108" y="269"/>
                    <a:pt x="129" y="269"/>
                  </a:cubicBezTo>
                  <a:cubicBezTo>
                    <a:pt x="161" y="279"/>
                    <a:pt x="194" y="290"/>
                    <a:pt x="22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90" y="279"/>
                    <a:pt x="301" y="279"/>
                    <a:pt x="322" y="269"/>
                  </a:cubicBezTo>
                  <a:cubicBezTo>
                    <a:pt x="354" y="258"/>
                    <a:pt x="386" y="236"/>
                    <a:pt x="408" y="226"/>
                  </a:cubicBezTo>
                  <a:cubicBezTo>
                    <a:pt x="439" y="205"/>
                    <a:pt x="461" y="183"/>
                    <a:pt x="482" y="162"/>
                  </a:cubicBezTo>
                  <a:cubicBezTo>
                    <a:pt x="504" y="140"/>
                    <a:pt x="536" y="119"/>
                    <a:pt x="558" y="108"/>
                  </a:cubicBezTo>
                  <a:cubicBezTo>
                    <a:pt x="579" y="86"/>
                    <a:pt x="601" y="76"/>
                    <a:pt x="622" y="65"/>
                  </a:cubicBezTo>
                  <a:lnTo>
                    <a:pt x="686" y="33"/>
                  </a:lnTo>
                  <a:cubicBezTo>
                    <a:pt x="708" y="33"/>
                    <a:pt x="729" y="22"/>
                    <a:pt x="739" y="22"/>
                  </a:cubicBezTo>
                  <a:cubicBezTo>
                    <a:pt x="761" y="33"/>
                    <a:pt x="782" y="33"/>
                    <a:pt x="793" y="33"/>
                  </a:cubicBezTo>
                  <a:cubicBezTo>
                    <a:pt x="782" y="22"/>
                    <a:pt x="772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6"/>
            <p:cNvSpPr/>
            <p:nvPr/>
          </p:nvSpPr>
          <p:spPr>
            <a:xfrm rot="5400000">
              <a:off x="714448" y="2353209"/>
              <a:ext cx="308920" cy="110295"/>
            </a:xfrm>
            <a:custGeom>
              <a:avLst/>
              <a:gdLst/>
              <a:ahLst/>
              <a:cxnLst/>
              <a:rect l="l" t="t" r="r" b="b"/>
              <a:pathLst>
                <a:path w="815" h="291" extrusionOk="0">
                  <a:moveTo>
                    <a:pt x="803" y="55"/>
                  </a:moveTo>
                  <a:lnTo>
                    <a:pt x="803" y="65"/>
                  </a:lnTo>
                  <a:cubicBezTo>
                    <a:pt x="803" y="65"/>
                    <a:pt x="814" y="65"/>
                    <a:pt x="803" y="55"/>
                  </a:cubicBezTo>
                  <a:close/>
                  <a:moveTo>
                    <a:pt x="675" y="1"/>
                  </a:moveTo>
                  <a:cubicBezTo>
                    <a:pt x="653" y="1"/>
                    <a:pt x="622" y="12"/>
                    <a:pt x="600" y="22"/>
                  </a:cubicBezTo>
                  <a:cubicBezTo>
                    <a:pt x="568" y="33"/>
                    <a:pt x="546" y="44"/>
                    <a:pt x="515" y="65"/>
                  </a:cubicBezTo>
                  <a:cubicBezTo>
                    <a:pt x="493" y="76"/>
                    <a:pt x="472" y="98"/>
                    <a:pt x="439" y="119"/>
                  </a:cubicBezTo>
                  <a:cubicBezTo>
                    <a:pt x="418" y="129"/>
                    <a:pt x="396" y="151"/>
                    <a:pt x="375" y="172"/>
                  </a:cubicBezTo>
                  <a:cubicBezTo>
                    <a:pt x="343" y="183"/>
                    <a:pt x="322" y="205"/>
                    <a:pt x="300" y="215"/>
                  </a:cubicBezTo>
                  <a:cubicBezTo>
                    <a:pt x="279" y="215"/>
                    <a:pt x="268" y="226"/>
                    <a:pt x="258" y="226"/>
                  </a:cubicBezTo>
                  <a:lnTo>
                    <a:pt x="139" y="226"/>
                  </a:lnTo>
                  <a:cubicBezTo>
                    <a:pt x="118" y="226"/>
                    <a:pt x="97" y="215"/>
                    <a:pt x="75" y="205"/>
                  </a:cubicBezTo>
                  <a:cubicBezTo>
                    <a:pt x="54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4" y="119"/>
                  </a:lnTo>
                  <a:cubicBezTo>
                    <a:pt x="54" y="119"/>
                    <a:pt x="54" y="108"/>
                    <a:pt x="43" y="108"/>
                  </a:cubicBezTo>
                  <a:cubicBezTo>
                    <a:pt x="32" y="108"/>
                    <a:pt x="22" y="108"/>
                    <a:pt x="11" y="129"/>
                  </a:cubicBezTo>
                  <a:cubicBezTo>
                    <a:pt x="1" y="140"/>
                    <a:pt x="1" y="162"/>
                    <a:pt x="11" y="183"/>
                  </a:cubicBezTo>
                  <a:cubicBezTo>
                    <a:pt x="22" y="205"/>
                    <a:pt x="32" y="226"/>
                    <a:pt x="54" y="236"/>
                  </a:cubicBezTo>
                  <a:cubicBezTo>
                    <a:pt x="75" y="248"/>
                    <a:pt x="97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58" y="279"/>
                    <a:pt x="268" y="279"/>
                  </a:cubicBezTo>
                  <a:cubicBezTo>
                    <a:pt x="289" y="279"/>
                    <a:pt x="300" y="279"/>
                    <a:pt x="322" y="269"/>
                  </a:cubicBezTo>
                  <a:cubicBezTo>
                    <a:pt x="354" y="258"/>
                    <a:pt x="375" y="236"/>
                    <a:pt x="408" y="226"/>
                  </a:cubicBezTo>
                  <a:cubicBezTo>
                    <a:pt x="429" y="205"/>
                    <a:pt x="461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79" y="86"/>
                    <a:pt x="600" y="76"/>
                    <a:pt x="622" y="65"/>
                  </a:cubicBezTo>
                  <a:lnTo>
                    <a:pt x="686" y="33"/>
                  </a:lnTo>
                  <a:cubicBezTo>
                    <a:pt x="707" y="33"/>
                    <a:pt x="729" y="22"/>
                    <a:pt x="739" y="22"/>
                  </a:cubicBezTo>
                  <a:cubicBezTo>
                    <a:pt x="760" y="33"/>
                    <a:pt x="772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6"/>
            <p:cNvSpPr/>
            <p:nvPr/>
          </p:nvSpPr>
          <p:spPr>
            <a:xfrm rot="5400000">
              <a:off x="716722" y="2521503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5" y="1"/>
                  </a:moveTo>
                  <a:cubicBezTo>
                    <a:pt x="653" y="1"/>
                    <a:pt x="621" y="12"/>
                    <a:pt x="600" y="22"/>
                  </a:cubicBezTo>
                  <a:cubicBezTo>
                    <a:pt x="567" y="33"/>
                    <a:pt x="546" y="44"/>
                    <a:pt x="514" y="65"/>
                  </a:cubicBezTo>
                  <a:cubicBezTo>
                    <a:pt x="493" y="76"/>
                    <a:pt x="471" y="98"/>
                    <a:pt x="439" y="119"/>
                  </a:cubicBezTo>
                  <a:cubicBezTo>
                    <a:pt x="418" y="129"/>
                    <a:pt x="396" y="151"/>
                    <a:pt x="364" y="172"/>
                  </a:cubicBezTo>
                  <a:cubicBezTo>
                    <a:pt x="343" y="183"/>
                    <a:pt x="322" y="205"/>
                    <a:pt x="289" y="215"/>
                  </a:cubicBezTo>
                  <a:cubicBezTo>
                    <a:pt x="279" y="215"/>
                    <a:pt x="268" y="226"/>
                    <a:pt x="257" y="226"/>
                  </a:cubicBezTo>
                  <a:lnTo>
                    <a:pt x="139" y="226"/>
                  </a:lnTo>
                  <a:cubicBezTo>
                    <a:pt x="118" y="226"/>
                    <a:pt x="86" y="215"/>
                    <a:pt x="75" y="205"/>
                  </a:cubicBezTo>
                  <a:cubicBezTo>
                    <a:pt x="53" y="194"/>
                    <a:pt x="43" y="183"/>
                    <a:pt x="32" y="172"/>
                  </a:cubicBezTo>
                  <a:cubicBezTo>
                    <a:pt x="22" y="162"/>
                    <a:pt x="22" y="140"/>
                    <a:pt x="22" y="129"/>
                  </a:cubicBezTo>
                  <a:cubicBezTo>
                    <a:pt x="22" y="122"/>
                    <a:pt x="27" y="114"/>
                    <a:pt x="34" y="114"/>
                  </a:cubicBezTo>
                  <a:cubicBezTo>
                    <a:pt x="37" y="114"/>
                    <a:pt x="40" y="116"/>
                    <a:pt x="43" y="119"/>
                  </a:cubicBezTo>
                  <a:lnTo>
                    <a:pt x="53" y="119"/>
                  </a:lnTo>
                  <a:lnTo>
                    <a:pt x="43" y="108"/>
                  </a:lnTo>
                  <a:cubicBezTo>
                    <a:pt x="32" y="108"/>
                    <a:pt x="22" y="108"/>
                    <a:pt x="11" y="129"/>
                  </a:cubicBezTo>
                  <a:cubicBezTo>
                    <a:pt x="0" y="140"/>
                    <a:pt x="0" y="162"/>
                    <a:pt x="11" y="183"/>
                  </a:cubicBezTo>
                  <a:cubicBezTo>
                    <a:pt x="22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61" y="279"/>
                    <a:pt x="182" y="290"/>
                    <a:pt x="215" y="290"/>
                  </a:cubicBezTo>
                  <a:cubicBezTo>
                    <a:pt x="236" y="290"/>
                    <a:pt x="246" y="279"/>
                    <a:pt x="268" y="279"/>
                  </a:cubicBezTo>
                  <a:cubicBezTo>
                    <a:pt x="279" y="279"/>
                    <a:pt x="300" y="279"/>
                    <a:pt x="310" y="269"/>
                  </a:cubicBezTo>
                  <a:cubicBezTo>
                    <a:pt x="343" y="258"/>
                    <a:pt x="375" y="236"/>
                    <a:pt x="407" y="226"/>
                  </a:cubicBezTo>
                  <a:cubicBezTo>
                    <a:pt x="429" y="205"/>
                    <a:pt x="460" y="183"/>
                    <a:pt x="482" y="162"/>
                  </a:cubicBezTo>
                  <a:cubicBezTo>
                    <a:pt x="503" y="140"/>
                    <a:pt x="525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cubicBezTo>
                    <a:pt x="643" y="55"/>
                    <a:pt x="664" y="44"/>
                    <a:pt x="686" y="33"/>
                  </a:cubicBezTo>
                  <a:cubicBezTo>
                    <a:pt x="707" y="33"/>
                    <a:pt x="717" y="22"/>
                    <a:pt x="739" y="22"/>
                  </a:cubicBezTo>
                  <a:cubicBezTo>
                    <a:pt x="760" y="33"/>
                    <a:pt x="771" y="33"/>
                    <a:pt x="782" y="33"/>
                  </a:cubicBezTo>
                  <a:lnTo>
                    <a:pt x="803" y="55"/>
                  </a:lnTo>
                  <a:cubicBezTo>
                    <a:pt x="803" y="55"/>
                    <a:pt x="803" y="44"/>
                    <a:pt x="793" y="33"/>
                  </a:cubicBezTo>
                  <a:cubicBezTo>
                    <a:pt x="782" y="22"/>
                    <a:pt x="760" y="12"/>
                    <a:pt x="7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6"/>
            <p:cNvSpPr/>
            <p:nvPr/>
          </p:nvSpPr>
          <p:spPr>
            <a:xfrm rot="5400000">
              <a:off x="716722" y="2692072"/>
              <a:ext cx="304371" cy="110295"/>
            </a:xfrm>
            <a:custGeom>
              <a:avLst/>
              <a:gdLst/>
              <a:ahLst/>
              <a:cxnLst/>
              <a:rect l="l" t="t" r="r" b="b"/>
              <a:pathLst>
                <a:path w="803" h="291" extrusionOk="0">
                  <a:moveTo>
                    <a:pt x="674" y="1"/>
                  </a:moveTo>
                  <a:cubicBezTo>
                    <a:pt x="643" y="1"/>
                    <a:pt x="621" y="12"/>
                    <a:pt x="589" y="22"/>
                  </a:cubicBezTo>
                  <a:cubicBezTo>
                    <a:pt x="567" y="33"/>
                    <a:pt x="535" y="44"/>
                    <a:pt x="514" y="65"/>
                  </a:cubicBezTo>
                  <a:cubicBezTo>
                    <a:pt x="493" y="76"/>
                    <a:pt x="460" y="98"/>
                    <a:pt x="439" y="119"/>
                  </a:cubicBezTo>
                  <a:cubicBezTo>
                    <a:pt x="417" y="129"/>
                    <a:pt x="396" y="151"/>
                    <a:pt x="364" y="172"/>
                  </a:cubicBezTo>
                  <a:cubicBezTo>
                    <a:pt x="343" y="183"/>
                    <a:pt x="321" y="205"/>
                    <a:pt x="289" y="215"/>
                  </a:cubicBezTo>
                  <a:cubicBezTo>
                    <a:pt x="278" y="215"/>
                    <a:pt x="267" y="226"/>
                    <a:pt x="257" y="226"/>
                  </a:cubicBezTo>
                  <a:lnTo>
                    <a:pt x="139" y="226"/>
                  </a:lnTo>
                  <a:cubicBezTo>
                    <a:pt x="107" y="226"/>
                    <a:pt x="86" y="215"/>
                    <a:pt x="75" y="205"/>
                  </a:cubicBezTo>
                  <a:cubicBezTo>
                    <a:pt x="53" y="194"/>
                    <a:pt x="32" y="183"/>
                    <a:pt x="21" y="172"/>
                  </a:cubicBezTo>
                  <a:cubicBezTo>
                    <a:pt x="21" y="162"/>
                    <a:pt x="10" y="140"/>
                    <a:pt x="21" y="129"/>
                  </a:cubicBezTo>
                  <a:cubicBezTo>
                    <a:pt x="21" y="122"/>
                    <a:pt x="27" y="114"/>
                    <a:pt x="30" y="114"/>
                  </a:cubicBezTo>
                  <a:cubicBezTo>
                    <a:pt x="31" y="114"/>
                    <a:pt x="32" y="116"/>
                    <a:pt x="32" y="119"/>
                  </a:cubicBezTo>
                  <a:lnTo>
                    <a:pt x="43" y="119"/>
                  </a:lnTo>
                  <a:cubicBezTo>
                    <a:pt x="43" y="119"/>
                    <a:pt x="43" y="108"/>
                    <a:pt x="32" y="108"/>
                  </a:cubicBezTo>
                  <a:cubicBezTo>
                    <a:pt x="32" y="108"/>
                    <a:pt x="10" y="108"/>
                    <a:pt x="10" y="129"/>
                  </a:cubicBezTo>
                  <a:cubicBezTo>
                    <a:pt x="0" y="140"/>
                    <a:pt x="0" y="162"/>
                    <a:pt x="10" y="183"/>
                  </a:cubicBezTo>
                  <a:cubicBezTo>
                    <a:pt x="10" y="205"/>
                    <a:pt x="32" y="226"/>
                    <a:pt x="53" y="236"/>
                  </a:cubicBezTo>
                  <a:cubicBezTo>
                    <a:pt x="75" y="248"/>
                    <a:pt x="96" y="269"/>
                    <a:pt x="129" y="269"/>
                  </a:cubicBezTo>
                  <a:cubicBezTo>
                    <a:pt x="150" y="279"/>
                    <a:pt x="182" y="290"/>
                    <a:pt x="214" y="290"/>
                  </a:cubicBezTo>
                  <a:cubicBezTo>
                    <a:pt x="225" y="290"/>
                    <a:pt x="246" y="279"/>
                    <a:pt x="267" y="279"/>
                  </a:cubicBezTo>
                  <a:cubicBezTo>
                    <a:pt x="278" y="279"/>
                    <a:pt x="300" y="279"/>
                    <a:pt x="310" y="269"/>
                  </a:cubicBezTo>
                  <a:cubicBezTo>
                    <a:pt x="343" y="258"/>
                    <a:pt x="374" y="236"/>
                    <a:pt x="407" y="226"/>
                  </a:cubicBezTo>
                  <a:cubicBezTo>
                    <a:pt x="428" y="205"/>
                    <a:pt x="450" y="183"/>
                    <a:pt x="481" y="162"/>
                  </a:cubicBezTo>
                  <a:cubicBezTo>
                    <a:pt x="503" y="140"/>
                    <a:pt x="524" y="119"/>
                    <a:pt x="546" y="108"/>
                  </a:cubicBezTo>
                  <a:cubicBezTo>
                    <a:pt x="567" y="86"/>
                    <a:pt x="589" y="76"/>
                    <a:pt x="610" y="65"/>
                  </a:cubicBezTo>
                  <a:lnTo>
                    <a:pt x="674" y="33"/>
                  </a:lnTo>
                  <a:cubicBezTo>
                    <a:pt x="696" y="33"/>
                    <a:pt x="717" y="22"/>
                    <a:pt x="738" y="22"/>
                  </a:cubicBezTo>
                  <a:cubicBezTo>
                    <a:pt x="750" y="33"/>
                    <a:pt x="771" y="33"/>
                    <a:pt x="781" y="33"/>
                  </a:cubicBezTo>
                  <a:cubicBezTo>
                    <a:pt x="792" y="44"/>
                    <a:pt x="792" y="55"/>
                    <a:pt x="803" y="55"/>
                  </a:cubicBezTo>
                  <a:cubicBezTo>
                    <a:pt x="803" y="55"/>
                    <a:pt x="803" y="44"/>
                    <a:pt x="792" y="33"/>
                  </a:cubicBezTo>
                  <a:cubicBezTo>
                    <a:pt x="781" y="22"/>
                    <a:pt x="760" y="12"/>
                    <a:pt x="7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258" name="AutoShape 2" descr="Краткая биография Мэло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6260" name="AutoShape 4" descr="Краткая биография Мэло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2" name="Рисунок 151" descr="Без названия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1851670"/>
            <a:ext cx="2592288" cy="17281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</p:sld>
</file>

<file path=ppt/theme/theme1.xml><?xml version="1.0" encoding="utf-8"?>
<a:theme xmlns:a="http://schemas.openxmlformats.org/drawingml/2006/main" name="Analyzing Historical Texts by Slidesgo">
  <a:themeElements>
    <a:clrScheme name="Simple Light">
      <a:dk1>
        <a:srgbClr val="4B3A3D"/>
      </a:dk1>
      <a:lt1>
        <a:srgbClr val="D4B2B6"/>
      </a:lt1>
      <a:dk2>
        <a:srgbClr val="E6CDD1"/>
      </a:dk2>
      <a:lt2>
        <a:srgbClr val="D1BCBE"/>
      </a:lt2>
      <a:accent1>
        <a:srgbClr val="98797D"/>
      </a:accent1>
      <a:accent2>
        <a:srgbClr val="CEAFB7"/>
      </a:accent2>
      <a:accent3>
        <a:srgbClr val="995A5A"/>
      </a:accent3>
      <a:accent4>
        <a:srgbClr val="729284"/>
      </a:accent4>
      <a:accent5>
        <a:srgbClr val="6E8A69"/>
      </a:accent5>
      <a:accent6>
        <a:srgbClr val="52443D"/>
      </a:accent6>
      <a:hlink>
        <a:srgbClr val="5A505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507</TotalTime>
  <Words>696</Words>
  <Application>Microsoft Office PowerPoint</Application>
  <PresentationFormat>Экран (16:9)</PresentationFormat>
  <Paragraphs>62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Analyzing Historical Texts by Slidesgo</vt:lpstr>
      <vt:lpstr>Книга, яка мене вразила </vt:lpstr>
      <vt:lpstr>Зміст</vt:lpstr>
      <vt:lpstr>1.1.Рицарський роман</vt:lpstr>
      <vt:lpstr>1.2.Цикли рицарських романів</vt:lpstr>
      <vt:lpstr>2.1.“Смерть Артура” Томас Мелорі</vt:lpstr>
      <vt:lpstr>2.2.Система образів роману</vt:lpstr>
      <vt:lpstr>3.Постать короля Артура</vt:lpstr>
      <vt:lpstr>4.1.Важливість ілюстрацій</vt:lpstr>
      <vt:lpstr>4.2. Вплив твору на інших письменників </vt:lpstr>
      <vt:lpstr>Підсумки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Книга, яка мене вразила</dc:title>
  <dc:creator>Asus</dc:creator>
  <cp:lastModifiedBy>esart27@gmail.com</cp:lastModifiedBy>
  <cp:revision>24</cp:revision>
  <dcterms:modified xsi:type="dcterms:W3CDTF">2023-01-07T17:22:46Z</dcterms:modified>
</cp:coreProperties>
</file>