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Круговорот азота в среде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Презентацию подготовил </a:t>
            </a:r>
          </a:p>
          <a:p>
            <a:r>
              <a:rPr lang="ru-RU" dirty="0" smtClean="0"/>
              <a:t>Сущенко Павел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5783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err="1"/>
              <a:t>Азо́т</a:t>
            </a:r>
            <a:r>
              <a:rPr lang="ru-RU" sz="1800" dirty="0"/>
              <a:t> — химический элемент 15-й группы, второго периода периодической системы с атомным номером 7</a:t>
            </a:r>
            <a:r>
              <a:rPr lang="ru-RU" sz="1800" dirty="0" smtClean="0"/>
              <a:t>. </a:t>
            </a:r>
            <a:r>
              <a:rPr lang="ru-RU" sz="1800" dirty="0"/>
              <a:t>Как простое вещество представляет собой двухатомный газ без цвета, вкуса и запаха. Один из самых распространённых элементов на Земле.</a:t>
            </a:r>
            <a:endParaRPr lang="ru-RU" sz="1800" dirty="0"/>
          </a:p>
        </p:txBody>
      </p:sp>
      <p:pic>
        <p:nvPicPr>
          <p:cNvPr id="1026" name="Picture 2" descr="Картинки по запросу Азот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257" y="2557463"/>
            <a:ext cx="5573486" cy="341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5734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416075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1800" dirty="0"/>
              <a:t>Атмосфера Земли более чем на три четверти состоит из азота. Казалось бы, какая опасность для окружающей среды может от него исходить? Однако дело в том, что если элементарный азот химически чрезвычайно инертен, то различные его соединения, напротив, проявляют весьма высокую реакционную активность.</a:t>
            </a:r>
            <a:br>
              <a:rPr lang="ru-RU" sz="1800" dirty="0"/>
            </a:br>
            <a:r>
              <a:rPr lang="ru-RU" sz="1800" dirty="0"/>
              <a:t>В то же время азот является элементом, без которого существование животных и растений невозможно: он входит в состав всех нуклеиновых кислот, белков, хлорофилла и так далее. Однако связывать элементарный атмосферный азот высшие растения и животные не могут. В усваиваемую ими форму молекулы азота переводят определенные виды микроорганизмов.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1621" y="2690947"/>
            <a:ext cx="4728755" cy="3030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996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Антропогенный фактор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Круговорот азота в природе - это цепочка сложных реакций и превращений, сформировавшаяся в процессе эволюции жизни на Земле и, казалось бы, устоявшаяся очень прочно. "</a:t>
            </a:r>
            <a:r>
              <a:rPr lang="ru-RU" sz="2000" dirty="0" err="1"/>
              <a:t>Высокореактивный</a:t>
            </a:r>
            <a:r>
              <a:rPr lang="ru-RU" sz="2000" dirty="0"/>
              <a:t> азот в природе, по вполне понятным причинам, редок, - говорит британский исследователь Марк </a:t>
            </a:r>
            <a:r>
              <a:rPr lang="ru-RU" sz="2000" dirty="0" err="1"/>
              <a:t>Саттон</a:t>
            </a:r>
            <a:r>
              <a:rPr lang="ru-RU" sz="2000" dirty="0"/>
              <a:t> (</a:t>
            </a:r>
            <a:r>
              <a:rPr lang="ru-RU" sz="2000" dirty="0" err="1"/>
              <a:t>Mark</a:t>
            </a:r>
            <a:r>
              <a:rPr lang="ru-RU" sz="2000" dirty="0"/>
              <a:t> </a:t>
            </a:r>
            <a:r>
              <a:rPr lang="ru-RU" sz="2000" dirty="0" err="1"/>
              <a:t>Sutton</a:t>
            </a:r>
            <a:r>
              <a:rPr lang="ru-RU" sz="2000" dirty="0"/>
              <a:t>), сотрудник Центра экологии и гидрологии в Эдинбурге. - Между тем, использовать его растения и животные могут только в такой форме. Поэтому биосфера за многие миллионы лет приспособилась обходиться малым количеством азота</a:t>
            </a:r>
            <a:r>
              <a:rPr lang="ru-RU" sz="2000" dirty="0" smtClean="0"/>
              <a:t>". </a:t>
            </a:r>
            <a:r>
              <a:rPr lang="ru-RU" sz="2000" dirty="0"/>
              <a:t>Однако с конца 19 века все заметнее становится влияние деятельности человека на эти процессы. В окружающую среду попадает все больше азотистых соединений: нитраты вносятся в почву в качестве искусственных минеральных удобрений, оксиды выбрасываются в атмосферу при сжигании ископаемых </a:t>
            </a:r>
            <a:r>
              <a:rPr lang="ru-RU" sz="2000" dirty="0" smtClean="0"/>
              <a:t>углеводородов.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52309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Первая экспертная оценка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И вот теперь группа из 200 европейских экспертов во главе с Марком </a:t>
            </a:r>
            <a:r>
              <a:rPr lang="ru-RU" dirty="0" err="1"/>
              <a:t>Саттоном</a:t>
            </a:r>
            <a:r>
              <a:rPr lang="ru-RU" dirty="0"/>
              <a:t> представила результаты своего 5-летнего исследования, в ходе которого впервые был не только обобщен ущерб, наносимый окружающей среде избытком азота, но и ему была дана материальная оценка. "Мы получили теперь первое общее представление о положении вещей", - говорит руководитель проекта. Правда, некоторое удивление вызывает очень широкий диапазон в материальной оценке ущерба - по мнению Марка </a:t>
            </a:r>
            <a:r>
              <a:rPr lang="ru-RU" dirty="0" err="1"/>
              <a:t>Саттона</a:t>
            </a:r>
            <a:r>
              <a:rPr lang="ru-RU" dirty="0"/>
              <a:t> и его коллег, в Европе ущерб составляет от 70 до 320 миллиардов евро в </a:t>
            </a:r>
            <a:r>
              <a:rPr lang="ru-RU" dirty="0" smtClean="0"/>
              <a:t>год. Ученый </a:t>
            </a:r>
            <a:r>
              <a:rPr lang="ru-RU" dirty="0"/>
              <a:t>поясняет: "Это связано, прежде всего, с тем, что до сих пор не вполне понятно, как соотносить экологические факторы с экономическими. Очень трудно предложить денежный эквивалент, например, исчезновению какого-то вида растений или уменьшению продолжительности жизни вследствие загрязнения воздуха. Поэтому названные нами цифры носят очень приблизительный характер, а столь значительный разброс лишний раз это подчеркивает".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5387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Влияние азота на человеческий организм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2" y="2617892"/>
            <a:ext cx="9601196" cy="3713240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/>
              <a:t>Замещая кислород в воздухе и вытесняя собой кислород из организма, </a:t>
            </a:r>
            <a:r>
              <a:rPr lang="ru-RU" sz="5600" dirty="0" smtClean="0"/>
              <a:t>он </a:t>
            </a:r>
            <a:r>
              <a:rPr lang="ru-RU" sz="5600" dirty="0"/>
              <a:t>воздействуют на человека как </a:t>
            </a:r>
            <a:r>
              <a:rPr lang="ru-RU" sz="5600" dirty="0" smtClean="0"/>
              <a:t>удушающий агент </a:t>
            </a:r>
            <a:r>
              <a:rPr lang="ru-RU" sz="5600" dirty="0"/>
              <a:t>(</a:t>
            </a:r>
            <a:r>
              <a:rPr lang="ru-RU" sz="5600" dirty="0" err="1" smtClean="0"/>
              <a:t>асфиксант</a:t>
            </a:r>
            <a:r>
              <a:rPr lang="ru-RU" sz="5600" dirty="0" smtClean="0"/>
              <a:t>) </a:t>
            </a:r>
            <a:r>
              <a:rPr lang="ru-RU" sz="5600" dirty="0"/>
              <a:t>по причине снижения парциального давления кислорода.</a:t>
            </a:r>
          </a:p>
          <a:p>
            <a:r>
              <a:rPr lang="ru-RU" sz="5600" dirty="0"/>
              <a:t>При медленном снижении содержания кислорода в атмосфере до непродолжительно переносимого организмом уровня (5-7%) обнаруживаются симптомы: </a:t>
            </a:r>
            <a:endParaRPr lang="ru-RU" sz="5600" dirty="0" smtClean="0"/>
          </a:p>
          <a:p>
            <a:r>
              <a:rPr lang="ru-RU" sz="5600" dirty="0" smtClean="0"/>
              <a:t>• </a:t>
            </a:r>
            <a:r>
              <a:rPr lang="ru-RU" sz="5600" dirty="0"/>
              <a:t>учащение дыхания и пульса, ритм дыхания может быть волнообразным (периоды учащения дыхания сменяются периодами замедления);</a:t>
            </a:r>
            <a:br>
              <a:rPr lang="ru-RU" sz="5600" dirty="0"/>
            </a:br>
            <a:r>
              <a:rPr lang="ru-RU" sz="5600" dirty="0"/>
              <a:t>• потеря равновесия, головокружение, возможна эйфория;</a:t>
            </a:r>
            <a:br>
              <a:rPr lang="ru-RU" sz="5600" dirty="0"/>
            </a:br>
            <a:r>
              <a:rPr lang="ru-RU" sz="5600" dirty="0"/>
              <a:t>• чувство тяжести или сдавливания в лобной части головы;</a:t>
            </a:r>
            <a:br>
              <a:rPr lang="ru-RU" sz="5600" dirty="0"/>
            </a:br>
            <a:r>
              <a:rPr lang="ru-RU" sz="5600" dirty="0"/>
              <a:t>• стук в висках;</a:t>
            </a:r>
            <a:br>
              <a:rPr lang="ru-RU" sz="5600" dirty="0"/>
            </a:br>
            <a:r>
              <a:rPr lang="ru-RU" sz="5600" dirty="0"/>
              <a:t>• чувство жара во всем теле;</a:t>
            </a:r>
            <a:br>
              <a:rPr lang="ru-RU" sz="5600" dirty="0"/>
            </a:br>
            <a:r>
              <a:rPr lang="ru-RU" sz="5600" dirty="0"/>
              <a:t>• чувство покалывания в языке, кончиках пальцев рук и ног;</a:t>
            </a:r>
            <a:br>
              <a:rPr lang="ru-RU" sz="5600" dirty="0"/>
            </a:br>
            <a:r>
              <a:rPr lang="ru-RU" sz="5600" dirty="0"/>
              <a:t>• затруднение речи;</a:t>
            </a:r>
            <a:br>
              <a:rPr lang="ru-RU" sz="5600" dirty="0"/>
            </a:br>
            <a:r>
              <a:rPr lang="ru-RU" sz="5600" dirty="0"/>
              <a:t>• прогрессивно (возможно быстро) снижающаяся физическая работоспособность, нарушение координации;</a:t>
            </a:r>
            <a:br>
              <a:rPr lang="ru-RU" sz="5600" dirty="0"/>
            </a:br>
            <a:r>
              <a:rPr lang="ru-RU" sz="5600" dirty="0"/>
              <a:t>• изменение восприятия окружающей обстановки и угнетение функции органов чувств, особенно осязания;</a:t>
            </a:r>
            <a:br>
              <a:rPr lang="ru-RU" sz="5600" dirty="0"/>
            </a:br>
            <a:r>
              <a:rPr lang="ru-RU" sz="5600" dirty="0"/>
              <a:t>• возможны «провалы» памяти и потеря сознания.</a:t>
            </a:r>
            <a:br>
              <a:rPr lang="ru-RU" sz="5600" dirty="0"/>
            </a:br>
            <a:endParaRPr lang="ru-RU" sz="5600" dirty="0"/>
          </a:p>
          <a:p>
            <a:r>
              <a:rPr lang="ru-RU" sz="5600" dirty="0"/>
              <a:t>Симптомы могут появляться в зависимости от индивидуальной предрасположенности человека к действию гипоксии.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145041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Влияние азота на растения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2" y="2408886"/>
            <a:ext cx="9601196" cy="3318936"/>
          </a:xfrm>
        </p:spPr>
        <p:txBody>
          <a:bodyPr>
            <a:normAutofit fontScale="25000" lnSpcReduction="20000"/>
          </a:bodyPr>
          <a:lstStyle/>
          <a:p>
            <a:pPr fontAlgn="base"/>
            <a:r>
              <a:rPr lang="ru-RU" sz="6400" dirty="0"/>
              <a:t>Без его участия невозможно развитие растений. Он отвечает за обмен веществ. При этом находится в составе всех белков, цитоплазмы, ядер клеток, аминокислот, хлорофилла, гормонов, витаминов и других соединений. Все это – азот</a:t>
            </a:r>
            <a:r>
              <a:rPr lang="ru-RU" sz="6400" dirty="0" smtClean="0"/>
              <a:t>. </a:t>
            </a:r>
            <a:r>
              <a:rPr lang="ru-RU" sz="6400" dirty="0"/>
              <a:t>Растениям он необходим постоянно, так как отвечает за все процессы питания. Поэтому его недостаток задевает жизненно важные </a:t>
            </a:r>
            <a:r>
              <a:rPr lang="ru-RU" sz="6400" dirty="0" smtClean="0"/>
              <a:t>функции. Особенно </a:t>
            </a:r>
            <a:r>
              <a:rPr lang="ru-RU" sz="6400" dirty="0"/>
              <a:t>нуждаются в этом элементе молодые растения во время активного роста стеблей и листьев. Они содержат наибольшее количество азота. Но с развитием, его доля </a:t>
            </a:r>
            <a:r>
              <a:rPr lang="ru-RU" sz="6400" dirty="0" smtClean="0"/>
              <a:t>снижается. Роль </a:t>
            </a:r>
            <a:r>
              <a:rPr lang="ru-RU" sz="6400" dirty="0"/>
              <a:t>азота в жизни растения заключается еще в том, что он больше других элементов влияет на качество и количество урожая. Поэтому, чтобы вырастить богатый урожай нужно с ранней весны позаботиться о достатке азота</a:t>
            </a:r>
            <a:r>
              <a:rPr lang="ru-RU" sz="6400" dirty="0" smtClean="0"/>
              <a:t>.</a:t>
            </a:r>
          </a:p>
          <a:p>
            <a:pPr fontAlgn="base"/>
            <a:r>
              <a:rPr lang="ru-RU" sz="6400" dirty="0"/>
              <a:t>Растения используют азот в виде солей аммония (NH</a:t>
            </a:r>
            <a:r>
              <a:rPr lang="ru-RU" sz="6400" baseline="-25000" dirty="0"/>
              <a:t>4</a:t>
            </a:r>
            <a:r>
              <a:rPr lang="ru-RU" sz="6400" baseline="30000" dirty="0"/>
              <a:t>+</a:t>
            </a:r>
            <a:r>
              <a:rPr lang="ru-RU" sz="6400" dirty="0"/>
              <a:t>), и нитратов (NO</a:t>
            </a:r>
            <a:r>
              <a:rPr lang="ru-RU" sz="6400" baseline="-25000" dirty="0"/>
              <a:t>3</a:t>
            </a:r>
            <a:r>
              <a:rPr lang="ru-RU" sz="6400" baseline="30000" dirty="0"/>
              <a:t>-</a:t>
            </a:r>
            <a:r>
              <a:rPr lang="ru-RU" sz="6400" dirty="0"/>
              <a:t>):</a:t>
            </a:r>
          </a:p>
          <a:p>
            <a:pPr fontAlgn="base"/>
            <a:r>
              <a:rPr lang="ru-RU" sz="6400" dirty="0"/>
              <a:t>Аммоний называют "долгим" азотом, так как он неподвижен в почве, не вымывается и долго превращается в нитратную форму. Больше необходим на ранних стадиях развития растения.</a:t>
            </a:r>
          </a:p>
          <a:p>
            <a:pPr fontAlgn="base"/>
            <a:r>
              <a:rPr lang="ru-RU" sz="6400" dirty="0"/>
              <a:t>Нитраты - "быстрый" азот. Быстро действуют, но легко вымываются. В большинстве случаев азот поступает в растения именно в виде нитратов.</a:t>
            </a:r>
          </a:p>
          <a:p>
            <a:pPr fontAlgn="base"/>
            <a:r>
              <a:rPr lang="ru-RU" sz="6400" dirty="0"/>
              <a:t>Обе формы полезны при разных условиях: когда нужно быстро подкормить растение, используют нитраты. А когда необходимо поступление азота только на определенной фазе </a:t>
            </a:r>
            <a:r>
              <a:rPr lang="ru-RU" sz="7200" dirty="0"/>
              <a:t>роста, вносят аммонийные удобрения.</a:t>
            </a:r>
          </a:p>
          <a:p>
            <a:pPr fontAlgn="base"/>
            <a:endParaRPr lang="ru-RU" sz="3200" dirty="0"/>
          </a:p>
          <a:p>
            <a:pPr fontAlgn="base"/>
            <a:endParaRPr lang="ru-RU" sz="1000" dirty="0" smtClean="0"/>
          </a:p>
          <a:p>
            <a:pPr fontAlgn="base"/>
            <a:endParaRPr lang="ru-RU" sz="1000" dirty="0" smtClean="0"/>
          </a:p>
          <a:p>
            <a:pPr fontAlgn="base"/>
            <a:endParaRPr lang="ru-RU" dirty="0"/>
          </a:p>
          <a:p>
            <a:r>
              <a:rPr lang="ru-RU" sz="1000" dirty="0"/>
              <a:t/>
            </a:r>
            <a:br>
              <a:rPr lang="ru-RU" sz="1000" dirty="0"/>
            </a:b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147208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Вывод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Из этих слайдов можно сделать вывод, что со временем азот принёс немало ущерба, но выходит так, что он наносит вред человеку, а растения наоборот не смогли бы расти без него.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503457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СПАСИБО ЗА ВНИМАНИЕ!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6868" y="2897369"/>
            <a:ext cx="3518263" cy="265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8797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111</TotalTime>
  <Words>685</Words>
  <Application>Microsoft Office PowerPoint</Application>
  <PresentationFormat>Широкоэкранный</PresentationFormat>
  <Paragraphs>28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Garamond</vt:lpstr>
      <vt:lpstr>Натуральные материалы</vt:lpstr>
      <vt:lpstr>Круговорот азота в среде</vt:lpstr>
      <vt:lpstr>Азо́т — химический элемент 15-й группы, второго периода периодической системы с атомным номером 7. Как простое вещество представляет собой двухатомный газ без цвета, вкуса и запаха. Один из самых распространённых элементов на Земле.</vt:lpstr>
      <vt:lpstr>  Атмосфера Земли более чем на три четверти состоит из азота. Казалось бы, какая опасность для окружающей среды может от него исходить? Однако дело в том, что если элементарный азот химически чрезвычайно инертен, то различные его соединения, напротив, проявляют весьма высокую реакционную активность. В то же время азот является элементом, без которого существование животных и растений невозможно: он входит в состав всех нуклеиновых кислот, белков, хлорофилла и так далее. Однако связывать элементарный атмосферный азот высшие растения и животные не могут. В усваиваемую ими форму молекулы азота переводят определенные виды микроорганизмов. </vt:lpstr>
      <vt:lpstr>Антропогенный фактор</vt:lpstr>
      <vt:lpstr>Первая экспертная оценка</vt:lpstr>
      <vt:lpstr>Влияние азота на человеческий организм</vt:lpstr>
      <vt:lpstr>Влияние азота на растения</vt:lpstr>
      <vt:lpstr>Вывод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Круговорот азота в среде</dc:title>
  <dc:creator>Pavel</dc:creator>
  <cp:lastModifiedBy>Pavel</cp:lastModifiedBy>
  <cp:revision>8</cp:revision>
  <dcterms:created xsi:type="dcterms:W3CDTF">2019-11-15T16:31:16Z</dcterms:created>
  <dcterms:modified xsi:type="dcterms:W3CDTF">2019-11-15T18:22:55Z</dcterms:modified>
</cp:coreProperties>
</file>