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4762500" cy="47625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Somber" panose="020B0604020202020204" charset="-52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14" d="100"/>
          <a:sy n="114" d="100"/>
        </p:scale>
        <p:origin x="2126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57599" y="857599"/>
            <a:ext cx="3047301" cy="3047301"/>
          </a:xfrm>
          <a:custGeom>
            <a:avLst/>
            <a:gdLst/>
            <a:ahLst/>
            <a:cxnLst/>
            <a:rect l="l" t="t" r="r" b="b"/>
            <a:pathLst>
              <a:path w="3047301" h="3047301">
                <a:moveTo>
                  <a:pt x="0" y="0"/>
                </a:moveTo>
                <a:lnTo>
                  <a:pt x="3047302" y="0"/>
                </a:lnTo>
                <a:lnTo>
                  <a:pt x="3047302" y="3047302"/>
                </a:lnTo>
                <a:lnTo>
                  <a:pt x="0" y="304730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78973" y="1892564"/>
            <a:ext cx="1204554" cy="1011825"/>
          </a:xfrm>
          <a:custGeom>
            <a:avLst/>
            <a:gdLst/>
            <a:ahLst/>
            <a:cxnLst/>
            <a:rect l="l" t="t" r="r" b="b"/>
            <a:pathLst>
              <a:path w="1204554" h="1011825">
                <a:moveTo>
                  <a:pt x="0" y="0"/>
                </a:moveTo>
                <a:lnTo>
                  <a:pt x="1204554" y="0"/>
                </a:lnTo>
                <a:lnTo>
                  <a:pt x="1204554" y="1011825"/>
                </a:lnTo>
                <a:lnTo>
                  <a:pt x="0" y="10118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1109052" y="1080320"/>
            <a:ext cx="2544397" cy="12807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55"/>
              </a:lnSpc>
            </a:pPr>
            <a:r>
              <a:rPr lang="en-US" sz="3182" spc="579">
                <a:solidFill>
                  <a:srgbClr val="362D24"/>
                </a:solidFill>
                <a:latin typeface="Somber"/>
                <a:ea typeface="Somber"/>
                <a:cs typeface="Somber"/>
                <a:sym typeface="Somber"/>
              </a:rPr>
              <a:t> ULICHNAYA EDA</a:t>
            </a:r>
          </a:p>
          <a:p>
            <a:pPr algn="ctr">
              <a:lnSpc>
                <a:spcPts val="4455"/>
              </a:lnSpc>
            </a:pPr>
            <a:endParaRPr lang="en-US" sz="3182" spc="579">
              <a:solidFill>
                <a:srgbClr val="362D24"/>
              </a:solidFill>
              <a:latin typeface="Somber"/>
              <a:ea typeface="Somber"/>
              <a:cs typeface="Somber"/>
              <a:sym typeface="Somber"/>
            </a:endParaRPr>
          </a:p>
          <a:p>
            <a:pPr algn="ctr">
              <a:lnSpc>
                <a:spcPts val="4455"/>
              </a:lnSpc>
            </a:pPr>
            <a:endParaRPr lang="en-US" sz="3182" spc="579">
              <a:solidFill>
                <a:srgbClr val="362D24"/>
              </a:solidFill>
              <a:latin typeface="Somber"/>
              <a:ea typeface="Somber"/>
              <a:cs typeface="Somber"/>
              <a:sym typeface="Somber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247556" y="2870231"/>
            <a:ext cx="2267389" cy="793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62"/>
              </a:lnSpc>
            </a:pPr>
            <a:r>
              <a:rPr lang="en-US" sz="1616" spc="446">
                <a:solidFill>
                  <a:srgbClr val="362D24"/>
                </a:solidFill>
                <a:latin typeface="Somber"/>
                <a:ea typeface="Somber"/>
                <a:cs typeface="Somber"/>
                <a:sym typeface="Somber"/>
              </a:rPr>
              <a:t>Food Catering Service</a:t>
            </a:r>
          </a:p>
        </p:txBody>
      </p:sp>
      <p:sp>
        <p:nvSpPr>
          <p:cNvPr id="6" name="Freeform 6"/>
          <p:cNvSpPr/>
          <p:nvPr/>
        </p:nvSpPr>
        <p:spPr>
          <a:xfrm flipH="1">
            <a:off x="1167857" y="2422418"/>
            <a:ext cx="348485" cy="352563"/>
          </a:xfrm>
          <a:custGeom>
            <a:avLst/>
            <a:gdLst/>
            <a:ahLst/>
            <a:cxnLst/>
            <a:rect l="l" t="t" r="r" b="b"/>
            <a:pathLst>
              <a:path w="348485" h="352563">
                <a:moveTo>
                  <a:pt x="348485" y="0"/>
                </a:moveTo>
                <a:lnTo>
                  <a:pt x="0" y="0"/>
                </a:lnTo>
                <a:lnTo>
                  <a:pt x="0" y="352563"/>
                </a:lnTo>
                <a:lnTo>
                  <a:pt x="348485" y="352563"/>
                </a:lnTo>
                <a:lnTo>
                  <a:pt x="348485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flipH="1">
            <a:off x="3250227" y="2422418"/>
            <a:ext cx="348485" cy="352563"/>
          </a:xfrm>
          <a:custGeom>
            <a:avLst/>
            <a:gdLst/>
            <a:ahLst/>
            <a:cxnLst/>
            <a:rect l="l" t="t" r="r" b="b"/>
            <a:pathLst>
              <a:path w="348485" h="352563">
                <a:moveTo>
                  <a:pt x="348485" y="0"/>
                </a:moveTo>
                <a:lnTo>
                  <a:pt x="0" y="0"/>
                </a:lnTo>
                <a:lnTo>
                  <a:pt x="0" y="352563"/>
                </a:lnTo>
                <a:lnTo>
                  <a:pt x="348485" y="352563"/>
                </a:lnTo>
                <a:lnTo>
                  <a:pt x="348485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Довільний</PresentationFormat>
  <Paragraphs>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Somber</vt:lpstr>
      <vt:lpstr>Office Theme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Ulichnaya Eda</dc:title>
  <dc:creator>Юлія Любота</dc:creator>
  <cp:lastModifiedBy>Юлія Любота</cp:lastModifiedBy>
  <cp:revision>1</cp:revision>
  <dcterms:created xsi:type="dcterms:W3CDTF">2006-08-16T00:00:00Z</dcterms:created>
  <dcterms:modified xsi:type="dcterms:W3CDTF">2025-06-27T12:21:56Z</dcterms:modified>
  <dc:identifier>DAGrjKJEkzc</dc:identifier>
</cp:coreProperties>
</file>