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9386" autoAdjust="0"/>
  </p:normalViewPr>
  <p:slideViewPr>
    <p:cSldViewPr>
      <p:cViewPr varScale="1">
        <p:scale>
          <a:sx n="70" d="100"/>
          <a:sy n="70" d="100"/>
        </p:scale>
        <p:origin x="-12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746AF4F-E673-46C6-96F4-7C1C81674A2C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6E9888-425E-4BBB-91ED-AC1DFEC9ABD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2745650"/>
          </a:xfrm>
          <a:solidFill>
            <a:schemeClr val="bg1">
              <a:alpha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Вашингтонська конференція. 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Договори </a:t>
            </a:r>
            <a:r>
              <a:rPr lang="uk-UA" dirty="0" err="1" smtClean="0">
                <a:solidFill>
                  <a:schemeClr val="tx1"/>
                </a:solidFill>
              </a:rPr>
              <a:t>чотирох</a:t>
            </a:r>
            <a:r>
              <a:rPr lang="uk-UA" dirty="0" smtClean="0">
                <a:solidFill>
                  <a:schemeClr val="tx1"/>
                </a:solidFill>
              </a:rPr>
              <a:t>, п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яти</a:t>
            </a:r>
            <a:r>
              <a:rPr lang="uk-UA" dirty="0" smtClean="0">
                <a:solidFill>
                  <a:schemeClr val="tx1"/>
                </a:solidFill>
              </a:rPr>
              <a:t>, </a:t>
            </a:r>
            <a:r>
              <a:rPr lang="uk-UA" dirty="0" err="1" smtClean="0">
                <a:solidFill>
                  <a:schemeClr val="tx1"/>
                </a:solidFill>
              </a:rPr>
              <a:t>дев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яти</a:t>
            </a:r>
            <a:r>
              <a:rPr lang="uk-UA" dirty="0" smtClean="0">
                <a:solidFill>
                  <a:schemeClr val="tx1"/>
                </a:solidFill>
              </a:rPr>
              <a:t> держав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58148"/>
            <a:ext cx="7772400" cy="1199704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056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4258816" cy="4525963"/>
          </a:xfrm>
          <a:solidFill>
            <a:schemeClr val="bg1">
              <a:alpha val="5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uk-UA" sz="2000" dirty="0" smtClean="0"/>
              <a:t>Відбулась: 12 листопада 1921 р. – 6 лютого 1922 р.;</a:t>
            </a:r>
          </a:p>
          <a:p>
            <a:r>
              <a:rPr lang="uk-UA" sz="2000" dirty="0" smtClean="0"/>
              <a:t>Причини: США вважало, що </a:t>
            </a:r>
            <a:r>
              <a:rPr lang="uk-UA" sz="2000" dirty="0" err="1" smtClean="0"/>
              <a:t>Версалський</a:t>
            </a:r>
            <a:r>
              <a:rPr lang="uk-UA" sz="2000" dirty="0" smtClean="0"/>
              <a:t> договір </a:t>
            </a:r>
            <a:r>
              <a:rPr lang="uk-UA" sz="2000" dirty="0" err="1" smtClean="0"/>
              <a:t>ігнорював</a:t>
            </a:r>
            <a:r>
              <a:rPr lang="uk-UA" sz="2000" dirty="0" smtClean="0"/>
              <a:t> його інтереси;</a:t>
            </a:r>
          </a:p>
          <a:p>
            <a:r>
              <a:rPr lang="uk-UA" sz="2000" dirty="0" smtClean="0"/>
              <a:t>Мета: обмеження воєнно-морських озброєнь та врегулювання відносин в Азіатсько-Тихоокеанському регіоні ліквідація </a:t>
            </a:r>
            <a:r>
              <a:rPr lang="uk-UA" sz="2000" dirty="0" err="1" smtClean="0"/>
              <a:t>англо-японського</a:t>
            </a:r>
            <a:r>
              <a:rPr lang="uk-UA" sz="2000" dirty="0" smtClean="0"/>
              <a:t> союзу);</a:t>
            </a:r>
          </a:p>
          <a:p>
            <a:r>
              <a:rPr lang="uk-UA" sz="2000" dirty="0" smtClean="0"/>
              <a:t>Учасники: США (провідна роль), Велика Британія, Китай, Японія, Франція, Італія, Нідерланди, Бельгія, Португалія, британські домініони, Індія.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0000"/>
            </a:schemeClr>
          </a:solidFill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Вашингтонська конференція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ÐÐ°ÑÑÐ¸Ð½ÐºÐ¸ Ð¿Ð¾ Ð·Ð°Ð¿ÑÐ¾ÑÑ Ð²Ð°ÑÐ¸Ð½Ð³ÑÐ¾Ð½ÑÑÐºÐ° ÐºÐ¾Ð½ÑÐµÑÐµÐ½ÑÑ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3021828" cy="3579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17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4330824" cy="4525963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uk-UA" sz="2000" dirty="0" err="1" smtClean="0"/>
              <a:t>Підписан</a:t>
            </a:r>
            <a:r>
              <a:rPr lang="uk-UA" sz="2000" dirty="0" smtClean="0"/>
              <a:t>: 13 грудня 1921 р.;</a:t>
            </a:r>
          </a:p>
          <a:p>
            <a:r>
              <a:rPr lang="uk-UA" sz="2000" dirty="0" smtClean="0"/>
              <a:t>Учасники: США, Велика Британія, Франція, Японія;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0000"/>
            </a:schemeClr>
          </a:solidFill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Договір чотирьох держав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47904" r="70436" b="30921"/>
          <a:stretch/>
        </p:blipFill>
        <p:spPr bwMode="auto">
          <a:xfrm>
            <a:off x="813891" y="2564904"/>
            <a:ext cx="354875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ÐÐ°ÑÑÐ¸Ð½ÐºÐ¸ Ð¿Ð¾ Ð·Ð°Ð¿ÑÐ¾ÑÑ Ð´Ð¾Ð³Ð¾Ð²ÑÑ ÑÐ¾ÑÐ¸ÑÑÐ¾Ñ Ð´ÐµÑÐ¶Ð°Ð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3"/>
          <a:stretch/>
        </p:blipFill>
        <p:spPr bwMode="auto">
          <a:xfrm>
            <a:off x="5004048" y="2348880"/>
            <a:ext cx="3456384" cy="2315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26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4330824" cy="4525963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uk-UA" sz="2000" dirty="0" err="1" smtClean="0"/>
              <a:t>Підписан</a:t>
            </a:r>
            <a:r>
              <a:rPr lang="uk-UA" sz="2000" dirty="0" smtClean="0"/>
              <a:t>: 6 лютого 1922 р.;</a:t>
            </a:r>
          </a:p>
          <a:p>
            <a:r>
              <a:rPr lang="uk-UA" sz="2000" dirty="0" smtClean="0"/>
              <a:t>Учасники: США, Велика Британія, Франція, Японія, Італія;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0000"/>
            </a:schemeClr>
          </a:solidFill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Договір п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яти</a:t>
            </a:r>
            <a:r>
              <a:rPr lang="uk-UA" dirty="0" smtClean="0">
                <a:solidFill>
                  <a:schemeClr val="tx1"/>
                </a:solidFill>
              </a:rPr>
              <a:t> держав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8" t="46053" r="54874" b="30757"/>
          <a:stretch/>
        </p:blipFill>
        <p:spPr bwMode="auto">
          <a:xfrm>
            <a:off x="1324071" y="2866693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ÐÐ°ÑÑÐ¸Ð½ÐºÐ¸ Ð¿Ð¾ Ð·Ð°Ð¿ÑÐ¾ÑÑ Ð´Ð¾Ð³Ð¾Ð²ÑÑ Ð¿'ÑÑÐ¸ Ð´ÐµÑÐ¶Ð°Ð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84215"/>
            <a:ext cx="3724550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071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4330824" cy="4525963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uk-UA" sz="2000" dirty="0" err="1" smtClean="0"/>
              <a:t>Підписан</a:t>
            </a:r>
            <a:r>
              <a:rPr lang="uk-UA" sz="2000" dirty="0" smtClean="0"/>
              <a:t>: 6 лютого 1922 р.;</a:t>
            </a:r>
          </a:p>
          <a:p>
            <a:r>
              <a:rPr lang="uk-UA" sz="2000" dirty="0" smtClean="0"/>
              <a:t>Учасники: США, Велика Британія, Франція, Японія, Італія, Бельгія, Нідерланди, Португалія, Китай;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0000"/>
            </a:schemeClr>
          </a:solidFill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Договір </a:t>
            </a:r>
            <a:r>
              <a:rPr lang="uk-UA" dirty="0" err="1" smtClean="0">
                <a:solidFill>
                  <a:schemeClr val="tx1"/>
                </a:solidFill>
              </a:rPr>
              <a:t>дев</a:t>
            </a:r>
            <a:r>
              <a:rPr lang="en-US" dirty="0" smtClean="0">
                <a:solidFill>
                  <a:schemeClr val="tx1"/>
                </a:solidFill>
              </a:rPr>
              <a:t>’</a:t>
            </a:r>
            <a:r>
              <a:rPr lang="uk-UA" dirty="0" err="1" smtClean="0">
                <a:solidFill>
                  <a:schemeClr val="tx1"/>
                </a:solidFill>
              </a:rPr>
              <a:t>яти</a:t>
            </a:r>
            <a:r>
              <a:rPr lang="uk-UA" dirty="0" smtClean="0">
                <a:solidFill>
                  <a:schemeClr val="tx1"/>
                </a:solidFill>
              </a:rPr>
              <a:t> держав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45" t="46202" r="39801" b="33557"/>
          <a:stretch/>
        </p:blipFill>
        <p:spPr bwMode="auto">
          <a:xfrm>
            <a:off x="1187624" y="3236239"/>
            <a:ext cx="300927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43426"/>
            <a:ext cx="3939762" cy="2600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081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9"/>
            <a:ext cx="8219256" cy="1947672"/>
          </a:xfrm>
          <a:solidFill>
            <a:schemeClr val="bg1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uk-UA" sz="2000" dirty="0" smtClean="0"/>
              <a:t>Вашингтонська конференція продемонструвала зростання впливу США в міжнародних відносинах;</a:t>
            </a:r>
          </a:p>
          <a:p>
            <a:r>
              <a:rPr lang="uk-UA" sz="2000" dirty="0" smtClean="0"/>
              <a:t>Рівновага в США була нестійкою;</a:t>
            </a:r>
          </a:p>
          <a:p>
            <a:r>
              <a:rPr lang="uk-UA" sz="2000" dirty="0" smtClean="0"/>
              <a:t>Японія вирішила переглянути рішення </a:t>
            </a:r>
            <a:r>
              <a:rPr lang="uk-UA" sz="2000" dirty="0" err="1" smtClean="0"/>
              <a:t>конфиренції</a:t>
            </a:r>
            <a:r>
              <a:rPr lang="uk-UA" sz="2000" dirty="0" smtClean="0"/>
              <a:t>, що породжувало майбутні конфронтації на Далекому Сході.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50000"/>
            </a:schemeClr>
          </a:solidFill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Підсумок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28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</TotalTime>
  <Words>184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Вашингтонська конференція.  Договори чотирох, п’яти, дев’яти держав</vt:lpstr>
      <vt:lpstr>Вашингтонська конференція</vt:lpstr>
      <vt:lpstr>Договір чотирьох держав</vt:lpstr>
      <vt:lpstr>Договір п’яти держав</vt:lpstr>
      <vt:lpstr>Договір дев’яти держав</vt:lpstr>
      <vt:lpstr>Підсумок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Вашингтонська конференція.  Договори чотирох, п’яти, дев’яти держав</dc:title>
  <dc:creator>admin</dc:creator>
  <cp:lastModifiedBy>admin</cp:lastModifiedBy>
  <cp:revision>12</cp:revision>
  <dcterms:created xsi:type="dcterms:W3CDTF">2018-10-26T17:29:38Z</dcterms:created>
  <dcterms:modified xsi:type="dcterms:W3CDTF">2020-03-17T22:19:46Z</dcterms:modified>
</cp:coreProperties>
</file>