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5486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25522"/>
                </a:solidFill>
              </a:defRPr>
            </a:pPr>
            <a:r>
              <a:t>THE BEAUTY OF NATURE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05840"/>
            <a:ext cx="45720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/>
            </a:pPr>
            <a:r>
              <a:t>Discover our amazing planet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0" y="914400"/>
            <a:ext cx="5029200" cy="4572000"/>
          </a:xfrm>
          <a:prstGeom prst="roundRect">
            <a:avLst/>
          </a:prstGeom>
          <a:solidFill>
            <a:srgbClr val="DCEB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/>
            </a:pPr>
            <a:r>
              <a:t>INSERT PHOTO HERE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5486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25522"/>
                </a:solidFill>
              </a:defRPr>
            </a:pPr>
            <a:r>
              <a:t>FORESTS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05840"/>
            <a:ext cx="45720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/>
            </a:pPr>
            <a:r>
              <a:t>• Produce oxygen</a:t>
            </a:r>
            <a:br/>
            <a:r>
              <a:t>• Home to millions of species</a:t>
            </a:r>
            <a:br/>
            <a:r>
              <a:t>• Clean the air</a:t>
            </a:r>
            <a:br/>
            <a:br/>
            <a:r>
              <a:t>📷 Insert a beautiful forest photo here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0" y="914400"/>
            <a:ext cx="5029200" cy="4572000"/>
          </a:xfrm>
          <a:prstGeom prst="roundRect">
            <a:avLst/>
          </a:prstGeom>
          <a:solidFill>
            <a:srgbClr val="DCEB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/>
            </a:pPr>
            <a:r>
              <a:t>INSERT PHOTO HERE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5486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25522"/>
                </a:solidFill>
              </a:defRPr>
            </a:pPr>
            <a:r>
              <a:t>MOUNTAINS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05840"/>
            <a:ext cx="45720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/>
            </a:pPr>
            <a:r>
              <a:t>• Fresh water source</a:t>
            </a:r>
            <a:br/>
            <a:r>
              <a:t>• Amazing landscapes</a:t>
            </a:r>
            <a:br/>
            <a:r>
              <a:t>• Popular for hiking</a:t>
            </a:r>
            <a:br/>
            <a:br/>
            <a:r>
              <a:t>📷 Insert a mountain photo here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0" y="914400"/>
            <a:ext cx="5029200" cy="4572000"/>
          </a:xfrm>
          <a:prstGeom prst="roundRect">
            <a:avLst/>
          </a:prstGeom>
          <a:solidFill>
            <a:srgbClr val="DCEB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/>
            </a:pPr>
            <a:r>
              <a:t>INSERT PHOTO HERE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5486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25522"/>
                </a:solidFill>
              </a:defRPr>
            </a:pPr>
            <a:r>
              <a:t>OCEANS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05840"/>
            <a:ext cx="45720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/>
            </a:pPr>
            <a:r>
              <a:t>• Cover 71% of Earth</a:t>
            </a:r>
            <a:br/>
            <a:r>
              <a:t>• Rich marine life</a:t>
            </a:r>
            <a:br/>
            <a:r>
              <a:t>• Important for climate</a:t>
            </a:r>
            <a:br/>
            <a:br/>
            <a:r>
              <a:t>📷 Insert an ocean photo here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0" y="914400"/>
            <a:ext cx="5029200" cy="4572000"/>
          </a:xfrm>
          <a:prstGeom prst="roundRect">
            <a:avLst/>
          </a:prstGeom>
          <a:solidFill>
            <a:srgbClr val="DCEB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/>
            </a:pPr>
            <a:r>
              <a:t>INSERT PHOTO HERE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5486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25522"/>
                </a:solidFill>
              </a:defRPr>
            </a:pPr>
            <a:r>
              <a:t>WILDLIFE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05840"/>
            <a:ext cx="45720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/>
            </a:pPr>
            <a:r>
              <a:t>• Every species is important</a:t>
            </a:r>
            <a:br/>
            <a:r>
              <a:t>• Protect endangered animals</a:t>
            </a:r>
            <a:br/>
            <a:br/>
            <a:r>
              <a:t>📷 Insert wildlife photo here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0" y="914400"/>
            <a:ext cx="5029200" cy="4572000"/>
          </a:xfrm>
          <a:prstGeom prst="roundRect">
            <a:avLst/>
          </a:prstGeom>
          <a:solidFill>
            <a:srgbClr val="DCEB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/>
            </a:pPr>
            <a:r>
              <a:t>INSERT PHOTO HERE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5486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25522"/>
                </a:solidFill>
              </a:defRPr>
            </a:pPr>
            <a:r>
              <a:t>HOW TO PROTECT NATURE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05840"/>
            <a:ext cx="45720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/>
            </a:pPr>
            <a:r>
              <a:t>• Recycle</a:t>
            </a:r>
            <a:br/>
            <a:r>
              <a:t>• Save water</a:t>
            </a:r>
            <a:br/>
            <a:r>
              <a:t>• Plant trees</a:t>
            </a:r>
            <a:br/>
            <a:r>
              <a:t>• Don't litter</a:t>
            </a:r>
            <a:br/>
            <a:r>
              <a:t>• Protect animals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0" y="914400"/>
            <a:ext cx="5029200" cy="4572000"/>
          </a:xfrm>
          <a:prstGeom prst="roundRect">
            <a:avLst/>
          </a:prstGeom>
          <a:solidFill>
            <a:srgbClr val="DCEB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/>
            </a:pPr>
            <a:r>
              <a:t>INSERT PHOTO HERE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8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74320"/>
            <a:ext cx="5486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225522"/>
                </a:solidFill>
              </a:defRPr>
            </a:pPr>
            <a:r>
              <a:t>THANK YOU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05840"/>
            <a:ext cx="45720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/>
            </a:pPr>
            <a:r>
              <a:t>Nature is our future.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0" y="914400"/>
            <a:ext cx="5029200" cy="4572000"/>
          </a:xfrm>
          <a:prstGeom prst="roundRect">
            <a:avLst/>
          </a:prstGeom>
          <a:solidFill>
            <a:srgbClr val="DCEB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400"/>
            </a:pPr>
            <a:r>
              <a:t>INSERT PHOTO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