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71" r:id="rId3"/>
    <p:sldId id="273" r:id="rId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61" d="100"/>
          <a:sy n="161" d="100"/>
        </p:scale>
        <p:origin x="-72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639D2-70D7-4236-8405-41D22E121396}" type="datetimeFigureOut">
              <a:rPr lang="ru-RU" smtClean="0"/>
              <a:t>29.06.2025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EF425-1157-4CDC-AA91-81AB70D8BE0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59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кутник 21"/>
          <p:cNvSpPr/>
          <p:nvPr/>
        </p:nvSpPr>
        <p:spPr>
          <a:xfrm>
            <a:off x="2283050" y="69456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80000"/>
              </a:lnSpc>
              <a:spcBef>
                <a:spcPts val="375"/>
              </a:spcBef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Economic Partnerships Between Ukraine and Poland</a:t>
            </a:r>
            <a:endParaRPr lang="en-US" sz="15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886" y="1971586"/>
            <a:ext cx="337185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142" y="4600575"/>
            <a:ext cx="244918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9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994" y="4949559"/>
            <a:ext cx="4668787" cy="19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1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</Words>
  <Application>Microsoft Office PowerPoint</Application>
  <PresentationFormat>Екран (16:9)</PresentationFormat>
  <Paragraphs>4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4" baseType="lpstr">
      <vt:lpstr>Office Theme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Оля</cp:lastModifiedBy>
  <cp:revision>12</cp:revision>
  <dcterms:created xsi:type="dcterms:W3CDTF">2025-05-05T12:44:24Z</dcterms:created>
  <dcterms:modified xsi:type="dcterms:W3CDTF">2025-06-29T07:29:13Z</dcterms:modified>
</cp:coreProperties>
</file>