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05E0-9D4A-49D1-8E22-857D42101F4A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0F1DA-4F39-41A1-AE56-AF2AF8667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10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BB9FF-B388-49E2-B480-4844C93A898D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F4AE5-CA5E-4964-A907-1634E0EFC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B4D94-71B3-4369-9BAA-73EFF5AB4619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A45DA-07D3-4DEF-9026-868E1AD15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D7A3-653B-4494-9D23-96A20CF0F6E8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49E02-B8C8-48BC-8C1E-15348C8FB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13DF3-D529-4A04-B42B-CC6FE8D21AD6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4C0D5-4496-4D2F-AA1E-687DDCC5A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10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450D-059B-44D8-802F-E8A8125C9E46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1046D-5819-49C9-8230-11274B74B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4F4C9-1216-4F23-B768-B7F9B6351370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95DDC-CAE8-425B-A293-71738E68B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F41CE-1A76-4AB5-9723-8B332DD2AF1A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1DED-3A04-4D1C-9B01-07A6D96FF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E78F6-A127-412C-A323-2C565526C302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AC5FF-E2E1-40C3-9D5A-029474BCC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89EAD-8E97-4C9A-B07A-FC8AD6265539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47FEB-BE09-44D9-AA39-3CB3DDD06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3E410-EB29-483D-81A4-61C6A692DC35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2B538-2602-42B1-A863-82E85918C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8DAECAB-5949-4195-B812-103978FA5A3D}" type="datetimeFigureOut">
              <a:rPr lang="ru-RU"/>
              <a:pPr>
                <a:defRPr/>
              </a:pPr>
              <a:t>19.12.2023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E6220B5-8957-4066-B7D0-FA41C4B3A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91" r:id="rId2"/>
    <p:sldLayoutId id="2147483800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801" r:id="rId9"/>
    <p:sldLayoutId id="2147483797" r:id="rId10"/>
    <p:sldLayoutId id="2147483798" r:id="rId11"/>
  </p:sldLayoutIdLst>
  <p:transition spd="med" advTm="10000">
    <p:wedg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venu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75" y="4143375"/>
            <a:ext cx="37623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00108"/>
            <a:ext cx="7851648" cy="292895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9600" dirty="0"/>
              <a:t>Цікаві факти про Венеру</a:t>
            </a:r>
            <a:endParaRPr lang="ru-RU" sz="9600" dirty="0"/>
          </a:p>
        </p:txBody>
      </p:sp>
      <p:sp>
        <p:nvSpPr>
          <p:cNvPr id="512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0688" y="4357688"/>
            <a:ext cx="2986087" cy="1752600"/>
          </a:xfrm>
        </p:spPr>
        <p:txBody>
          <a:bodyPr/>
          <a:lstStyle/>
          <a:p>
            <a:pPr marR="0" algn="just" defTabSz="912813" eaLnBrk="1" hangingPunct="1">
              <a:lnSpc>
                <a:spcPct val="90000"/>
              </a:lnSpc>
            </a:pPr>
            <a:endParaRPr lang="ru-RU" sz="2200" b="1" dirty="0"/>
          </a:p>
        </p:txBody>
      </p:sp>
    </p:spTree>
  </p:cSld>
  <p:clrMapOvr>
    <a:masterClrMapping/>
  </p:clrMapOvr>
  <p:transition spd="med" advTm="10171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485775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День на Венері </a:t>
            </a:r>
            <a:br>
              <a:rPr lang="uk-UA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довший за рік</a:t>
            </a:r>
            <a:endParaRPr lang="uk-UA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4675188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6600" dirty="0">
                <a:solidFill>
                  <a:schemeClr val="accent1">
                    <a:lumMod val="75000"/>
                  </a:schemeClr>
                </a:solidFill>
              </a:rPr>
              <a:t>243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 земні дні, щоб зробити один оборот навколо своєї осі – найдовше обертання будь-якої планети Сонячної системи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6600" dirty="0">
                <a:solidFill>
                  <a:schemeClr val="accent1">
                    <a:lumMod val="75000"/>
                  </a:schemeClr>
                </a:solidFill>
              </a:rPr>
              <a:t>224,7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 земних днів, щоб виконати один оборот навколо Сонця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uk-UA" dirty="0"/>
          </a:p>
        </p:txBody>
      </p:sp>
      <p:pic>
        <p:nvPicPr>
          <p:cNvPr id="6148" name="Рисунок 3" descr="ima444g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3088" y="642938"/>
            <a:ext cx="2847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530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14313" y="642938"/>
            <a:ext cx="8786812" cy="1714500"/>
          </a:xfrm>
        </p:spPr>
        <p:txBody>
          <a:bodyPr/>
          <a:lstStyle/>
          <a:p>
            <a:pPr algn="ctr" eaLnBrk="1" hangingPunct="1"/>
            <a:r>
              <a:rPr lang="uk-UA" sz="4000" b="1"/>
              <a:t>Венера гарячіша за Меркурій, незважаючи на те, що знаходиться дальше від Сонця</a:t>
            </a:r>
            <a:endParaRPr lang="uk-UA" sz="40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643188"/>
            <a:ext cx="5286375" cy="1643062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Середня її температура </a:t>
            </a:r>
            <a:r>
              <a:rPr lang="uk-UA" sz="6600" dirty="0">
                <a:solidFill>
                  <a:schemeClr val="accent1">
                    <a:lumMod val="75000"/>
                  </a:schemeClr>
                </a:solidFill>
              </a:rPr>
              <a:t>462 </a:t>
            </a:r>
            <a:r>
              <a:rPr lang="uk-UA" sz="4400" dirty="0">
                <a:solidFill>
                  <a:schemeClr val="accent1">
                    <a:lumMod val="75000"/>
                  </a:schemeClr>
                </a:solidFill>
              </a:rPr>
              <a:t>° C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. </a:t>
            </a:r>
          </a:p>
        </p:txBody>
      </p:sp>
      <p:pic>
        <p:nvPicPr>
          <p:cNvPr id="7172" name="Рисунок 3" descr="venu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428875"/>
            <a:ext cx="3000375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85750" y="4357688"/>
            <a:ext cx="87153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/>
          </a:bodyPr>
          <a:lstStyle/>
          <a:p>
            <a:pPr indent="-274320" algn="ctr" defTabSz="91440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Це пояснюється високою концентрацією (96%) вуглекислого газу в атмосфері Венери, який спрацьовує парниковим ефектом, захоплюючи тепло в атмосфері, як ковдра.</a:t>
            </a:r>
          </a:p>
        </p:txBody>
      </p:sp>
    </p:spTree>
  </p:cSld>
  <p:clrMapOvr>
    <a:masterClrMapping/>
  </p:clrMapOvr>
  <p:transition spd="med" advTm="10296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543925" cy="1581150"/>
          </a:xfrm>
        </p:spPr>
        <p:txBody>
          <a:bodyPr/>
          <a:lstStyle/>
          <a:p>
            <a:pPr algn="ctr" eaLnBrk="1" hangingPunct="1"/>
            <a:br>
              <a:rPr lang="uk-UA" sz="3600" b="1"/>
            </a:br>
            <a:br>
              <a:rPr lang="uk-UA" sz="3600" b="1"/>
            </a:br>
            <a:r>
              <a:rPr lang="uk-UA" sz="3600" b="1"/>
              <a:t>На відміну від інших планет у нашій Сонячній системі, Венера крутиться за годинниковою стрілкою навколо своєї осі</a:t>
            </a:r>
            <a:endParaRPr lang="uk-UA" sz="36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0" y="2500313"/>
            <a:ext cx="4143375" cy="3824287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3300" b="1" dirty="0">
                <a:solidFill>
                  <a:schemeClr val="accent1">
                    <a:lumMod val="75000"/>
                  </a:schemeClr>
                </a:solidFill>
              </a:rPr>
              <a:t>Усі</a:t>
            </a:r>
            <a:r>
              <a:rPr lang="uk-UA" sz="3300" dirty="0">
                <a:solidFill>
                  <a:schemeClr val="accent1">
                    <a:lumMod val="75000"/>
                  </a:schemeClr>
                </a:solidFill>
              </a:rPr>
              <a:t> інші планети крутяться навколо осі та обертаються навколо Сонця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3300" b="1" dirty="0">
                <a:solidFill>
                  <a:schemeClr val="accent1">
                    <a:lumMod val="75000"/>
                  </a:schemeClr>
                </a:solidFill>
              </a:rPr>
              <a:t>проти годинникової стрілки</a:t>
            </a:r>
            <a:r>
              <a:rPr lang="uk-UA" sz="3300" dirty="0">
                <a:solidFill>
                  <a:schemeClr val="accent1">
                    <a:lumMod val="75000"/>
                  </a:schemeClr>
                </a:solidFill>
              </a:rPr>
              <a:t>, а у Венери все навпаки</a:t>
            </a:r>
          </a:p>
        </p:txBody>
      </p:sp>
      <p:pic>
        <p:nvPicPr>
          <p:cNvPr id="8196" name="Рисунок 3" descr="imag2222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008313"/>
            <a:ext cx="45116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202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4375" y="714375"/>
            <a:ext cx="8101013" cy="1557338"/>
          </a:xfrm>
        </p:spPr>
        <p:txBody>
          <a:bodyPr/>
          <a:lstStyle/>
          <a:p>
            <a:pPr algn="ctr" eaLnBrk="1" hangingPunct="1"/>
            <a:r>
              <a:rPr lang="uk-UA" sz="3600" b="1"/>
              <a:t>Венера – другий найяскравіший природний об’єкт на нічному небі </a:t>
            </a:r>
            <a:br>
              <a:rPr lang="uk-UA" sz="3600" b="1"/>
            </a:br>
            <a:r>
              <a:rPr lang="uk-UA" sz="3600" b="1"/>
              <a:t>після Місяця</a:t>
            </a:r>
          </a:p>
        </p:txBody>
      </p:sp>
      <p:sp>
        <p:nvSpPr>
          <p:cNvPr id="9219" name="Текст 3"/>
          <p:cNvSpPr>
            <a:spLocks noGrp="1"/>
          </p:cNvSpPr>
          <p:nvPr>
            <p:ph type="body" idx="2"/>
          </p:nvPr>
        </p:nvSpPr>
        <p:spPr>
          <a:xfrm>
            <a:off x="642938" y="2214563"/>
            <a:ext cx="2786062" cy="4033837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14813" y="2286000"/>
            <a:ext cx="4714875" cy="39624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uk-UA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uk-UA" sz="3100" dirty="0">
                <a:solidFill>
                  <a:schemeClr val="accent1">
                    <a:lumMod val="75000"/>
                  </a:schemeClr>
                </a:solidFill>
              </a:rPr>
              <a:t>Хмари сірчаної кислоти в атмосфері Венери роблять її </a:t>
            </a:r>
            <a:r>
              <a:rPr lang="uk-UA" sz="3100" dirty="0" err="1">
                <a:solidFill>
                  <a:schemeClr val="accent1">
                    <a:lumMod val="75000"/>
                  </a:schemeClr>
                </a:solidFill>
              </a:rPr>
              <a:t>світловідбиваючою</a:t>
            </a:r>
            <a:r>
              <a:rPr lang="uk-UA" sz="3100" dirty="0">
                <a:solidFill>
                  <a:schemeClr val="accent1">
                    <a:lumMod val="75000"/>
                  </a:schemeClr>
                </a:solidFill>
              </a:rPr>
              <a:t> та блискучою і приваблюють наш погляд до її поверхню. </a:t>
            </a:r>
          </a:p>
        </p:txBody>
      </p:sp>
      <p:pic>
        <p:nvPicPr>
          <p:cNvPr id="9221" name="Рисунок 4" descr="Цікаві факти про Вене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714625"/>
            <a:ext cx="378618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359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85800" y="514350"/>
            <a:ext cx="7958138" cy="1162050"/>
          </a:xfrm>
        </p:spPr>
        <p:txBody>
          <a:bodyPr/>
          <a:lstStyle/>
          <a:p>
            <a:pPr algn="ctr" eaLnBrk="1" hangingPunct="1"/>
            <a:r>
              <a:rPr lang="uk-UA" sz="3600" b="1"/>
              <a:t>У Венери на поверхні атмосферний тиск в 90 разів більший ніж на Землі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314700" cy="4572000"/>
          </a:xfrm>
        </p:spPr>
        <p:txBody>
          <a:bodyPr/>
          <a:lstStyle/>
          <a:p>
            <a:pPr algn="ctr" eaLnBrk="1" hangingPunct="1">
              <a:defRPr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endParaRPr lang="ru-RU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uk-UA" sz="3100" dirty="0">
                <a:solidFill>
                  <a:schemeClr val="accent1">
                    <a:lumMod val="75000"/>
                  </a:schemeClr>
                </a:solidFill>
              </a:rPr>
              <a:t>Це приблизно те саме, що тиск на глибині </a:t>
            </a:r>
            <a:r>
              <a:rPr lang="uk-UA" sz="6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uk-UA" sz="3100" dirty="0">
                <a:solidFill>
                  <a:schemeClr val="accent1">
                    <a:lumMod val="75000"/>
                  </a:schemeClr>
                </a:solidFill>
              </a:rPr>
              <a:t> км у океанах Землі</a:t>
            </a:r>
          </a:p>
        </p:txBody>
      </p:sp>
      <p:pic>
        <p:nvPicPr>
          <p:cNvPr id="10244" name="Содержимое 8" descr="Budova-Veneri-350x350111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68838" y="1882775"/>
            <a:ext cx="3832225" cy="3832225"/>
          </a:xfrm>
        </p:spPr>
      </p:pic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4071938" y="1844675"/>
            <a:ext cx="1500187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Атмосфера</a:t>
            </a:r>
          </a:p>
        </p:txBody>
      </p:sp>
      <p:sp>
        <p:nvSpPr>
          <p:cNvPr id="10246" name="TextBox 10"/>
          <p:cNvSpPr txBox="1">
            <a:spLocks noChangeArrowheads="1"/>
          </p:cNvSpPr>
          <p:nvPr/>
        </p:nvSpPr>
        <p:spPr bwMode="auto">
          <a:xfrm>
            <a:off x="7643813" y="1844675"/>
            <a:ext cx="100012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/>
              <a:t>Мантія</a:t>
            </a:r>
            <a:endParaRPr lang="ru-RU"/>
          </a:p>
        </p:txBody>
      </p:sp>
      <p:sp>
        <p:nvSpPr>
          <p:cNvPr id="10247" name="Прямоугольник 11"/>
          <p:cNvSpPr>
            <a:spLocks noChangeArrowheads="1"/>
          </p:cNvSpPr>
          <p:nvPr/>
        </p:nvSpPr>
        <p:spPr bwMode="auto">
          <a:xfrm>
            <a:off x="8012113" y="2143125"/>
            <a:ext cx="703262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Кора</a:t>
            </a:r>
          </a:p>
        </p:txBody>
      </p:sp>
      <p:sp>
        <p:nvSpPr>
          <p:cNvPr id="10248" name="Прямоугольник 12"/>
          <p:cNvSpPr>
            <a:spLocks noChangeArrowheads="1"/>
          </p:cNvSpPr>
          <p:nvPr/>
        </p:nvSpPr>
        <p:spPr bwMode="auto">
          <a:xfrm>
            <a:off x="7715250" y="5429250"/>
            <a:ext cx="74295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Ядро</a:t>
            </a:r>
          </a:p>
        </p:txBody>
      </p:sp>
      <p:sp>
        <p:nvSpPr>
          <p:cNvPr id="10249" name="Прямоугольник 13"/>
          <p:cNvSpPr>
            <a:spLocks noChangeArrowheads="1"/>
          </p:cNvSpPr>
          <p:nvPr/>
        </p:nvSpPr>
        <p:spPr bwMode="auto">
          <a:xfrm>
            <a:off x="4000500" y="5416550"/>
            <a:ext cx="1357313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Поверхня</a:t>
            </a:r>
          </a:p>
        </p:txBody>
      </p:sp>
    </p:spTree>
  </p:cSld>
  <p:clrMapOvr>
    <a:masterClrMapping/>
  </p:clrMapOvr>
  <p:transition spd="med" advTm="10390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00063" y="514350"/>
            <a:ext cx="8215312" cy="1162050"/>
          </a:xfrm>
        </p:spPr>
        <p:txBody>
          <a:bodyPr/>
          <a:lstStyle/>
          <a:p>
            <a:pPr algn="ctr"/>
            <a:r>
              <a:rPr lang="ru-RU" sz="3600" b="1" dirty="0"/>
              <a:t>Венера названа на честь </a:t>
            </a:r>
            <a:r>
              <a:rPr lang="uk-UA" sz="3600" b="1" dirty="0"/>
              <a:t>римської</a:t>
            </a:r>
            <a:r>
              <a:rPr lang="ru-RU" sz="3600" b="1" dirty="0"/>
              <a:t> </a:t>
            </a:r>
            <a:br>
              <a:rPr lang="en-US" sz="3600" b="1" dirty="0"/>
            </a:br>
            <a:r>
              <a:rPr lang="uk-UA" sz="3600" b="1" dirty="0"/>
              <a:t>богині кохання та краси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313" y="1676400"/>
            <a:ext cx="4214812" cy="4572000"/>
          </a:xfrm>
        </p:spPr>
        <p:txBody>
          <a:bodyPr/>
          <a:lstStyle/>
          <a:p>
            <a:pPr algn="ctr">
              <a:defRPr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</a:rPr>
              <a:t>Вважається, що Венера була названа на честь прекрасної римської богині через її яскравий, сяючий вигляд на небі. </a:t>
            </a:r>
          </a:p>
          <a:p>
            <a:pPr algn="ctr">
              <a:defRPr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</a:rPr>
              <a:t>З п’яти планет, відомих стародавнім астрономам, вона була найяскравішою</a:t>
            </a:r>
          </a:p>
        </p:txBody>
      </p:sp>
      <p:pic>
        <p:nvPicPr>
          <p:cNvPr id="11268" name="Содержимое 4" descr="Венера названа на честь римської богині кохання та краси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928813"/>
            <a:ext cx="4333875" cy="3571875"/>
          </a:xfrm>
        </p:spPr>
      </p:pic>
    </p:spTree>
  </p:cSld>
  <p:clrMapOvr>
    <a:masterClrMapping/>
  </p:clrMapOvr>
  <p:transition spd="med" advTm="6286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4" descr="venus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687" r="10687"/>
          <a:stretch>
            <a:fillRect/>
          </a:stretch>
        </p:blipFill>
        <p:spPr>
          <a:xfrm rot="420000">
            <a:off x="5992813" y="304800"/>
            <a:ext cx="2801937" cy="2386013"/>
          </a:xfrm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6143625" cy="1428750"/>
          </a:xfrm>
        </p:spPr>
        <p:txBody>
          <a:bodyPr/>
          <a:lstStyle/>
          <a:p>
            <a:pPr algn="ctr"/>
            <a:r>
              <a:rPr lang="uk-UA" sz="2800"/>
              <a:t>Венера була першою планетою, рух по небу якої був вивчений людьми ще в другому тисячолітті до нашої ери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2875" y="1785938"/>
            <a:ext cx="5500688" cy="4357687"/>
          </a:xfrm>
        </p:spPr>
        <p:txBody>
          <a:bodyPr/>
          <a:lstStyle/>
          <a:p>
            <a:pPr>
              <a:defRPr/>
            </a:pPr>
            <a:r>
              <a:rPr lang="uk-UA" sz="2700" dirty="0">
                <a:solidFill>
                  <a:schemeClr val="accent1">
                    <a:lumMod val="75000"/>
                  </a:schemeClr>
                </a:solidFill>
              </a:rPr>
              <a:t>Близько 90% поверхні Венери покрито лавою в застиглому стані.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uk-UA" sz="2700" dirty="0">
                <a:solidFill>
                  <a:schemeClr val="accent1">
                    <a:lumMod val="75000"/>
                  </a:schemeClr>
                </a:solidFill>
              </a:rPr>
              <a:t>Особливістю планети є численні кратери. </a:t>
            </a:r>
          </a:p>
          <a:p>
            <a:pPr algn="just">
              <a:defRPr/>
            </a:pPr>
            <a:r>
              <a:rPr lang="uk-UA" sz="2700" dirty="0">
                <a:solidFill>
                  <a:schemeClr val="accent1">
                    <a:lumMod val="75000"/>
                  </a:schemeClr>
                </a:solidFill>
              </a:rPr>
              <a:t>Найвищі гори на Венері досягають позначки в 11,3 кілометра.</a:t>
            </a:r>
          </a:p>
          <a:p>
            <a:pPr>
              <a:defRPr/>
            </a:pPr>
            <a:r>
              <a:rPr lang="uk-UA" sz="2700" dirty="0">
                <a:solidFill>
                  <a:schemeClr val="accent1">
                    <a:lumMod val="75000"/>
                  </a:schemeClr>
                </a:solidFill>
              </a:rPr>
              <a:t>Типовий </a:t>
            </a:r>
            <a:r>
              <a:rPr lang="uk-UA" sz="2700" dirty="0" err="1">
                <a:solidFill>
                  <a:schemeClr val="accent1">
                    <a:lumMod val="75000"/>
                  </a:schemeClr>
                </a:solidFill>
              </a:rPr>
              <a:t>венеріанський</a:t>
            </a:r>
            <a:r>
              <a:rPr lang="uk-UA" sz="2700" dirty="0">
                <a:solidFill>
                  <a:schemeClr val="accent1">
                    <a:lumMod val="75000"/>
                  </a:schemeClr>
                </a:solidFill>
              </a:rPr>
              <a:t> пейзаж — гори і скелясті пустелі, оповиті вічним мороком.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pic>
        <p:nvPicPr>
          <p:cNvPr id="12293" name="Рисунок 8" descr="90afb5bd3946cbd3d5821cdb95a6a06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2703513"/>
            <a:ext cx="242887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9" descr="57-1568189779-123419247971_1200_120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34981">
            <a:off x="5395913" y="4470400"/>
            <a:ext cx="336867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265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09600" y="1176338"/>
            <a:ext cx="2212975" cy="1582737"/>
          </a:xfrm>
        </p:spPr>
        <p:txBody>
          <a:bodyPr/>
          <a:lstStyle/>
          <a:p>
            <a:endParaRPr lang="ru-RU"/>
          </a:p>
        </p:txBody>
      </p:sp>
      <p:sp>
        <p:nvSpPr>
          <p:cNvPr id="13315" name="Текст 2"/>
          <p:cNvSpPr>
            <a:spLocks noGrp="1"/>
          </p:cNvSpPr>
          <p:nvPr>
            <p:ph type="body" sz="half" idx="2"/>
          </p:nvPr>
        </p:nvSpPr>
        <p:spPr>
          <a:xfrm>
            <a:off x="285720" y="5143512"/>
            <a:ext cx="3929090" cy="785818"/>
          </a:xfrm>
        </p:spPr>
        <p:txBody>
          <a:bodyPr/>
          <a:lstStyle/>
          <a:p>
            <a:r>
              <a:rPr lang="uk-UA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Дякую за увагу!</a:t>
            </a:r>
            <a:endParaRPr lang="ru-RU" sz="3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maxresdefault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957" r="16957"/>
          <a:stretch>
            <a:fillRect/>
          </a:stretch>
        </p:blipFill>
        <p:spPr>
          <a:xfrm rot="420000">
            <a:off x="2205589" y="599942"/>
            <a:ext cx="5935310" cy="4452536"/>
          </a:xfrm>
        </p:spPr>
      </p:pic>
    </p:spTree>
  </p:cSld>
  <p:clrMapOvr>
    <a:masterClrMapping/>
  </p:clrMapOvr>
  <p:transition spd="med" advTm="9048"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434</TotalTime>
  <Words>292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Constantia</vt:lpstr>
      <vt:lpstr>Wingdings 2</vt:lpstr>
      <vt:lpstr>Поток</vt:lpstr>
      <vt:lpstr>Цікаві факти про Венеру</vt:lpstr>
      <vt:lpstr>День на Венері  довший за рік</vt:lpstr>
      <vt:lpstr>Венера гарячіша за Меркурій, незважаючи на те, що знаходиться дальше від Сонця</vt:lpstr>
      <vt:lpstr>  На відміну від інших планет у нашій Сонячній системі, Венера крутиться за годинниковою стрілкою навколо своєї осі</vt:lpstr>
      <vt:lpstr>Венера – другий найяскравіший природний об’єкт на нічному небі  після Місяця</vt:lpstr>
      <vt:lpstr>У Венери на поверхні атмосферний тиск в 90 разів більший ніж на Землі</vt:lpstr>
      <vt:lpstr>Венера названа на честь римської  богині кохання та краси</vt:lpstr>
      <vt:lpstr>Венера була першою планетою, рух по небу якої був вивчений людьми ще в другому тисячолітті до нашої ери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ВЕНЕРА</dc:title>
  <dc:creator>Светлана</dc:creator>
  <cp:lastModifiedBy>Ira</cp:lastModifiedBy>
  <cp:revision>25</cp:revision>
  <dcterms:created xsi:type="dcterms:W3CDTF">2020-10-01T07:42:45Z</dcterms:created>
  <dcterms:modified xsi:type="dcterms:W3CDTF">2023-12-19T12:06:54Z</dcterms:modified>
</cp:coreProperties>
</file>