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3" d="100"/>
          <a:sy n="83" d="100"/>
        </p:scale>
        <p:origin x="-222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090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39302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78212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75025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101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440735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400321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11792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102831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4497998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3519277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01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slow">
    <p:push dir="u"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3645" y="2091263"/>
            <a:ext cx="9556124" cy="1244365"/>
          </a:xfrm>
        </p:spPr>
        <p:txBody>
          <a:bodyPr/>
          <a:lstStyle/>
          <a:p>
            <a:r>
              <a:rPr lang="ru-RU" sz="5400" dirty="0"/>
              <a:t>Информационная система «ТРК»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1966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Форма «Авторизация»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079" y="2323286"/>
            <a:ext cx="3903841" cy="305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226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Форма «Запросы»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881" y="2014194"/>
            <a:ext cx="3696237" cy="34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6702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Форма «Формы»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16" y="2014194"/>
            <a:ext cx="4000567" cy="361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1723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Форма «Отчеты»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497" y="2503591"/>
            <a:ext cx="3909006" cy="301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3535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Форма «Анкетируемые каналы»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108" y="2014194"/>
            <a:ext cx="3959783" cy="393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967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Форма «Характеристики частот»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598" y="2434106"/>
            <a:ext cx="7626803" cy="274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788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Форма «Виды передач»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103" y="2271771"/>
            <a:ext cx="7237793" cy="315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9342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8573" y="2029915"/>
            <a:ext cx="5160950" cy="854953"/>
          </a:xfrm>
        </p:spPr>
        <p:txBody>
          <a:bodyPr/>
          <a:lstStyle/>
          <a:p>
            <a:r>
              <a:rPr lang="ru-RU" sz="5400" dirty="0" smtClean="0"/>
              <a:t>Заключение</a:t>
            </a:r>
            <a:endParaRPr lang="ru-RU" sz="54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563624" y="2884868"/>
            <a:ext cx="9070848" cy="457200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Целью данной курсовой работы было создание БД. </a:t>
            </a:r>
            <a:r>
              <a:rPr lang="ru-RU" sz="2400" dirty="0" smtClean="0"/>
              <a:t>Она позволяет пользователю </a:t>
            </a:r>
            <a:r>
              <a:rPr lang="ru-RU" sz="2400" dirty="0"/>
              <a:t>с легкостью создавать большие объемы информации, обрабатывать их, делать выборки по определенным критериям. Использование такой </a:t>
            </a:r>
            <a:r>
              <a:rPr lang="ru-RU" sz="2400" dirty="0" smtClean="0"/>
              <a:t>базы значительно </a:t>
            </a:r>
            <a:r>
              <a:rPr lang="ru-RU" sz="2400" dirty="0"/>
              <a:t>облегчает деятельность человека, автоматизируя и ускоряя ее.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53113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623" y="1514760"/>
            <a:ext cx="9070848" cy="2587752"/>
          </a:xfrm>
        </p:spPr>
        <p:txBody>
          <a:bodyPr/>
          <a:lstStyle/>
          <a:p>
            <a:r>
              <a:rPr lang="ru-RU" dirty="0" smtClean="0"/>
              <a:t>Цель проекта: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3622" y="3490175"/>
            <a:ext cx="9070849" cy="1506828"/>
          </a:xfrm>
        </p:spPr>
        <p:txBody>
          <a:bodyPr>
            <a:noAutofit/>
          </a:bodyPr>
          <a:lstStyle/>
          <a:p>
            <a:r>
              <a:rPr lang="ru-RU" sz="2400" dirty="0"/>
              <a:t>Целью курсового проекта является создание и разработка информационной системы для определения рейтинга канала при помощи анкетирования.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08779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15532"/>
            <a:ext cx="100584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Концептуальное проектирование</a:t>
            </a:r>
            <a:endParaRPr lang="ru-RU" dirty="0"/>
          </a:p>
        </p:txBody>
      </p:sp>
      <p:pic>
        <p:nvPicPr>
          <p:cNvPr id="5" name="Объект 4" descr="C:\Users\Юлия.Юлия-ПК\Downloads\Неназванная Диаграмма (1)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614" y="1687132"/>
            <a:ext cx="6722772" cy="47523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74014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Логическое проектирование</a:t>
            </a:r>
            <a:endParaRPr lang="ru-RU" dirty="0"/>
          </a:p>
        </p:txBody>
      </p:sp>
      <p:pic>
        <p:nvPicPr>
          <p:cNvPr id="4" name="Объект 3" descr="C:\Users\Юлия.Юлия-ПК\Downloads\Неназванная Диаграмма (2)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973" y="2014194"/>
            <a:ext cx="8206053" cy="35744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8577330" y="2524259"/>
            <a:ext cx="88864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4872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Физическая схема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330" y="2014194"/>
            <a:ext cx="8731339" cy="361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724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Форма «Навигация»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5606" y="2014194"/>
            <a:ext cx="4700788" cy="43015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55839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Форма  «Анкета»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721" y="2014194"/>
            <a:ext cx="6426558" cy="3588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0868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Форма «Канал»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112" y="2014194"/>
            <a:ext cx="6777775" cy="378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7255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Форма  «Передачи»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445" y="2014194"/>
            <a:ext cx="7431110" cy="407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4463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32</TotalTime>
  <Words>119</Words>
  <Application>Microsoft Office PowerPoint</Application>
  <PresentationFormat>Произвольный</PresentationFormat>
  <Paragraphs>19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Savon</vt:lpstr>
      <vt:lpstr>Информационная система «ТРК»</vt:lpstr>
      <vt:lpstr>Цель проекта:</vt:lpstr>
      <vt:lpstr>Концептуальное проектирование</vt:lpstr>
      <vt:lpstr>Логическое проектирование</vt:lpstr>
      <vt:lpstr>Физическая схема</vt:lpstr>
      <vt:lpstr>Форма «Навигация»</vt:lpstr>
      <vt:lpstr>Форма  «Анкета»</vt:lpstr>
      <vt:lpstr>Форма «Канал»</vt:lpstr>
      <vt:lpstr>Форма  «Передачи»</vt:lpstr>
      <vt:lpstr>Форма «Авторизация»</vt:lpstr>
      <vt:lpstr>Форма «Запросы»</vt:lpstr>
      <vt:lpstr>Форма «Формы»</vt:lpstr>
      <vt:lpstr>Форма «Отчеты»</vt:lpstr>
      <vt:lpstr>Форма «Анкетируемые каналы»</vt:lpstr>
      <vt:lpstr>Форма «Характеристики частот»</vt:lpstr>
      <vt:lpstr>Форма «Виды передач»</vt:lpstr>
      <vt:lpstr>Заключение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система «ТРК»</dc:title>
  <dc:creator>Юлия</dc:creator>
  <cp:lastModifiedBy>User</cp:lastModifiedBy>
  <cp:revision>7</cp:revision>
  <dcterms:created xsi:type="dcterms:W3CDTF">2015-05-21T03:27:22Z</dcterms:created>
  <dcterms:modified xsi:type="dcterms:W3CDTF">2019-05-26T20:01:58Z</dcterms:modified>
</cp:coreProperties>
</file>