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6" r:id="rId2"/>
    <p:sldId id="257" r:id="rId3"/>
    <p:sldId id="261" r:id="rId4"/>
    <p:sldId id="258" r:id="rId5"/>
    <p:sldId id="262" r:id="rId6"/>
    <p:sldId id="264"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0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EF7C3A7-D6F6-4D38-A7C3-B72967BB81A6}" type="datetime1">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408250057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7633674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85339936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9582179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73764947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6EF7C3A7-D6F6-4D38-A7C3-B72967BB81A6}" type="datetime1">
              <a:rPr lang="en-US" smtClean="0"/>
              <a:t>4/8/2025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34985326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6EF7C3A7-D6F6-4D38-A7C3-B72967BB81A6}" type="datetime1">
              <a:rPr lang="en-US" smtClean="0"/>
              <a:t>4/8/2025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403100205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EF7C3A7-D6F6-4D38-A7C3-B72967BB81A6}" type="datetime1">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05322661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EF7C3A7-D6F6-4D38-A7C3-B72967BB81A6}" type="datetime1">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409635207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42B9A-9384-46B2-8B4F-B9C2035CAB1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B413CF4-CD0B-4F3C-A1CE-1BA3EFDEEB5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C1DE659-17B0-4F70-8F1C-93BF4DB64390}"/>
              </a:ext>
            </a:extLst>
          </p:cNvPr>
          <p:cNvSpPr>
            <a:spLocks noGrp="1"/>
          </p:cNvSpPr>
          <p:nvPr>
            <p:ph type="dt" sz="half" idx="10"/>
          </p:nvPr>
        </p:nvSpPr>
        <p:spPr/>
        <p:txBody>
          <a:bodyPr/>
          <a:lstStyle/>
          <a:p>
            <a:fld id="{62751E1E-C50D-4FD4-8B1E-ECD78340D9AB}" type="datetime1">
              <a:rPr lang="en-US" smtClean="0"/>
              <a:t>4/8/2025</a:t>
            </a:fld>
            <a:endParaRPr lang="en-US"/>
          </a:p>
        </p:txBody>
      </p:sp>
      <p:sp>
        <p:nvSpPr>
          <p:cNvPr id="5" name="Footer Placeholder 4">
            <a:extLst>
              <a:ext uri="{FF2B5EF4-FFF2-40B4-BE49-F238E27FC236}">
                <a16:creationId xmlns:a16="http://schemas.microsoft.com/office/drawing/2014/main" id="{37AB0750-AB4E-4FCF-9B52-BC954760B9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466B99-C716-4464-B695-623F4C5A9D9B}"/>
              </a:ext>
            </a:extLst>
          </p:cNvPr>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19348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EF7C3A7-D6F6-4D38-A7C3-B72967BB81A6}" type="datetime1">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53995494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EF7C3A7-D6F6-4D38-A7C3-B72967BB81A6}" type="datetime1">
              <a:rPr lang="en-US" smtClean="0"/>
              <a:t>4/8/2025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16097395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EF7C3A7-D6F6-4D38-A7C3-B72967BB81A6}" type="datetime1">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68642422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EF7C3A7-D6F6-4D38-A7C3-B72967BB81A6}" type="datetime1">
              <a:rPr lang="en-US" smtClean="0"/>
              <a:t>4/8/2025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121071258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EF7C3A7-D6F6-4D38-A7C3-B72967BB81A6}" type="datetime1">
              <a:rPr lang="en-US" smtClean="0"/>
              <a:t>4/8/2025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164093484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EF7C3A7-D6F6-4D38-A7C3-B72967BB81A6}" type="datetime1">
              <a:rPr lang="en-US" smtClean="0"/>
              <a:t>4/8/2025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94711833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66025451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4/8/2025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53661536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EF7C3A7-D6F6-4D38-A7C3-B72967BB81A6}" type="datetime1">
              <a:rPr lang="en-US" smtClean="0"/>
              <a:t>4/8/2025</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586042B-6341-4E38-A80C-926D3BB8AAC9}" type="slidenum">
              <a:rPr lang="en-US" smtClean="0"/>
              <a:t>‹#›</a:t>
            </a:fld>
            <a:endParaRPr lang="en-US"/>
          </a:p>
        </p:txBody>
      </p:sp>
    </p:spTree>
    <p:extLst>
      <p:ext uri="{BB962C8B-B14F-4D97-AF65-F5344CB8AC3E}">
        <p14:creationId xmlns:p14="http://schemas.microsoft.com/office/powerpoint/2010/main" val="259397974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3" descr="Абстрактный белый фон с сетью">
            <a:extLst>
              <a:ext uri="{FF2B5EF4-FFF2-40B4-BE49-F238E27FC236}">
                <a16:creationId xmlns:a16="http://schemas.microsoft.com/office/drawing/2014/main" id="{601EF38C-5373-1CA7-5DD9-5FEE88F82F9A}"/>
              </a:ext>
            </a:extLst>
          </p:cNvPr>
          <p:cNvPicPr>
            <a:picLocks noChangeAspect="1"/>
          </p:cNvPicPr>
          <p:nvPr/>
        </p:nvPicPr>
        <p:blipFill>
          <a:blip r:embed="rId2">
            <a:alphaModFix amt="40000"/>
          </a:blip>
          <a:srcRect t="15709" r="-1" b="-1"/>
          <a:stretch/>
        </p:blipFill>
        <p:spPr>
          <a:xfrm>
            <a:off x="3068" y="0"/>
            <a:ext cx="12188932" cy="6857990"/>
          </a:xfrm>
          <a:prstGeom prst="rect">
            <a:avLst/>
          </a:prstGeom>
        </p:spPr>
      </p:pic>
      <p:sp>
        <p:nvSpPr>
          <p:cNvPr id="2" name="Заголовок 1">
            <a:extLst>
              <a:ext uri="{FF2B5EF4-FFF2-40B4-BE49-F238E27FC236}">
                <a16:creationId xmlns:a16="http://schemas.microsoft.com/office/drawing/2014/main" id="{1B6077B0-3BB2-10F0-63A6-828036BAD8D3}"/>
              </a:ext>
            </a:extLst>
          </p:cNvPr>
          <p:cNvSpPr>
            <a:spLocks noGrp="1"/>
          </p:cNvSpPr>
          <p:nvPr>
            <p:ph type="ctrTitle"/>
          </p:nvPr>
        </p:nvSpPr>
        <p:spPr>
          <a:xfrm>
            <a:off x="841248" y="663960"/>
            <a:ext cx="6947455" cy="5111275"/>
          </a:xfrm>
        </p:spPr>
        <p:txBody>
          <a:bodyPr anchor="b">
            <a:normAutofit/>
          </a:bodyPr>
          <a:lstStyle/>
          <a:p>
            <a:r>
              <a:rPr lang="en-US" dirty="0"/>
              <a:t>Story Prompt Chosen: "Lit«</a:t>
            </a:r>
            <a:br>
              <a:rPr lang="uk-UA" dirty="0"/>
            </a:br>
            <a:r>
              <a:rPr lang="en-US" dirty="0"/>
              <a:t>The Lighthouse of Kind Hearts</a:t>
            </a:r>
            <a:endParaRPr lang="ru-RU" dirty="0">
              <a:solidFill>
                <a:srgbClr val="FFFFFF"/>
              </a:solidFill>
            </a:endParaRPr>
          </a:p>
        </p:txBody>
      </p:sp>
      <p:sp>
        <p:nvSpPr>
          <p:cNvPr id="3" name="Подзаголовок 2">
            <a:extLst>
              <a:ext uri="{FF2B5EF4-FFF2-40B4-BE49-F238E27FC236}">
                <a16:creationId xmlns:a16="http://schemas.microsoft.com/office/drawing/2014/main" id="{A0585CB7-BFB6-B8A6-C3BB-09EA7CBBA4E2}"/>
              </a:ext>
            </a:extLst>
          </p:cNvPr>
          <p:cNvSpPr>
            <a:spLocks noGrp="1"/>
          </p:cNvSpPr>
          <p:nvPr>
            <p:ph type="subTitle" idx="1"/>
          </p:nvPr>
        </p:nvSpPr>
        <p:spPr>
          <a:xfrm>
            <a:off x="8428898" y="663960"/>
            <a:ext cx="2063256" cy="5111271"/>
          </a:xfrm>
        </p:spPr>
        <p:txBody>
          <a:bodyPr anchor="t">
            <a:normAutofit/>
          </a:bodyPr>
          <a:lstStyle/>
          <a:p>
            <a:r>
              <a:rPr lang="en-US" dirty="0"/>
              <a:t>“The old lighthouse hadn’t been lit in years, but one stormy night, a bright light suddenly appeared…”</a:t>
            </a:r>
            <a:endParaRPr lang="ru-RU" dirty="0">
              <a:solidFill>
                <a:srgbClr val="FFFFFF"/>
              </a:solidFill>
            </a:endParaRPr>
          </a:p>
        </p:txBody>
      </p:sp>
      <p:sp>
        <p:nvSpPr>
          <p:cNvPr id="6" name="TextBox 5">
            <a:extLst>
              <a:ext uri="{FF2B5EF4-FFF2-40B4-BE49-F238E27FC236}">
                <a16:creationId xmlns:a16="http://schemas.microsoft.com/office/drawing/2014/main" id="{3D4FD419-ABBA-D225-968C-A07D30E48DF7}"/>
              </a:ext>
            </a:extLst>
          </p:cNvPr>
          <p:cNvSpPr txBox="1"/>
          <p:nvPr/>
        </p:nvSpPr>
        <p:spPr>
          <a:xfrm>
            <a:off x="987756" y="6110153"/>
            <a:ext cx="6179024" cy="369332"/>
          </a:xfrm>
          <a:prstGeom prst="rect">
            <a:avLst/>
          </a:prstGeom>
          <a:noFill/>
        </p:spPr>
        <p:txBody>
          <a:bodyPr wrap="square">
            <a:spAutoFit/>
          </a:bodyPr>
          <a:lstStyle/>
          <a:p>
            <a:r>
              <a:rPr lang="en-US" dirty="0"/>
              <a:t>By </a:t>
            </a:r>
            <a:r>
              <a:rPr lang="en-US" dirty="0" err="1"/>
              <a:t>Korzhova</a:t>
            </a:r>
            <a:r>
              <a:rPr lang="en-US" dirty="0"/>
              <a:t> Valeria </a:t>
            </a:r>
            <a:r>
              <a:rPr lang="uk-UA" dirty="0"/>
              <a:t>СР-41</a:t>
            </a:r>
            <a:endParaRPr lang="ru-RU" dirty="0"/>
          </a:p>
        </p:txBody>
      </p:sp>
    </p:spTree>
    <p:extLst>
      <p:ext uri="{BB962C8B-B14F-4D97-AF65-F5344CB8AC3E}">
        <p14:creationId xmlns:p14="http://schemas.microsoft.com/office/powerpoint/2010/main" val="373214668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71B1D7-15D0-C0FB-16CA-451CB6B828DE}"/>
              </a:ext>
            </a:extLst>
          </p:cNvPr>
          <p:cNvSpPr>
            <a:spLocks noGrp="1"/>
          </p:cNvSpPr>
          <p:nvPr>
            <p:ph type="title"/>
          </p:nvPr>
        </p:nvSpPr>
        <p:spPr/>
        <p:txBody>
          <a:bodyPr/>
          <a:lstStyle/>
          <a:p>
            <a:r>
              <a:rPr lang="en-US" dirty="0"/>
              <a:t>My Story Continuation</a:t>
            </a:r>
            <a:endParaRPr lang="ru-RU" dirty="0"/>
          </a:p>
        </p:txBody>
      </p:sp>
      <p:sp>
        <p:nvSpPr>
          <p:cNvPr id="3" name="Объект 2">
            <a:extLst>
              <a:ext uri="{FF2B5EF4-FFF2-40B4-BE49-F238E27FC236}">
                <a16:creationId xmlns:a16="http://schemas.microsoft.com/office/drawing/2014/main" id="{D657A8FB-8B7C-0F95-CCDC-5A2CA430511A}"/>
              </a:ext>
            </a:extLst>
          </p:cNvPr>
          <p:cNvSpPr>
            <a:spLocks noGrp="1"/>
          </p:cNvSpPr>
          <p:nvPr>
            <p:ph idx="1"/>
          </p:nvPr>
        </p:nvSpPr>
        <p:spPr/>
        <p:txBody>
          <a:bodyPr>
            <a:normAutofit fontScale="77500" lnSpcReduction="20000"/>
          </a:bodyPr>
          <a:lstStyle/>
          <a:p>
            <a:pPr>
              <a:buNone/>
            </a:pPr>
            <a:r>
              <a:rPr lang="en-US" dirty="0"/>
              <a:t>The old lighthouse hadn’t been lit in years, but one stormy night, a bright light suddenly appeared...</a:t>
            </a:r>
          </a:p>
          <a:p>
            <a:pPr>
              <a:buNone/>
            </a:pPr>
            <a:r>
              <a:rPr lang="en-US" dirty="0"/>
              <a:t>Sophie was walking along the shore, afraid of the thunder and the huge waves. She saw the light and ran to the lighthouse. The door was open. Inside, it was warm and someone had made tea. But no one was there.</a:t>
            </a:r>
          </a:p>
          <a:p>
            <a:pPr>
              <a:buNone/>
            </a:pPr>
            <a:r>
              <a:rPr lang="en-US" dirty="0"/>
              <a:t>She looked up the stairs and heard music. She climbed up slowly. At the top, she saw a man with a long beard. He smiled and said, “I’ve been waiting for someone like you.”</a:t>
            </a:r>
          </a:p>
          <a:p>
            <a:pPr>
              <a:buNone/>
            </a:pPr>
            <a:r>
              <a:rPr lang="en-US" dirty="0"/>
              <a:t>Sophie was confused. “Why me?” she asked.</a:t>
            </a:r>
          </a:p>
          <a:p>
            <a:pPr>
              <a:buNone/>
            </a:pPr>
            <a:r>
              <a:rPr lang="en-US" dirty="0"/>
              <a:t>“Because the light only shines for those with kind hearts,” he said.</a:t>
            </a:r>
          </a:p>
          <a:p>
            <a:pPr marL="0" indent="0">
              <a:buNone/>
            </a:pPr>
            <a:r>
              <a:rPr lang="en-US" dirty="0"/>
              <a:t>From that night on, Sophie became the lighthouse keeper. And every time a storm came, she helped lost people find their way home.</a:t>
            </a:r>
          </a:p>
          <a:p>
            <a:endParaRPr lang="ru-RU" dirty="0"/>
          </a:p>
        </p:txBody>
      </p:sp>
    </p:spTree>
    <p:extLst>
      <p:ext uri="{BB962C8B-B14F-4D97-AF65-F5344CB8AC3E}">
        <p14:creationId xmlns:p14="http://schemas.microsoft.com/office/powerpoint/2010/main" val="4050040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C1D826-AFD0-BC4F-57FE-73CD13F2CB82}"/>
              </a:ext>
            </a:extLst>
          </p:cNvPr>
          <p:cNvSpPr>
            <a:spLocks noGrp="1"/>
          </p:cNvSpPr>
          <p:nvPr>
            <p:ph type="title"/>
          </p:nvPr>
        </p:nvSpPr>
        <p:spPr/>
        <p:txBody>
          <a:bodyPr/>
          <a:lstStyle/>
          <a:p>
            <a:r>
              <a:rPr lang="en-US" dirty="0"/>
              <a:t>Idea</a:t>
            </a:r>
            <a:endParaRPr lang="ru-RU" dirty="0"/>
          </a:p>
        </p:txBody>
      </p:sp>
      <p:sp>
        <p:nvSpPr>
          <p:cNvPr id="3" name="Текст 2">
            <a:extLst>
              <a:ext uri="{FF2B5EF4-FFF2-40B4-BE49-F238E27FC236}">
                <a16:creationId xmlns:a16="http://schemas.microsoft.com/office/drawing/2014/main" id="{8A138ED0-2063-D572-470D-14E44B532C73}"/>
              </a:ext>
            </a:extLst>
          </p:cNvPr>
          <p:cNvSpPr>
            <a:spLocks noGrp="1"/>
          </p:cNvSpPr>
          <p:nvPr>
            <p:ph type="body" idx="1"/>
          </p:nvPr>
        </p:nvSpPr>
        <p:spPr/>
        <p:txBody>
          <a:bodyPr/>
          <a:lstStyle/>
          <a:p>
            <a:r>
              <a:rPr lang="en-US" dirty="0"/>
              <a:t>Sometimes magic finds kind people when they are lost.</a:t>
            </a:r>
            <a:endParaRPr lang="ru-RU" dirty="0"/>
          </a:p>
        </p:txBody>
      </p:sp>
    </p:spTree>
    <p:extLst>
      <p:ext uri="{BB962C8B-B14F-4D97-AF65-F5344CB8AC3E}">
        <p14:creationId xmlns:p14="http://schemas.microsoft.com/office/powerpoint/2010/main" val="3182421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DFF373-229C-BF4C-72E9-05E5DF89D55F}"/>
              </a:ext>
            </a:extLst>
          </p:cNvPr>
          <p:cNvSpPr>
            <a:spLocks noGrp="1"/>
          </p:cNvSpPr>
          <p:nvPr>
            <p:ph type="ctrTitle"/>
          </p:nvPr>
        </p:nvSpPr>
        <p:spPr/>
        <p:txBody>
          <a:bodyPr/>
          <a:lstStyle/>
          <a:p>
            <a:r>
              <a:rPr lang="en-US" dirty="0"/>
              <a:t>Why it’s interesting</a:t>
            </a:r>
            <a:endParaRPr lang="ru-RU" dirty="0"/>
          </a:p>
        </p:txBody>
      </p:sp>
      <p:sp>
        <p:nvSpPr>
          <p:cNvPr id="3" name="Подзаголовок 2">
            <a:extLst>
              <a:ext uri="{FF2B5EF4-FFF2-40B4-BE49-F238E27FC236}">
                <a16:creationId xmlns:a16="http://schemas.microsoft.com/office/drawing/2014/main" id="{BB467DB2-92C8-D0D5-5073-96E43E4C0C33}"/>
              </a:ext>
            </a:extLst>
          </p:cNvPr>
          <p:cNvSpPr>
            <a:spLocks noGrp="1"/>
          </p:cNvSpPr>
          <p:nvPr>
            <p:ph type="subTitle" idx="1"/>
          </p:nvPr>
        </p:nvSpPr>
        <p:spPr/>
        <p:txBody>
          <a:bodyPr/>
          <a:lstStyle/>
          <a:p>
            <a:r>
              <a:rPr lang="en-US" dirty="0"/>
              <a:t>I like that the light appears only for good people.</a:t>
            </a:r>
            <a:endParaRPr lang="ru-RU" dirty="0"/>
          </a:p>
        </p:txBody>
      </p:sp>
    </p:spTree>
    <p:extLst>
      <p:ext uri="{BB962C8B-B14F-4D97-AF65-F5344CB8AC3E}">
        <p14:creationId xmlns:p14="http://schemas.microsoft.com/office/powerpoint/2010/main" val="1699777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FC481-3765-A38C-048B-06F09F46C687}"/>
              </a:ext>
            </a:extLst>
          </p:cNvPr>
          <p:cNvSpPr>
            <a:spLocks noGrp="1"/>
          </p:cNvSpPr>
          <p:nvPr>
            <p:ph type="title"/>
          </p:nvPr>
        </p:nvSpPr>
        <p:spPr/>
        <p:txBody>
          <a:bodyPr/>
          <a:lstStyle/>
          <a:p>
            <a:r>
              <a:rPr lang="en-US" dirty="0"/>
              <a:t>Message</a:t>
            </a:r>
            <a:endParaRPr lang="ru-RU" dirty="0"/>
          </a:p>
        </p:txBody>
      </p:sp>
      <p:sp>
        <p:nvSpPr>
          <p:cNvPr id="3" name="Объект 2">
            <a:extLst>
              <a:ext uri="{FF2B5EF4-FFF2-40B4-BE49-F238E27FC236}">
                <a16:creationId xmlns:a16="http://schemas.microsoft.com/office/drawing/2014/main" id="{223F6632-CE48-7E8C-E736-7EF0D62F1BE3}"/>
              </a:ext>
            </a:extLst>
          </p:cNvPr>
          <p:cNvSpPr>
            <a:spLocks noGrp="1"/>
          </p:cNvSpPr>
          <p:nvPr>
            <p:ph sz="quarter" idx="13"/>
          </p:nvPr>
        </p:nvSpPr>
        <p:spPr/>
        <p:txBody>
          <a:bodyPr/>
          <a:lstStyle/>
          <a:p>
            <a:pPr marL="0" indent="0">
              <a:buNone/>
            </a:pPr>
            <a:r>
              <a:rPr lang="en-US" dirty="0"/>
              <a:t>Helping others can change your life.</a:t>
            </a:r>
            <a:endParaRPr lang="ru-RU" dirty="0"/>
          </a:p>
        </p:txBody>
      </p:sp>
    </p:spTree>
    <p:extLst>
      <p:ext uri="{BB962C8B-B14F-4D97-AF65-F5344CB8AC3E}">
        <p14:creationId xmlns:p14="http://schemas.microsoft.com/office/powerpoint/2010/main" val="1484614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C1460E-229D-504D-6385-09CF63D69D1B}"/>
              </a:ext>
            </a:extLst>
          </p:cNvPr>
          <p:cNvSpPr>
            <a:spLocks noGrp="1"/>
          </p:cNvSpPr>
          <p:nvPr>
            <p:ph type="title"/>
          </p:nvPr>
        </p:nvSpPr>
        <p:spPr>
          <a:xfrm>
            <a:off x="913774" y="1524572"/>
            <a:ext cx="10364452" cy="2511835"/>
          </a:xfrm>
        </p:spPr>
        <p:txBody>
          <a:bodyPr>
            <a:normAutofit/>
          </a:bodyPr>
          <a:lstStyle/>
          <a:p>
            <a:r>
              <a:rPr lang="en-US" sz="8000" dirty="0"/>
              <a:t>Thank you!</a:t>
            </a:r>
            <a:endParaRPr lang="ru-RU" sz="8000" dirty="0"/>
          </a:p>
        </p:txBody>
      </p:sp>
    </p:spTree>
    <p:extLst>
      <p:ext uri="{BB962C8B-B14F-4D97-AF65-F5344CB8AC3E}">
        <p14:creationId xmlns:p14="http://schemas.microsoft.com/office/powerpoint/2010/main" val="706152286"/>
      </p:ext>
    </p:extLst>
  </p:cSld>
  <p:clrMapOvr>
    <a:masterClrMapping/>
  </p:clrMapOvr>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10</TotalTime>
  <Words>239</Words>
  <Application>Microsoft Office PowerPoint</Application>
  <PresentationFormat>Широкоэкранный</PresentationFormat>
  <Paragraphs>17</Paragraphs>
  <Slides>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6</vt:i4>
      </vt:variant>
    </vt:vector>
  </HeadingPairs>
  <TitlesOfParts>
    <vt:vector size="9" baseType="lpstr">
      <vt:lpstr>Arial</vt:lpstr>
      <vt:lpstr>Tw Cen MT</vt:lpstr>
      <vt:lpstr>Капля</vt:lpstr>
      <vt:lpstr>Story Prompt Chosen: "Lit« The Lighthouse of Kind Hearts</vt:lpstr>
      <vt:lpstr>My Story Continuation</vt:lpstr>
      <vt:lpstr>Idea</vt:lpstr>
      <vt:lpstr>Why it’s interesting</vt:lpstr>
      <vt:lpstr>Message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Валерия Коржова</dc:creator>
  <cp:lastModifiedBy>Валерия Коржова</cp:lastModifiedBy>
  <cp:revision>1</cp:revision>
  <dcterms:created xsi:type="dcterms:W3CDTF">2025-04-07T21:35:02Z</dcterms:created>
  <dcterms:modified xsi:type="dcterms:W3CDTF">2025-04-07T21:45:17Z</dcterms:modified>
</cp:coreProperties>
</file>