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1D01-FCCF-49B9-B58C-3C9C5E16ADF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E587-3591-48B7-8D14-991D1F59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 Петрук</dc:creator>
  <cp:lastModifiedBy>Артур Петрук</cp:lastModifiedBy>
  <cp:revision>1</cp:revision>
  <dcterms:created xsi:type="dcterms:W3CDTF">2023-04-05T20:50:11Z</dcterms:created>
  <dcterms:modified xsi:type="dcterms:W3CDTF">2023-04-05T20:53:42Z</dcterms:modified>
</cp:coreProperties>
</file>