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CCFF"/>
    <a:srgbClr val="00FF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580A63-5866-47BF-B934-4903D359169E}" v="2" dt="2023-04-17T09:44:29.154"/>
    <p1510:client id="{BF85DCDA-CDB1-493C-A4A5-A59E9DE8C88C}" v="66" dt="2023-04-17T09:09:47.605"/>
    <p1510:client id="{E8EF50B2-86EC-4708-A720-DD04EA884727}" v="2" dt="2023-04-17T03:21:38.523"/>
    <p1510:client id="{F23E4043-AE1F-470B-A6FE-4EC0969F637C}" v="159" dt="2023-04-17T03:19:18.2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150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Таня Салівоник" userId="f25396301f488308" providerId="Windows Live" clId="Web-{E8EF50B2-86EC-4708-A720-DD04EA884727}"/>
    <pc:docChg chg="modSld">
      <pc:chgData name="Таня Салівоник" userId="f25396301f488308" providerId="Windows Live" clId="Web-{E8EF50B2-86EC-4708-A720-DD04EA884727}" dt="2023-04-17T03:21:38.523" v="0" actId="14100"/>
      <pc:docMkLst>
        <pc:docMk/>
      </pc:docMkLst>
      <pc:sldChg chg="modSp">
        <pc:chgData name="Таня Салівоник" userId="f25396301f488308" providerId="Windows Live" clId="Web-{E8EF50B2-86EC-4708-A720-DD04EA884727}" dt="2023-04-17T03:21:38.523" v="0" actId="14100"/>
        <pc:sldMkLst>
          <pc:docMk/>
          <pc:sldMk cId="84000345" sldId="259"/>
        </pc:sldMkLst>
        <pc:spChg chg="mod">
          <ac:chgData name="Таня Салівоник" userId="f25396301f488308" providerId="Windows Live" clId="Web-{E8EF50B2-86EC-4708-A720-DD04EA884727}" dt="2023-04-17T03:21:38.523" v="0" actId="14100"/>
          <ac:spMkLst>
            <pc:docMk/>
            <pc:sldMk cId="84000345" sldId="259"/>
            <ac:spMk id="15" creationId="{00000000-0000-0000-0000-000000000000}"/>
          </ac:spMkLst>
        </pc:spChg>
      </pc:sldChg>
    </pc:docChg>
  </pc:docChgLst>
  <pc:docChgLst>
    <pc:chgData name="Таня Салівоник" userId="f25396301f488308" providerId="Windows Live" clId="Web-{BF85DCDA-CDB1-493C-A4A5-A59E9DE8C88C}"/>
    <pc:docChg chg="modSld">
      <pc:chgData name="Таня Салівоник" userId="f25396301f488308" providerId="Windows Live" clId="Web-{BF85DCDA-CDB1-493C-A4A5-A59E9DE8C88C}" dt="2023-04-17T09:09:47.605" v="106" actId="14100"/>
      <pc:docMkLst>
        <pc:docMk/>
      </pc:docMkLst>
      <pc:sldChg chg="modSp">
        <pc:chgData name="Таня Салівоник" userId="f25396301f488308" providerId="Windows Live" clId="Web-{BF85DCDA-CDB1-493C-A4A5-A59E9DE8C88C}" dt="2023-04-17T09:09:47.605" v="106" actId="14100"/>
        <pc:sldMkLst>
          <pc:docMk/>
          <pc:sldMk cId="3090078719" sldId="256"/>
        </pc:sldMkLst>
        <pc:spChg chg="mod">
          <ac:chgData name="Таня Салівоник" userId="f25396301f488308" providerId="Windows Live" clId="Web-{BF85DCDA-CDB1-493C-A4A5-A59E9DE8C88C}" dt="2023-04-17T09:09:47.605" v="106" actId="14100"/>
          <ac:spMkLst>
            <pc:docMk/>
            <pc:sldMk cId="3090078719" sldId="256"/>
            <ac:spMk id="2" creationId="{00000000-0000-0000-0000-000000000000}"/>
          </ac:spMkLst>
        </pc:spChg>
      </pc:sldChg>
      <pc:sldChg chg="modSp">
        <pc:chgData name="Таня Салівоник" userId="f25396301f488308" providerId="Windows Live" clId="Web-{BF85DCDA-CDB1-493C-A4A5-A59E9DE8C88C}" dt="2023-04-17T08:57:11.555" v="0" actId="20577"/>
        <pc:sldMkLst>
          <pc:docMk/>
          <pc:sldMk cId="1708625347" sldId="260"/>
        </pc:sldMkLst>
        <pc:spChg chg="mod">
          <ac:chgData name="Таня Салівоник" userId="f25396301f488308" providerId="Windows Live" clId="Web-{BF85DCDA-CDB1-493C-A4A5-A59E9DE8C88C}" dt="2023-04-17T08:57:11.555" v="0" actId="20577"/>
          <ac:spMkLst>
            <pc:docMk/>
            <pc:sldMk cId="1708625347" sldId="260"/>
            <ac:spMk id="3" creationId="{00000000-0000-0000-0000-000000000000}"/>
          </ac:spMkLst>
        </pc:spChg>
      </pc:sldChg>
      <pc:sldChg chg="modSp">
        <pc:chgData name="Таня Салівоник" userId="f25396301f488308" providerId="Windows Live" clId="Web-{BF85DCDA-CDB1-493C-A4A5-A59E9DE8C88C}" dt="2023-04-17T09:02:51.251" v="25" actId="20577"/>
        <pc:sldMkLst>
          <pc:docMk/>
          <pc:sldMk cId="261311017" sldId="263"/>
        </pc:sldMkLst>
        <pc:spChg chg="mod">
          <ac:chgData name="Таня Салівоник" userId="f25396301f488308" providerId="Windows Live" clId="Web-{BF85DCDA-CDB1-493C-A4A5-A59E9DE8C88C}" dt="2023-04-17T09:02:51.251" v="25" actId="20577"/>
          <ac:spMkLst>
            <pc:docMk/>
            <pc:sldMk cId="261311017" sldId="263"/>
            <ac:spMk id="2" creationId="{00000000-0000-0000-0000-000000000000}"/>
          </ac:spMkLst>
        </pc:spChg>
      </pc:sldChg>
      <pc:sldChg chg="modSp">
        <pc:chgData name="Таня Салівоник" userId="f25396301f488308" providerId="Windows Live" clId="Web-{BF85DCDA-CDB1-493C-A4A5-A59E9DE8C88C}" dt="2023-04-17T09:09:30.995" v="104" actId="1076"/>
        <pc:sldMkLst>
          <pc:docMk/>
          <pc:sldMk cId="627606598" sldId="264"/>
        </pc:sldMkLst>
        <pc:spChg chg="mod">
          <ac:chgData name="Таня Салівоник" userId="f25396301f488308" providerId="Windows Live" clId="Web-{BF85DCDA-CDB1-493C-A4A5-A59E9DE8C88C}" dt="2023-04-17T09:09:30.995" v="104" actId="1076"/>
          <ac:spMkLst>
            <pc:docMk/>
            <pc:sldMk cId="627606598" sldId="264"/>
            <ac:spMk id="15" creationId="{00000000-0000-0000-0000-000000000000}"/>
          </ac:spMkLst>
        </pc:spChg>
        <pc:graphicFrameChg chg="mod">
          <ac:chgData name="Таня Салівоник" userId="f25396301f488308" providerId="Windows Live" clId="Web-{BF85DCDA-CDB1-493C-A4A5-A59E9DE8C88C}" dt="2023-04-17T09:08:48.494" v="88" actId="1076"/>
          <ac:graphicFrameMkLst>
            <pc:docMk/>
            <pc:sldMk cId="627606598" sldId="264"/>
            <ac:graphicFrameMk id="4" creationId="{00000000-0000-0000-0000-000000000000}"/>
          </ac:graphicFrameMkLst>
        </pc:graphicFrameChg>
        <pc:graphicFrameChg chg="mod modGraphic">
          <ac:chgData name="Таня Салівоник" userId="f25396301f488308" providerId="Windows Live" clId="Web-{BF85DCDA-CDB1-493C-A4A5-A59E9DE8C88C}" dt="2023-04-17T09:08:20.868" v="82" actId="1076"/>
          <ac:graphicFrameMkLst>
            <pc:docMk/>
            <pc:sldMk cId="627606598" sldId="264"/>
            <ac:graphicFrameMk id="11" creationId="{00000000-0000-0000-0000-000000000000}"/>
          </ac:graphicFrameMkLst>
        </pc:graphicFrameChg>
        <pc:picChg chg="mod">
          <ac:chgData name="Таня Салівоник" userId="f25396301f488308" providerId="Windows Live" clId="Web-{BF85DCDA-CDB1-493C-A4A5-A59E9DE8C88C}" dt="2023-04-17T09:05:10.989" v="61" actId="1076"/>
          <ac:picMkLst>
            <pc:docMk/>
            <pc:sldMk cId="627606598" sldId="264"/>
            <ac:picMk id="7170" creationId="{00000000-0000-0000-0000-000000000000}"/>
          </ac:picMkLst>
        </pc:picChg>
        <pc:cxnChg chg="mod">
          <ac:chgData name="Таня Салівоник" userId="f25396301f488308" providerId="Windows Live" clId="Web-{BF85DCDA-CDB1-493C-A4A5-A59E9DE8C88C}" dt="2023-04-17T09:08:17.103" v="81" actId="14100"/>
          <ac:cxnSpMkLst>
            <pc:docMk/>
            <pc:sldMk cId="627606598" sldId="264"/>
            <ac:cxnSpMk id="6" creationId="{00000000-0000-0000-0000-000000000000}"/>
          </ac:cxnSpMkLst>
        </pc:cxnChg>
        <pc:cxnChg chg="mod">
          <ac:chgData name="Таня Салівоник" userId="f25396301f488308" providerId="Windows Live" clId="Web-{BF85DCDA-CDB1-493C-A4A5-A59E9DE8C88C}" dt="2023-04-17T09:07:59.837" v="78" actId="14100"/>
          <ac:cxnSpMkLst>
            <pc:docMk/>
            <pc:sldMk cId="627606598" sldId="264"/>
            <ac:cxnSpMk id="10" creationId="{00000000-0000-0000-0000-000000000000}"/>
          </ac:cxnSpMkLst>
        </pc:cxnChg>
        <pc:cxnChg chg="mod">
          <ac:chgData name="Таня Салівоник" userId="f25396301f488308" providerId="Windows Live" clId="Web-{BF85DCDA-CDB1-493C-A4A5-A59E9DE8C88C}" dt="2023-04-17T09:07:50.868" v="77" actId="14100"/>
          <ac:cxnSpMkLst>
            <pc:docMk/>
            <pc:sldMk cId="627606598" sldId="264"/>
            <ac:cxnSpMk id="12" creationId="{00000000-0000-0000-0000-000000000000}"/>
          </ac:cxnSpMkLst>
        </pc:cxnChg>
      </pc:sldChg>
      <pc:sldChg chg="modSp">
        <pc:chgData name="Таня Салівоник" userId="f25396301f488308" providerId="Windows Live" clId="Web-{BF85DCDA-CDB1-493C-A4A5-A59E9DE8C88C}" dt="2023-04-17T09:09:24.417" v="102" actId="20577"/>
        <pc:sldMkLst>
          <pc:docMk/>
          <pc:sldMk cId="3560131898" sldId="265"/>
        </pc:sldMkLst>
        <pc:spChg chg="mod">
          <ac:chgData name="Таня Салівоник" userId="f25396301f488308" providerId="Windows Live" clId="Web-{BF85DCDA-CDB1-493C-A4A5-A59E9DE8C88C}" dt="2023-04-17T09:09:24.417" v="102" actId="20577"/>
          <ac:spMkLst>
            <pc:docMk/>
            <pc:sldMk cId="3560131898" sldId="265"/>
            <ac:spMk id="3" creationId="{C9D7D3C1-7D69-B3BB-0FAB-340D5B936F16}"/>
          </ac:spMkLst>
        </pc:spChg>
      </pc:sldChg>
    </pc:docChg>
  </pc:docChgLst>
  <pc:docChgLst>
    <pc:chgData clId="Web-{E8EF50B2-86EC-4708-A720-DD04EA884727}"/>
    <pc:docChg chg="modSld">
      <pc:chgData name="" userId="" providerId="" clId="Web-{E8EF50B2-86EC-4708-A720-DD04EA884727}" dt="2023-04-17T03:21:36.304" v="0" actId="1076"/>
      <pc:docMkLst>
        <pc:docMk/>
      </pc:docMkLst>
      <pc:sldChg chg="modSp">
        <pc:chgData name="" userId="" providerId="" clId="Web-{E8EF50B2-86EC-4708-A720-DD04EA884727}" dt="2023-04-17T03:21:36.304" v="0" actId="1076"/>
        <pc:sldMkLst>
          <pc:docMk/>
          <pc:sldMk cId="84000345" sldId="259"/>
        </pc:sldMkLst>
        <pc:spChg chg="mod">
          <ac:chgData name="" userId="" providerId="" clId="Web-{E8EF50B2-86EC-4708-A720-DD04EA884727}" dt="2023-04-17T03:21:36.304" v="0" actId="1076"/>
          <ac:spMkLst>
            <pc:docMk/>
            <pc:sldMk cId="84000345" sldId="259"/>
            <ac:spMk id="15" creationId="{00000000-0000-0000-0000-000000000000}"/>
          </ac:spMkLst>
        </pc:spChg>
      </pc:sldChg>
    </pc:docChg>
  </pc:docChgLst>
  <pc:docChgLst>
    <pc:chgData name="Таня Салівоник" userId="f25396301f488308" providerId="Windows Live" clId="Web-{12580A63-5866-47BF-B934-4903D359169E}"/>
    <pc:docChg chg="modSld">
      <pc:chgData name="Таня Салівоник" userId="f25396301f488308" providerId="Windows Live" clId="Web-{12580A63-5866-47BF-B934-4903D359169E}" dt="2023-04-17T09:44:29.138" v="1" actId="20577"/>
      <pc:docMkLst>
        <pc:docMk/>
      </pc:docMkLst>
      <pc:sldChg chg="modSp">
        <pc:chgData name="Таня Салівоник" userId="f25396301f488308" providerId="Windows Live" clId="Web-{12580A63-5866-47BF-B934-4903D359169E}" dt="2023-04-17T09:44:29.138" v="1" actId="20577"/>
        <pc:sldMkLst>
          <pc:docMk/>
          <pc:sldMk cId="3560131898" sldId="265"/>
        </pc:sldMkLst>
        <pc:spChg chg="mod">
          <ac:chgData name="Таня Салівоник" userId="f25396301f488308" providerId="Windows Live" clId="Web-{12580A63-5866-47BF-B934-4903D359169E}" dt="2023-04-17T09:44:29.138" v="1" actId="20577"/>
          <ac:spMkLst>
            <pc:docMk/>
            <pc:sldMk cId="3560131898" sldId="265"/>
            <ac:spMk id="3" creationId="{C9D7D3C1-7D69-B3BB-0FAB-340D5B936F16}"/>
          </ac:spMkLst>
        </pc:spChg>
      </pc:sldChg>
    </pc:docChg>
  </pc:docChgLst>
  <pc:docChgLst>
    <pc:chgData name="Таня Салівоник" userId="f25396301f488308" providerId="Windows Live" clId="Web-{F23E4043-AE1F-470B-A6FE-4EC0969F637C}"/>
    <pc:docChg chg="addSld modSld addMainMaster delMainMaster">
      <pc:chgData name="Таня Салівоник" userId="f25396301f488308" providerId="Windows Live" clId="Web-{F23E4043-AE1F-470B-A6FE-4EC0969F637C}" dt="2023-04-17T03:19:17.469" v="132" actId="20577"/>
      <pc:docMkLst>
        <pc:docMk/>
      </pc:docMkLst>
      <pc:sldChg chg="modSp mod modClrScheme chgLayout">
        <pc:chgData name="Таня Салівоник" userId="f25396301f488308" providerId="Windows Live" clId="Web-{F23E4043-AE1F-470B-A6FE-4EC0969F637C}" dt="2023-04-17T03:09:23.208" v="15"/>
        <pc:sldMkLst>
          <pc:docMk/>
          <pc:sldMk cId="3090078719" sldId="256"/>
        </pc:sldMkLst>
        <pc:spChg chg="mod ord">
          <ac:chgData name="Таня Салівоник" userId="f25396301f488308" providerId="Windows Live" clId="Web-{F23E4043-AE1F-470B-A6FE-4EC0969F637C}" dt="2023-04-17T03:09:23.208" v="15"/>
          <ac:spMkLst>
            <pc:docMk/>
            <pc:sldMk cId="3090078719" sldId="256"/>
            <ac:spMk id="2" creationId="{00000000-0000-0000-0000-000000000000}"/>
          </ac:spMkLst>
        </pc:spChg>
        <pc:spChg chg="mod ord">
          <ac:chgData name="Таня Салівоник" userId="f25396301f488308" providerId="Windows Live" clId="Web-{F23E4043-AE1F-470B-A6FE-4EC0969F637C}" dt="2023-04-17T03:09:23.208" v="15"/>
          <ac:spMkLst>
            <pc:docMk/>
            <pc:sldMk cId="3090078719" sldId="256"/>
            <ac:spMk id="3" creationId="{00000000-0000-0000-0000-000000000000}"/>
          </ac:spMkLst>
        </pc:spChg>
      </pc:sldChg>
      <pc:sldChg chg="modSp mod modClrScheme chgLayout">
        <pc:chgData name="Таня Салівоник" userId="f25396301f488308" providerId="Windows Live" clId="Web-{F23E4043-AE1F-470B-A6FE-4EC0969F637C}" dt="2023-04-17T03:09:23.208" v="15"/>
        <pc:sldMkLst>
          <pc:docMk/>
          <pc:sldMk cId="2947864137" sldId="257"/>
        </pc:sldMkLst>
        <pc:spChg chg="mod ord">
          <ac:chgData name="Таня Салівоник" userId="f25396301f488308" providerId="Windows Live" clId="Web-{F23E4043-AE1F-470B-A6FE-4EC0969F637C}" dt="2023-04-17T03:09:23.208" v="15"/>
          <ac:spMkLst>
            <pc:docMk/>
            <pc:sldMk cId="2947864137" sldId="257"/>
            <ac:spMk id="3" creationId="{00000000-0000-0000-0000-000000000000}"/>
          </ac:spMkLst>
        </pc:spChg>
      </pc:sldChg>
      <pc:sldChg chg="modSp mod modClrScheme chgLayout">
        <pc:chgData name="Таня Салівоник" userId="f25396301f488308" providerId="Windows Live" clId="Web-{F23E4043-AE1F-470B-A6FE-4EC0969F637C}" dt="2023-04-17T03:09:23.208" v="15"/>
        <pc:sldMkLst>
          <pc:docMk/>
          <pc:sldMk cId="2406003885" sldId="258"/>
        </pc:sldMkLst>
        <pc:spChg chg="mod ord">
          <ac:chgData name="Таня Салівоник" userId="f25396301f488308" providerId="Windows Live" clId="Web-{F23E4043-AE1F-470B-A6FE-4EC0969F637C}" dt="2023-04-17T03:09:23.208" v="15"/>
          <ac:spMkLst>
            <pc:docMk/>
            <pc:sldMk cId="2406003885" sldId="258"/>
            <ac:spMk id="3" creationId="{00000000-0000-0000-0000-000000000000}"/>
          </ac:spMkLst>
        </pc:spChg>
      </pc:sldChg>
      <pc:sldChg chg="modSp mod modClrScheme chgLayout">
        <pc:chgData name="Таня Салівоник" userId="f25396301f488308" providerId="Windows Live" clId="Web-{F23E4043-AE1F-470B-A6FE-4EC0969F637C}" dt="2023-04-17T03:12:55.649" v="42" actId="20577"/>
        <pc:sldMkLst>
          <pc:docMk/>
          <pc:sldMk cId="84000345" sldId="259"/>
        </pc:sldMkLst>
        <pc:spChg chg="mod ord">
          <ac:chgData name="Таня Салівоник" userId="f25396301f488308" providerId="Windows Live" clId="Web-{F23E4043-AE1F-470B-A6FE-4EC0969F637C}" dt="2023-04-17T03:09:23.208" v="15"/>
          <ac:spMkLst>
            <pc:docMk/>
            <pc:sldMk cId="84000345" sldId="259"/>
            <ac:spMk id="2" creationId="{00000000-0000-0000-0000-000000000000}"/>
          </ac:spMkLst>
        </pc:spChg>
        <pc:spChg chg="mod">
          <ac:chgData name="Таня Салівоник" userId="f25396301f488308" providerId="Windows Live" clId="Web-{F23E4043-AE1F-470B-A6FE-4EC0969F637C}" dt="2023-04-17T03:11:12.225" v="23" actId="1076"/>
          <ac:spMkLst>
            <pc:docMk/>
            <pc:sldMk cId="84000345" sldId="259"/>
            <ac:spMk id="15" creationId="{00000000-0000-0000-0000-000000000000}"/>
          </ac:spMkLst>
        </pc:spChg>
        <pc:graphicFrameChg chg="mod modGraphic">
          <ac:chgData name="Таня Салівоник" userId="f25396301f488308" providerId="Windows Live" clId="Web-{F23E4043-AE1F-470B-A6FE-4EC0969F637C}" dt="2023-04-17T03:12:55.649" v="42" actId="20577"/>
          <ac:graphicFrameMkLst>
            <pc:docMk/>
            <pc:sldMk cId="84000345" sldId="259"/>
            <ac:graphicFrameMk id="4" creationId="{00000000-0000-0000-0000-000000000000}"/>
          </ac:graphicFrameMkLst>
        </pc:graphicFrameChg>
        <pc:picChg chg="mod ord">
          <ac:chgData name="Таня Салівоник" userId="f25396301f488308" providerId="Windows Live" clId="Web-{F23E4043-AE1F-470B-A6FE-4EC0969F637C}" dt="2023-04-17T03:09:23.208" v="15"/>
          <ac:picMkLst>
            <pc:docMk/>
            <pc:sldMk cId="84000345" sldId="259"/>
            <ac:picMk id="14" creationId="{00000000-0000-0000-0000-000000000000}"/>
          </ac:picMkLst>
        </pc:picChg>
      </pc:sldChg>
      <pc:sldChg chg="modSp mod modClrScheme chgLayout">
        <pc:chgData name="Таня Салівоник" userId="f25396301f488308" providerId="Windows Live" clId="Web-{F23E4043-AE1F-470B-A6FE-4EC0969F637C}" dt="2023-04-17T03:13:57.135" v="52" actId="20577"/>
        <pc:sldMkLst>
          <pc:docMk/>
          <pc:sldMk cId="1708625347" sldId="260"/>
        </pc:sldMkLst>
        <pc:spChg chg="mod ord">
          <ac:chgData name="Таня Салівоник" userId="f25396301f488308" providerId="Windows Live" clId="Web-{F23E4043-AE1F-470B-A6FE-4EC0969F637C}" dt="2023-04-17T03:13:57.135" v="52" actId="20577"/>
          <ac:spMkLst>
            <pc:docMk/>
            <pc:sldMk cId="1708625347" sldId="260"/>
            <ac:spMk id="3" creationId="{00000000-0000-0000-0000-000000000000}"/>
          </ac:spMkLst>
        </pc:spChg>
      </pc:sldChg>
      <pc:sldChg chg="addSp delSp modSp mod modClrScheme addAnim delAnim chgLayout">
        <pc:chgData name="Таня Салівоник" userId="f25396301f488308" providerId="Windows Live" clId="Web-{F23E4043-AE1F-470B-A6FE-4EC0969F637C}" dt="2023-04-17T03:19:17.469" v="132" actId="20577"/>
        <pc:sldMkLst>
          <pc:docMk/>
          <pc:sldMk cId="941776401" sldId="261"/>
        </pc:sldMkLst>
        <pc:spChg chg="add mod">
          <ac:chgData name="Таня Салівоник" userId="f25396301f488308" providerId="Windows Live" clId="Web-{F23E4043-AE1F-470B-A6FE-4EC0969F637C}" dt="2023-04-17T03:19:17.469" v="132" actId="20577"/>
          <ac:spMkLst>
            <pc:docMk/>
            <pc:sldMk cId="941776401" sldId="261"/>
            <ac:spMk id="2" creationId="{06F08885-3B55-56BD-7358-9BE261435AE0}"/>
          </ac:spMkLst>
        </pc:spChg>
        <pc:spChg chg="add mod">
          <ac:chgData name="Таня Салівоник" userId="f25396301f488308" providerId="Windows Live" clId="Web-{F23E4043-AE1F-470B-A6FE-4EC0969F637C}" dt="2023-04-17T03:19:00.219" v="130" actId="20577"/>
          <ac:spMkLst>
            <pc:docMk/>
            <pc:sldMk cId="941776401" sldId="261"/>
            <ac:spMk id="4" creationId="{A6C9F177-1602-3979-6603-798F867B6C16}"/>
          </ac:spMkLst>
        </pc:spChg>
        <pc:picChg chg="add mod">
          <ac:chgData name="Таня Салівоник" userId="f25396301f488308" providerId="Windows Live" clId="Web-{F23E4043-AE1F-470B-A6FE-4EC0969F637C}" dt="2023-04-17T03:18:38.453" v="114" actId="1076"/>
          <ac:picMkLst>
            <pc:docMk/>
            <pc:sldMk cId="941776401" sldId="261"/>
            <ac:picMk id="3" creationId="{D0DFB700-FA77-D466-ACA6-B50F5935D658}"/>
          </ac:picMkLst>
        </pc:picChg>
        <pc:picChg chg="del">
          <ac:chgData name="Таня Салівоник" userId="f25396301f488308" providerId="Windows Live" clId="Web-{F23E4043-AE1F-470B-A6FE-4EC0969F637C}" dt="2023-04-17T03:14:25.338" v="53"/>
          <ac:picMkLst>
            <pc:docMk/>
            <pc:sldMk cId="941776401" sldId="261"/>
            <ac:picMk id="5127" creationId="{00000000-0000-0000-0000-000000000000}"/>
          </ac:picMkLst>
        </pc:picChg>
        <pc:picChg chg="add del">
          <ac:chgData name="Таня Салівоник" userId="f25396301f488308" providerId="Windows Live" clId="Web-{F23E4043-AE1F-470B-A6FE-4EC0969F637C}" dt="2023-04-17T03:15:02.777" v="56"/>
          <ac:picMkLst>
            <pc:docMk/>
            <pc:sldMk cId="941776401" sldId="261"/>
            <ac:picMk id="5128" creationId="{00000000-0000-0000-0000-000000000000}"/>
          </ac:picMkLst>
        </pc:picChg>
      </pc:sldChg>
      <pc:sldChg chg="modSp mod modClrScheme chgLayout">
        <pc:chgData name="Таня Салівоник" userId="f25396301f488308" providerId="Windows Live" clId="Web-{F23E4043-AE1F-470B-A6FE-4EC0969F637C}" dt="2023-04-17T03:09:23.208" v="15"/>
        <pc:sldMkLst>
          <pc:docMk/>
          <pc:sldMk cId="4012478877" sldId="262"/>
        </pc:sldMkLst>
        <pc:spChg chg="mod ord">
          <ac:chgData name="Таня Салівоник" userId="f25396301f488308" providerId="Windows Live" clId="Web-{F23E4043-AE1F-470B-A6FE-4EC0969F637C}" dt="2023-04-17T03:09:23.208" v="15"/>
          <ac:spMkLst>
            <pc:docMk/>
            <pc:sldMk cId="4012478877" sldId="262"/>
            <ac:spMk id="2" creationId="{00000000-0000-0000-0000-000000000000}"/>
          </ac:spMkLst>
        </pc:spChg>
      </pc:sldChg>
      <pc:sldChg chg="modSp mod modClrScheme chgLayout">
        <pc:chgData name="Таня Салівоник" userId="f25396301f488308" providerId="Windows Live" clId="Web-{F23E4043-AE1F-470B-A6FE-4EC0969F637C}" dt="2023-04-17T03:09:23.208" v="15"/>
        <pc:sldMkLst>
          <pc:docMk/>
          <pc:sldMk cId="261311017" sldId="263"/>
        </pc:sldMkLst>
        <pc:spChg chg="mod ord">
          <ac:chgData name="Таня Салівоник" userId="f25396301f488308" providerId="Windows Live" clId="Web-{F23E4043-AE1F-470B-A6FE-4EC0969F637C}" dt="2023-04-17T03:09:23.208" v="15"/>
          <ac:spMkLst>
            <pc:docMk/>
            <pc:sldMk cId="261311017" sldId="263"/>
            <ac:spMk id="2" creationId="{00000000-0000-0000-0000-000000000000}"/>
          </ac:spMkLst>
        </pc:spChg>
      </pc:sldChg>
      <pc:sldChg chg="modSp mod modClrScheme chgLayout">
        <pc:chgData name="Таня Салівоник" userId="f25396301f488308" providerId="Windows Live" clId="Web-{F23E4043-AE1F-470B-A6FE-4EC0969F637C}" dt="2023-04-17T03:09:23.208" v="15"/>
        <pc:sldMkLst>
          <pc:docMk/>
          <pc:sldMk cId="627606598" sldId="264"/>
        </pc:sldMkLst>
        <pc:spChg chg="mod ord">
          <ac:chgData name="Таня Салівоник" userId="f25396301f488308" providerId="Windows Live" clId="Web-{F23E4043-AE1F-470B-A6FE-4EC0969F637C}" dt="2023-04-17T03:09:23.208" v="15"/>
          <ac:spMkLst>
            <pc:docMk/>
            <pc:sldMk cId="627606598" sldId="264"/>
            <ac:spMk id="2" creationId="{00000000-0000-0000-0000-000000000000}"/>
          </ac:spMkLst>
        </pc:spChg>
      </pc:sldChg>
      <pc:sldChg chg="addSp delSp modSp new mod setBg modClrScheme chgLayout">
        <pc:chgData name="Таня Салівоник" userId="f25396301f488308" providerId="Windows Live" clId="Web-{F23E4043-AE1F-470B-A6FE-4EC0969F637C}" dt="2023-04-17T03:10:21.193" v="22" actId="20577"/>
        <pc:sldMkLst>
          <pc:docMk/>
          <pc:sldMk cId="3560131898" sldId="265"/>
        </pc:sldMkLst>
        <pc:spChg chg="mod ord">
          <ac:chgData name="Таня Салівоник" userId="f25396301f488308" providerId="Windows Live" clId="Web-{F23E4043-AE1F-470B-A6FE-4EC0969F637C}" dt="2023-04-17T03:10:01.990" v="18"/>
          <ac:spMkLst>
            <pc:docMk/>
            <pc:sldMk cId="3560131898" sldId="265"/>
            <ac:spMk id="2" creationId="{C4962413-88B5-7DAE-1C60-5261FC4BF1CA}"/>
          </ac:spMkLst>
        </pc:spChg>
        <pc:spChg chg="mod ord">
          <ac:chgData name="Таня Салівоник" userId="f25396301f488308" providerId="Windows Live" clId="Web-{F23E4043-AE1F-470B-A6FE-4EC0969F637C}" dt="2023-04-17T03:10:21.193" v="22" actId="20577"/>
          <ac:spMkLst>
            <pc:docMk/>
            <pc:sldMk cId="3560131898" sldId="265"/>
            <ac:spMk id="3" creationId="{C9D7D3C1-7D69-B3BB-0FAB-340D5B936F16}"/>
          </ac:spMkLst>
        </pc:spChg>
        <pc:spChg chg="add del">
          <ac:chgData name="Таня Салівоник" userId="f25396301f488308" providerId="Windows Live" clId="Web-{F23E4043-AE1F-470B-A6FE-4EC0969F637C}" dt="2023-04-17T03:10:01.974" v="17"/>
          <ac:spMkLst>
            <pc:docMk/>
            <pc:sldMk cId="3560131898" sldId="265"/>
            <ac:spMk id="8" creationId="{907EF6B7-1338-4443-8C46-6A318D952DFD}"/>
          </ac:spMkLst>
        </pc:spChg>
        <pc:spChg chg="add del">
          <ac:chgData name="Таня Салівоник" userId="f25396301f488308" providerId="Windows Live" clId="Web-{F23E4043-AE1F-470B-A6FE-4EC0969F637C}" dt="2023-04-17T03:10:01.974" v="17"/>
          <ac:spMkLst>
            <pc:docMk/>
            <pc:sldMk cId="3560131898" sldId="265"/>
            <ac:spMk id="10" creationId="{DAAE4CDD-124C-4DCF-9584-B6033B545DD5}"/>
          </ac:spMkLst>
        </pc:spChg>
        <pc:spChg chg="add del">
          <ac:chgData name="Таня Салівоник" userId="f25396301f488308" providerId="Windows Live" clId="Web-{F23E4043-AE1F-470B-A6FE-4EC0969F637C}" dt="2023-04-17T03:10:01.974" v="17"/>
          <ac:spMkLst>
            <pc:docMk/>
            <pc:sldMk cId="3560131898" sldId="265"/>
            <ac:spMk id="12" creationId="{081E4A58-353D-44AE-B2FC-2A74E2E400F7}"/>
          </ac:spMkLst>
        </pc:spChg>
        <pc:spChg chg="add">
          <ac:chgData name="Таня Салівоник" userId="f25396301f488308" providerId="Windows Live" clId="Web-{F23E4043-AE1F-470B-A6FE-4EC0969F637C}" dt="2023-04-17T03:10:01.990" v="18"/>
          <ac:spMkLst>
            <pc:docMk/>
            <pc:sldMk cId="3560131898" sldId="265"/>
            <ac:spMk id="14" creationId="{4300840D-0A0B-4512-BACA-B439D5B9C57C}"/>
          </ac:spMkLst>
        </pc:spChg>
        <pc:spChg chg="add">
          <ac:chgData name="Таня Салівоник" userId="f25396301f488308" providerId="Windows Live" clId="Web-{F23E4043-AE1F-470B-A6FE-4EC0969F637C}" dt="2023-04-17T03:10:01.990" v="18"/>
          <ac:spMkLst>
            <pc:docMk/>
            <pc:sldMk cId="3560131898" sldId="265"/>
            <ac:spMk id="15" creationId="{09588DA8-065E-4F6F-8EFD-43104AB2E0CF}"/>
          </ac:spMkLst>
        </pc:spChg>
        <pc:spChg chg="add">
          <ac:chgData name="Таня Салівоник" userId="f25396301f488308" providerId="Windows Live" clId="Web-{F23E4043-AE1F-470B-A6FE-4EC0969F637C}" dt="2023-04-17T03:10:01.990" v="18"/>
          <ac:spMkLst>
            <pc:docMk/>
            <pc:sldMk cId="3560131898" sldId="265"/>
            <ac:spMk id="16" creationId="{D2B78728-A580-49A7-84F9-6EF6F583ADE0}"/>
          </ac:spMkLst>
        </pc:spChg>
        <pc:spChg chg="add">
          <ac:chgData name="Таня Салівоник" userId="f25396301f488308" providerId="Windows Live" clId="Web-{F23E4043-AE1F-470B-A6FE-4EC0969F637C}" dt="2023-04-17T03:10:01.990" v="18"/>
          <ac:spMkLst>
            <pc:docMk/>
            <pc:sldMk cId="3560131898" sldId="265"/>
            <ac:spMk id="17" creationId="{C4285719-470E-454C-AF62-8323075F1F5B}"/>
          </ac:spMkLst>
        </pc:spChg>
        <pc:spChg chg="add">
          <ac:chgData name="Таня Салівоник" userId="f25396301f488308" providerId="Windows Live" clId="Web-{F23E4043-AE1F-470B-A6FE-4EC0969F637C}" dt="2023-04-17T03:10:01.990" v="18"/>
          <ac:spMkLst>
            <pc:docMk/>
            <pc:sldMk cId="3560131898" sldId="265"/>
            <ac:spMk id="18" creationId="{38FAA1A1-D861-433F-88FA-1E9D6FD31D11}"/>
          </ac:spMkLst>
        </pc:spChg>
        <pc:spChg chg="add">
          <ac:chgData name="Таня Салівоник" userId="f25396301f488308" providerId="Windows Live" clId="Web-{F23E4043-AE1F-470B-A6FE-4EC0969F637C}" dt="2023-04-17T03:10:01.990" v="18"/>
          <ac:spMkLst>
            <pc:docMk/>
            <pc:sldMk cId="3560131898" sldId="265"/>
            <ac:spMk id="19" creationId="{CD9FE4EF-C4D8-49A0-B2FF-81D8DB7D8A24}"/>
          </ac:spMkLst>
        </pc:spChg>
        <pc:spChg chg="add">
          <ac:chgData name="Таня Салівоник" userId="f25396301f488308" providerId="Windows Live" clId="Web-{F23E4043-AE1F-470B-A6FE-4EC0969F637C}" dt="2023-04-17T03:10:01.990" v="18"/>
          <ac:spMkLst>
            <pc:docMk/>
            <pc:sldMk cId="3560131898" sldId="265"/>
            <ac:spMk id="20" creationId="{8D71EDA1-87BF-4D5D-AB79-F346FD19278A}"/>
          </ac:spMkLst>
        </pc:spChg>
      </pc:sldChg>
      <pc:sldMasterChg chg="del delSldLayout">
        <pc:chgData name="Таня Салівоник" userId="f25396301f488308" providerId="Windows Live" clId="Web-{F23E4043-AE1F-470B-A6FE-4EC0969F637C}" dt="2023-04-17T03:09:00.973" v="14"/>
        <pc:sldMasterMkLst>
          <pc:docMk/>
          <pc:sldMasterMk cId="0" sldId="2147483648"/>
        </pc:sldMasterMkLst>
        <pc:sldLayoutChg chg="del">
          <pc:chgData name="Таня Салівоник" userId="f25396301f488308" providerId="Windows Live" clId="Web-{F23E4043-AE1F-470B-A6FE-4EC0969F637C}" dt="2023-04-17T03:09:00.973" v="14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Таня Салівоник" userId="f25396301f488308" providerId="Windows Live" clId="Web-{F23E4043-AE1F-470B-A6FE-4EC0969F637C}" dt="2023-04-17T03:09:00.973" v="14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Таня Салівоник" userId="f25396301f488308" providerId="Windows Live" clId="Web-{F23E4043-AE1F-470B-A6FE-4EC0969F637C}" dt="2023-04-17T03:09:00.973" v="14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Таня Салівоник" userId="f25396301f488308" providerId="Windows Live" clId="Web-{F23E4043-AE1F-470B-A6FE-4EC0969F637C}" dt="2023-04-17T03:09:00.973" v="14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Таня Салівоник" userId="f25396301f488308" providerId="Windows Live" clId="Web-{F23E4043-AE1F-470B-A6FE-4EC0969F637C}" dt="2023-04-17T03:09:00.973" v="14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Таня Салівоник" userId="f25396301f488308" providerId="Windows Live" clId="Web-{F23E4043-AE1F-470B-A6FE-4EC0969F637C}" dt="2023-04-17T03:09:00.973" v="14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Таня Салівоник" userId="f25396301f488308" providerId="Windows Live" clId="Web-{F23E4043-AE1F-470B-A6FE-4EC0969F637C}" dt="2023-04-17T03:09:00.973" v="14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Таня Салівоник" userId="f25396301f488308" providerId="Windows Live" clId="Web-{F23E4043-AE1F-470B-A6FE-4EC0969F637C}" dt="2023-04-17T03:09:00.973" v="14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Таня Салівоник" userId="f25396301f488308" providerId="Windows Live" clId="Web-{F23E4043-AE1F-470B-A6FE-4EC0969F637C}" dt="2023-04-17T03:09:00.973" v="14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Таня Салівоник" userId="f25396301f488308" providerId="Windows Live" clId="Web-{F23E4043-AE1F-470B-A6FE-4EC0969F637C}" dt="2023-04-17T03:09:00.973" v="14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Таня Салівоник" userId="f25396301f488308" providerId="Windows Live" clId="Web-{F23E4043-AE1F-470B-A6FE-4EC0969F637C}" dt="2023-04-17T03:09:00.973" v="14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add del addSldLayout delSldLayout modSldLayout">
        <pc:chgData name="Таня Салівоник" userId="f25396301f488308" providerId="Windows Live" clId="Web-{F23E4043-AE1F-470B-A6FE-4EC0969F637C}" dt="2023-04-17T03:09:23.208" v="15"/>
        <pc:sldMasterMkLst>
          <pc:docMk/>
          <pc:sldMasterMk cId="4213277403" sldId="2147483660"/>
        </pc:sldMasterMkLst>
        <pc:sldLayoutChg chg="add del mod replId">
          <pc:chgData name="Таня Салівоник" userId="f25396301f488308" providerId="Windows Live" clId="Web-{F23E4043-AE1F-470B-A6FE-4EC0969F637C}" dt="2023-04-17T03:09:23.208" v="15"/>
          <pc:sldLayoutMkLst>
            <pc:docMk/>
            <pc:sldMasterMk cId="4213277403" sldId="2147483660"/>
            <pc:sldLayoutMk cId="963002174" sldId="2147483661"/>
          </pc:sldLayoutMkLst>
        </pc:sldLayoutChg>
        <pc:sldLayoutChg chg="add del mod replId">
          <pc:chgData name="Таня Салівоник" userId="f25396301f488308" providerId="Windows Live" clId="Web-{F23E4043-AE1F-470B-A6FE-4EC0969F637C}" dt="2023-04-17T03:09:23.208" v="15"/>
          <pc:sldLayoutMkLst>
            <pc:docMk/>
            <pc:sldMasterMk cId="4213277403" sldId="2147483660"/>
            <pc:sldLayoutMk cId="4207851098" sldId="2147483662"/>
          </pc:sldLayoutMkLst>
        </pc:sldLayoutChg>
        <pc:sldLayoutChg chg="add del mod replId">
          <pc:chgData name="Таня Салівоник" userId="f25396301f488308" providerId="Windows Live" clId="Web-{F23E4043-AE1F-470B-A6FE-4EC0969F637C}" dt="2023-04-17T03:09:23.208" v="15"/>
          <pc:sldLayoutMkLst>
            <pc:docMk/>
            <pc:sldMasterMk cId="4213277403" sldId="2147483660"/>
            <pc:sldLayoutMk cId="3046773435" sldId="2147483663"/>
          </pc:sldLayoutMkLst>
        </pc:sldLayoutChg>
        <pc:sldLayoutChg chg="add del mod replId">
          <pc:chgData name="Таня Салівоник" userId="f25396301f488308" providerId="Windows Live" clId="Web-{F23E4043-AE1F-470B-A6FE-4EC0969F637C}" dt="2023-04-17T03:09:23.208" v="15"/>
          <pc:sldLayoutMkLst>
            <pc:docMk/>
            <pc:sldMasterMk cId="4213277403" sldId="2147483660"/>
            <pc:sldLayoutMk cId="3844146319" sldId="2147483664"/>
          </pc:sldLayoutMkLst>
        </pc:sldLayoutChg>
        <pc:sldLayoutChg chg="add del mod replId">
          <pc:chgData name="Таня Салівоник" userId="f25396301f488308" providerId="Windows Live" clId="Web-{F23E4043-AE1F-470B-A6FE-4EC0969F637C}" dt="2023-04-17T03:09:23.208" v="15"/>
          <pc:sldLayoutMkLst>
            <pc:docMk/>
            <pc:sldMasterMk cId="4213277403" sldId="2147483660"/>
            <pc:sldLayoutMk cId="1382281410" sldId="2147483665"/>
          </pc:sldLayoutMkLst>
        </pc:sldLayoutChg>
        <pc:sldLayoutChg chg="add del mod replId">
          <pc:chgData name="Таня Салівоник" userId="f25396301f488308" providerId="Windows Live" clId="Web-{F23E4043-AE1F-470B-A6FE-4EC0969F637C}" dt="2023-04-17T03:09:23.208" v="15"/>
          <pc:sldLayoutMkLst>
            <pc:docMk/>
            <pc:sldMasterMk cId="4213277403" sldId="2147483660"/>
            <pc:sldLayoutMk cId="1037242173" sldId="2147483666"/>
          </pc:sldLayoutMkLst>
        </pc:sldLayoutChg>
        <pc:sldLayoutChg chg="add del mod replId">
          <pc:chgData name="Таня Салівоник" userId="f25396301f488308" providerId="Windows Live" clId="Web-{F23E4043-AE1F-470B-A6FE-4EC0969F637C}" dt="2023-04-17T03:09:23.208" v="15"/>
          <pc:sldLayoutMkLst>
            <pc:docMk/>
            <pc:sldMasterMk cId="4213277403" sldId="2147483660"/>
            <pc:sldLayoutMk cId="2073448483" sldId="2147483667"/>
          </pc:sldLayoutMkLst>
        </pc:sldLayoutChg>
        <pc:sldLayoutChg chg="add del mod replId">
          <pc:chgData name="Таня Салівоник" userId="f25396301f488308" providerId="Windows Live" clId="Web-{F23E4043-AE1F-470B-A6FE-4EC0969F637C}" dt="2023-04-17T03:09:23.208" v="15"/>
          <pc:sldLayoutMkLst>
            <pc:docMk/>
            <pc:sldMasterMk cId="4213277403" sldId="2147483660"/>
            <pc:sldLayoutMk cId="3552586261" sldId="2147483668"/>
          </pc:sldLayoutMkLst>
        </pc:sldLayoutChg>
        <pc:sldLayoutChg chg="add del mod replId">
          <pc:chgData name="Таня Салівоник" userId="f25396301f488308" providerId="Windows Live" clId="Web-{F23E4043-AE1F-470B-A6FE-4EC0969F637C}" dt="2023-04-17T03:09:23.208" v="15"/>
          <pc:sldLayoutMkLst>
            <pc:docMk/>
            <pc:sldMasterMk cId="4213277403" sldId="2147483660"/>
            <pc:sldLayoutMk cId="2213338949" sldId="2147483669"/>
          </pc:sldLayoutMkLst>
        </pc:sldLayoutChg>
        <pc:sldLayoutChg chg="add del mod replId">
          <pc:chgData name="Таня Салівоник" userId="f25396301f488308" providerId="Windows Live" clId="Web-{F23E4043-AE1F-470B-A6FE-4EC0969F637C}" dt="2023-04-17T03:09:23.208" v="15"/>
          <pc:sldLayoutMkLst>
            <pc:docMk/>
            <pc:sldMasterMk cId="4213277403" sldId="2147483660"/>
            <pc:sldLayoutMk cId="84738534" sldId="2147483670"/>
          </pc:sldLayoutMkLst>
        </pc:sldLayoutChg>
        <pc:sldLayoutChg chg="add del mod replId">
          <pc:chgData name="Таня Салівоник" userId="f25396301f488308" providerId="Windows Live" clId="Web-{F23E4043-AE1F-470B-A6FE-4EC0969F637C}" dt="2023-04-17T03:09:23.208" v="15"/>
          <pc:sldLayoutMkLst>
            <pc:docMk/>
            <pc:sldMasterMk cId="4213277403" sldId="2147483660"/>
            <pc:sldLayoutMk cId="3148244031" sldId="2147483671"/>
          </pc:sldLayoutMkLst>
        </pc:sldLayoutChg>
      </pc:sldMasterChg>
      <pc:sldMasterChg chg="add addSldLayout modSldLayout">
        <pc:chgData name="Таня Салівоник" userId="f25396301f488308" providerId="Windows Live" clId="Web-{F23E4043-AE1F-470B-A6FE-4EC0969F637C}" dt="2023-04-17T03:09:23.208" v="15"/>
        <pc:sldMasterMkLst>
          <pc:docMk/>
          <pc:sldMasterMk cId="2101719065" sldId="2147483672"/>
        </pc:sldMasterMkLst>
        <pc:sldLayoutChg chg="add mod replId">
          <pc:chgData name="Таня Салівоник" userId="f25396301f488308" providerId="Windows Live" clId="Web-{F23E4043-AE1F-470B-A6FE-4EC0969F637C}" dt="2023-04-17T03:09:23.208" v="15"/>
          <pc:sldLayoutMkLst>
            <pc:docMk/>
            <pc:sldMasterMk cId="2101719065" sldId="2147483672"/>
            <pc:sldLayoutMk cId="2005022612" sldId="2147483673"/>
          </pc:sldLayoutMkLst>
        </pc:sldLayoutChg>
        <pc:sldLayoutChg chg="add mod replId">
          <pc:chgData name="Таня Салівоник" userId="f25396301f488308" providerId="Windows Live" clId="Web-{F23E4043-AE1F-470B-A6FE-4EC0969F637C}" dt="2023-04-17T03:09:23.208" v="15"/>
          <pc:sldLayoutMkLst>
            <pc:docMk/>
            <pc:sldMasterMk cId="2101719065" sldId="2147483672"/>
            <pc:sldLayoutMk cId="2363974339" sldId="2147483674"/>
          </pc:sldLayoutMkLst>
        </pc:sldLayoutChg>
        <pc:sldLayoutChg chg="add mod replId">
          <pc:chgData name="Таня Салівоник" userId="f25396301f488308" providerId="Windows Live" clId="Web-{F23E4043-AE1F-470B-A6FE-4EC0969F637C}" dt="2023-04-17T03:09:23.208" v="15"/>
          <pc:sldLayoutMkLst>
            <pc:docMk/>
            <pc:sldMasterMk cId="2101719065" sldId="2147483672"/>
            <pc:sldLayoutMk cId="1086988277" sldId="2147483675"/>
          </pc:sldLayoutMkLst>
        </pc:sldLayoutChg>
        <pc:sldLayoutChg chg="add mod replId">
          <pc:chgData name="Таня Салівоник" userId="f25396301f488308" providerId="Windows Live" clId="Web-{F23E4043-AE1F-470B-A6FE-4EC0969F637C}" dt="2023-04-17T03:09:23.208" v="15"/>
          <pc:sldLayoutMkLst>
            <pc:docMk/>
            <pc:sldMasterMk cId="2101719065" sldId="2147483672"/>
            <pc:sldLayoutMk cId="906688001" sldId="2147483676"/>
          </pc:sldLayoutMkLst>
        </pc:sldLayoutChg>
        <pc:sldLayoutChg chg="add mod replId">
          <pc:chgData name="Таня Салівоник" userId="f25396301f488308" providerId="Windows Live" clId="Web-{F23E4043-AE1F-470B-A6FE-4EC0969F637C}" dt="2023-04-17T03:09:23.208" v="15"/>
          <pc:sldLayoutMkLst>
            <pc:docMk/>
            <pc:sldMasterMk cId="2101719065" sldId="2147483672"/>
            <pc:sldLayoutMk cId="1172066012" sldId="2147483677"/>
          </pc:sldLayoutMkLst>
        </pc:sldLayoutChg>
        <pc:sldLayoutChg chg="add mod replId">
          <pc:chgData name="Таня Салівоник" userId="f25396301f488308" providerId="Windows Live" clId="Web-{F23E4043-AE1F-470B-A6FE-4EC0969F637C}" dt="2023-04-17T03:09:23.208" v="15"/>
          <pc:sldLayoutMkLst>
            <pc:docMk/>
            <pc:sldMasterMk cId="2101719065" sldId="2147483672"/>
            <pc:sldLayoutMk cId="3789492743" sldId="2147483678"/>
          </pc:sldLayoutMkLst>
        </pc:sldLayoutChg>
        <pc:sldLayoutChg chg="add mod replId">
          <pc:chgData name="Таня Салівоник" userId="f25396301f488308" providerId="Windows Live" clId="Web-{F23E4043-AE1F-470B-A6FE-4EC0969F637C}" dt="2023-04-17T03:09:23.208" v="15"/>
          <pc:sldLayoutMkLst>
            <pc:docMk/>
            <pc:sldMasterMk cId="2101719065" sldId="2147483672"/>
            <pc:sldLayoutMk cId="1854592263" sldId="2147483679"/>
          </pc:sldLayoutMkLst>
        </pc:sldLayoutChg>
        <pc:sldLayoutChg chg="add mod replId">
          <pc:chgData name="Таня Салівоник" userId="f25396301f488308" providerId="Windows Live" clId="Web-{F23E4043-AE1F-470B-A6FE-4EC0969F637C}" dt="2023-04-17T03:09:23.208" v="15"/>
          <pc:sldLayoutMkLst>
            <pc:docMk/>
            <pc:sldMasterMk cId="2101719065" sldId="2147483672"/>
            <pc:sldLayoutMk cId="3096266281" sldId="2147483680"/>
          </pc:sldLayoutMkLst>
        </pc:sldLayoutChg>
        <pc:sldLayoutChg chg="add mod replId">
          <pc:chgData name="Таня Салівоник" userId="f25396301f488308" providerId="Windows Live" clId="Web-{F23E4043-AE1F-470B-A6FE-4EC0969F637C}" dt="2023-04-17T03:09:23.208" v="15"/>
          <pc:sldLayoutMkLst>
            <pc:docMk/>
            <pc:sldMasterMk cId="2101719065" sldId="2147483672"/>
            <pc:sldLayoutMk cId="3565413600" sldId="2147483681"/>
          </pc:sldLayoutMkLst>
        </pc:sldLayoutChg>
        <pc:sldLayoutChg chg="add mod replId">
          <pc:chgData name="Таня Салівоник" userId="f25396301f488308" providerId="Windows Live" clId="Web-{F23E4043-AE1F-470B-A6FE-4EC0969F637C}" dt="2023-04-17T03:09:23.208" v="15"/>
          <pc:sldLayoutMkLst>
            <pc:docMk/>
            <pc:sldMasterMk cId="2101719065" sldId="2147483672"/>
            <pc:sldLayoutMk cId="3747847928" sldId="2147483682"/>
          </pc:sldLayoutMkLst>
        </pc:sldLayoutChg>
        <pc:sldLayoutChg chg="add mod replId">
          <pc:chgData name="Таня Салівоник" userId="f25396301f488308" providerId="Windows Live" clId="Web-{F23E4043-AE1F-470B-A6FE-4EC0969F637C}" dt="2023-04-17T03:09:23.208" v="15"/>
          <pc:sldLayoutMkLst>
            <pc:docMk/>
            <pc:sldMasterMk cId="2101719065" sldId="2147483672"/>
            <pc:sldLayoutMk cId="2909951667" sldId="2147483683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099030-2E8D-45C1-AFA9-37D36A82080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515C34-25F9-493B-B15A-3A311391402B}">
      <dgm:prSet phldrT="[Текст]" custT="1"/>
      <dgm:spPr>
        <a:noFill/>
        <a:ln>
          <a:noFill/>
        </a:ln>
      </dgm:spPr>
      <dgm:t>
        <a:bodyPr/>
        <a:lstStyle/>
        <a:p>
          <a:pPr rtl="0"/>
          <a:r>
            <a:rPr lang="en-US" sz="2800" b="1" dirty="0">
              <a:solidFill>
                <a:srgbClr val="000000"/>
              </a:solidFill>
              <a:latin typeface="Times New Roman"/>
              <a:cs typeface="Times New Roman"/>
            </a:rPr>
            <a:t>Research of the Pew Research Center, Association for Psychological Science and BBC news were analyzed</a:t>
          </a:r>
          <a:endParaRPr lang="ru-RU" sz="2800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C902445-12EC-4170-BEB1-6C0B99BD5FC7}" type="parTrans" cxnId="{D5B3BC04-FD7E-48FB-A00D-B422696C0C27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8374FAF5-EF82-485A-8389-85A53A10B533}" type="sibTrans" cxnId="{D5B3BC04-FD7E-48FB-A00D-B422696C0C27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DD470068-A570-4D80-9BD5-D79D1A5B21B6}">
      <dgm:prSet phldrT="[Текст]" custT="1"/>
      <dgm:spPr>
        <a:noFill/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n-US" sz="2800" b="1" dirty="0">
              <a:solidFill>
                <a:schemeClr val="tx1"/>
              </a:solidFill>
            </a:rPr>
            <a:t>The survey on the effects of cell phones and social media on relationships was conducted</a:t>
          </a:r>
          <a:endParaRPr lang="ru-RU" sz="2800" b="1" dirty="0">
            <a:solidFill>
              <a:schemeClr val="tx1"/>
            </a:solidFill>
          </a:endParaRPr>
        </a:p>
      </dgm:t>
    </dgm:pt>
    <dgm:pt modelId="{A1C80FC2-4DA5-40B5-86EB-6935C75A581F}" type="parTrans" cxnId="{366DFC76-893D-47B2-AF82-BA444287067E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1C601BB8-6B0A-4C77-9CFA-4EC3BD1E8BAD}" type="sibTrans" cxnId="{366DFC76-893D-47B2-AF82-BA444287067E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EBD9D16C-6C18-44D2-90AC-FB00E2124113}" type="pres">
      <dgm:prSet presAssocID="{C7099030-2E8D-45C1-AFA9-37D36A82080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CFB3E17-4A8C-48C5-8F41-42E6A6D458B9}" type="pres">
      <dgm:prSet presAssocID="{41515C34-25F9-493B-B15A-3A311391402B}" presName="root" presStyleCnt="0"/>
      <dgm:spPr/>
    </dgm:pt>
    <dgm:pt modelId="{0A2D0D51-4450-4B6D-A502-0BE691E5AC00}" type="pres">
      <dgm:prSet presAssocID="{41515C34-25F9-493B-B15A-3A311391402B}" presName="rootComposite" presStyleCnt="0"/>
      <dgm:spPr/>
    </dgm:pt>
    <dgm:pt modelId="{FE2BC3E5-8050-4FFE-BA2C-AD54DFAAC856}" type="pres">
      <dgm:prSet presAssocID="{41515C34-25F9-493B-B15A-3A311391402B}" presName="rootText" presStyleLbl="node1" presStyleIdx="0" presStyleCnt="2" custLinFactY="9683" custLinFactNeighborX="1086" custLinFactNeighborY="100000"/>
      <dgm:spPr/>
    </dgm:pt>
    <dgm:pt modelId="{899B3AD4-40C6-4F01-A67B-ECDE60D9C6A5}" type="pres">
      <dgm:prSet presAssocID="{41515C34-25F9-493B-B15A-3A311391402B}" presName="rootConnector" presStyleLbl="node1" presStyleIdx="0" presStyleCnt="2"/>
      <dgm:spPr/>
    </dgm:pt>
    <dgm:pt modelId="{54D33301-C003-406A-A755-8B977168A3F2}" type="pres">
      <dgm:prSet presAssocID="{41515C34-25F9-493B-B15A-3A311391402B}" presName="childShape" presStyleCnt="0"/>
      <dgm:spPr/>
    </dgm:pt>
    <dgm:pt modelId="{A13CAFA9-85DD-455A-97C3-040EBECFFE10}" type="pres">
      <dgm:prSet presAssocID="{DD470068-A570-4D80-9BD5-D79D1A5B21B6}" presName="root" presStyleCnt="0"/>
      <dgm:spPr/>
    </dgm:pt>
    <dgm:pt modelId="{E5702696-C46C-4EC1-9C5A-E9298603B5DD}" type="pres">
      <dgm:prSet presAssocID="{DD470068-A570-4D80-9BD5-D79D1A5B21B6}" presName="rootComposite" presStyleCnt="0"/>
      <dgm:spPr/>
    </dgm:pt>
    <dgm:pt modelId="{A5C20277-08D3-462F-A16A-938489CE4029}" type="pres">
      <dgm:prSet presAssocID="{DD470068-A570-4D80-9BD5-D79D1A5B21B6}" presName="rootText" presStyleLbl="node1" presStyleIdx="1" presStyleCnt="2" custLinFactY="19805" custLinFactNeighborX="27" custLinFactNeighborY="100000"/>
      <dgm:spPr/>
    </dgm:pt>
    <dgm:pt modelId="{F15AA018-0A7B-40F5-B4C8-0139C667FCC8}" type="pres">
      <dgm:prSet presAssocID="{DD470068-A570-4D80-9BD5-D79D1A5B21B6}" presName="rootConnector" presStyleLbl="node1" presStyleIdx="1" presStyleCnt="2"/>
      <dgm:spPr/>
    </dgm:pt>
    <dgm:pt modelId="{AC362B1A-CEDE-45BA-9C83-3169B0CC54D0}" type="pres">
      <dgm:prSet presAssocID="{DD470068-A570-4D80-9BD5-D79D1A5B21B6}" presName="childShape" presStyleCnt="0"/>
      <dgm:spPr/>
    </dgm:pt>
  </dgm:ptLst>
  <dgm:cxnLst>
    <dgm:cxn modelId="{D5B3BC04-FD7E-48FB-A00D-B422696C0C27}" srcId="{C7099030-2E8D-45C1-AFA9-37D36A82080B}" destId="{41515C34-25F9-493B-B15A-3A311391402B}" srcOrd="0" destOrd="0" parTransId="{6C902445-12EC-4170-BEB1-6C0B99BD5FC7}" sibTransId="{8374FAF5-EF82-485A-8389-85A53A10B533}"/>
    <dgm:cxn modelId="{B57B2514-A680-40CA-BC7A-B4E7F7F90C9A}" type="presOf" srcId="{DD470068-A570-4D80-9BD5-D79D1A5B21B6}" destId="{A5C20277-08D3-462F-A16A-938489CE4029}" srcOrd="0" destOrd="0" presId="urn:microsoft.com/office/officeart/2005/8/layout/hierarchy3"/>
    <dgm:cxn modelId="{E4988422-F529-4BCB-8AA3-5AC82D633BFC}" type="presOf" srcId="{41515C34-25F9-493B-B15A-3A311391402B}" destId="{FE2BC3E5-8050-4FFE-BA2C-AD54DFAAC856}" srcOrd="0" destOrd="0" presId="urn:microsoft.com/office/officeart/2005/8/layout/hierarchy3"/>
    <dgm:cxn modelId="{96198270-76A0-4933-8ADA-F6681D42EEBF}" type="presOf" srcId="{DD470068-A570-4D80-9BD5-D79D1A5B21B6}" destId="{F15AA018-0A7B-40F5-B4C8-0139C667FCC8}" srcOrd="1" destOrd="0" presId="urn:microsoft.com/office/officeart/2005/8/layout/hierarchy3"/>
    <dgm:cxn modelId="{366DFC76-893D-47B2-AF82-BA444287067E}" srcId="{C7099030-2E8D-45C1-AFA9-37D36A82080B}" destId="{DD470068-A570-4D80-9BD5-D79D1A5B21B6}" srcOrd="1" destOrd="0" parTransId="{A1C80FC2-4DA5-40B5-86EB-6935C75A581F}" sibTransId="{1C601BB8-6B0A-4C77-9CFA-4EC3BD1E8BAD}"/>
    <dgm:cxn modelId="{969430A6-640F-43F7-9522-F12C9A6EFA16}" type="presOf" srcId="{41515C34-25F9-493B-B15A-3A311391402B}" destId="{899B3AD4-40C6-4F01-A67B-ECDE60D9C6A5}" srcOrd="1" destOrd="0" presId="urn:microsoft.com/office/officeart/2005/8/layout/hierarchy3"/>
    <dgm:cxn modelId="{B3E207B7-3229-420F-92C2-45FBE601054B}" type="presOf" srcId="{C7099030-2E8D-45C1-AFA9-37D36A82080B}" destId="{EBD9D16C-6C18-44D2-90AC-FB00E2124113}" srcOrd="0" destOrd="0" presId="urn:microsoft.com/office/officeart/2005/8/layout/hierarchy3"/>
    <dgm:cxn modelId="{8922313E-7A60-41D8-AA3E-431B40F268C6}" type="presParOf" srcId="{EBD9D16C-6C18-44D2-90AC-FB00E2124113}" destId="{3CFB3E17-4A8C-48C5-8F41-42E6A6D458B9}" srcOrd="0" destOrd="0" presId="urn:microsoft.com/office/officeart/2005/8/layout/hierarchy3"/>
    <dgm:cxn modelId="{18456FD7-9C56-48F9-8AB6-F47599E9332B}" type="presParOf" srcId="{3CFB3E17-4A8C-48C5-8F41-42E6A6D458B9}" destId="{0A2D0D51-4450-4B6D-A502-0BE691E5AC00}" srcOrd="0" destOrd="0" presId="urn:microsoft.com/office/officeart/2005/8/layout/hierarchy3"/>
    <dgm:cxn modelId="{77691CD8-E727-4ED8-A1B6-0B1B69374F2F}" type="presParOf" srcId="{0A2D0D51-4450-4B6D-A502-0BE691E5AC00}" destId="{FE2BC3E5-8050-4FFE-BA2C-AD54DFAAC856}" srcOrd="0" destOrd="0" presId="urn:microsoft.com/office/officeart/2005/8/layout/hierarchy3"/>
    <dgm:cxn modelId="{04577E97-A831-466F-AD21-E933025DD55E}" type="presParOf" srcId="{0A2D0D51-4450-4B6D-A502-0BE691E5AC00}" destId="{899B3AD4-40C6-4F01-A67B-ECDE60D9C6A5}" srcOrd="1" destOrd="0" presId="urn:microsoft.com/office/officeart/2005/8/layout/hierarchy3"/>
    <dgm:cxn modelId="{267132AF-B13E-48B4-BDA6-ECC55DB8D82B}" type="presParOf" srcId="{3CFB3E17-4A8C-48C5-8F41-42E6A6D458B9}" destId="{54D33301-C003-406A-A755-8B977168A3F2}" srcOrd="1" destOrd="0" presId="urn:microsoft.com/office/officeart/2005/8/layout/hierarchy3"/>
    <dgm:cxn modelId="{DB4C2364-E70C-4115-9FB2-D52F638FADED}" type="presParOf" srcId="{EBD9D16C-6C18-44D2-90AC-FB00E2124113}" destId="{A13CAFA9-85DD-455A-97C3-040EBECFFE10}" srcOrd="1" destOrd="0" presId="urn:microsoft.com/office/officeart/2005/8/layout/hierarchy3"/>
    <dgm:cxn modelId="{5E1BB144-9944-4D76-8663-95CE41A2C3E4}" type="presParOf" srcId="{A13CAFA9-85DD-455A-97C3-040EBECFFE10}" destId="{E5702696-C46C-4EC1-9C5A-E9298603B5DD}" srcOrd="0" destOrd="0" presId="urn:microsoft.com/office/officeart/2005/8/layout/hierarchy3"/>
    <dgm:cxn modelId="{143C1B6D-B757-4583-BBE8-CA61F0F5BBEC}" type="presParOf" srcId="{E5702696-C46C-4EC1-9C5A-E9298603B5DD}" destId="{A5C20277-08D3-462F-A16A-938489CE4029}" srcOrd="0" destOrd="0" presId="urn:microsoft.com/office/officeart/2005/8/layout/hierarchy3"/>
    <dgm:cxn modelId="{5EB43207-D31A-43C2-874D-4404A2AE4618}" type="presParOf" srcId="{E5702696-C46C-4EC1-9C5A-E9298603B5DD}" destId="{F15AA018-0A7B-40F5-B4C8-0139C667FCC8}" srcOrd="1" destOrd="0" presId="urn:microsoft.com/office/officeart/2005/8/layout/hierarchy3"/>
    <dgm:cxn modelId="{ED2124DF-D4FB-422B-983E-9DB1DAD4F88D}" type="presParOf" srcId="{A13CAFA9-85DD-455A-97C3-040EBECFFE10}" destId="{AC362B1A-CEDE-45BA-9C83-3169B0CC54D0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099030-2E8D-45C1-AFA9-37D36A82080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515C34-25F9-493B-B15A-3A311391402B}">
      <dgm:prSet phldrT="[Текст]" custT="1"/>
      <dgm:spPr>
        <a:noFill/>
        <a:ln>
          <a:noFill/>
        </a:ln>
      </dgm:spPr>
      <dgm:t>
        <a:bodyPr/>
        <a:lstStyle/>
        <a:p>
          <a:r>
            <a:rPr lang="en-US" sz="2800" b="1" dirty="0">
              <a:solidFill>
                <a:schemeClr val="bg1"/>
              </a:solidFill>
            </a:rPr>
            <a:t>opportunity to keep in touch </a:t>
          </a:r>
          <a:endParaRPr lang="ru-RU" sz="2800" b="1" dirty="0">
            <a:solidFill>
              <a:schemeClr val="bg1"/>
            </a:solidFill>
          </a:endParaRPr>
        </a:p>
      </dgm:t>
    </dgm:pt>
    <dgm:pt modelId="{6C902445-12EC-4170-BEB1-6C0B99BD5FC7}" type="parTrans" cxnId="{D5B3BC04-FD7E-48FB-A00D-B422696C0C27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8374FAF5-EF82-485A-8389-85A53A10B533}" type="sibTrans" cxnId="{D5B3BC04-FD7E-48FB-A00D-B422696C0C27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DD470068-A570-4D80-9BD5-D79D1A5B21B6}">
      <dgm:prSet phldrT="[Текст]" custT="1"/>
      <dgm:spPr>
        <a:noFill/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n-US" sz="2800" b="1" dirty="0">
              <a:solidFill>
                <a:schemeClr val="bg1"/>
              </a:solidFill>
            </a:rPr>
            <a:t>exchanging SMS or online correspondence helps to be closer to each other</a:t>
          </a:r>
          <a:endParaRPr lang="ru-RU" sz="2800" b="1" dirty="0">
            <a:solidFill>
              <a:schemeClr val="bg1"/>
            </a:solidFill>
          </a:endParaRPr>
        </a:p>
      </dgm:t>
    </dgm:pt>
    <dgm:pt modelId="{A1C80FC2-4DA5-40B5-86EB-6935C75A581F}" type="parTrans" cxnId="{366DFC76-893D-47B2-AF82-BA444287067E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1C601BB8-6B0A-4C77-9CFA-4EC3BD1E8BAD}" type="sibTrans" cxnId="{366DFC76-893D-47B2-AF82-BA444287067E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EBD9D16C-6C18-44D2-90AC-FB00E2124113}" type="pres">
      <dgm:prSet presAssocID="{C7099030-2E8D-45C1-AFA9-37D36A82080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CFB3E17-4A8C-48C5-8F41-42E6A6D458B9}" type="pres">
      <dgm:prSet presAssocID="{41515C34-25F9-493B-B15A-3A311391402B}" presName="root" presStyleCnt="0"/>
      <dgm:spPr/>
    </dgm:pt>
    <dgm:pt modelId="{0A2D0D51-4450-4B6D-A502-0BE691E5AC00}" type="pres">
      <dgm:prSet presAssocID="{41515C34-25F9-493B-B15A-3A311391402B}" presName="rootComposite" presStyleCnt="0"/>
      <dgm:spPr/>
    </dgm:pt>
    <dgm:pt modelId="{FE2BC3E5-8050-4FFE-BA2C-AD54DFAAC856}" type="pres">
      <dgm:prSet presAssocID="{41515C34-25F9-493B-B15A-3A311391402B}" presName="rootText" presStyleLbl="node1" presStyleIdx="0" presStyleCnt="2" custScaleX="82759" custScaleY="142171" custLinFactY="9683" custLinFactNeighborX="1086" custLinFactNeighborY="100000"/>
      <dgm:spPr/>
    </dgm:pt>
    <dgm:pt modelId="{899B3AD4-40C6-4F01-A67B-ECDE60D9C6A5}" type="pres">
      <dgm:prSet presAssocID="{41515C34-25F9-493B-B15A-3A311391402B}" presName="rootConnector" presStyleLbl="node1" presStyleIdx="0" presStyleCnt="2"/>
      <dgm:spPr/>
    </dgm:pt>
    <dgm:pt modelId="{54D33301-C003-406A-A755-8B977168A3F2}" type="pres">
      <dgm:prSet presAssocID="{41515C34-25F9-493B-B15A-3A311391402B}" presName="childShape" presStyleCnt="0"/>
      <dgm:spPr/>
    </dgm:pt>
    <dgm:pt modelId="{A13CAFA9-85DD-455A-97C3-040EBECFFE10}" type="pres">
      <dgm:prSet presAssocID="{DD470068-A570-4D80-9BD5-D79D1A5B21B6}" presName="root" presStyleCnt="0"/>
      <dgm:spPr/>
    </dgm:pt>
    <dgm:pt modelId="{E5702696-C46C-4EC1-9C5A-E9298603B5DD}" type="pres">
      <dgm:prSet presAssocID="{DD470068-A570-4D80-9BD5-D79D1A5B21B6}" presName="rootComposite" presStyleCnt="0"/>
      <dgm:spPr/>
    </dgm:pt>
    <dgm:pt modelId="{A5C20277-08D3-462F-A16A-938489CE4029}" type="pres">
      <dgm:prSet presAssocID="{DD470068-A570-4D80-9BD5-D79D1A5B21B6}" presName="rootText" presStyleLbl="node1" presStyleIdx="1" presStyleCnt="2" custLinFactY="19805" custLinFactNeighborX="27" custLinFactNeighborY="100000"/>
      <dgm:spPr/>
    </dgm:pt>
    <dgm:pt modelId="{F15AA018-0A7B-40F5-B4C8-0139C667FCC8}" type="pres">
      <dgm:prSet presAssocID="{DD470068-A570-4D80-9BD5-D79D1A5B21B6}" presName="rootConnector" presStyleLbl="node1" presStyleIdx="1" presStyleCnt="2"/>
      <dgm:spPr/>
    </dgm:pt>
    <dgm:pt modelId="{AC362B1A-CEDE-45BA-9C83-3169B0CC54D0}" type="pres">
      <dgm:prSet presAssocID="{DD470068-A570-4D80-9BD5-D79D1A5B21B6}" presName="childShape" presStyleCnt="0"/>
      <dgm:spPr/>
    </dgm:pt>
  </dgm:ptLst>
  <dgm:cxnLst>
    <dgm:cxn modelId="{D5B3BC04-FD7E-48FB-A00D-B422696C0C27}" srcId="{C7099030-2E8D-45C1-AFA9-37D36A82080B}" destId="{41515C34-25F9-493B-B15A-3A311391402B}" srcOrd="0" destOrd="0" parTransId="{6C902445-12EC-4170-BEB1-6C0B99BD5FC7}" sibTransId="{8374FAF5-EF82-485A-8389-85A53A10B533}"/>
    <dgm:cxn modelId="{16D78318-857E-45BB-9582-DCA602CE8EEC}" type="presOf" srcId="{41515C34-25F9-493B-B15A-3A311391402B}" destId="{FE2BC3E5-8050-4FFE-BA2C-AD54DFAAC856}" srcOrd="0" destOrd="0" presId="urn:microsoft.com/office/officeart/2005/8/layout/hierarchy3"/>
    <dgm:cxn modelId="{FE330A37-2149-4F39-9BF1-B17DD3CF2702}" type="presOf" srcId="{DD470068-A570-4D80-9BD5-D79D1A5B21B6}" destId="{F15AA018-0A7B-40F5-B4C8-0139C667FCC8}" srcOrd="1" destOrd="0" presId="urn:microsoft.com/office/officeart/2005/8/layout/hierarchy3"/>
    <dgm:cxn modelId="{366DFC76-893D-47B2-AF82-BA444287067E}" srcId="{C7099030-2E8D-45C1-AFA9-37D36A82080B}" destId="{DD470068-A570-4D80-9BD5-D79D1A5B21B6}" srcOrd="1" destOrd="0" parTransId="{A1C80FC2-4DA5-40B5-86EB-6935C75A581F}" sibTransId="{1C601BB8-6B0A-4C77-9CFA-4EC3BD1E8BAD}"/>
    <dgm:cxn modelId="{73583157-2156-4A46-B407-3E55A26B6470}" type="presOf" srcId="{C7099030-2E8D-45C1-AFA9-37D36A82080B}" destId="{EBD9D16C-6C18-44D2-90AC-FB00E2124113}" srcOrd="0" destOrd="0" presId="urn:microsoft.com/office/officeart/2005/8/layout/hierarchy3"/>
    <dgm:cxn modelId="{DF97BEB2-9CD7-4AC6-8208-0BF9A51C6EFC}" type="presOf" srcId="{41515C34-25F9-493B-B15A-3A311391402B}" destId="{899B3AD4-40C6-4F01-A67B-ECDE60D9C6A5}" srcOrd="1" destOrd="0" presId="urn:microsoft.com/office/officeart/2005/8/layout/hierarchy3"/>
    <dgm:cxn modelId="{99B9ABDB-8A2A-420A-AD25-911E35024395}" type="presOf" srcId="{DD470068-A570-4D80-9BD5-D79D1A5B21B6}" destId="{A5C20277-08D3-462F-A16A-938489CE4029}" srcOrd="0" destOrd="0" presId="urn:microsoft.com/office/officeart/2005/8/layout/hierarchy3"/>
    <dgm:cxn modelId="{53B69B4F-D94A-4931-A9FE-79B54E794775}" type="presParOf" srcId="{EBD9D16C-6C18-44D2-90AC-FB00E2124113}" destId="{3CFB3E17-4A8C-48C5-8F41-42E6A6D458B9}" srcOrd="0" destOrd="0" presId="urn:microsoft.com/office/officeart/2005/8/layout/hierarchy3"/>
    <dgm:cxn modelId="{E41574CB-5A40-4383-AE8E-D2F506A6B837}" type="presParOf" srcId="{3CFB3E17-4A8C-48C5-8F41-42E6A6D458B9}" destId="{0A2D0D51-4450-4B6D-A502-0BE691E5AC00}" srcOrd="0" destOrd="0" presId="urn:microsoft.com/office/officeart/2005/8/layout/hierarchy3"/>
    <dgm:cxn modelId="{EBC0DA67-44EE-4136-A523-C6AF49C4D296}" type="presParOf" srcId="{0A2D0D51-4450-4B6D-A502-0BE691E5AC00}" destId="{FE2BC3E5-8050-4FFE-BA2C-AD54DFAAC856}" srcOrd="0" destOrd="0" presId="urn:microsoft.com/office/officeart/2005/8/layout/hierarchy3"/>
    <dgm:cxn modelId="{3A9A5411-3BAF-4628-911D-1216D05230DB}" type="presParOf" srcId="{0A2D0D51-4450-4B6D-A502-0BE691E5AC00}" destId="{899B3AD4-40C6-4F01-A67B-ECDE60D9C6A5}" srcOrd="1" destOrd="0" presId="urn:microsoft.com/office/officeart/2005/8/layout/hierarchy3"/>
    <dgm:cxn modelId="{59AC7DD0-43B3-4DBB-A49F-3F42D13ED044}" type="presParOf" srcId="{3CFB3E17-4A8C-48C5-8F41-42E6A6D458B9}" destId="{54D33301-C003-406A-A755-8B977168A3F2}" srcOrd="1" destOrd="0" presId="urn:microsoft.com/office/officeart/2005/8/layout/hierarchy3"/>
    <dgm:cxn modelId="{59D610D8-4C56-41D0-8437-B91D904FA024}" type="presParOf" srcId="{EBD9D16C-6C18-44D2-90AC-FB00E2124113}" destId="{A13CAFA9-85DD-455A-97C3-040EBECFFE10}" srcOrd="1" destOrd="0" presId="urn:microsoft.com/office/officeart/2005/8/layout/hierarchy3"/>
    <dgm:cxn modelId="{9A656576-91A7-4352-9744-B5F8EFCB5571}" type="presParOf" srcId="{A13CAFA9-85DD-455A-97C3-040EBECFFE10}" destId="{E5702696-C46C-4EC1-9C5A-E9298603B5DD}" srcOrd="0" destOrd="0" presId="urn:microsoft.com/office/officeart/2005/8/layout/hierarchy3"/>
    <dgm:cxn modelId="{456E2E63-9DF2-4153-8606-FF33A163FCA9}" type="presParOf" srcId="{E5702696-C46C-4EC1-9C5A-E9298603B5DD}" destId="{A5C20277-08D3-462F-A16A-938489CE4029}" srcOrd="0" destOrd="0" presId="urn:microsoft.com/office/officeart/2005/8/layout/hierarchy3"/>
    <dgm:cxn modelId="{13D9ECB8-DE78-4832-9D53-49F32C4B74DB}" type="presParOf" srcId="{E5702696-C46C-4EC1-9C5A-E9298603B5DD}" destId="{F15AA018-0A7B-40F5-B4C8-0139C667FCC8}" srcOrd="1" destOrd="0" presId="urn:microsoft.com/office/officeart/2005/8/layout/hierarchy3"/>
    <dgm:cxn modelId="{E87C79D8-9EE1-429F-AC5D-25B4DB9054FA}" type="presParOf" srcId="{A13CAFA9-85DD-455A-97C3-040EBECFFE10}" destId="{AC362B1A-CEDE-45BA-9C83-3169B0CC54D0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099030-2E8D-45C1-AFA9-37D36A82080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515C34-25F9-493B-B15A-3A311391402B}">
      <dgm:prSet phldrT="[Текст]" custT="1"/>
      <dgm:spPr>
        <a:noFill/>
        <a:ln>
          <a:noFill/>
        </a:ln>
      </dgm:spPr>
      <dgm:t>
        <a:bodyPr/>
        <a:lstStyle/>
        <a:p>
          <a:br>
            <a:rPr lang="ru-RU" sz="2800" b="1" dirty="0">
              <a:solidFill>
                <a:schemeClr val="bg1"/>
              </a:solidFill>
            </a:rPr>
          </a:br>
          <a:r>
            <a:rPr lang="en-US" sz="2800" b="1" dirty="0">
              <a:solidFill>
                <a:schemeClr val="bg1"/>
              </a:solidFill>
            </a:rPr>
            <a:t>dispute resolution via text message or online</a:t>
          </a:r>
          <a:endParaRPr lang="ru-RU" sz="2800" b="1" dirty="0">
            <a:solidFill>
              <a:schemeClr val="bg1"/>
            </a:solidFill>
          </a:endParaRPr>
        </a:p>
      </dgm:t>
    </dgm:pt>
    <dgm:pt modelId="{6C902445-12EC-4170-BEB1-6C0B99BD5FC7}" type="parTrans" cxnId="{D5B3BC04-FD7E-48FB-A00D-B422696C0C27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8374FAF5-EF82-485A-8389-85A53A10B533}" type="sibTrans" cxnId="{D5B3BC04-FD7E-48FB-A00D-B422696C0C27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EBD9D16C-6C18-44D2-90AC-FB00E2124113}" type="pres">
      <dgm:prSet presAssocID="{C7099030-2E8D-45C1-AFA9-37D36A82080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CFB3E17-4A8C-48C5-8F41-42E6A6D458B9}" type="pres">
      <dgm:prSet presAssocID="{41515C34-25F9-493B-B15A-3A311391402B}" presName="root" presStyleCnt="0"/>
      <dgm:spPr/>
    </dgm:pt>
    <dgm:pt modelId="{0A2D0D51-4450-4B6D-A502-0BE691E5AC00}" type="pres">
      <dgm:prSet presAssocID="{41515C34-25F9-493B-B15A-3A311391402B}" presName="rootComposite" presStyleCnt="0"/>
      <dgm:spPr/>
    </dgm:pt>
    <dgm:pt modelId="{FE2BC3E5-8050-4FFE-BA2C-AD54DFAAC856}" type="pres">
      <dgm:prSet presAssocID="{41515C34-25F9-493B-B15A-3A311391402B}" presName="rootText" presStyleLbl="node1" presStyleIdx="0" presStyleCnt="1" custScaleX="79710" custLinFactY="9683" custLinFactNeighborX="1086" custLinFactNeighborY="100000"/>
      <dgm:spPr/>
    </dgm:pt>
    <dgm:pt modelId="{899B3AD4-40C6-4F01-A67B-ECDE60D9C6A5}" type="pres">
      <dgm:prSet presAssocID="{41515C34-25F9-493B-B15A-3A311391402B}" presName="rootConnector" presStyleLbl="node1" presStyleIdx="0" presStyleCnt="1"/>
      <dgm:spPr/>
    </dgm:pt>
    <dgm:pt modelId="{54D33301-C003-406A-A755-8B977168A3F2}" type="pres">
      <dgm:prSet presAssocID="{41515C34-25F9-493B-B15A-3A311391402B}" presName="childShape" presStyleCnt="0"/>
      <dgm:spPr/>
    </dgm:pt>
  </dgm:ptLst>
  <dgm:cxnLst>
    <dgm:cxn modelId="{D5B3BC04-FD7E-48FB-A00D-B422696C0C27}" srcId="{C7099030-2E8D-45C1-AFA9-37D36A82080B}" destId="{41515C34-25F9-493B-B15A-3A311391402B}" srcOrd="0" destOrd="0" parTransId="{6C902445-12EC-4170-BEB1-6C0B99BD5FC7}" sibTransId="{8374FAF5-EF82-485A-8389-85A53A10B533}"/>
    <dgm:cxn modelId="{4DA88206-5233-46FE-A533-F0C75F285075}" type="presOf" srcId="{41515C34-25F9-493B-B15A-3A311391402B}" destId="{FE2BC3E5-8050-4FFE-BA2C-AD54DFAAC856}" srcOrd="0" destOrd="0" presId="urn:microsoft.com/office/officeart/2005/8/layout/hierarchy3"/>
    <dgm:cxn modelId="{E492C133-557C-4616-B26D-F81875088F3F}" type="presOf" srcId="{C7099030-2E8D-45C1-AFA9-37D36A82080B}" destId="{EBD9D16C-6C18-44D2-90AC-FB00E2124113}" srcOrd="0" destOrd="0" presId="urn:microsoft.com/office/officeart/2005/8/layout/hierarchy3"/>
    <dgm:cxn modelId="{7599E0FE-2797-4C67-AAB8-FA5C5CA68B5D}" type="presOf" srcId="{41515C34-25F9-493B-B15A-3A311391402B}" destId="{899B3AD4-40C6-4F01-A67B-ECDE60D9C6A5}" srcOrd="1" destOrd="0" presId="urn:microsoft.com/office/officeart/2005/8/layout/hierarchy3"/>
    <dgm:cxn modelId="{89406885-53B1-482F-A862-852B4A14DDA6}" type="presParOf" srcId="{EBD9D16C-6C18-44D2-90AC-FB00E2124113}" destId="{3CFB3E17-4A8C-48C5-8F41-42E6A6D458B9}" srcOrd="0" destOrd="0" presId="urn:microsoft.com/office/officeart/2005/8/layout/hierarchy3"/>
    <dgm:cxn modelId="{B12DA5C8-F2F4-4FCA-937E-862714D9C03B}" type="presParOf" srcId="{3CFB3E17-4A8C-48C5-8F41-42E6A6D458B9}" destId="{0A2D0D51-4450-4B6D-A502-0BE691E5AC00}" srcOrd="0" destOrd="0" presId="urn:microsoft.com/office/officeart/2005/8/layout/hierarchy3"/>
    <dgm:cxn modelId="{C2CB323A-F3CA-4B0F-ABC2-25ADAAFB0B08}" type="presParOf" srcId="{0A2D0D51-4450-4B6D-A502-0BE691E5AC00}" destId="{FE2BC3E5-8050-4FFE-BA2C-AD54DFAAC856}" srcOrd="0" destOrd="0" presId="urn:microsoft.com/office/officeart/2005/8/layout/hierarchy3"/>
    <dgm:cxn modelId="{22B1D1C0-C007-485F-8834-C8EAC0DA86FA}" type="presParOf" srcId="{0A2D0D51-4450-4B6D-A502-0BE691E5AC00}" destId="{899B3AD4-40C6-4F01-A67B-ECDE60D9C6A5}" srcOrd="1" destOrd="0" presId="urn:microsoft.com/office/officeart/2005/8/layout/hierarchy3"/>
    <dgm:cxn modelId="{785EE203-B205-40A3-B6B2-E48EFE803908}" type="presParOf" srcId="{3CFB3E17-4A8C-48C5-8F41-42E6A6D458B9}" destId="{54D33301-C003-406A-A755-8B977168A3F2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099030-2E8D-45C1-AFA9-37D36A82080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515C34-25F9-493B-B15A-3A311391402B}">
      <dgm:prSet phldrT="[Текст]" custT="1"/>
      <dgm:spPr>
        <a:noFill/>
        <a:ln>
          <a:noFill/>
        </a:ln>
      </dgm:spPr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there is tension in the relationship due to the use of mobile phones</a:t>
          </a:r>
          <a:endParaRPr lang="ru-RU" sz="2400" b="1" dirty="0">
            <a:solidFill>
              <a:schemeClr val="bg1"/>
            </a:solidFill>
          </a:endParaRPr>
        </a:p>
        <a:p>
          <a:endParaRPr lang="ru-RU" sz="2800" b="1" dirty="0">
            <a:solidFill>
              <a:schemeClr val="bg1"/>
            </a:solidFill>
          </a:endParaRPr>
        </a:p>
      </dgm:t>
    </dgm:pt>
    <dgm:pt modelId="{6C902445-12EC-4170-BEB1-6C0B99BD5FC7}" type="parTrans" cxnId="{D5B3BC04-FD7E-48FB-A00D-B422696C0C27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8374FAF5-EF82-485A-8389-85A53A10B533}" type="sibTrans" cxnId="{D5B3BC04-FD7E-48FB-A00D-B422696C0C27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DD470068-A570-4D80-9BD5-D79D1A5B21B6}">
      <dgm:prSet phldrT="[Текст]" custT="1"/>
      <dgm:spPr>
        <a:noFill/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partners are distracted by a mobile phone while spending time together</a:t>
          </a:r>
          <a:endParaRPr lang="ru-RU" sz="2400" b="1" dirty="0">
            <a:solidFill>
              <a:schemeClr val="bg1"/>
            </a:solidFill>
          </a:endParaRPr>
        </a:p>
      </dgm:t>
    </dgm:pt>
    <dgm:pt modelId="{A1C80FC2-4DA5-40B5-86EB-6935C75A581F}" type="parTrans" cxnId="{366DFC76-893D-47B2-AF82-BA444287067E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1C601BB8-6B0A-4C77-9CFA-4EC3BD1E8BAD}" type="sibTrans" cxnId="{366DFC76-893D-47B2-AF82-BA444287067E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EBD9D16C-6C18-44D2-90AC-FB00E2124113}" type="pres">
      <dgm:prSet presAssocID="{C7099030-2E8D-45C1-AFA9-37D36A82080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CFB3E17-4A8C-48C5-8F41-42E6A6D458B9}" type="pres">
      <dgm:prSet presAssocID="{41515C34-25F9-493B-B15A-3A311391402B}" presName="root" presStyleCnt="0"/>
      <dgm:spPr/>
    </dgm:pt>
    <dgm:pt modelId="{0A2D0D51-4450-4B6D-A502-0BE691E5AC00}" type="pres">
      <dgm:prSet presAssocID="{41515C34-25F9-493B-B15A-3A311391402B}" presName="rootComposite" presStyleCnt="0"/>
      <dgm:spPr/>
    </dgm:pt>
    <dgm:pt modelId="{FE2BC3E5-8050-4FFE-BA2C-AD54DFAAC856}" type="pres">
      <dgm:prSet presAssocID="{41515C34-25F9-493B-B15A-3A311391402B}" presName="rootText" presStyleLbl="node1" presStyleIdx="0" presStyleCnt="2" custScaleX="130142" custScaleY="142171" custLinFactNeighborX="4668" custLinFactNeighborY="78837"/>
      <dgm:spPr/>
    </dgm:pt>
    <dgm:pt modelId="{899B3AD4-40C6-4F01-A67B-ECDE60D9C6A5}" type="pres">
      <dgm:prSet presAssocID="{41515C34-25F9-493B-B15A-3A311391402B}" presName="rootConnector" presStyleLbl="node1" presStyleIdx="0" presStyleCnt="2"/>
      <dgm:spPr/>
    </dgm:pt>
    <dgm:pt modelId="{54D33301-C003-406A-A755-8B977168A3F2}" type="pres">
      <dgm:prSet presAssocID="{41515C34-25F9-493B-B15A-3A311391402B}" presName="childShape" presStyleCnt="0"/>
      <dgm:spPr/>
    </dgm:pt>
    <dgm:pt modelId="{A13CAFA9-85DD-455A-97C3-040EBECFFE10}" type="pres">
      <dgm:prSet presAssocID="{DD470068-A570-4D80-9BD5-D79D1A5B21B6}" presName="root" presStyleCnt="0"/>
      <dgm:spPr/>
    </dgm:pt>
    <dgm:pt modelId="{E5702696-C46C-4EC1-9C5A-E9298603B5DD}" type="pres">
      <dgm:prSet presAssocID="{DD470068-A570-4D80-9BD5-D79D1A5B21B6}" presName="rootComposite" presStyleCnt="0"/>
      <dgm:spPr/>
    </dgm:pt>
    <dgm:pt modelId="{A5C20277-08D3-462F-A16A-938489CE4029}" type="pres">
      <dgm:prSet presAssocID="{DD470068-A570-4D80-9BD5-D79D1A5B21B6}" presName="rootText" presStyleLbl="node1" presStyleIdx="1" presStyleCnt="2" custScaleX="147882" custLinFactNeighborX="1187" custLinFactNeighborY="27195"/>
      <dgm:spPr/>
    </dgm:pt>
    <dgm:pt modelId="{F15AA018-0A7B-40F5-B4C8-0139C667FCC8}" type="pres">
      <dgm:prSet presAssocID="{DD470068-A570-4D80-9BD5-D79D1A5B21B6}" presName="rootConnector" presStyleLbl="node1" presStyleIdx="1" presStyleCnt="2"/>
      <dgm:spPr/>
    </dgm:pt>
    <dgm:pt modelId="{AC362B1A-CEDE-45BA-9C83-3169B0CC54D0}" type="pres">
      <dgm:prSet presAssocID="{DD470068-A570-4D80-9BD5-D79D1A5B21B6}" presName="childShape" presStyleCnt="0"/>
      <dgm:spPr/>
    </dgm:pt>
  </dgm:ptLst>
  <dgm:cxnLst>
    <dgm:cxn modelId="{D5B3BC04-FD7E-48FB-A00D-B422696C0C27}" srcId="{C7099030-2E8D-45C1-AFA9-37D36A82080B}" destId="{41515C34-25F9-493B-B15A-3A311391402B}" srcOrd="0" destOrd="0" parTransId="{6C902445-12EC-4170-BEB1-6C0B99BD5FC7}" sibTransId="{8374FAF5-EF82-485A-8389-85A53A10B533}"/>
    <dgm:cxn modelId="{DBAE3118-2524-40D9-B027-2076F6E4735C}" type="presOf" srcId="{DD470068-A570-4D80-9BD5-D79D1A5B21B6}" destId="{F15AA018-0A7B-40F5-B4C8-0139C667FCC8}" srcOrd="1" destOrd="0" presId="urn:microsoft.com/office/officeart/2005/8/layout/hierarchy3"/>
    <dgm:cxn modelId="{366DFC76-893D-47B2-AF82-BA444287067E}" srcId="{C7099030-2E8D-45C1-AFA9-37D36A82080B}" destId="{DD470068-A570-4D80-9BD5-D79D1A5B21B6}" srcOrd="1" destOrd="0" parTransId="{A1C80FC2-4DA5-40B5-86EB-6935C75A581F}" sibTransId="{1C601BB8-6B0A-4C77-9CFA-4EC3BD1E8BAD}"/>
    <dgm:cxn modelId="{16D8EA59-F1ED-48E5-B7EF-4C6DEDEC7E1F}" type="presOf" srcId="{41515C34-25F9-493B-B15A-3A311391402B}" destId="{FE2BC3E5-8050-4FFE-BA2C-AD54DFAAC856}" srcOrd="0" destOrd="0" presId="urn:microsoft.com/office/officeart/2005/8/layout/hierarchy3"/>
    <dgm:cxn modelId="{3031EBAF-2D71-43E7-92E9-3B1BC683E443}" type="presOf" srcId="{41515C34-25F9-493B-B15A-3A311391402B}" destId="{899B3AD4-40C6-4F01-A67B-ECDE60D9C6A5}" srcOrd="1" destOrd="0" presId="urn:microsoft.com/office/officeart/2005/8/layout/hierarchy3"/>
    <dgm:cxn modelId="{492662DC-3C15-4049-8C30-93686CC179BD}" type="presOf" srcId="{DD470068-A570-4D80-9BD5-D79D1A5B21B6}" destId="{A5C20277-08D3-462F-A16A-938489CE4029}" srcOrd="0" destOrd="0" presId="urn:microsoft.com/office/officeart/2005/8/layout/hierarchy3"/>
    <dgm:cxn modelId="{C96878EC-B80B-489D-BF0E-1970DF590B23}" type="presOf" srcId="{C7099030-2E8D-45C1-AFA9-37D36A82080B}" destId="{EBD9D16C-6C18-44D2-90AC-FB00E2124113}" srcOrd="0" destOrd="0" presId="urn:microsoft.com/office/officeart/2005/8/layout/hierarchy3"/>
    <dgm:cxn modelId="{0BEF4AEA-76DC-473D-A7C4-705ABA39C701}" type="presParOf" srcId="{EBD9D16C-6C18-44D2-90AC-FB00E2124113}" destId="{3CFB3E17-4A8C-48C5-8F41-42E6A6D458B9}" srcOrd="0" destOrd="0" presId="urn:microsoft.com/office/officeart/2005/8/layout/hierarchy3"/>
    <dgm:cxn modelId="{CE4A3A52-9630-4762-8A84-1E1D1C067547}" type="presParOf" srcId="{3CFB3E17-4A8C-48C5-8F41-42E6A6D458B9}" destId="{0A2D0D51-4450-4B6D-A502-0BE691E5AC00}" srcOrd="0" destOrd="0" presId="urn:microsoft.com/office/officeart/2005/8/layout/hierarchy3"/>
    <dgm:cxn modelId="{0642BB12-15B4-4CA6-A884-0270EE0CAE43}" type="presParOf" srcId="{0A2D0D51-4450-4B6D-A502-0BE691E5AC00}" destId="{FE2BC3E5-8050-4FFE-BA2C-AD54DFAAC856}" srcOrd="0" destOrd="0" presId="urn:microsoft.com/office/officeart/2005/8/layout/hierarchy3"/>
    <dgm:cxn modelId="{8DF097A4-377D-47E9-BD61-4645BB9A532E}" type="presParOf" srcId="{0A2D0D51-4450-4B6D-A502-0BE691E5AC00}" destId="{899B3AD4-40C6-4F01-A67B-ECDE60D9C6A5}" srcOrd="1" destOrd="0" presId="urn:microsoft.com/office/officeart/2005/8/layout/hierarchy3"/>
    <dgm:cxn modelId="{38AA2E8F-2FDB-4035-8094-86898D1A3A9A}" type="presParOf" srcId="{3CFB3E17-4A8C-48C5-8F41-42E6A6D458B9}" destId="{54D33301-C003-406A-A755-8B977168A3F2}" srcOrd="1" destOrd="0" presId="urn:microsoft.com/office/officeart/2005/8/layout/hierarchy3"/>
    <dgm:cxn modelId="{5D47EB20-65E2-4353-B50D-BCFF176F76EA}" type="presParOf" srcId="{EBD9D16C-6C18-44D2-90AC-FB00E2124113}" destId="{A13CAFA9-85DD-455A-97C3-040EBECFFE10}" srcOrd="1" destOrd="0" presId="urn:microsoft.com/office/officeart/2005/8/layout/hierarchy3"/>
    <dgm:cxn modelId="{E826E767-7343-4E60-B2F4-7C492035225D}" type="presParOf" srcId="{A13CAFA9-85DD-455A-97C3-040EBECFFE10}" destId="{E5702696-C46C-4EC1-9C5A-E9298603B5DD}" srcOrd="0" destOrd="0" presId="urn:microsoft.com/office/officeart/2005/8/layout/hierarchy3"/>
    <dgm:cxn modelId="{C6708973-7C8B-4136-8C4B-61C74878FBBC}" type="presParOf" srcId="{E5702696-C46C-4EC1-9C5A-E9298603B5DD}" destId="{A5C20277-08D3-462F-A16A-938489CE4029}" srcOrd="0" destOrd="0" presId="urn:microsoft.com/office/officeart/2005/8/layout/hierarchy3"/>
    <dgm:cxn modelId="{E9DA71AC-706D-4024-BFA6-3E2122D7DD2D}" type="presParOf" srcId="{E5702696-C46C-4EC1-9C5A-E9298603B5DD}" destId="{F15AA018-0A7B-40F5-B4C8-0139C667FCC8}" srcOrd="1" destOrd="0" presId="urn:microsoft.com/office/officeart/2005/8/layout/hierarchy3"/>
    <dgm:cxn modelId="{427C76E4-D761-4BED-AA36-616AA8C65EED}" type="presParOf" srcId="{A13CAFA9-85DD-455A-97C3-040EBECFFE10}" destId="{AC362B1A-CEDE-45BA-9C83-3169B0CC54D0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099030-2E8D-45C1-AFA9-37D36A82080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515C34-25F9-493B-B15A-3A311391402B}">
      <dgm:prSet phldrT="[Текст]" custT="1"/>
      <dgm:spPr>
        <a:noFill/>
        <a:ln>
          <a:noFill/>
        </a:ln>
      </dgm:spPr>
      <dgm:t>
        <a:bodyPr/>
        <a:lstStyle/>
        <a:p>
          <a:r>
            <a:rPr lang="en-US" sz="2400" b="1" dirty="0"/>
            <a:t>more than 70 percent reported that mobile phones frequently interfere in their relationships (</a:t>
          </a:r>
          <a:r>
            <a:rPr lang="en-US" sz="2400" b="1" dirty="0">
              <a:latin typeface="Calibri Light" panose="020F0302020204030204"/>
            </a:rPr>
            <a:t>APS</a:t>
          </a:r>
          <a:r>
            <a:rPr lang="en-US" sz="2400" b="1" dirty="0"/>
            <a:t>, 2019</a:t>
          </a:r>
          <a:r>
            <a:rPr lang="en-US" sz="2400" b="1" dirty="0">
              <a:solidFill>
                <a:schemeClr val="bg1"/>
              </a:solidFill>
              <a:latin typeface="Calibri Light" panose="020F0302020204030204"/>
            </a:rPr>
            <a:t>)</a:t>
          </a:r>
          <a:endParaRPr lang="ru-RU" sz="2400" b="1" dirty="0">
            <a:solidFill>
              <a:schemeClr val="bg1"/>
            </a:solidFill>
          </a:endParaRPr>
        </a:p>
      </dgm:t>
    </dgm:pt>
    <dgm:pt modelId="{6C902445-12EC-4170-BEB1-6C0B99BD5FC7}" type="parTrans" cxnId="{D5B3BC04-FD7E-48FB-A00D-B422696C0C27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8374FAF5-EF82-485A-8389-85A53A10B533}" type="sibTrans" cxnId="{D5B3BC04-FD7E-48FB-A00D-B422696C0C27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DD470068-A570-4D80-9BD5-D79D1A5B21B6}">
      <dgm:prSet phldrT="[Текст]" custT="1"/>
      <dgm:spPr>
        <a:noFill/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n-US" sz="2400" b="1" dirty="0">
              <a:solidFill>
                <a:schemeClr val="bg1"/>
              </a:solidFill>
              <a:latin typeface="Calibri"/>
              <a:cs typeface="Times New Roman"/>
            </a:rPr>
            <a:t>4 percent of respondents were upset when they found out what their partner was doing online (Lenhart &amp; Duggan, 2014)</a:t>
          </a:r>
        </a:p>
      </dgm:t>
    </dgm:pt>
    <dgm:pt modelId="{A1C80FC2-4DA5-40B5-86EB-6935C75A581F}" type="parTrans" cxnId="{366DFC76-893D-47B2-AF82-BA444287067E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1C601BB8-6B0A-4C77-9CFA-4EC3BD1E8BAD}" type="sibTrans" cxnId="{366DFC76-893D-47B2-AF82-BA444287067E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EBD9D16C-6C18-44D2-90AC-FB00E2124113}" type="pres">
      <dgm:prSet presAssocID="{C7099030-2E8D-45C1-AFA9-37D36A82080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CFB3E17-4A8C-48C5-8F41-42E6A6D458B9}" type="pres">
      <dgm:prSet presAssocID="{41515C34-25F9-493B-B15A-3A311391402B}" presName="root" presStyleCnt="0"/>
      <dgm:spPr/>
    </dgm:pt>
    <dgm:pt modelId="{0A2D0D51-4450-4B6D-A502-0BE691E5AC00}" type="pres">
      <dgm:prSet presAssocID="{41515C34-25F9-493B-B15A-3A311391402B}" presName="rootComposite" presStyleCnt="0"/>
      <dgm:spPr/>
    </dgm:pt>
    <dgm:pt modelId="{FE2BC3E5-8050-4FFE-BA2C-AD54DFAAC856}" type="pres">
      <dgm:prSet presAssocID="{41515C34-25F9-493B-B15A-3A311391402B}" presName="rootText" presStyleLbl="node1" presStyleIdx="0" presStyleCnt="2" custScaleX="127304" custScaleY="142171" custLinFactNeighborX="2365" custLinFactNeighborY="0"/>
      <dgm:spPr/>
    </dgm:pt>
    <dgm:pt modelId="{899B3AD4-40C6-4F01-A67B-ECDE60D9C6A5}" type="pres">
      <dgm:prSet presAssocID="{41515C34-25F9-493B-B15A-3A311391402B}" presName="rootConnector" presStyleLbl="node1" presStyleIdx="0" presStyleCnt="2"/>
      <dgm:spPr/>
    </dgm:pt>
    <dgm:pt modelId="{54D33301-C003-406A-A755-8B977168A3F2}" type="pres">
      <dgm:prSet presAssocID="{41515C34-25F9-493B-B15A-3A311391402B}" presName="childShape" presStyleCnt="0"/>
      <dgm:spPr/>
    </dgm:pt>
    <dgm:pt modelId="{A13CAFA9-85DD-455A-97C3-040EBECFFE10}" type="pres">
      <dgm:prSet presAssocID="{DD470068-A570-4D80-9BD5-D79D1A5B21B6}" presName="root" presStyleCnt="0"/>
      <dgm:spPr/>
    </dgm:pt>
    <dgm:pt modelId="{E5702696-C46C-4EC1-9C5A-E9298603B5DD}" type="pres">
      <dgm:prSet presAssocID="{DD470068-A570-4D80-9BD5-D79D1A5B21B6}" presName="rootComposite" presStyleCnt="0"/>
      <dgm:spPr/>
    </dgm:pt>
    <dgm:pt modelId="{A5C20277-08D3-462F-A16A-938489CE4029}" type="pres">
      <dgm:prSet presAssocID="{DD470068-A570-4D80-9BD5-D79D1A5B21B6}" presName="rootText" presStyleLbl="node1" presStyleIdx="1" presStyleCnt="2" custScaleX="147882" custLinFactNeighborX="-2122" custLinFactNeighborY="7512"/>
      <dgm:spPr/>
    </dgm:pt>
    <dgm:pt modelId="{F15AA018-0A7B-40F5-B4C8-0139C667FCC8}" type="pres">
      <dgm:prSet presAssocID="{DD470068-A570-4D80-9BD5-D79D1A5B21B6}" presName="rootConnector" presStyleLbl="node1" presStyleIdx="1" presStyleCnt="2"/>
      <dgm:spPr/>
    </dgm:pt>
    <dgm:pt modelId="{AC362B1A-CEDE-45BA-9C83-3169B0CC54D0}" type="pres">
      <dgm:prSet presAssocID="{DD470068-A570-4D80-9BD5-D79D1A5B21B6}" presName="childShape" presStyleCnt="0"/>
      <dgm:spPr/>
    </dgm:pt>
  </dgm:ptLst>
  <dgm:cxnLst>
    <dgm:cxn modelId="{D5B3BC04-FD7E-48FB-A00D-B422696C0C27}" srcId="{C7099030-2E8D-45C1-AFA9-37D36A82080B}" destId="{41515C34-25F9-493B-B15A-3A311391402B}" srcOrd="0" destOrd="0" parTransId="{6C902445-12EC-4170-BEB1-6C0B99BD5FC7}" sibTransId="{8374FAF5-EF82-485A-8389-85A53A10B533}"/>
    <dgm:cxn modelId="{2D44BA1E-A94C-4978-9873-FE1E47CB8373}" type="presOf" srcId="{DD470068-A570-4D80-9BD5-D79D1A5B21B6}" destId="{F15AA018-0A7B-40F5-B4C8-0139C667FCC8}" srcOrd="1" destOrd="0" presId="urn:microsoft.com/office/officeart/2005/8/layout/hierarchy3"/>
    <dgm:cxn modelId="{CBB7F523-113E-4EC0-B6E5-596694711637}" type="presOf" srcId="{41515C34-25F9-493B-B15A-3A311391402B}" destId="{899B3AD4-40C6-4F01-A67B-ECDE60D9C6A5}" srcOrd="1" destOrd="0" presId="urn:microsoft.com/office/officeart/2005/8/layout/hierarchy3"/>
    <dgm:cxn modelId="{C540A642-A4F2-408D-AC68-49721716B9CD}" type="presOf" srcId="{DD470068-A570-4D80-9BD5-D79D1A5B21B6}" destId="{A5C20277-08D3-462F-A16A-938489CE4029}" srcOrd="0" destOrd="0" presId="urn:microsoft.com/office/officeart/2005/8/layout/hierarchy3"/>
    <dgm:cxn modelId="{366DFC76-893D-47B2-AF82-BA444287067E}" srcId="{C7099030-2E8D-45C1-AFA9-37D36A82080B}" destId="{DD470068-A570-4D80-9BD5-D79D1A5B21B6}" srcOrd="1" destOrd="0" parTransId="{A1C80FC2-4DA5-40B5-86EB-6935C75A581F}" sibTransId="{1C601BB8-6B0A-4C77-9CFA-4EC3BD1E8BAD}"/>
    <dgm:cxn modelId="{305A2BE1-6385-4FEC-9446-56D9B9D878CD}" type="presOf" srcId="{C7099030-2E8D-45C1-AFA9-37D36A82080B}" destId="{EBD9D16C-6C18-44D2-90AC-FB00E2124113}" srcOrd="0" destOrd="0" presId="urn:microsoft.com/office/officeart/2005/8/layout/hierarchy3"/>
    <dgm:cxn modelId="{A7EFAEEE-DC85-4852-8122-CC1B093D7F3D}" type="presOf" srcId="{41515C34-25F9-493B-B15A-3A311391402B}" destId="{FE2BC3E5-8050-4FFE-BA2C-AD54DFAAC856}" srcOrd="0" destOrd="0" presId="urn:microsoft.com/office/officeart/2005/8/layout/hierarchy3"/>
    <dgm:cxn modelId="{F0434151-3895-4920-B9DF-73BE7AE3C830}" type="presParOf" srcId="{EBD9D16C-6C18-44D2-90AC-FB00E2124113}" destId="{3CFB3E17-4A8C-48C5-8F41-42E6A6D458B9}" srcOrd="0" destOrd="0" presId="urn:microsoft.com/office/officeart/2005/8/layout/hierarchy3"/>
    <dgm:cxn modelId="{18289605-2458-4B12-A142-571630CF0938}" type="presParOf" srcId="{3CFB3E17-4A8C-48C5-8F41-42E6A6D458B9}" destId="{0A2D0D51-4450-4B6D-A502-0BE691E5AC00}" srcOrd="0" destOrd="0" presId="urn:microsoft.com/office/officeart/2005/8/layout/hierarchy3"/>
    <dgm:cxn modelId="{65016B6F-0C41-4232-B6DE-8D22D6A0C55D}" type="presParOf" srcId="{0A2D0D51-4450-4B6D-A502-0BE691E5AC00}" destId="{FE2BC3E5-8050-4FFE-BA2C-AD54DFAAC856}" srcOrd="0" destOrd="0" presId="urn:microsoft.com/office/officeart/2005/8/layout/hierarchy3"/>
    <dgm:cxn modelId="{8CAF61A4-92EE-4173-B69F-F941BB486859}" type="presParOf" srcId="{0A2D0D51-4450-4B6D-A502-0BE691E5AC00}" destId="{899B3AD4-40C6-4F01-A67B-ECDE60D9C6A5}" srcOrd="1" destOrd="0" presId="urn:microsoft.com/office/officeart/2005/8/layout/hierarchy3"/>
    <dgm:cxn modelId="{D1630BA4-363B-4C7F-B992-CBBBD684680A}" type="presParOf" srcId="{3CFB3E17-4A8C-48C5-8F41-42E6A6D458B9}" destId="{54D33301-C003-406A-A755-8B977168A3F2}" srcOrd="1" destOrd="0" presId="urn:microsoft.com/office/officeart/2005/8/layout/hierarchy3"/>
    <dgm:cxn modelId="{A9B5ACA8-5937-405C-9838-517256AA0C8B}" type="presParOf" srcId="{EBD9D16C-6C18-44D2-90AC-FB00E2124113}" destId="{A13CAFA9-85DD-455A-97C3-040EBECFFE10}" srcOrd="1" destOrd="0" presId="urn:microsoft.com/office/officeart/2005/8/layout/hierarchy3"/>
    <dgm:cxn modelId="{8F568A42-5054-49F9-AC89-E31C670ED40C}" type="presParOf" srcId="{A13CAFA9-85DD-455A-97C3-040EBECFFE10}" destId="{E5702696-C46C-4EC1-9C5A-E9298603B5DD}" srcOrd="0" destOrd="0" presId="urn:microsoft.com/office/officeart/2005/8/layout/hierarchy3"/>
    <dgm:cxn modelId="{12310968-6DCF-4F6A-8875-6936DE99F833}" type="presParOf" srcId="{E5702696-C46C-4EC1-9C5A-E9298603B5DD}" destId="{A5C20277-08D3-462F-A16A-938489CE4029}" srcOrd="0" destOrd="0" presId="urn:microsoft.com/office/officeart/2005/8/layout/hierarchy3"/>
    <dgm:cxn modelId="{C8B7B609-8863-4DFC-9F98-D00FC087BD0E}" type="presParOf" srcId="{E5702696-C46C-4EC1-9C5A-E9298603B5DD}" destId="{F15AA018-0A7B-40F5-B4C8-0139C667FCC8}" srcOrd="1" destOrd="0" presId="urn:microsoft.com/office/officeart/2005/8/layout/hierarchy3"/>
    <dgm:cxn modelId="{F6C047DD-582B-48A3-AE55-89A1559B8F83}" type="presParOf" srcId="{A13CAFA9-85DD-455A-97C3-040EBECFFE10}" destId="{AC362B1A-CEDE-45BA-9C83-3169B0CC54D0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7099030-2E8D-45C1-AFA9-37D36A82080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515C34-25F9-493B-B15A-3A311391402B}">
      <dgm:prSet phldrT="[Текст]" custT="1"/>
      <dgm:spPr>
        <a:noFill/>
        <a:ln>
          <a:noFill/>
        </a:ln>
      </dgm:spPr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collect and analyze more previous research on a certain topic</a:t>
          </a:r>
          <a:endParaRPr lang="ru-RU" sz="2800" b="1" dirty="0">
            <a:solidFill>
              <a:schemeClr val="bg1"/>
            </a:solidFill>
          </a:endParaRPr>
        </a:p>
      </dgm:t>
    </dgm:pt>
    <dgm:pt modelId="{6C902445-12EC-4170-BEB1-6C0B99BD5FC7}" type="parTrans" cxnId="{D5B3BC04-FD7E-48FB-A00D-B422696C0C27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8374FAF5-EF82-485A-8389-85A53A10B533}" type="sibTrans" cxnId="{D5B3BC04-FD7E-48FB-A00D-B422696C0C27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DD470068-A570-4D80-9BD5-D79D1A5B21B6}">
      <dgm:prSet phldrT="[Текст]" custT="1"/>
      <dgm:spPr>
        <a:noFill/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conduct more surveys</a:t>
          </a:r>
          <a:endParaRPr lang="ru-RU" sz="2400" b="1" dirty="0">
            <a:solidFill>
              <a:schemeClr val="bg1"/>
            </a:solidFill>
          </a:endParaRPr>
        </a:p>
      </dgm:t>
    </dgm:pt>
    <dgm:pt modelId="{A1C80FC2-4DA5-40B5-86EB-6935C75A581F}" type="parTrans" cxnId="{366DFC76-893D-47B2-AF82-BA444287067E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1C601BB8-6B0A-4C77-9CFA-4EC3BD1E8BAD}" type="sibTrans" cxnId="{366DFC76-893D-47B2-AF82-BA444287067E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EBD9D16C-6C18-44D2-90AC-FB00E2124113}" type="pres">
      <dgm:prSet presAssocID="{C7099030-2E8D-45C1-AFA9-37D36A82080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CFB3E17-4A8C-48C5-8F41-42E6A6D458B9}" type="pres">
      <dgm:prSet presAssocID="{41515C34-25F9-493B-B15A-3A311391402B}" presName="root" presStyleCnt="0"/>
      <dgm:spPr/>
    </dgm:pt>
    <dgm:pt modelId="{0A2D0D51-4450-4B6D-A502-0BE691E5AC00}" type="pres">
      <dgm:prSet presAssocID="{41515C34-25F9-493B-B15A-3A311391402B}" presName="rootComposite" presStyleCnt="0"/>
      <dgm:spPr/>
    </dgm:pt>
    <dgm:pt modelId="{FE2BC3E5-8050-4FFE-BA2C-AD54DFAAC856}" type="pres">
      <dgm:prSet presAssocID="{41515C34-25F9-493B-B15A-3A311391402B}" presName="rootText" presStyleLbl="node1" presStyleIdx="0" presStyleCnt="2" custScaleX="130142" custScaleY="142171" custLinFactNeighborX="4668" custLinFactNeighborY="78837"/>
      <dgm:spPr/>
    </dgm:pt>
    <dgm:pt modelId="{899B3AD4-40C6-4F01-A67B-ECDE60D9C6A5}" type="pres">
      <dgm:prSet presAssocID="{41515C34-25F9-493B-B15A-3A311391402B}" presName="rootConnector" presStyleLbl="node1" presStyleIdx="0" presStyleCnt="2"/>
      <dgm:spPr/>
    </dgm:pt>
    <dgm:pt modelId="{54D33301-C003-406A-A755-8B977168A3F2}" type="pres">
      <dgm:prSet presAssocID="{41515C34-25F9-493B-B15A-3A311391402B}" presName="childShape" presStyleCnt="0"/>
      <dgm:spPr/>
    </dgm:pt>
    <dgm:pt modelId="{A13CAFA9-85DD-455A-97C3-040EBECFFE10}" type="pres">
      <dgm:prSet presAssocID="{DD470068-A570-4D80-9BD5-D79D1A5B21B6}" presName="root" presStyleCnt="0"/>
      <dgm:spPr/>
    </dgm:pt>
    <dgm:pt modelId="{E5702696-C46C-4EC1-9C5A-E9298603B5DD}" type="pres">
      <dgm:prSet presAssocID="{DD470068-A570-4D80-9BD5-D79D1A5B21B6}" presName="rootComposite" presStyleCnt="0"/>
      <dgm:spPr/>
    </dgm:pt>
    <dgm:pt modelId="{A5C20277-08D3-462F-A16A-938489CE4029}" type="pres">
      <dgm:prSet presAssocID="{DD470068-A570-4D80-9BD5-D79D1A5B21B6}" presName="rootText" presStyleLbl="node1" presStyleIdx="1" presStyleCnt="2" custScaleX="147882" custLinFactNeighborX="1187" custLinFactNeighborY="27195"/>
      <dgm:spPr/>
    </dgm:pt>
    <dgm:pt modelId="{F15AA018-0A7B-40F5-B4C8-0139C667FCC8}" type="pres">
      <dgm:prSet presAssocID="{DD470068-A570-4D80-9BD5-D79D1A5B21B6}" presName="rootConnector" presStyleLbl="node1" presStyleIdx="1" presStyleCnt="2"/>
      <dgm:spPr/>
    </dgm:pt>
    <dgm:pt modelId="{AC362B1A-CEDE-45BA-9C83-3169B0CC54D0}" type="pres">
      <dgm:prSet presAssocID="{DD470068-A570-4D80-9BD5-D79D1A5B21B6}" presName="childShape" presStyleCnt="0"/>
      <dgm:spPr/>
    </dgm:pt>
  </dgm:ptLst>
  <dgm:cxnLst>
    <dgm:cxn modelId="{D5B3BC04-FD7E-48FB-A00D-B422696C0C27}" srcId="{C7099030-2E8D-45C1-AFA9-37D36A82080B}" destId="{41515C34-25F9-493B-B15A-3A311391402B}" srcOrd="0" destOrd="0" parTransId="{6C902445-12EC-4170-BEB1-6C0B99BD5FC7}" sibTransId="{8374FAF5-EF82-485A-8389-85A53A10B533}"/>
    <dgm:cxn modelId="{761AAA0A-169A-4A57-972F-3355D82958EC}" type="presOf" srcId="{DD470068-A570-4D80-9BD5-D79D1A5B21B6}" destId="{F15AA018-0A7B-40F5-B4C8-0139C667FCC8}" srcOrd="1" destOrd="0" presId="urn:microsoft.com/office/officeart/2005/8/layout/hierarchy3"/>
    <dgm:cxn modelId="{A393D32B-41FD-4A52-98D3-D611C06811AA}" type="presOf" srcId="{41515C34-25F9-493B-B15A-3A311391402B}" destId="{899B3AD4-40C6-4F01-A67B-ECDE60D9C6A5}" srcOrd="1" destOrd="0" presId="urn:microsoft.com/office/officeart/2005/8/layout/hierarchy3"/>
    <dgm:cxn modelId="{96390B4B-CDA1-4B38-9902-99664EB62423}" type="presOf" srcId="{C7099030-2E8D-45C1-AFA9-37D36A82080B}" destId="{EBD9D16C-6C18-44D2-90AC-FB00E2124113}" srcOrd="0" destOrd="0" presId="urn:microsoft.com/office/officeart/2005/8/layout/hierarchy3"/>
    <dgm:cxn modelId="{366DFC76-893D-47B2-AF82-BA444287067E}" srcId="{C7099030-2E8D-45C1-AFA9-37D36A82080B}" destId="{DD470068-A570-4D80-9BD5-D79D1A5B21B6}" srcOrd="1" destOrd="0" parTransId="{A1C80FC2-4DA5-40B5-86EB-6935C75A581F}" sibTransId="{1C601BB8-6B0A-4C77-9CFA-4EC3BD1E8BAD}"/>
    <dgm:cxn modelId="{90A34194-7BBA-4450-883E-275A1AAB6637}" type="presOf" srcId="{DD470068-A570-4D80-9BD5-D79D1A5B21B6}" destId="{A5C20277-08D3-462F-A16A-938489CE4029}" srcOrd="0" destOrd="0" presId="urn:microsoft.com/office/officeart/2005/8/layout/hierarchy3"/>
    <dgm:cxn modelId="{655260C8-CB29-472F-8D24-B65419DB2C2D}" type="presOf" srcId="{41515C34-25F9-493B-B15A-3A311391402B}" destId="{FE2BC3E5-8050-4FFE-BA2C-AD54DFAAC856}" srcOrd="0" destOrd="0" presId="urn:microsoft.com/office/officeart/2005/8/layout/hierarchy3"/>
    <dgm:cxn modelId="{FA040BEF-0B2E-4DDA-9484-C75793AC40D7}" type="presParOf" srcId="{EBD9D16C-6C18-44D2-90AC-FB00E2124113}" destId="{3CFB3E17-4A8C-48C5-8F41-42E6A6D458B9}" srcOrd="0" destOrd="0" presId="urn:microsoft.com/office/officeart/2005/8/layout/hierarchy3"/>
    <dgm:cxn modelId="{A315A8DB-F546-4B22-AA32-E89F69D06786}" type="presParOf" srcId="{3CFB3E17-4A8C-48C5-8F41-42E6A6D458B9}" destId="{0A2D0D51-4450-4B6D-A502-0BE691E5AC00}" srcOrd="0" destOrd="0" presId="urn:microsoft.com/office/officeart/2005/8/layout/hierarchy3"/>
    <dgm:cxn modelId="{9325BD51-97E4-4E23-A8B2-2EBCE19D0A39}" type="presParOf" srcId="{0A2D0D51-4450-4B6D-A502-0BE691E5AC00}" destId="{FE2BC3E5-8050-4FFE-BA2C-AD54DFAAC856}" srcOrd="0" destOrd="0" presId="urn:microsoft.com/office/officeart/2005/8/layout/hierarchy3"/>
    <dgm:cxn modelId="{2368BAF2-4B7F-4D82-9C40-AA30D444265A}" type="presParOf" srcId="{0A2D0D51-4450-4B6D-A502-0BE691E5AC00}" destId="{899B3AD4-40C6-4F01-A67B-ECDE60D9C6A5}" srcOrd="1" destOrd="0" presId="urn:microsoft.com/office/officeart/2005/8/layout/hierarchy3"/>
    <dgm:cxn modelId="{C2A56144-0296-44FA-B4EA-B556DCB943F2}" type="presParOf" srcId="{3CFB3E17-4A8C-48C5-8F41-42E6A6D458B9}" destId="{54D33301-C003-406A-A755-8B977168A3F2}" srcOrd="1" destOrd="0" presId="urn:microsoft.com/office/officeart/2005/8/layout/hierarchy3"/>
    <dgm:cxn modelId="{08E0CD86-B433-4BA0-BEF7-9E5F5FB541FB}" type="presParOf" srcId="{EBD9D16C-6C18-44D2-90AC-FB00E2124113}" destId="{A13CAFA9-85DD-455A-97C3-040EBECFFE10}" srcOrd="1" destOrd="0" presId="urn:microsoft.com/office/officeart/2005/8/layout/hierarchy3"/>
    <dgm:cxn modelId="{14111968-4339-416A-A02E-F525D9889322}" type="presParOf" srcId="{A13CAFA9-85DD-455A-97C3-040EBECFFE10}" destId="{E5702696-C46C-4EC1-9C5A-E9298603B5DD}" srcOrd="0" destOrd="0" presId="urn:microsoft.com/office/officeart/2005/8/layout/hierarchy3"/>
    <dgm:cxn modelId="{56563CC1-4E14-4985-9646-EBE82FEAF08C}" type="presParOf" srcId="{E5702696-C46C-4EC1-9C5A-E9298603B5DD}" destId="{A5C20277-08D3-462F-A16A-938489CE4029}" srcOrd="0" destOrd="0" presId="urn:microsoft.com/office/officeart/2005/8/layout/hierarchy3"/>
    <dgm:cxn modelId="{412C31E7-29C0-474D-9DBE-6B553ED69084}" type="presParOf" srcId="{E5702696-C46C-4EC1-9C5A-E9298603B5DD}" destId="{F15AA018-0A7B-40F5-B4C8-0139C667FCC8}" srcOrd="1" destOrd="0" presId="urn:microsoft.com/office/officeart/2005/8/layout/hierarchy3"/>
    <dgm:cxn modelId="{E8E7730C-A805-4C75-8A77-A0C3CCAF73AB}" type="presParOf" srcId="{A13CAFA9-85DD-455A-97C3-040EBECFFE10}" destId="{AC362B1A-CEDE-45BA-9C83-3169B0CC54D0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099030-2E8D-45C1-AFA9-37D36A82080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515C34-25F9-493B-B15A-3A311391402B}">
      <dgm:prSet phldrT="[Текст]" custT="1"/>
      <dgm:spPr>
        <a:noFill/>
        <a:ln>
          <a:noFill/>
        </a:ln>
      </dgm:spPr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compare the impact of cell phones and social media on family relationships 10 years ago and now</a:t>
          </a:r>
          <a:endParaRPr lang="ru-RU" sz="2800" b="1" dirty="0">
            <a:solidFill>
              <a:schemeClr val="bg1"/>
            </a:solidFill>
          </a:endParaRPr>
        </a:p>
      </dgm:t>
    </dgm:pt>
    <dgm:pt modelId="{6C902445-12EC-4170-BEB1-6C0B99BD5FC7}" type="parTrans" cxnId="{D5B3BC04-FD7E-48FB-A00D-B422696C0C27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8374FAF5-EF82-485A-8389-85A53A10B533}" type="sibTrans" cxnId="{D5B3BC04-FD7E-48FB-A00D-B422696C0C27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EBD9D16C-6C18-44D2-90AC-FB00E2124113}" type="pres">
      <dgm:prSet presAssocID="{C7099030-2E8D-45C1-AFA9-37D36A82080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CFB3E17-4A8C-48C5-8F41-42E6A6D458B9}" type="pres">
      <dgm:prSet presAssocID="{41515C34-25F9-493B-B15A-3A311391402B}" presName="root" presStyleCnt="0"/>
      <dgm:spPr/>
    </dgm:pt>
    <dgm:pt modelId="{0A2D0D51-4450-4B6D-A502-0BE691E5AC00}" type="pres">
      <dgm:prSet presAssocID="{41515C34-25F9-493B-B15A-3A311391402B}" presName="rootComposite" presStyleCnt="0"/>
      <dgm:spPr/>
    </dgm:pt>
    <dgm:pt modelId="{FE2BC3E5-8050-4FFE-BA2C-AD54DFAAC856}" type="pres">
      <dgm:prSet presAssocID="{41515C34-25F9-493B-B15A-3A311391402B}" presName="rootText" presStyleLbl="node1" presStyleIdx="0" presStyleCnt="1" custScaleX="130142" custScaleY="142171" custLinFactNeighborX="4668" custLinFactNeighborY="78837"/>
      <dgm:spPr/>
    </dgm:pt>
    <dgm:pt modelId="{899B3AD4-40C6-4F01-A67B-ECDE60D9C6A5}" type="pres">
      <dgm:prSet presAssocID="{41515C34-25F9-493B-B15A-3A311391402B}" presName="rootConnector" presStyleLbl="node1" presStyleIdx="0" presStyleCnt="1"/>
      <dgm:spPr/>
    </dgm:pt>
    <dgm:pt modelId="{54D33301-C003-406A-A755-8B977168A3F2}" type="pres">
      <dgm:prSet presAssocID="{41515C34-25F9-493B-B15A-3A311391402B}" presName="childShape" presStyleCnt="0"/>
      <dgm:spPr/>
    </dgm:pt>
  </dgm:ptLst>
  <dgm:cxnLst>
    <dgm:cxn modelId="{D5B3BC04-FD7E-48FB-A00D-B422696C0C27}" srcId="{C7099030-2E8D-45C1-AFA9-37D36A82080B}" destId="{41515C34-25F9-493B-B15A-3A311391402B}" srcOrd="0" destOrd="0" parTransId="{6C902445-12EC-4170-BEB1-6C0B99BD5FC7}" sibTransId="{8374FAF5-EF82-485A-8389-85A53A10B533}"/>
    <dgm:cxn modelId="{1AF85945-CE3C-4435-879C-EE9425965D88}" type="presOf" srcId="{41515C34-25F9-493B-B15A-3A311391402B}" destId="{899B3AD4-40C6-4F01-A67B-ECDE60D9C6A5}" srcOrd="1" destOrd="0" presId="urn:microsoft.com/office/officeart/2005/8/layout/hierarchy3"/>
    <dgm:cxn modelId="{8EC3DD6D-4240-4F1F-BD91-F6BB94210E2B}" type="presOf" srcId="{41515C34-25F9-493B-B15A-3A311391402B}" destId="{FE2BC3E5-8050-4FFE-BA2C-AD54DFAAC856}" srcOrd="0" destOrd="0" presId="urn:microsoft.com/office/officeart/2005/8/layout/hierarchy3"/>
    <dgm:cxn modelId="{7655AAEB-AB5C-4E4E-BCD5-8DB76DCDB407}" type="presOf" srcId="{C7099030-2E8D-45C1-AFA9-37D36A82080B}" destId="{EBD9D16C-6C18-44D2-90AC-FB00E2124113}" srcOrd="0" destOrd="0" presId="urn:microsoft.com/office/officeart/2005/8/layout/hierarchy3"/>
    <dgm:cxn modelId="{4A1016FD-AE2E-4FF6-AA77-B870A5465E9C}" type="presParOf" srcId="{EBD9D16C-6C18-44D2-90AC-FB00E2124113}" destId="{3CFB3E17-4A8C-48C5-8F41-42E6A6D458B9}" srcOrd="0" destOrd="0" presId="urn:microsoft.com/office/officeart/2005/8/layout/hierarchy3"/>
    <dgm:cxn modelId="{DB745CA9-F6F1-4D9B-9DE2-E996DDF9B7E0}" type="presParOf" srcId="{3CFB3E17-4A8C-48C5-8F41-42E6A6D458B9}" destId="{0A2D0D51-4450-4B6D-A502-0BE691E5AC00}" srcOrd="0" destOrd="0" presId="urn:microsoft.com/office/officeart/2005/8/layout/hierarchy3"/>
    <dgm:cxn modelId="{082B59C1-11BF-4476-BBB3-A939F39F3DB6}" type="presParOf" srcId="{0A2D0D51-4450-4B6D-A502-0BE691E5AC00}" destId="{FE2BC3E5-8050-4FFE-BA2C-AD54DFAAC856}" srcOrd="0" destOrd="0" presId="urn:microsoft.com/office/officeart/2005/8/layout/hierarchy3"/>
    <dgm:cxn modelId="{D1FDAB9E-41F1-4C80-BE09-432D413DD808}" type="presParOf" srcId="{0A2D0D51-4450-4B6D-A502-0BE691E5AC00}" destId="{899B3AD4-40C6-4F01-A67B-ECDE60D9C6A5}" srcOrd="1" destOrd="0" presId="urn:microsoft.com/office/officeart/2005/8/layout/hierarchy3"/>
    <dgm:cxn modelId="{74E6AFD9-7A6F-48A2-8187-1292F97352BF}" type="presParOf" srcId="{3CFB3E17-4A8C-48C5-8F41-42E6A6D458B9}" destId="{54D33301-C003-406A-A755-8B977168A3F2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BC3E5-8050-4FFE-BA2C-AD54DFAAC856}">
      <dsp:nvSpPr>
        <dsp:cNvPr id="0" name=""/>
        <dsp:cNvSpPr/>
      </dsp:nvSpPr>
      <dsp:spPr>
        <a:xfrm>
          <a:off x="413222" y="1856"/>
          <a:ext cx="3781425" cy="1890712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000000"/>
              </a:solidFill>
              <a:latin typeface="Times New Roman"/>
              <a:cs typeface="Times New Roman"/>
            </a:rPr>
            <a:t>Research of the Pew Research Center, Association for Psychological Science and BBC news were analyzed</a:t>
          </a:r>
          <a:endParaRPr lang="ru-RU" sz="2800" b="1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468599" y="57233"/>
        <a:ext cx="3670671" cy="1779958"/>
      </dsp:txXfrm>
    </dsp:sp>
    <dsp:sp modelId="{A5C20277-08D3-462F-A16A-938489CE4029}">
      <dsp:nvSpPr>
        <dsp:cNvPr id="0" name=""/>
        <dsp:cNvSpPr/>
      </dsp:nvSpPr>
      <dsp:spPr>
        <a:xfrm>
          <a:off x="5099959" y="1856"/>
          <a:ext cx="3781425" cy="1890712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The survey on the effects of cell phones and social media on relationships was conducted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5155336" y="57233"/>
        <a:ext cx="3670671" cy="17799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BC3E5-8050-4FFE-BA2C-AD54DFAAC856}">
      <dsp:nvSpPr>
        <dsp:cNvPr id="0" name=""/>
        <dsp:cNvSpPr/>
      </dsp:nvSpPr>
      <dsp:spPr>
        <a:xfrm>
          <a:off x="196647" y="1"/>
          <a:ext cx="2189609" cy="1880756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</a:rPr>
            <a:t>opportunity to keep in touch </a:t>
          </a:r>
          <a:endParaRPr lang="ru-RU" sz="2800" b="1" kern="1200" dirty="0">
            <a:solidFill>
              <a:schemeClr val="bg1"/>
            </a:solidFill>
          </a:endParaRPr>
        </a:p>
      </dsp:txBody>
      <dsp:txXfrm>
        <a:off x="251732" y="55086"/>
        <a:ext cx="2079439" cy="1770586"/>
      </dsp:txXfrm>
    </dsp:sp>
    <dsp:sp modelId="{A5C20277-08D3-462F-A16A-938489CE4029}">
      <dsp:nvSpPr>
        <dsp:cNvPr id="0" name=""/>
        <dsp:cNvSpPr/>
      </dsp:nvSpPr>
      <dsp:spPr>
        <a:xfrm>
          <a:off x="3019680" y="557874"/>
          <a:ext cx="2645766" cy="1322883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</a:rPr>
            <a:t>exchanging SMS or online correspondence helps to be closer to each other</a:t>
          </a:r>
          <a:endParaRPr lang="ru-RU" sz="2800" b="1" kern="1200" dirty="0">
            <a:solidFill>
              <a:schemeClr val="bg1"/>
            </a:solidFill>
          </a:endParaRPr>
        </a:p>
      </dsp:txBody>
      <dsp:txXfrm>
        <a:off x="3058426" y="596620"/>
        <a:ext cx="2568274" cy="12453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BC3E5-8050-4FFE-BA2C-AD54DFAAC856}">
      <dsp:nvSpPr>
        <dsp:cNvPr id="0" name=""/>
        <dsp:cNvSpPr/>
      </dsp:nvSpPr>
      <dsp:spPr>
        <a:xfrm>
          <a:off x="405724" y="94127"/>
          <a:ext cx="2867076" cy="1798441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ru-RU" sz="2800" b="1" kern="1200" dirty="0">
              <a:solidFill>
                <a:schemeClr val="bg1"/>
              </a:solidFill>
            </a:rPr>
          </a:br>
          <a:r>
            <a:rPr lang="en-US" sz="2800" b="1" kern="1200" dirty="0">
              <a:solidFill>
                <a:schemeClr val="bg1"/>
              </a:solidFill>
            </a:rPr>
            <a:t>dispute resolution via text message or online</a:t>
          </a:r>
          <a:endParaRPr lang="ru-RU" sz="2800" b="1" kern="1200" dirty="0">
            <a:solidFill>
              <a:schemeClr val="bg1"/>
            </a:solidFill>
          </a:endParaRPr>
        </a:p>
      </dsp:txBody>
      <dsp:txXfrm>
        <a:off x="458399" y="146802"/>
        <a:ext cx="2761726" cy="16930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BC3E5-8050-4FFE-BA2C-AD54DFAAC856}">
      <dsp:nvSpPr>
        <dsp:cNvPr id="0" name=""/>
        <dsp:cNvSpPr/>
      </dsp:nvSpPr>
      <dsp:spPr>
        <a:xfrm>
          <a:off x="69566" y="845200"/>
          <a:ext cx="1862986" cy="1017590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there is tension in the relationship due to the use of mobile phones</a:t>
          </a:r>
          <a:endParaRPr lang="ru-RU" sz="2400" b="1" kern="1200" dirty="0">
            <a:solidFill>
              <a:schemeClr val="bg1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b="1" kern="1200" dirty="0">
            <a:solidFill>
              <a:schemeClr val="bg1"/>
            </a:solidFill>
          </a:endParaRPr>
        </a:p>
      </dsp:txBody>
      <dsp:txXfrm>
        <a:off x="99370" y="875004"/>
        <a:ext cx="1803378" cy="957982"/>
      </dsp:txXfrm>
    </dsp:sp>
    <dsp:sp modelId="{A5C20277-08D3-462F-A16A-938489CE4029}">
      <dsp:nvSpPr>
        <dsp:cNvPr id="0" name=""/>
        <dsp:cNvSpPr/>
      </dsp:nvSpPr>
      <dsp:spPr>
        <a:xfrm>
          <a:off x="2226350" y="617248"/>
          <a:ext cx="2116934" cy="715751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partners are distracted by a mobile phone while spending time together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2247314" y="638212"/>
        <a:ext cx="2075006" cy="6738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BC3E5-8050-4FFE-BA2C-AD54DFAAC856}">
      <dsp:nvSpPr>
        <dsp:cNvPr id="0" name=""/>
        <dsp:cNvSpPr/>
      </dsp:nvSpPr>
      <dsp:spPr>
        <a:xfrm>
          <a:off x="37128" y="385777"/>
          <a:ext cx="1954248" cy="1091236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more than 70 percent reported that mobile phones frequently interfere in their relationships (</a:t>
          </a:r>
          <a:r>
            <a:rPr lang="en-US" sz="2400" b="1" kern="1200" dirty="0">
              <a:latin typeface="Calibri Light" panose="020F0302020204030204"/>
            </a:rPr>
            <a:t>APS</a:t>
          </a:r>
          <a:r>
            <a:rPr lang="en-US" sz="2400" b="1" kern="1200" dirty="0"/>
            <a:t>, 2019</a:t>
          </a:r>
          <a:r>
            <a:rPr lang="en-US" sz="2400" b="1" kern="1200" dirty="0">
              <a:solidFill>
                <a:schemeClr val="bg1"/>
              </a:solidFill>
              <a:latin typeface="Calibri Light" panose="020F0302020204030204"/>
            </a:rPr>
            <a:t>)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69089" y="417738"/>
        <a:ext cx="1890326" cy="1027314"/>
      </dsp:txXfrm>
    </dsp:sp>
    <dsp:sp modelId="{A5C20277-08D3-462F-A16A-938489CE4029}">
      <dsp:nvSpPr>
        <dsp:cNvPr id="0" name=""/>
        <dsp:cNvSpPr/>
      </dsp:nvSpPr>
      <dsp:spPr>
        <a:xfrm>
          <a:off x="2306273" y="443435"/>
          <a:ext cx="2270142" cy="767552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Calibri"/>
              <a:cs typeface="Times New Roman"/>
            </a:rPr>
            <a:t>4 percent of respondents were upset when they found out what their partner was doing online (Lenhart &amp; Duggan, 2014)</a:t>
          </a:r>
        </a:p>
      </dsp:txBody>
      <dsp:txXfrm>
        <a:off x="2328754" y="465916"/>
        <a:ext cx="2225180" cy="7225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BC3E5-8050-4FFE-BA2C-AD54DFAAC856}">
      <dsp:nvSpPr>
        <dsp:cNvPr id="0" name=""/>
        <dsp:cNvSpPr/>
      </dsp:nvSpPr>
      <dsp:spPr>
        <a:xfrm>
          <a:off x="73835" y="782754"/>
          <a:ext cx="1977309" cy="1080036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collect and analyze more previous research on a certain topic</a:t>
          </a:r>
          <a:endParaRPr lang="ru-RU" sz="2800" b="1" kern="1200" dirty="0">
            <a:solidFill>
              <a:schemeClr val="bg1"/>
            </a:solidFill>
          </a:endParaRPr>
        </a:p>
      </dsp:txBody>
      <dsp:txXfrm>
        <a:off x="105468" y="814387"/>
        <a:ext cx="1914043" cy="1016770"/>
      </dsp:txXfrm>
    </dsp:sp>
    <dsp:sp modelId="{A5C20277-08D3-462F-A16A-938489CE4029}">
      <dsp:nvSpPr>
        <dsp:cNvPr id="0" name=""/>
        <dsp:cNvSpPr/>
      </dsp:nvSpPr>
      <dsp:spPr>
        <a:xfrm>
          <a:off x="2362971" y="597970"/>
          <a:ext cx="2246842" cy="759673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conduct more surveys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2385221" y="620220"/>
        <a:ext cx="2202342" cy="7151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BC3E5-8050-4FFE-BA2C-AD54DFAAC856}">
      <dsp:nvSpPr>
        <dsp:cNvPr id="0" name=""/>
        <dsp:cNvSpPr/>
      </dsp:nvSpPr>
      <dsp:spPr>
        <a:xfrm>
          <a:off x="722329" y="328"/>
          <a:ext cx="3409760" cy="1862462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compare the impact of cell phones and social media on family relationships 10 years ago and now</a:t>
          </a:r>
          <a:endParaRPr lang="ru-RU" sz="2800" b="1" kern="1200" dirty="0">
            <a:solidFill>
              <a:schemeClr val="bg1"/>
            </a:solidFill>
          </a:endParaRPr>
        </a:p>
      </dsp:txBody>
      <dsp:txXfrm>
        <a:off x="776879" y="54878"/>
        <a:ext cx="3300660" cy="1753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22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847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51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974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98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688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066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492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592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266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13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71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wresearch.org/internet/2014/02/11/couples-the-internet-and-social-media/" TargetMode="External"/><Relationship Id="rId2" Type="http://schemas.openxmlformats.org/officeDocument/2006/relationships/hyperlink" Target="https://www.psychologicalscience.org/news/releases/how-smartphones-affect-relationship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Группа 52"/>
          <p:cNvGrpSpPr/>
          <p:nvPr/>
        </p:nvGrpSpPr>
        <p:grpSpPr>
          <a:xfrm>
            <a:off x="-16316" y="0"/>
            <a:ext cx="6521230" cy="6858000"/>
            <a:chOff x="-16714" y="-459432"/>
            <a:chExt cx="5575308" cy="7317432"/>
          </a:xfrm>
          <a:blipFill>
            <a:blip r:embed="rId2"/>
            <a:stretch>
              <a:fillRect/>
            </a:stretch>
          </a:blipFill>
        </p:grpSpPr>
        <p:grpSp>
          <p:nvGrpSpPr>
            <p:cNvPr id="15" name="Группа 14"/>
            <p:cNvGrpSpPr/>
            <p:nvPr/>
          </p:nvGrpSpPr>
          <p:grpSpPr>
            <a:xfrm>
              <a:off x="-16714" y="5777880"/>
              <a:ext cx="5524818" cy="1080120"/>
              <a:chOff x="-16714" y="5777880"/>
              <a:chExt cx="5524818" cy="1080120"/>
            </a:xfrm>
            <a:grpFill/>
          </p:grpSpPr>
          <p:sp>
            <p:nvSpPr>
              <p:cNvPr id="4" name="Блок-схема: данные 3"/>
              <p:cNvSpPr/>
              <p:nvPr/>
            </p:nvSpPr>
            <p:spPr>
              <a:xfrm>
                <a:off x="-16714" y="5777880"/>
                <a:ext cx="1080120" cy="1080120"/>
              </a:xfrm>
              <a:prstGeom prst="flowChartInputOutp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Блок-схема: данные 4"/>
              <p:cNvSpPr/>
              <p:nvPr/>
            </p:nvSpPr>
            <p:spPr>
              <a:xfrm>
                <a:off x="1078565" y="5777880"/>
                <a:ext cx="1080120" cy="1080120"/>
              </a:xfrm>
              <a:prstGeom prst="flowChartInputOutp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Блок-схема: данные 5"/>
              <p:cNvSpPr/>
              <p:nvPr/>
            </p:nvSpPr>
            <p:spPr>
              <a:xfrm>
                <a:off x="2167055" y="5777880"/>
                <a:ext cx="1080120" cy="1080120"/>
              </a:xfrm>
              <a:prstGeom prst="flowChartInputOutp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Блок-схема: данные 6"/>
              <p:cNvSpPr/>
              <p:nvPr/>
            </p:nvSpPr>
            <p:spPr>
              <a:xfrm>
                <a:off x="3247175" y="5777880"/>
                <a:ext cx="1080120" cy="1080120"/>
              </a:xfrm>
              <a:prstGeom prst="flowChartInputOutp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Блок-схема: данные 7"/>
              <p:cNvSpPr/>
              <p:nvPr/>
            </p:nvSpPr>
            <p:spPr>
              <a:xfrm>
                <a:off x="4427984" y="5777880"/>
                <a:ext cx="1080120" cy="1080120"/>
              </a:xfrm>
              <a:prstGeom prst="flowChartInputOutp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91217" y="4581128"/>
              <a:ext cx="5342580" cy="1072505"/>
              <a:chOff x="104778" y="4571461"/>
              <a:chExt cx="5342580" cy="1072505"/>
            </a:xfrm>
            <a:grpFill/>
          </p:grpSpPr>
          <p:sp>
            <p:nvSpPr>
              <p:cNvPr id="10" name="Блок-схема: данные 9"/>
              <p:cNvSpPr/>
              <p:nvPr/>
            </p:nvSpPr>
            <p:spPr>
              <a:xfrm>
                <a:off x="104778" y="4581128"/>
                <a:ext cx="958628" cy="1062838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8000"/>
                  <a:gd name="connsiteY0" fmla="*/ 10000 h 10000"/>
                  <a:gd name="connsiteX1" fmla="*/ 2000 w 8000"/>
                  <a:gd name="connsiteY1" fmla="*/ 0 h 10000"/>
                  <a:gd name="connsiteX2" fmla="*/ 6885 w 8000"/>
                  <a:gd name="connsiteY2" fmla="*/ 160 h 10000"/>
                  <a:gd name="connsiteX3" fmla="*/ 8000 w 8000"/>
                  <a:gd name="connsiteY3" fmla="*/ 10000 h 10000"/>
                  <a:gd name="connsiteX4" fmla="*/ 0 w 8000"/>
                  <a:gd name="connsiteY4" fmla="*/ 10000 h 10000"/>
                  <a:gd name="connsiteX0" fmla="*/ 1094 w 11094"/>
                  <a:gd name="connsiteY0" fmla="*/ 9840 h 9840"/>
                  <a:gd name="connsiteX1" fmla="*/ 0 w 11094"/>
                  <a:gd name="connsiteY1" fmla="*/ 159 h 9840"/>
                  <a:gd name="connsiteX2" fmla="*/ 9700 w 11094"/>
                  <a:gd name="connsiteY2" fmla="*/ 0 h 9840"/>
                  <a:gd name="connsiteX3" fmla="*/ 11094 w 11094"/>
                  <a:gd name="connsiteY3" fmla="*/ 9840 h 9840"/>
                  <a:gd name="connsiteX4" fmla="*/ 1094 w 11094"/>
                  <a:gd name="connsiteY4" fmla="*/ 9840 h 9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94" h="9840">
                    <a:moveTo>
                      <a:pt x="1094" y="9840"/>
                    </a:moveTo>
                    <a:lnTo>
                      <a:pt x="0" y="159"/>
                    </a:lnTo>
                    <a:lnTo>
                      <a:pt x="9700" y="0"/>
                    </a:lnTo>
                    <a:lnTo>
                      <a:pt x="11094" y="9840"/>
                    </a:lnTo>
                    <a:lnTo>
                      <a:pt x="1094" y="98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Блок-схема: данные 9"/>
              <p:cNvSpPr/>
              <p:nvPr/>
            </p:nvSpPr>
            <p:spPr>
              <a:xfrm>
                <a:off x="1158668" y="4571461"/>
                <a:ext cx="958628" cy="1062838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8000"/>
                  <a:gd name="connsiteY0" fmla="*/ 10000 h 10000"/>
                  <a:gd name="connsiteX1" fmla="*/ 2000 w 8000"/>
                  <a:gd name="connsiteY1" fmla="*/ 0 h 10000"/>
                  <a:gd name="connsiteX2" fmla="*/ 6885 w 8000"/>
                  <a:gd name="connsiteY2" fmla="*/ 160 h 10000"/>
                  <a:gd name="connsiteX3" fmla="*/ 8000 w 8000"/>
                  <a:gd name="connsiteY3" fmla="*/ 10000 h 10000"/>
                  <a:gd name="connsiteX4" fmla="*/ 0 w 8000"/>
                  <a:gd name="connsiteY4" fmla="*/ 10000 h 10000"/>
                  <a:gd name="connsiteX0" fmla="*/ 1094 w 11094"/>
                  <a:gd name="connsiteY0" fmla="*/ 9840 h 9840"/>
                  <a:gd name="connsiteX1" fmla="*/ 0 w 11094"/>
                  <a:gd name="connsiteY1" fmla="*/ 159 h 9840"/>
                  <a:gd name="connsiteX2" fmla="*/ 9700 w 11094"/>
                  <a:gd name="connsiteY2" fmla="*/ 0 h 9840"/>
                  <a:gd name="connsiteX3" fmla="*/ 11094 w 11094"/>
                  <a:gd name="connsiteY3" fmla="*/ 9840 h 9840"/>
                  <a:gd name="connsiteX4" fmla="*/ 1094 w 11094"/>
                  <a:gd name="connsiteY4" fmla="*/ 9840 h 9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94" h="9840">
                    <a:moveTo>
                      <a:pt x="1094" y="9840"/>
                    </a:moveTo>
                    <a:lnTo>
                      <a:pt x="0" y="159"/>
                    </a:lnTo>
                    <a:lnTo>
                      <a:pt x="9700" y="0"/>
                    </a:lnTo>
                    <a:lnTo>
                      <a:pt x="11094" y="9840"/>
                    </a:lnTo>
                    <a:lnTo>
                      <a:pt x="1094" y="98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Блок-схема: данные 9"/>
              <p:cNvSpPr/>
              <p:nvPr/>
            </p:nvSpPr>
            <p:spPr>
              <a:xfrm>
                <a:off x="2316871" y="4571461"/>
                <a:ext cx="958628" cy="1062838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8000"/>
                  <a:gd name="connsiteY0" fmla="*/ 10000 h 10000"/>
                  <a:gd name="connsiteX1" fmla="*/ 2000 w 8000"/>
                  <a:gd name="connsiteY1" fmla="*/ 0 h 10000"/>
                  <a:gd name="connsiteX2" fmla="*/ 6885 w 8000"/>
                  <a:gd name="connsiteY2" fmla="*/ 160 h 10000"/>
                  <a:gd name="connsiteX3" fmla="*/ 8000 w 8000"/>
                  <a:gd name="connsiteY3" fmla="*/ 10000 h 10000"/>
                  <a:gd name="connsiteX4" fmla="*/ 0 w 8000"/>
                  <a:gd name="connsiteY4" fmla="*/ 10000 h 10000"/>
                  <a:gd name="connsiteX0" fmla="*/ 1094 w 11094"/>
                  <a:gd name="connsiteY0" fmla="*/ 9840 h 9840"/>
                  <a:gd name="connsiteX1" fmla="*/ 0 w 11094"/>
                  <a:gd name="connsiteY1" fmla="*/ 159 h 9840"/>
                  <a:gd name="connsiteX2" fmla="*/ 9700 w 11094"/>
                  <a:gd name="connsiteY2" fmla="*/ 0 h 9840"/>
                  <a:gd name="connsiteX3" fmla="*/ 11094 w 11094"/>
                  <a:gd name="connsiteY3" fmla="*/ 9840 h 9840"/>
                  <a:gd name="connsiteX4" fmla="*/ 1094 w 11094"/>
                  <a:gd name="connsiteY4" fmla="*/ 9840 h 9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94" h="9840">
                    <a:moveTo>
                      <a:pt x="1094" y="9840"/>
                    </a:moveTo>
                    <a:lnTo>
                      <a:pt x="0" y="159"/>
                    </a:lnTo>
                    <a:lnTo>
                      <a:pt x="9700" y="0"/>
                    </a:lnTo>
                    <a:lnTo>
                      <a:pt x="11094" y="9840"/>
                    </a:lnTo>
                    <a:lnTo>
                      <a:pt x="1094" y="98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Блок-схема: данные 9"/>
              <p:cNvSpPr/>
              <p:nvPr/>
            </p:nvSpPr>
            <p:spPr>
              <a:xfrm>
                <a:off x="3368667" y="4571461"/>
                <a:ext cx="958628" cy="1062838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8000"/>
                  <a:gd name="connsiteY0" fmla="*/ 10000 h 10000"/>
                  <a:gd name="connsiteX1" fmla="*/ 2000 w 8000"/>
                  <a:gd name="connsiteY1" fmla="*/ 0 h 10000"/>
                  <a:gd name="connsiteX2" fmla="*/ 6885 w 8000"/>
                  <a:gd name="connsiteY2" fmla="*/ 160 h 10000"/>
                  <a:gd name="connsiteX3" fmla="*/ 8000 w 8000"/>
                  <a:gd name="connsiteY3" fmla="*/ 10000 h 10000"/>
                  <a:gd name="connsiteX4" fmla="*/ 0 w 8000"/>
                  <a:gd name="connsiteY4" fmla="*/ 10000 h 10000"/>
                  <a:gd name="connsiteX0" fmla="*/ 1094 w 11094"/>
                  <a:gd name="connsiteY0" fmla="*/ 9840 h 9840"/>
                  <a:gd name="connsiteX1" fmla="*/ 0 w 11094"/>
                  <a:gd name="connsiteY1" fmla="*/ 159 h 9840"/>
                  <a:gd name="connsiteX2" fmla="*/ 9700 w 11094"/>
                  <a:gd name="connsiteY2" fmla="*/ 0 h 9840"/>
                  <a:gd name="connsiteX3" fmla="*/ 11094 w 11094"/>
                  <a:gd name="connsiteY3" fmla="*/ 9840 h 9840"/>
                  <a:gd name="connsiteX4" fmla="*/ 1094 w 11094"/>
                  <a:gd name="connsiteY4" fmla="*/ 9840 h 9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94" h="9840">
                    <a:moveTo>
                      <a:pt x="1094" y="9840"/>
                    </a:moveTo>
                    <a:lnTo>
                      <a:pt x="0" y="159"/>
                    </a:lnTo>
                    <a:lnTo>
                      <a:pt x="9700" y="0"/>
                    </a:lnTo>
                    <a:lnTo>
                      <a:pt x="11094" y="9840"/>
                    </a:lnTo>
                    <a:lnTo>
                      <a:pt x="1094" y="98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Блок-схема: данные 9"/>
              <p:cNvSpPr/>
              <p:nvPr/>
            </p:nvSpPr>
            <p:spPr>
              <a:xfrm>
                <a:off x="4488730" y="4571461"/>
                <a:ext cx="958628" cy="1062838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8000"/>
                  <a:gd name="connsiteY0" fmla="*/ 10000 h 10000"/>
                  <a:gd name="connsiteX1" fmla="*/ 2000 w 8000"/>
                  <a:gd name="connsiteY1" fmla="*/ 0 h 10000"/>
                  <a:gd name="connsiteX2" fmla="*/ 6885 w 8000"/>
                  <a:gd name="connsiteY2" fmla="*/ 160 h 10000"/>
                  <a:gd name="connsiteX3" fmla="*/ 8000 w 8000"/>
                  <a:gd name="connsiteY3" fmla="*/ 10000 h 10000"/>
                  <a:gd name="connsiteX4" fmla="*/ 0 w 8000"/>
                  <a:gd name="connsiteY4" fmla="*/ 10000 h 10000"/>
                  <a:gd name="connsiteX0" fmla="*/ 1094 w 11094"/>
                  <a:gd name="connsiteY0" fmla="*/ 9840 h 9840"/>
                  <a:gd name="connsiteX1" fmla="*/ 0 w 11094"/>
                  <a:gd name="connsiteY1" fmla="*/ 159 h 9840"/>
                  <a:gd name="connsiteX2" fmla="*/ 9700 w 11094"/>
                  <a:gd name="connsiteY2" fmla="*/ 0 h 9840"/>
                  <a:gd name="connsiteX3" fmla="*/ 11094 w 11094"/>
                  <a:gd name="connsiteY3" fmla="*/ 9840 h 9840"/>
                  <a:gd name="connsiteX4" fmla="*/ 1094 w 11094"/>
                  <a:gd name="connsiteY4" fmla="*/ 9840 h 9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94" h="9840">
                    <a:moveTo>
                      <a:pt x="1094" y="9840"/>
                    </a:moveTo>
                    <a:lnTo>
                      <a:pt x="0" y="159"/>
                    </a:lnTo>
                    <a:lnTo>
                      <a:pt x="9700" y="0"/>
                    </a:lnTo>
                    <a:lnTo>
                      <a:pt x="11094" y="9840"/>
                    </a:lnTo>
                    <a:lnTo>
                      <a:pt x="1094" y="98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33776" y="3331658"/>
              <a:ext cx="5524818" cy="1080120"/>
              <a:chOff x="-16714" y="5777880"/>
              <a:chExt cx="5524818" cy="1080120"/>
            </a:xfrm>
            <a:grpFill/>
          </p:grpSpPr>
          <p:sp>
            <p:nvSpPr>
              <p:cNvPr id="17" name="Блок-схема: данные 16"/>
              <p:cNvSpPr/>
              <p:nvPr/>
            </p:nvSpPr>
            <p:spPr>
              <a:xfrm>
                <a:off x="-16714" y="5777880"/>
                <a:ext cx="1080120" cy="1080120"/>
              </a:xfrm>
              <a:prstGeom prst="flowChartInputOutp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Блок-схема: данные 17"/>
              <p:cNvSpPr/>
              <p:nvPr/>
            </p:nvSpPr>
            <p:spPr>
              <a:xfrm>
                <a:off x="1078565" y="5777880"/>
                <a:ext cx="1080120" cy="1080120"/>
              </a:xfrm>
              <a:prstGeom prst="flowChartInputOutp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Блок-схема: данные 18"/>
              <p:cNvSpPr/>
              <p:nvPr/>
            </p:nvSpPr>
            <p:spPr>
              <a:xfrm>
                <a:off x="2167055" y="5777880"/>
                <a:ext cx="1080120" cy="1080120"/>
              </a:xfrm>
              <a:prstGeom prst="flowChartInputOutp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Блок-схема: данные 19"/>
              <p:cNvSpPr/>
              <p:nvPr/>
            </p:nvSpPr>
            <p:spPr>
              <a:xfrm>
                <a:off x="3247175" y="5777880"/>
                <a:ext cx="1080120" cy="1080120"/>
              </a:xfrm>
              <a:prstGeom prst="flowChartInputOutp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Блок-схема: данные 20"/>
              <p:cNvSpPr/>
              <p:nvPr/>
            </p:nvSpPr>
            <p:spPr>
              <a:xfrm>
                <a:off x="4427984" y="5777880"/>
                <a:ext cx="1080120" cy="1080120"/>
              </a:xfrm>
              <a:prstGeom prst="flowChartInputOutp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9" name="Группа 28"/>
            <p:cNvGrpSpPr/>
            <p:nvPr/>
          </p:nvGrpSpPr>
          <p:grpSpPr>
            <a:xfrm>
              <a:off x="86315" y="2060848"/>
              <a:ext cx="5342580" cy="1072505"/>
              <a:chOff x="104778" y="4571461"/>
              <a:chExt cx="5342580" cy="1072505"/>
            </a:xfrm>
            <a:grpFill/>
          </p:grpSpPr>
          <p:sp>
            <p:nvSpPr>
              <p:cNvPr id="30" name="Блок-схема: данные 9"/>
              <p:cNvSpPr/>
              <p:nvPr/>
            </p:nvSpPr>
            <p:spPr>
              <a:xfrm>
                <a:off x="104778" y="4581128"/>
                <a:ext cx="958628" cy="1062838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8000"/>
                  <a:gd name="connsiteY0" fmla="*/ 10000 h 10000"/>
                  <a:gd name="connsiteX1" fmla="*/ 2000 w 8000"/>
                  <a:gd name="connsiteY1" fmla="*/ 0 h 10000"/>
                  <a:gd name="connsiteX2" fmla="*/ 6885 w 8000"/>
                  <a:gd name="connsiteY2" fmla="*/ 160 h 10000"/>
                  <a:gd name="connsiteX3" fmla="*/ 8000 w 8000"/>
                  <a:gd name="connsiteY3" fmla="*/ 10000 h 10000"/>
                  <a:gd name="connsiteX4" fmla="*/ 0 w 8000"/>
                  <a:gd name="connsiteY4" fmla="*/ 10000 h 10000"/>
                  <a:gd name="connsiteX0" fmla="*/ 1094 w 11094"/>
                  <a:gd name="connsiteY0" fmla="*/ 9840 h 9840"/>
                  <a:gd name="connsiteX1" fmla="*/ 0 w 11094"/>
                  <a:gd name="connsiteY1" fmla="*/ 159 h 9840"/>
                  <a:gd name="connsiteX2" fmla="*/ 9700 w 11094"/>
                  <a:gd name="connsiteY2" fmla="*/ 0 h 9840"/>
                  <a:gd name="connsiteX3" fmla="*/ 11094 w 11094"/>
                  <a:gd name="connsiteY3" fmla="*/ 9840 h 9840"/>
                  <a:gd name="connsiteX4" fmla="*/ 1094 w 11094"/>
                  <a:gd name="connsiteY4" fmla="*/ 9840 h 9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94" h="9840">
                    <a:moveTo>
                      <a:pt x="1094" y="9840"/>
                    </a:moveTo>
                    <a:lnTo>
                      <a:pt x="0" y="159"/>
                    </a:lnTo>
                    <a:lnTo>
                      <a:pt x="9700" y="0"/>
                    </a:lnTo>
                    <a:lnTo>
                      <a:pt x="11094" y="9840"/>
                    </a:lnTo>
                    <a:lnTo>
                      <a:pt x="1094" y="98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Блок-схема: данные 9"/>
              <p:cNvSpPr/>
              <p:nvPr/>
            </p:nvSpPr>
            <p:spPr>
              <a:xfrm>
                <a:off x="1158668" y="4571461"/>
                <a:ext cx="958628" cy="1062838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8000"/>
                  <a:gd name="connsiteY0" fmla="*/ 10000 h 10000"/>
                  <a:gd name="connsiteX1" fmla="*/ 2000 w 8000"/>
                  <a:gd name="connsiteY1" fmla="*/ 0 h 10000"/>
                  <a:gd name="connsiteX2" fmla="*/ 6885 w 8000"/>
                  <a:gd name="connsiteY2" fmla="*/ 160 h 10000"/>
                  <a:gd name="connsiteX3" fmla="*/ 8000 w 8000"/>
                  <a:gd name="connsiteY3" fmla="*/ 10000 h 10000"/>
                  <a:gd name="connsiteX4" fmla="*/ 0 w 8000"/>
                  <a:gd name="connsiteY4" fmla="*/ 10000 h 10000"/>
                  <a:gd name="connsiteX0" fmla="*/ 1094 w 11094"/>
                  <a:gd name="connsiteY0" fmla="*/ 9840 h 9840"/>
                  <a:gd name="connsiteX1" fmla="*/ 0 w 11094"/>
                  <a:gd name="connsiteY1" fmla="*/ 159 h 9840"/>
                  <a:gd name="connsiteX2" fmla="*/ 9700 w 11094"/>
                  <a:gd name="connsiteY2" fmla="*/ 0 h 9840"/>
                  <a:gd name="connsiteX3" fmla="*/ 11094 w 11094"/>
                  <a:gd name="connsiteY3" fmla="*/ 9840 h 9840"/>
                  <a:gd name="connsiteX4" fmla="*/ 1094 w 11094"/>
                  <a:gd name="connsiteY4" fmla="*/ 9840 h 9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94" h="9840">
                    <a:moveTo>
                      <a:pt x="1094" y="9840"/>
                    </a:moveTo>
                    <a:lnTo>
                      <a:pt x="0" y="159"/>
                    </a:lnTo>
                    <a:lnTo>
                      <a:pt x="9700" y="0"/>
                    </a:lnTo>
                    <a:lnTo>
                      <a:pt x="11094" y="9840"/>
                    </a:lnTo>
                    <a:lnTo>
                      <a:pt x="1094" y="98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Блок-схема: данные 9"/>
              <p:cNvSpPr/>
              <p:nvPr/>
            </p:nvSpPr>
            <p:spPr>
              <a:xfrm>
                <a:off x="2316871" y="4571461"/>
                <a:ext cx="958628" cy="1062838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8000"/>
                  <a:gd name="connsiteY0" fmla="*/ 10000 h 10000"/>
                  <a:gd name="connsiteX1" fmla="*/ 2000 w 8000"/>
                  <a:gd name="connsiteY1" fmla="*/ 0 h 10000"/>
                  <a:gd name="connsiteX2" fmla="*/ 6885 w 8000"/>
                  <a:gd name="connsiteY2" fmla="*/ 160 h 10000"/>
                  <a:gd name="connsiteX3" fmla="*/ 8000 w 8000"/>
                  <a:gd name="connsiteY3" fmla="*/ 10000 h 10000"/>
                  <a:gd name="connsiteX4" fmla="*/ 0 w 8000"/>
                  <a:gd name="connsiteY4" fmla="*/ 10000 h 10000"/>
                  <a:gd name="connsiteX0" fmla="*/ 1094 w 11094"/>
                  <a:gd name="connsiteY0" fmla="*/ 9840 h 9840"/>
                  <a:gd name="connsiteX1" fmla="*/ 0 w 11094"/>
                  <a:gd name="connsiteY1" fmla="*/ 159 h 9840"/>
                  <a:gd name="connsiteX2" fmla="*/ 9700 w 11094"/>
                  <a:gd name="connsiteY2" fmla="*/ 0 h 9840"/>
                  <a:gd name="connsiteX3" fmla="*/ 11094 w 11094"/>
                  <a:gd name="connsiteY3" fmla="*/ 9840 h 9840"/>
                  <a:gd name="connsiteX4" fmla="*/ 1094 w 11094"/>
                  <a:gd name="connsiteY4" fmla="*/ 9840 h 9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94" h="9840">
                    <a:moveTo>
                      <a:pt x="1094" y="9840"/>
                    </a:moveTo>
                    <a:lnTo>
                      <a:pt x="0" y="159"/>
                    </a:lnTo>
                    <a:lnTo>
                      <a:pt x="9700" y="0"/>
                    </a:lnTo>
                    <a:lnTo>
                      <a:pt x="11094" y="9840"/>
                    </a:lnTo>
                    <a:lnTo>
                      <a:pt x="1094" y="98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Блок-схема: данные 9"/>
              <p:cNvSpPr/>
              <p:nvPr/>
            </p:nvSpPr>
            <p:spPr>
              <a:xfrm>
                <a:off x="3368667" y="4571461"/>
                <a:ext cx="958628" cy="1062838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8000"/>
                  <a:gd name="connsiteY0" fmla="*/ 10000 h 10000"/>
                  <a:gd name="connsiteX1" fmla="*/ 2000 w 8000"/>
                  <a:gd name="connsiteY1" fmla="*/ 0 h 10000"/>
                  <a:gd name="connsiteX2" fmla="*/ 6885 w 8000"/>
                  <a:gd name="connsiteY2" fmla="*/ 160 h 10000"/>
                  <a:gd name="connsiteX3" fmla="*/ 8000 w 8000"/>
                  <a:gd name="connsiteY3" fmla="*/ 10000 h 10000"/>
                  <a:gd name="connsiteX4" fmla="*/ 0 w 8000"/>
                  <a:gd name="connsiteY4" fmla="*/ 10000 h 10000"/>
                  <a:gd name="connsiteX0" fmla="*/ 1094 w 11094"/>
                  <a:gd name="connsiteY0" fmla="*/ 9840 h 9840"/>
                  <a:gd name="connsiteX1" fmla="*/ 0 w 11094"/>
                  <a:gd name="connsiteY1" fmla="*/ 159 h 9840"/>
                  <a:gd name="connsiteX2" fmla="*/ 9700 w 11094"/>
                  <a:gd name="connsiteY2" fmla="*/ 0 h 9840"/>
                  <a:gd name="connsiteX3" fmla="*/ 11094 w 11094"/>
                  <a:gd name="connsiteY3" fmla="*/ 9840 h 9840"/>
                  <a:gd name="connsiteX4" fmla="*/ 1094 w 11094"/>
                  <a:gd name="connsiteY4" fmla="*/ 9840 h 9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94" h="9840">
                    <a:moveTo>
                      <a:pt x="1094" y="9840"/>
                    </a:moveTo>
                    <a:lnTo>
                      <a:pt x="0" y="159"/>
                    </a:lnTo>
                    <a:lnTo>
                      <a:pt x="9700" y="0"/>
                    </a:lnTo>
                    <a:lnTo>
                      <a:pt x="11094" y="9840"/>
                    </a:lnTo>
                    <a:lnTo>
                      <a:pt x="1094" y="98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Блок-схема: данные 9"/>
              <p:cNvSpPr/>
              <p:nvPr/>
            </p:nvSpPr>
            <p:spPr>
              <a:xfrm>
                <a:off x="4488730" y="4571461"/>
                <a:ext cx="958628" cy="1062838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8000"/>
                  <a:gd name="connsiteY0" fmla="*/ 10000 h 10000"/>
                  <a:gd name="connsiteX1" fmla="*/ 2000 w 8000"/>
                  <a:gd name="connsiteY1" fmla="*/ 0 h 10000"/>
                  <a:gd name="connsiteX2" fmla="*/ 6885 w 8000"/>
                  <a:gd name="connsiteY2" fmla="*/ 160 h 10000"/>
                  <a:gd name="connsiteX3" fmla="*/ 8000 w 8000"/>
                  <a:gd name="connsiteY3" fmla="*/ 10000 h 10000"/>
                  <a:gd name="connsiteX4" fmla="*/ 0 w 8000"/>
                  <a:gd name="connsiteY4" fmla="*/ 10000 h 10000"/>
                  <a:gd name="connsiteX0" fmla="*/ 1094 w 11094"/>
                  <a:gd name="connsiteY0" fmla="*/ 9840 h 9840"/>
                  <a:gd name="connsiteX1" fmla="*/ 0 w 11094"/>
                  <a:gd name="connsiteY1" fmla="*/ 159 h 9840"/>
                  <a:gd name="connsiteX2" fmla="*/ 9700 w 11094"/>
                  <a:gd name="connsiteY2" fmla="*/ 0 h 9840"/>
                  <a:gd name="connsiteX3" fmla="*/ 11094 w 11094"/>
                  <a:gd name="connsiteY3" fmla="*/ 9840 h 9840"/>
                  <a:gd name="connsiteX4" fmla="*/ 1094 w 11094"/>
                  <a:gd name="connsiteY4" fmla="*/ 9840 h 9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94" h="9840">
                    <a:moveTo>
                      <a:pt x="1094" y="9840"/>
                    </a:moveTo>
                    <a:lnTo>
                      <a:pt x="0" y="159"/>
                    </a:lnTo>
                    <a:lnTo>
                      <a:pt x="9700" y="0"/>
                    </a:lnTo>
                    <a:lnTo>
                      <a:pt x="11094" y="9840"/>
                    </a:lnTo>
                    <a:lnTo>
                      <a:pt x="1094" y="98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1" name="Группа 40"/>
            <p:cNvGrpSpPr/>
            <p:nvPr/>
          </p:nvGrpSpPr>
          <p:grpSpPr>
            <a:xfrm>
              <a:off x="33776" y="836712"/>
              <a:ext cx="5524818" cy="1080120"/>
              <a:chOff x="-16714" y="5777880"/>
              <a:chExt cx="5524818" cy="1080120"/>
            </a:xfrm>
            <a:grpFill/>
          </p:grpSpPr>
          <p:sp>
            <p:nvSpPr>
              <p:cNvPr id="42" name="Блок-схема: данные 41"/>
              <p:cNvSpPr/>
              <p:nvPr/>
            </p:nvSpPr>
            <p:spPr>
              <a:xfrm>
                <a:off x="-16714" y="5777880"/>
                <a:ext cx="1080120" cy="1080120"/>
              </a:xfrm>
              <a:prstGeom prst="flowChartInputOutp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Блок-схема: данные 42"/>
              <p:cNvSpPr/>
              <p:nvPr/>
            </p:nvSpPr>
            <p:spPr>
              <a:xfrm>
                <a:off x="1078565" y="5777880"/>
                <a:ext cx="1080120" cy="1080120"/>
              </a:xfrm>
              <a:prstGeom prst="flowChartInputOutp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Блок-схема: данные 43"/>
              <p:cNvSpPr/>
              <p:nvPr/>
            </p:nvSpPr>
            <p:spPr>
              <a:xfrm>
                <a:off x="2167055" y="5777880"/>
                <a:ext cx="1080120" cy="1080120"/>
              </a:xfrm>
              <a:prstGeom prst="flowChartInputOutp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Блок-схема: данные 44"/>
              <p:cNvSpPr/>
              <p:nvPr/>
            </p:nvSpPr>
            <p:spPr>
              <a:xfrm>
                <a:off x="3247175" y="5777880"/>
                <a:ext cx="1080120" cy="1080120"/>
              </a:xfrm>
              <a:prstGeom prst="flowChartInputOutp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Блок-схема: данные 45"/>
              <p:cNvSpPr/>
              <p:nvPr/>
            </p:nvSpPr>
            <p:spPr>
              <a:xfrm>
                <a:off x="4427984" y="5777880"/>
                <a:ext cx="1080120" cy="1080120"/>
              </a:xfrm>
              <a:prstGeom prst="flowChartInputOutp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7" name="Группа 46"/>
            <p:cNvGrpSpPr/>
            <p:nvPr/>
          </p:nvGrpSpPr>
          <p:grpSpPr>
            <a:xfrm>
              <a:off x="165524" y="-459432"/>
              <a:ext cx="5342580" cy="1072505"/>
              <a:chOff x="104778" y="4571461"/>
              <a:chExt cx="5342580" cy="1072505"/>
            </a:xfrm>
            <a:grpFill/>
          </p:grpSpPr>
          <p:sp>
            <p:nvSpPr>
              <p:cNvPr id="48" name="Блок-схема: данные 9"/>
              <p:cNvSpPr/>
              <p:nvPr/>
            </p:nvSpPr>
            <p:spPr>
              <a:xfrm>
                <a:off x="104778" y="4581128"/>
                <a:ext cx="958628" cy="1062838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8000"/>
                  <a:gd name="connsiteY0" fmla="*/ 10000 h 10000"/>
                  <a:gd name="connsiteX1" fmla="*/ 2000 w 8000"/>
                  <a:gd name="connsiteY1" fmla="*/ 0 h 10000"/>
                  <a:gd name="connsiteX2" fmla="*/ 6885 w 8000"/>
                  <a:gd name="connsiteY2" fmla="*/ 160 h 10000"/>
                  <a:gd name="connsiteX3" fmla="*/ 8000 w 8000"/>
                  <a:gd name="connsiteY3" fmla="*/ 10000 h 10000"/>
                  <a:gd name="connsiteX4" fmla="*/ 0 w 8000"/>
                  <a:gd name="connsiteY4" fmla="*/ 10000 h 10000"/>
                  <a:gd name="connsiteX0" fmla="*/ 1094 w 11094"/>
                  <a:gd name="connsiteY0" fmla="*/ 9840 h 9840"/>
                  <a:gd name="connsiteX1" fmla="*/ 0 w 11094"/>
                  <a:gd name="connsiteY1" fmla="*/ 159 h 9840"/>
                  <a:gd name="connsiteX2" fmla="*/ 9700 w 11094"/>
                  <a:gd name="connsiteY2" fmla="*/ 0 h 9840"/>
                  <a:gd name="connsiteX3" fmla="*/ 11094 w 11094"/>
                  <a:gd name="connsiteY3" fmla="*/ 9840 h 9840"/>
                  <a:gd name="connsiteX4" fmla="*/ 1094 w 11094"/>
                  <a:gd name="connsiteY4" fmla="*/ 9840 h 9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94" h="9840">
                    <a:moveTo>
                      <a:pt x="1094" y="9840"/>
                    </a:moveTo>
                    <a:lnTo>
                      <a:pt x="0" y="159"/>
                    </a:lnTo>
                    <a:lnTo>
                      <a:pt x="9700" y="0"/>
                    </a:lnTo>
                    <a:lnTo>
                      <a:pt x="11094" y="9840"/>
                    </a:lnTo>
                    <a:lnTo>
                      <a:pt x="1094" y="98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Блок-схема: данные 9"/>
              <p:cNvSpPr/>
              <p:nvPr/>
            </p:nvSpPr>
            <p:spPr>
              <a:xfrm>
                <a:off x="1158668" y="4571461"/>
                <a:ext cx="958628" cy="1062838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8000"/>
                  <a:gd name="connsiteY0" fmla="*/ 10000 h 10000"/>
                  <a:gd name="connsiteX1" fmla="*/ 2000 w 8000"/>
                  <a:gd name="connsiteY1" fmla="*/ 0 h 10000"/>
                  <a:gd name="connsiteX2" fmla="*/ 6885 w 8000"/>
                  <a:gd name="connsiteY2" fmla="*/ 160 h 10000"/>
                  <a:gd name="connsiteX3" fmla="*/ 8000 w 8000"/>
                  <a:gd name="connsiteY3" fmla="*/ 10000 h 10000"/>
                  <a:gd name="connsiteX4" fmla="*/ 0 w 8000"/>
                  <a:gd name="connsiteY4" fmla="*/ 10000 h 10000"/>
                  <a:gd name="connsiteX0" fmla="*/ 1094 w 11094"/>
                  <a:gd name="connsiteY0" fmla="*/ 9840 h 9840"/>
                  <a:gd name="connsiteX1" fmla="*/ 0 w 11094"/>
                  <a:gd name="connsiteY1" fmla="*/ 159 h 9840"/>
                  <a:gd name="connsiteX2" fmla="*/ 9700 w 11094"/>
                  <a:gd name="connsiteY2" fmla="*/ 0 h 9840"/>
                  <a:gd name="connsiteX3" fmla="*/ 11094 w 11094"/>
                  <a:gd name="connsiteY3" fmla="*/ 9840 h 9840"/>
                  <a:gd name="connsiteX4" fmla="*/ 1094 w 11094"/>
                  <a:gd name="connsiteY4" fmla="*/ 9840 h 9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94" h="9840">
                    <a:moveTo>
                      <a:pt x="1094" y="9840"/>
                    </a:moveTo>
                    <a:lnTo>
                      <a:pt x="0" y="159"/>
                    </a:lnTo>
                    <a:lnTo>
                      <a:pt x="9700" y="0"/>
                    </a:lnTo>
                    <a:lnTo>
                      <a:pt x="11094" y="9840"/>
                    </a:lnTo>
                    <a:lnTo>
                      <a:pt x="1094" y="98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Блок-схема: данные 9"/>
              <p:cNvSpPr/>
              <p:nvPr/>
            </p:nvSpPr>
            <p:spPr>
              <a:xfrm>
                <a:off x="2316871" y="4571461"/>
                <a:ext cx="958628" cy="1062838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8000"/>
                  <a:gd name="connsiteY0" fmla="*/ 10000 h 10000"/>
                  <a:gd name="connsiteX1" fmla="*/ 2000 w 8000"/>
                  <a:gd name="connsiteY1" fmla="*/ 0 h 10000"/>
                  <a:gd name="connsiteX2" fmla="*/ 6885 w 8000"/>
                  <a:gd name="connsiteY2" fmla="*/ 160 h 10000"/>
                  <a:gd name="connsiteX3" fmla="*/ 8000 w 8000"/>
                  <a:gd name="connsiteY3" fmla="*/ 10000 h 10000"/>
                  <a:gd name="connsiteX4" fmla="*/ 0 w 8000"/>
                  <a:gd name="connsiteY4" fmla="*/ 10000 h 10000"/>
                  <a:gd name="connsiteX0" fmla="*/ 1094 w 11094"/>
                  <a:gd name="connsiteY0" fmla="*/ 9840 h 9840"/>
                  <a:gd name="connsiteX1" fmla="*/ 0 w 11094"/>
                  <a:gd name="connsiteY1" fmla="*/ 159 h 9840"/>
                  <a:gd name="connsiteX2" fmla="*/ 9700 w 11094"/>
                  <a:gd name="connsiteY2" fmla="*/ 0 h 9840"/>
                  <a:gd name="connsiteX3" fmla="*/ 11094 w 11094"/>
                  <a:gd name="connsiteY3" fmla="*/ 9840 h 9840"/>
                  <a:gd name="connsiteX4" fmla="*/ 1094 w 11094"/>
                  <a:gd name="connsiteY4" fmla="*/ 9840 h 9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94" h="9840">
                    <a:moveTo>
                      <a:pt x="1094" y="9840"/>
                    </a:moveTo>
                    <a:lnTo>
                      <a:pt x="0" y="159"/>
                    </a:lnTo>
                    <a:lnTo>
                      <a:pt x="9700" y="0"/>
                    </a:lnTo>
                    <a:lnTo>
                      <a:pt x="11094" y="9840"/>
                    </a:lnTo>
                    <a:lnTo>
                      <a:pt x="1094" y="98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Блок-схема: данные 9"/>
              <p:cNvSpPr/>
              <p:nvPr/>
            </p:nvSpPr>
            <p:spPr>
              <a:xfrm>
                <a:off x="3368667" y="4571461"/>
                <a:ext cx="958628" cy="1062838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8000"/>
                  <a:gd name="connsiteY0" fmla="*/ 10000 h 10000"/>
                  <a:gd name="connsiteX1" fmla="*/ 2000 w 8000"/>
                  <a:gd name="connsiteY1" fmla="*/ 0 h 10000"/>
                  <a:gd name="connsiteX2" fmla="*/ 6885 w 8000"/>
                  <a:gd name="connsiteY2" fmla="*/ 160 h 10000"/>
                  <a:gd name="connsiteX3" fmla="*/ 8000 w 8000"/>
                  <a:gd name="connsiteY3" fmla="*/ 10000 h 10000"/>
                  <a:gd name="connsiteX4" fmla="*/ 0 w 8000"/>
                  <a:gd name="connsiteY4" fmla="*/ 10000 h 10000"/>
                  <a:gd name="connsiteX0" fmla="*/ 1094 w 11094"/>
                  <a:gd name="connsiteY0" fmla="*/ 9840 h 9840"/>
                  <a:gd name="connsiteX1" fmla="*/ 0 w 11094"/>
                  <a:gd name="connsiteY1" fmla="*/ 159 h 9840"/>
                  <a:gd name="connsiteX2" fmla="*/ 9700 w 11094"/>
                  <a:gd name="connsiteY2" fmla="*/ 0 h 9840"/>
                  <a:gd name="connsiteX3" fmla="*/ 11094 w 11094"/>
                  <a:gd name="connsiteY3" fmla="*/ 9840 h 9840"/>
                  <a:gd name="connsiteX4" fmla="*/ 1094 w 11094"/>
                  <a:gd name="connsiteY4" fmla="*/ 9840 h 9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94" h="9840">
                    <a:moveTo>
                      <a:pt x="1094" y="9840"/>
                    </a:moveTo>
                    <a:lnTo>
                      <a:pt x="0" y="159"/>
                    </a:lnTo>
                    <a:lnTo>
                      <a:pt x="9700" y="0"/>
                    </a:lnTo>
                    <a:lnTo>
                      <a:pt x="11094" y="9840"/>
                    </a:lnTo>
                    <a:lnTo>
                      <a:pt x="1094" y="98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Блок-схема: данные 9"/>
              <p:cNvSpPr/>
              <p:nvPr/>
            </p:nvSpPr>
            <p:spPr>
              <a:xfrm>
                <a:off x="4488730" y="4571461"/>
                <a:ext cx="958628" cy="1062838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8000"/>
                  <a:gd name="connsiteY0" fmla="*/ 10000 h 10000"/>
                  <a:gd name="connsiteX1" fmla="*/ 2000 w 8000"/>
                  <a:gd name="connsiteY1" fmla="*/ 0 h 10000"/>
                  <a:gd name="connsiteX2" fmla="*/ 6885 w 8000"/>
                  <a:gd name="connsiteY2" fmla="*/ 160 h 10000"/>
                  <a:gd name="connsiteX3" fmla="*/ 8000 w 8000"/>
                  <a:gd name="connsiteY3" fmla="*/ 10000 h 10000"/>
                  <a:gd name="connsiteX4" fmla="*/ 0 w 8000"/>
                  <a:gd name="connsiteY4" fmla="*/ 10000 h 10000"/>
                  <a:gd name="connsiteX0" fmla="*/ 1094 w 11094"/>
                  <a:gd name="connsiteY0" fmla="*/ 9840 h 9840"/>
                  <a:gd name="connsiteX1" fmla="*/ 0 w 11094"/>
                  <a:gd name="connsiteY1" fmla="*/ 159 h 9840"/>
                  <a:gd name="connsiteX2" fmla="*/ 9700 w 11094"/>
                  <a:gd name="connsiteY2" fmla="*/ 0 h 9840"/>
                  <a:gd name="connsiteX3" fmla="*/ 11094 w 11094"/>
                  <a:gd name="connsiteY3" fmla="*/ 9840 h 9840"/>
                  <a:gd name="connsiteX4" fmla="*/ 1094 w 11094"/>
                  <a:gd name="connsiteY4" fmla="*/ 9840 h 9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94" h="9840">
                    <a:moveTo>
                      <a:pt x="1094" y="9840"/>
                    </a:moveTo>
                    <a:lnTo>
                      <a:pt x="0" y="159"/>
                    </a:lnTo>
                    <a:lnTo>
                      <a:pt x="9700" y="0"/>
                    </a:lnTo>
                    <a:lnTo>
                      <a:pt x="11094" y="9840"/>
                    </a:lnTo>
                    <a:lnTo>
                      <a:pt x="1094" y="98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5192" y="-6736"/>
            <a:ext cx="5281012" cy="4426603"/>
          </a:xfrm>
        </p:spPr>
        <p:txBody>
          <a:bodyPr>
            <a:normAutofit/>
          </a:bodyPr>
          <a:lstStyle/>
          <a:p>
            <a:r>
              <a:rPr lang="en-US" b="1" dirty="0"/>
              <a:t>Do cell phones and social media make family relationship stronger?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4509120"/>
            <a:ext cx="3635896" cy="175260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Student`s first name, Middle Initial (s), Last name</a:t>
            </a:r>
          </a:p>
          <a:p>
            <a:r>
              <a:rPr lang="en-US" b="1" dirty="0">
                <a:solidFill>
                  <a:schemeClr val="tx2"/>
                </a:solidFill>
              </a:rPr>
              <a:t>Institutional Affiliation </a:t>
            </a:r>
          </a:p>
          <a:p>
            <a:r>
              <a:rPr lang="en-US" b="1" dirty="0">
                <a:solidFill>
                  <a:schemeClr val="tx2"/>
                </a:solidFill>
              </a:rPr>
              <a:t>Course Number and Name </a:t>
            </a:r>
          </a:p>
          <a:p>
            <a:r>
              <a:rPr lang="en-US" b="1" dirty="0">
                <a:solidFill>
                  <a:schemeClr val="tx2"/>
                </a:solidFill>
              </a:rPr>
              <a:t>Instructor`s Name and Title </a:t>
            </a:r>
          </a:p>
          <a:p>
            <a:r>
              <a:rPr lang="en-US" b="1" dirty="0">
                <a:solidFill>
                  <a:schemeClr val="tx2"/>
                </a:solidFill>
              </a:rPr>
              <a:t>Assignment Due Data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078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962413-88B5-7DAE-1C60-5261FC4BF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uk-UA" sz="3500">
                <a:solidFill>
                  <a:srgbClr val="FFFFFF"/>
                </a:solidFill>
                <a:cs typeface="Calibri"/>
              </a:rPr>
              <a:t>References</a:t>
            </a:r>
            <a:endParaRPr lang="uk-UA" sz="3500">
              <a:solidFill>
                <a:srgbClr val="FFFFFF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9D7D3C1-7D69-B3BB-0FAB-340D5B936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129" y="13911"/>
            <a:ext cx="6126142" cy="68581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US" sz="1300" b="1">
              <a:latin typeface="Times New Roman"/>
              <a:cs typeface="Times New Roman"/>
            </a:endParaRPr>
          </a:p>
          <a:p>
            <a:r>
              <a:rPr lang="en-US" sz="1600" dirty="0">
                <a:latin typeface="Times New Roman"/>
                <a:cs typeface="Times New Roman"/>
              </a:rPr>
              <a:t>How Smartphones Are Affecting Our Relationships. (2019, Feb 11). Association for Psychological Science (APS). </a:t>
            </a:r>
            <a:r>
              <a:rPr lang="en-US" sz="1600" u="sng" dirty="0">
                <a:latin typeface="Times New Roman"/>
                <a:cs typeface="Times New Roman"/>
                <a:hlinkClick r:id="rId2"/>
              </a:rPr>
              <a:t>https://www.psychologicalscience.org/news/releases/how-smartphones-affect-relationships.html</a:t>
            </a:r>
            <a:endParaRPr lang="uk-UA" sz="1600">
              <a:latin typeface="Times New Roman"/>
              <a:cs typeface="Times New Roman"/>
            </a:endParaRPr>
          </a:p>
          <a:p>
            <a:r>
              <a:rPr lang="en-US" sz="1600" dirty="0">
                <a:latin typeface="Times New Roman"/>
                <a:cs typeface="Times New Roman"/>
              </a:rPr>
              <a:t>Lenhart A. &amp; Duggan M.. (2014, Feb 11). Couples, the Internet, and Social Media. Pew Research Center. </a:t>
            </a:r>
            <a:r>
              <a:rPr lang="en-US" sz="1600" u="sng" dirty="0">
                <a:latin typeface="Times New Roman"/>
                <a:cs typeface="Times New Roman"/>
                <a:hlinkClick r:id="rId3"/>
              </a:rPr>
              <a:t>https://www.pewresearch.org/internet/2014/02/11/couples-the-internet-and-social-media/</a:t>
            </a:r>
            <a:endParaRPr lang="uk-UA" sz="1600">
              <a:latin typeface="Times New Roman"/>
              <a:cs typeface="Times New Roman"/>
            </a:endParaRPr>
          </a:p>
          <a:p>
            <a:endParaRPr lang="en-US" sz="1600" u="sng" dirty="0">
              <a:latin typeface="Times New Roman"/>
              <a:cs typeface="Times New Roman"/>
            </a:endParaRPr>
          </a:p>
          <a:p>
            <a:endParaRPr lang="uk-UA" sz="13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0131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Teens say social media is more positive than you think. Here's why | CN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-20929"/>
            <a:ext cx="5976664" cy="687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0" y="-20929"/>
            <a:ext cx="4431433" cy="6878929"/>
            <a:chOff x="3056383" y="273891"/>
            <a:chExt cx="4431433" cy="6878929"/>
          </a:xfrm>
          <a:solidFill>
            <a:srgbClr val="00FFFF"/>
          </a:solidFill>
        </p:grpSpPr>
        <p:grpSp>
          <p:nvGrpSpPr>
            <p:cNvPr id="10" name="Группа 9"/>
            <p:cNvGrpSpPr/>
            <p:nvPr/>
          </p:nvGrpSpPr>
          <p:grpSpPr>
            <a:xfrm>
              <a:off x="3059832" y="273891"/>
              <a:ext cx="4427984" cy="6878929"/>
              <a:chOff x="3059832" y="273891"/>
              <a:chExt cx="4427984" cy="6878929"/>
            </a:xfrm>
            <a:grpFill/>
          </p:grpSpPr>
          <p:sp>
            <p:nvSpPr>
              <p:cNvPr id="7" name="Прямоугольник 6"/>
              <p:cNvSpPr/>
              <p:nvPr/>
            </p:nvSpPr>
            <p:spPr>
              <a:xfrm>
                <a:off x="3059832" y="273891"/>
                <a:ext cx="4427984" cy="2274232"/>
              </a:xfrm>
              <a:prstGeom prst="rect">
                <a:avLst/>
              </a:prstGeom>
              <a:grpFill/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Нашивка 7"/>
              <p:cNvSpPr/>
              <p:nvPr/>
            </p:nvSpPr>
            <p:spPr>
              <a:xfrm rot="10800000">
                <a:off x="5612159" y="2548123"/>
                <a:ext cx="1872208" cy="1881841"/>
              </a:xfrm>
              <a:prstGeom prst="chevron">
                <a:avLst/>
              </a:prstGeom>
              <a:grpFill/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3061057" y="2276871"/>
                <a:ext cx="3517701" cy="4875949"/>
              </a:xfrm>
              <a:prstGeom prst="rect">
                <a:avLst/>
              </a:prstGeom>
              <a:grpFill/>
              <a:ln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5" name="Прямоугольник 14"/>
            <p:cNvSpPr/>
            <p:nvPr/>
          </p:nvSpPr>
          <p:spPr>
            <a:xfrm>
              <a:off x="3056383" y="4410755"/>
              <a:ext cx="4427984" cy="2742065"/>
            </a:xfrm>
            <a:prstGeom prst="rect">
              <a:avLst/>
            </a:prstGeom>
            <a:grpFill/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3030" y="332656"/>
            <a:ext cx="3535405" cy="536145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Phones and social media have become an integral part of our lives and have a significant impact on all aspects of it.</a:t>
            </a:r>
          </a:p>
          <a:p>
            <a:r>
              <a:rPr lang="en-US" b="1" u="sng" dirty="0"/>
              <a:t>The purpose </a:t>
            </a:r>
            <a:r>
              <a:rPr lang="en-US" dirty="0"/>
              <a:t>of the study is to examine their impact on family relationships.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786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47000" decel="4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58439" y="0"/>
            <a:ext cx="4067944" cy="6813376"/>
          </a:xfrm>
        </p:spPr>
        <p:txBody>
          <a:bodyPr>
            <a:normAutofit/>
          </a:bodyPr>
          <a:lstStyle/>
          <a:p>
            <a:r>
              <a:rPr lang="en-US" dirty="0"/>
              <a:t>If you're separated due to certain circumstances, cell phones and social media can help keep you closer, but at the same time, they can tear you apart.</a:t>
            </a:r>
          </a:p>
          <a:p>
            <a:r>
              <a:rPr lang="en-US" dirty="0"/>
              <a:t>The question is, </a:t>
            </a:r>
            <a:r>
              <a:rPr lang="en-US" b="1" dirty="0"/>
              <a:t>do they make family relationships stronger or not?</a:t>
            </a:r>
            <a:endParaRPr lang="ru-RU" b="1" dirty="0"/>
          </a:p>
        </p:txBody>
      </p:sp>
      <p:pic>
        <p:nvPicPr>
          <p:cNvPr id="2050" name="Picture 2" descr="C:\Users\admin\Desktop\ОЛЕГ\Social-Media-and-Romantic-Relationships_INDIVIDUAL-IMAGES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" t="1548" r="49879" b="50000"/>
          <a:stretch/>
        </p:blipFill>
        <p:spPr bwMode="auto">
          <a:xfrm>
            <a:off x="0" y="0"/>
            <a:ext cx="24616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\Desktop\ОЛЕГ\Social-Media-and-Romantic-Relationships_INDIVIDUAL-IMAGES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21" t="1548" r="4767" b="50000"/>
          <a:stretch/>
        </p:blipFill>
        <p:spPr bwMode="auto">
          <a:xfrm>
            <a:off x="2987824" y="5855"/>
            <a:ext cx="24616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00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1 -0.00093 L -0.07152 -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91 0 L -0.0125 0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10090" cy="96464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Both qualitative and quantitative methods were used: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860" y="0"/>
            <a:ext cx="9206860" cy="6858000"/>
          </a:xfr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06990788"/>
              </p:ext>
            </p:extLst>
          </p:nvPr>
        </p:nvGraphicFramePr>
        <p:xfrm>
          <a:off x="-108520" y="4592630"/>
          <a:ext cx="9252520" cy="1892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4504181" y="5157192"/>
            <a:ext cx="0" cy="1412776"/>
          </a:xfrm>
          <a:prstGeom prst="line">
            <a:avLst/>
          </a:prstGeom>
          <a:ln w="476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-111980" y="4314827"/>
            <a:ext cx="9222070" cy="2543945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0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urvey Data Analysis Workshop - Great Brook Consul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737" y="11728"/>
            <a:ext cx="626469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-1638" y="-20929"/>
            <a:ext cx="4431433" cy="6978321"/>
            <a:chOff x="3056383" y="273891"/>
            <a:chExt cx="4431433" cy="6878929"/>
          </a:xfrm>
          <a:solidFill>
            <a:srgbClr val="CCCCFF"/>
          </a:solidFill>
        </p:grpSpPr>
        <p:grpSp>
          <p:nvGrpSpPr>
            <p:cNvPr id="10" name="Группа 9"/>
            <p:cNvGrpSpPr/>
            <p:nvPr/>
          </p:nvGrpSpPr>
          <p:grpSpPr>
            <a:xfrm>
              <a:off x="3059832" y="273891"/>
              <a:ext cx="4427984" cy="6878929"/>
              <a:chOff x="3059832" y="273891"/>
              <a:chExt cx="4427984" cy="6878929"/>
            </a:xfrm>
            <a:grpFill/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3059832" y="273891"/>
                <a:ext cx="4427984" cy="22742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Нашивка 12"/>
              <p:cNvSpPr/>
              <p:nvPr/>
            </p:nvSpPr>
            <p:spPr>
              <a:xfrm rot="10800000">
                <a:off x="5612159" y="2548123"/>
                <a:ext cx="1872208" cy="1881841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3061057" y="2276871"/>
                <a:ext cx="3517701" cy="48759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" name="Прямоугольник 10"/>
            <p:cNvSpPr/>
            <p:nvPr/>
          </p:nvSpPr>
          <p:spPr>
            <a:xfrm>
              <a:off x="3056383" y="4410755"/>
              <a:ext cx="4427984" cy="27420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3707904" cy="6858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>
                <a:latin typeface="Calibri"/>
                <a:cs typeface="Times New Roman"/>
              </a:rPr>
              <a:t>Analyzing of research of the Pew Research Center, Association for Psychological Science and BBC news helped</a:t>
            </a:r>
            <a:r>
              <a:rPr lang="en-US" sz="2400" b="1" dirty="0"/>
              <a:t> evaluate the problem from different angles;</a:t>
            </a:r>
            <a:r>
              <a:rPr lang="en-US" b="1" dirty="0"/>
              <a:t> </a:t>
            </a:r>
            <a:endParaRPr lang="en-US" b="1" dirty="0">
              <a:cs typeface="Calibri"/>
            </a:endParaRPr>
          </a:p>
          <a:p>
            <a:r>
              <a:rPr lang="en-US" b="1" dirty="0"/>
              <a:t>the survey showed the attitude of the respondents to the time their partner spends on the screen of mobile phones and in social media</a:t>
            </a:r>
          </a:p>
        </p:txBody>
      </p:sp>
    </p:spTree>
    <p:extLst>
      <p:ext uri="{BB962C8B-B14F-4D97-AF65-F5344CB8AC3E}">
        <p14:creationId xmlns:p14="http://schemas.microsoft.com/office/powerpoint/2010/main" val="170862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20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When and how you should reuse research participants - Usability Testing &amp;  Market Research by SimpleUsability Behavioural Research Consultancy :  Usability Testing &amp; Market Research by SimpleUsability Behavioural Research  Consultanc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4" y="0"/>
            <a:ext cx="9093495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619672" y="3789040"/>
            <a:ext cx="5832648" cy="9224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participants were 100 cellular users aged 18-60 who are married or in a relationship.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F08885-3B55-56BD-7358-9BE261435AE0}"/>
              </a:ext>
            </a:extLst>
          </p:cNvPr>
          <p:cNvSpPr txBox="1"/>
          <p:nvPr/>
        </p:nvSpPr>
        <p:spPr>
          <a:xfrm>
            <a:off x="278831" y="4481791"/>
            <a:ext cx="3337765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ea typeface="+mn-lt"/>
                <a:cs typeface="+mn-lt"/>
              </a:rPr>
              <a:t>The participants answered ten questions, after which the data was analyzed and processed</a:t>
            </a:r>
            <a:endParaRPr lang="en-US" sz="1600">
              <a:cs typeface="Calibri"/>
            </a:endParaRPr>
          </a:p>
          <a:p>
            <a:endParaRPr lang="en-US" sz="1600" dirty="0">
              <a:latin typeface="Calibri"/>
              <a:cs typeface="Calibri"/>
            </a:endParaRPr>
          </a:p>
          <a:p>
            <a:endParaRPr lang="en-US" sz="1600" dirty="0">
              <a:latin typeface="Calibri"/>
              <a:cs typeface="Calibri"/>
            </a:endParaRPr>
          </a:p>
          <a:p>
            <a:r>
              <a:rPr lang="en-US" sz="1600" b="1" i="1" dirty="0">
                <a:latin typeface="Times New Roman"/>
              </a:rPr>
              <a:t>For example in Figure 2 you can see the answer to the question: </a:t>
            </a:r>
            <a:r>
              <a:rPr lang="en-US" sz="1600" i="1" dirty="0">
                <a:latin typeface="Times New Roman"/>
              </a:rPr>
              <a:t>Does it annoy you if your partner looks at his phone screen during a conversation?</a:t>
            </a:r>
            <a:r>
              <a:rPr lang="uk-UA" sz="1200" b="1" dirty="0">
                <a:latin typeface="Times New Roman"/>
                <a:cs typeface="Times New Roman"/>
              </a:rPr>
              <a:t> </a:t>
            </a:r>
            <a:endParaRPr lang="uk-UA" b="1">
              <a:cs typeface="Calibri"/>
            </a:endParaRPr>
          </a:p>
        </p:txBody>
      </p:sp>
      <p:pic>
        <p:nvPicPr>
          <p:cNvPr id="3" name="Рисунок 3" descr="Зображення, що містить таблиця, діаграма&#10;&#10;Опис створено автоматично">
            <a:extLst>
              <a:ext uri="{FF2B5EF4-FFF2-40B4-BE49-F238E27FC236}">
                <a16:creationId xmlns:a16="http://schemas.microsoft.com/office/drawing/2014/main" id="{D0DFB700-FA77-D466-ACA6-B50F5935D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737" y="4484647"/>
            <a:ext cx="3870822" cy="22864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C9F177-1602-3979-6603-798F867B6C16}"/>
              </a:ext>
            </a:extLst>
          </p:cNvPr>
          <p:cNvSpPr txBox="1"/>
          <p:nvPr/>
        </p:nvSpPr>
        <p:spPr>
          <a:xfrm>
            <a:off x="3948731" y="649101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Figure 2</a:t>
            </a:r>
            <a:endParaRPr lang="en-US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177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hy Daughter Love Is Important | BetterHelp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3" y="1124744"/>
            <a:ext cx="9118497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10090" cy="1916832"/>
          </a:xfrm>
        </p:spPr>
        <p:txBody>
          <a:bodyPr>
            <a:normAutofit/>
          </a:bodyPr>
          <a:lstStyle/>
          <a:p>
            <a:r>
              <a:rPr lang="en-US" sz="2800" b="1" dirty="0"/>
              <a:t>74% said that social media and mobile phones have a positive effect on family relationships (</a:t>
            </a:r>
            <a:r>
              <a:rPr lang="en-US" sz="2800" b="1" dirty="0">
                <a:ea typeface="+mj-lt"/>
                <a:cs typeface="+mj-lt"/>
              </a:rPr>
              <a:t>Lenhart &amp; Duggan</a:t>
            </a:r>
            <a:r>
              <a:rPr lang="en-US" sz="2800" b="1" dirty="0">
                <a:ea typeface="+mj-lt"/>
                <a:cs typeface="Times New Roman"/>
              </a:rPr>
              <a:t>,</a:t>
            </a:r>
            <a:r>
              <a:rPr lang="en-US" sz="2800" b="1" dirty="0">
                <a:latin typeface="Calibri Light"/>
                <a:cs typeface="Times New Roman"/>
              </a:rPr>
              <a:t> 2014</a:t>
            </a:r>
            <a:r>
              <a:rPr lang="en-US" sz="2800" b="1" dirty="0"/>
              <a:t>)</a:t>
            </a:r>
            <a:r>
              <a:rPr lang="en-US" sz="3600" b="1" dirty="0"/>
              <a:t>: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17012451"/>
              </p:ext>
            </p:extLst>
          </p:nvPr>
        </p:nvGraphicFramePr>
        <p:xfrm>
          <a:off x="25503" y="4473186"/>
          <a:ext cx="5832648" cy="1880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5868144" y="4725144"/>
            <a:ext cx="0" cy="1412776"/>
          </a:xfrm>
          <a:prstGeom prst="line">
            <a:avLst/>
          </a:prstGeom>
          <a:ln w="47625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-67819" y="4509120"/>
            <a:ext cx="9211819" cy="2348880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290308158"/>
              </p:ext>
            </p:extLst>
          </p:nvPr>
        </p:nvGraphicFramePr>
        <p:xfrm>
          <a:off x="5837750" y="4426971"/>
          <a:ext cx="3600400" cy="1892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2411760" y="4941168"/>
            <a:ext cx="0" cy="1412776"/>
          </a:xfrm>
          <a:prstGeom prst="line">
            <a:avLst/>
          </a:prstGeom>
          <a:ln w="47625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1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ОЛЕГ\mobile-phone-addiction-shutterstock_5710615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6" y="798191"/>
            <a:ext cx="9144000" cy="567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10090" cy="1916832"/>
          </a:xfrm>
        </p:spPr>
        <p:txBody>
          <a:bodyPr>
            <a:normAutofit/>
          </a:bodyPr>
          <a:lstStyle/>
          <a:p>
            <a:r>
              <a:rPr lang="en-US" sz="3600" b="1" dirty="0"/>
              <a:t>Social media and cell phones spoil relationships in families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97587925"/>
              </p:ext>
            </p:extLst>
          </p:nvPr>
        </p:nvGraphicFramePr>
        <p:xfrm>
          <a:off x="73412" y="3846721"/>
          <a:ext cx="4343285" cy="1862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6783745" y="3423252"/>
            <a:ext cx="10252" cy="2714668"/>
          </a:xfrm>
          <a:prstGeom prst="line">
            <a:avLst/>
          </a:prstGeom>
          <a:ln w="47625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12764" y="2869429"/>
            <a:ext cx="9144000" cy="3648045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154732" y="3638526"/>
            <a:ext cx="41004" cy="2499394"/>
          </a:xfrm>
          <a:prstGeom prst="line">
            <a:avLst/>
          </a:prstGeom>
          <a:ln w="47625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60449310"/>
              </p:ext>
            </p:extLst>
          </p:nvPr>
        </p:nvGraphicFramePr>
        <p:xfrm>
          <a:off x="4646535" y="3639042"/>
          <a:ext cx="4609814" cy="1862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4554276" y="3577019"/>
            <a:ext cx="41004" cy="2560901"/>
          </a:xfrm>
          <a:prstGeom prst="line">
            <a:avLst/>
          </a:prstGeom>
          <a:ln w="47625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60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5947"/>
          </a:xfrm>
        </p:spPr>
        <p:txBody>
          <a:bodyPr>
            <a:normAutofit/>
          </a:bodyPr>
          <a:lstStyle/>
          <a:p>
            <a:r>
              <a:rPr lang="en-US" sz="2400" b="1" dirty="0"/>
              <a:t>Cell phones and social media unite those who are far away but keep apart those who are close. In order to further investigate this issue, it is recommended </a:t>
            </a:r>
            <a:endParaRPr lang="ru-RU" sz="2400" b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868144" y="4725144"/>
            <a:ext cx="0" cy="1412776"/>
          </a:xfrm>
          <a:prstGeom prst="line">
            <a:avLst/>
          </a:prstGeom>
          <a:ln w="47625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How Smartphones Are Affecting Our Relationships – Association for  Psychological Science – A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54048" cy="563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308895345"/>
              </p:ext>
            </p:extLst>
          </p:nvPr>
        </p:nvGraphicFramePr>
        <p:xfrm>
          <a:off x="251520" y="4275129"/>
          <a:ext cx="4609814" cy="1862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04463923"/>
              </p:ext>
            </p:extLst>
          </p:nvPr>
        </p:nvGraphicFramePr>
        <p:xfrm>
          <a:off x="4607107" y="4725144"/>
          <a:ext cx="4609814" cy="1862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15244" y="4086188"/>
            <a:ext cx="9144000" cy="2889462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339752" y="4941168"/>
            <a:ext cx="0" cy="1412776"/>
          </a:xfrm>
          <a:prstGeom prst="line">
            <a:avLst/>
          </a:prstGeom>
          <a:ln w="47625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076056" y="4941168"/>
            <a:ext cx="0" cy="1412776"/>
          </a:xfrm>
          <a:prstGeom prst="line">
            <a:avLst/>
          </a:prstGeom>
          <a:ln w="47625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47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359</Words>
  <Application>Microsoft Office PowerPoint</Application>
  <PresentationFormat>Екран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1" baseType="lpstr">
      <vt:lpstr>Office Theme</vt:lpstr>
      <vt:lpstr>Do cell phones and social media make family relationship stronger?</vt:lpstr>
      <vt:lpstr>Презентація PowerPoint</vt:lpstr>
      <vt:lpstr>Презентація PowerPoint</vt:lpstr>
      <vt:lpstr>Both qualitative and quantitative methods were used:</vt:lpstr>
      <vt:lpstr>Презентація PowerPoint</vt:lpstr>
      <vt:lpstr>Презентація PowerPoint</vt:lpstr>
      <vt:lpstr>74% said that social media and mobile phones have a positive effect on family relationships (Lenhart &amp; Duggan, 2014): </vt:lpstr>
      <vt:lpstr>Social media and cell phones spoil relationships in families </vt:lpstr>
      <vt:lpstr>Cell phones and social media unite those who are far away but keep apart those who are close. In order to further investigate this issue, it is recommended 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cell phones and social media make family relationship stronger?</dc:title>
  <dc:creator>admin</dc:creator>
  <cp:lastModifiedBy>Пользователь Windows</cp:lastModifiedBy>
  <cp:revision>116</cp:revision>
  <dcterms:created xsi:type="dcterms:W3CDTF">2023-04-16T06:22:19Z</dcterms:created>
  <dcterms:modified xsi:type="dcterms:W3CDTF">2023-04-17T09:44:31Z</dcterms:modified>
</cp:coreProperties>
</file>