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5C161-4C29-4EB0-B006-2538A1E2AB3F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510BA-B337-4BFE-A5D8-2BBCF38F1D20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8615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510BA-B337-4BFE-A5D8-2BBCF38F1D20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82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865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17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9884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8169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2125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6795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0509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0610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7864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59607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9072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060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1861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4638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958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dirty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4631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5B0B2-3AA5-4EF9-A5AE-9E8A19F38E0A}" type="datetimeFigureOut">
              <a:rPr lang="uk-UA" smtClean="0"/>
              <a:t>11.03.2024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07FFD1-0BCA-44DB-8446-1222B4F4F9C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810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p.tax.gov.ua/data/material/000/366/463350/photo.jpg" TargetMode="External"/><Relationship Id="rId2" Type="http://schemas.openxmlformats.org/officeDocument/2006/relationships/hyperlink" Target="https://smarttender.biz/terminy/view/elektronniy-dokumen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p.tax.gov.ua/data/material/000/475/583961/photo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A854F-5EAA-B179-0D48-C5B19F841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1250" y="1614268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sz="55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та ознаки електронного документа</a:t>
            </a:r>
            <a:endParaRPr lang="uk-UA" sz="5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6E05689-28F1-2E40-8149-1B1536356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1249" y="4680590"/>
            <a:ext cx="8915399" cy="1126283"/>
          </a:xfrm>
        </p:spPr>
        <p:txBody>
          <a:bodyPr/>
          <a:lstStyle/>
          <a:p>
            <a:pPr algn="ctr"/>
            <a:r>
              <a:rPr lang="uk-UA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Створила: студентка групи С-ПР-1-1, Козій К.Д.</a:t>
            </a:r>
          </a:p>
          <a:p>
            <a:pPr algn="ctr"/>
            <a:r>
              <a:rPr lang="uk-UA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Викладач Правознавства: Басараб В.В.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6020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7004F8-3798-D71C-1C67-D0EE489B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0011" y="2358682"/>
            <a:ext cx="4360228" cy="3777622"/>
          </a:xfrm>
        </p:spPr>
        <p:txBody>
          <a:bodyPr>
            <a:normAutofit/>
          </a:bodyPr>
          <a:lstStyle/>
          <a:p>
            <a:pPr algn="just"/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Електронний документ – це інформація документаційного типу, представлена в електронній формі и призначена для зчитування та обробки за допомогою комп’ютерних та інформаційних систем.</a:t>
            </a:r>
            <a:r>
              <a:rPr lang="en-US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 документ отримує юридичну силу за допомогою електронного підпису.</a:t>
            </a:r>
            <a:endParaRPr lang="uk-UA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C5438E-DDE1-CE13-06B3-1FAE4916E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1631853"/>
            <a:ext cx="5540582" cy="312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6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7004F8-3798-D71C-1C67-D0EE489B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855" y="1540189"/>
            <a:ext cx="8252290" cy="3777622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18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властивості електронного документа</a:t>
            </a:r>
            <a:endParaRPr lang="ru-RU" b="1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 – текстові та графічні складові документа.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– наявність зв’язку документа з фізичними/юридичними особами або іншими документами.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– зовнішня та внутрішня. Внутрішня стосується змісту, зовнішня – середовища існування документа (формат, електронний носій, etc.).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 документ має містити реквізити – електронний підпис, дату, ім’я автора та інші відомості в залежності від виду документа.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 документ характеризується певними метаданими – даними, які містять інформацію про соціальну направленість документа, його зміст, структуру і призначення. Метадані містять докази цілісності та автентичності електронного документа та являються обов’язковою частиною його зберігання.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92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7004F8-3798-D71C-1C67-D0EE489B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174" y="1540189"/>
            <a:ext cx="4622826" cy="3777622"/>
          </a:xfrm>
        </p:spPr>
        <p:txBody>
          <a:bodyPr>
            <a:normAutofit/>
          </a:bodyPr>
          <a:lstStyle/>
          <a:p>
            <a:pPr algn="just"/>
            <a:r>
              <a:rPr lang="ru-RU" sz="18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 риси електронного документа</a:t>
            </a:r>
            <a:endParaRPr lang="ru-RU" b="1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Автентичність – ідентичність електронного документа заявленому.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 – повне та вичерпне відображення фактів та операцій.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 – виключення факту зміни документа після його створення.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Застосовність – можливість використання та відтворення в будь-який час.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ABFDFD-CC21-D607-33E0-65BF2C151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585" y="1841988"/>
            <a:ext cx="5078437" cy="3174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610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7004F8-3798-D71C-1C67-D0EE489B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5771" y="1739704"/>
            <a:ext cx="8167883" cy="3777622"/>
          </a:xfrm>
        </p:spPr>
        <p:txBody>
          <a:bodyPr>
            <a:normAutofit/>
          </a:bodyPr>
          <a:lstStyle/>
          <a:p>
            <a:pPr algn="just"/>
            <a:r>
              <a:rPr lang="ru-RU" sz="17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застосування електронного підпису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 підпис є обов'язковою умовою верифікації електронного документа. Вона виконує функцію ідентифікації автора або особи, яка підписала документ.</a:t>
            </a:r>
            <a:b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Володар електронного підпису отримує два ключі – відкритий і закритий. За допомогою закритого відбувається шифрування підпису, за допомогою відкритого перевіряється його достовірність.</a:t>
            </a:r>
            <a:b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 підпис використовується в наступних сферах:</a:t>
            </a:r>
            <a:b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листування;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електронного документообігу;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 звітності;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7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тендерах на електронних торговельних майданчиках.</a:t>
            </a:r>
          </a:p>
        </p:txBody>
      </p:sp>
    </p:spTree>
    <p:extLst>
      <p:ext uri="{BB962C8B-B14F-4D97-AF65-F5344CB8AC3E}">
        <p14:creationId xmlns:p14="http://schemas.microsoft.com/office/powerpoint/2010/main" val="39365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7004F8-3798-D71C-1C67-D0EE489B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839" y="1767840"/>
            <a:ext cx="8167883" cy="3777622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18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 правовий статус має електронний документ?</a:t>
            </a:r>
            <a:endParaRPr lang="ru-RU" b="1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 документ має юридичну силу і може використовуватися як доказ або підтвердження дії або взаємодії. Електронна форма не є причиною заперечення валідності документа.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Випадки, в яких електронний документ не може бути застосований як оригінал: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 свідоцтва про право на спадщину.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 службового документа, який може існувати тільки в одному примірнику відповідно до чинного законодавства.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інших передбачених законом випадках.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електронних документів в Україні регулюється Законами України «Про електронні документи та електронний документообіг» та «Про електронний цифровий підпис».</a:t>
            </a:r>
          </a:p>
        </p:txBody>
      </p:sp>
    </p:spTree>
    <p:extLst>
      <p:ext uri="{BB962C8B-B14F-4D97-AF65-F5344CB8AC3E}">
        <p14:creationId xmlns:p14="http://schemas.microsoft.com/office/powerpoint/2010/main" val="1080148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7004F8-3798-D71C-1C67-D0EE489B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5771" y="1852246"/>
            <a:ext cx="8167883" cy="3777622"/>
          </a:xfrm>
        </p:spPr>
        <p:txBody>
          <a:bodyPr>
            <a:normAutofit/>
          </a:bodyPr>
          <a:lstStyle/>
          <a:p>
            <a:pPr algn="just"/>
            <a:r>
              <a:rPr lang="ru-RU" sz="1800" b="1" i="0" dirty="0">
                <a:solidFill>
                  <a:schemeClr val="tx1"/>
                </a:solidFill>
                <a:effectLst/>
                <a:latin typeface="GothamPro Regular"/>
              </a:rPr>
              <a:t>Як електронні документи допомагають в електронних торгах?</a:t>
            </a:r>
            <a:endParaRPr lang="ru-RU" b="1" i="0" dirty="0">
              <a:solidFill>
                <a:schemeClr val="tx1"/>
              </a:solidFill>
              <a:effectLst/>
              <a:latin typeface="GothamPro Regular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GothamPro Regular"/>
              </a:rPr>
              <a:t>Можливість використання електронних документів на торгових майданчиках має такі переваги: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GothamPro Regular"/>
              </a:rPr>
              <a:t>спрощення та прискорення процедури обміну документами між замовником і постачальником;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GothamPro Regular"/>
              </a:rPr>
              <a:t>скорочення часу на введення документів в систему;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GothamPro Regular"/>
              </a:rPr>
              <a:t>зменшення кількості помилок заповнення та оформлення документів;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GothamPro Regular"/>
              </a:rPr>
              <a:t>зниження витрат на витратні матеріали та кур'єрські послуги;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GothamPro Regular"/>
              </a:rPr>
              <a:t>зведення ризику втрати документів до нуля.</a:t>
            </a:r>
          </a:p>
        </p:txBody>
      </p:sp>
    </p:spTree>
    <p:extLst>
      <p:ext uri="{BB962C8B-B14F-4D97-AF65-F5344CB8AC3E}">
        <p14:creationId xmlns:p14="http://schemas.microsoft.com/office/powerpoint/2010/main" val="30075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7004F8-3798-D71C-1C67-D0EE489B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058" y="1540189"/>
            <a:ext cx="8167883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5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 на джерела:</a:t>
            </a:r>
          </a:p>
          <a:p>
            <a:pPr algn="l"/>
            <a:r>
              <a:rPr lang="en-US" sz="17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https://smarttender.biz/terminy/view/elektronniy-dokument/</a:t>
            </a:r>
            <a:endParaRPr lang="en-US" sz="170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17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https://dp.tax.gov.ua/data/material/000/366/463350/photo.jpg</a:t>
            </a:r>
            <a:endParaRPr lang="en-US" sz="170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https://dp.tax.gov.ua/data/material/000/475/583961/photo.jpg</a:t>
            </a:r>
            <a:endParaRPr lang="en-US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70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809618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</TotalTime>
  <Words>506</Words>
  <Application>Microsoft Office PowerPoint</Application>
  <PresentationFormat>Широкий екран</PresentationFormat>
  <Paragraphs>35</Paragraphs>
  <Slides>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GothamPro Regular</vt:lpstr>
      <vt:lpstr>Times New Roman</vt:lpstr>
      <vt:lpstr>Wingdings 3</vt:lpstr>
      <vt:lpstr>Віхоть</vt:lpstr>
      <vt:lpstr>Поняття та ознаки електронного документа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та ознаки електронного документа</dc:title>
  <dc:creator>Адмін</dc:creator>
  <cp:lastModifiedBy>Адмін</cp:lastModifiedBy>
  <cp:revision>1</cp:revision>
  <dcterms:created xsi:type="dcterms:W3CDTF">2024-03-11T17:13:04Z</dcterms:created>
  <dcterms:modified xsi:type="dcterms:W3CDTF">2024-03-11T17:27:25Z</dcterms:modified>
</cp:coreProperties>
</file>